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6.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1153" r:id="rId2"/>
    <p:sldId id="1155" r:id="rId3"/>
    <p:sldId id="1156" r:id="rId4"/>
    <p:sldId id="1183" r:id="rId5"/>
    <p:sldId id="1184" r:id="rId6"/>
    <p:sldId id="1185" r:id="rId7"/>
    <p:sldId id="1186" r:id="rId8"/>
    <p:sldId id="1179" r:id="rId9"/>
    <p:sldId id="1182" r:id="rId10"/>
    <p:sldId id="1187" r:id="rId11"/>
    <p:sldId id="1192" r:id="rId12"/>
    <p:sldId id="1198" r:id="rId13"/>
    <p:sldId id="1180" r:id="rId14"/>
    <p:sldId id="1194" r:id="rId15"/>
    <p:sldId id="1189" r:id="rId16"/>
    <p:sldId id="1191" r:id="rId17"/>
    <p:sldId id="1196" r:id="rId18"/>
    <p:sldId id="1195" r:id="rId19"/>
    <p:sldId id="1181" r:id="rId20"/>
    <p:sldId id="1188" r:id="rId21"/>
    <p:sldId id="1190" r:id="rId22"/>
    <p:sldId id="1193" r:id="rId23"/>
    <p:sldId id="1197" r:id="rId24"/>
    <p:sldId id="1178" r:id="rId25"/>
  </p:sldIdLst>
  <p:sldSz cx="9144000" cy="5143500" type="screen16x9"/>
  <p:notesSz cx="6858000" cy="9144000"/>
  <p:custDataLst>
    <p:tags r:id="rId28"/>
  </p:custDataLst>
  <p:defaultTex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800" algn="l" defTabSz="1219200" rtl="0" eaLnBrk="1" latinLnBrk="0" hangingPunct="1">
      <a:defRPr sz="2400" kern="1200">
        <a:solidFill>
          <a:schemeClr val="tx1"/>
        </a:solidFill>
        <a:latin typeface="+mn-lt"/>
        <a:ea typeface="+mn-ea"/>
        <a:cs typeface="+mn-cs"/>
      </a:defRPr>
    </a:lvl4pPr>
    <a:lvl5pPr marL="2438400" algn="l" defTabSz="1219200" rtl="0" eaLnBrk="1" latinLnBrk="0" hangingPunct="1">
      <a:defRPr sz="2400" kern="1200">
        <a:solidFill>
          <a:schemeClr val="tx1"/>
        </a:solidFill>
        <a:latin typeface="+mn-lt"/>
        <a:ea typeface="+mn-ea"/>
        <a:cs typeface="+mn-cs"/>
      </a:defRPr>
    </a:lvl5pPr>
    <a:lvl6pPr marL="3048000" algn="l" defTabSz="1219200" rtl="0" eaLnBrk="1" latinLnBrk="0" hangingPunct="1">
      <a:defRPr sz="2400" kern="1200">
        <a:solidFill>
          <a:schemeClr val="tx1"/>
        </a:solidFill>
        <a:latin typeface="+mn-lt"/>
        <a:ea typeface="+mn-ea"/>
        <a:cs typeface="+mn-cs"/>
      </a:defRPr>
    </a:lvl6pPr>
    <a:lvl7pPr marL="3657600" algn="l" defTabSz="1219200" rtl="0" eaLnBrk="1" latinLnBrk="0" hangingPunct="1">
      <a:defRPr sz="2400" kern="1200">
        <a:solidFill>
          <a:schemeClr val="tx1"/>
        </a:solidFill>
        <a:latin typeface="+mn-lt"/>
        <a:ea typeface="+mn-ea"/>
        <a:cs typeface="+mn-cs"/>
      </a:defRPr>
    </a:lvl7pPr>
    <a:lvl8pPr marL="4267200" algn="l" defTabSz="1219200" rtl="0" eaLnBrk="1" latinLnBrk="0" hangingPunct="1">
      <a:defRPr sz="2400" kern="1200">
        <a:solidFill>
          <a:schemeClr val="tx1"/>
        </a:solidFill>
        <a:latin typeface="+mn-lt"/>
        <a:ea typeface="+mn-ea"/>
        <a:cs typeface="+mn-cs"/>
      </a:defRPr>
    </a:lvl8pPr>
    <a:lvl9pPr marL="4876800" algn="l" defTabSz="12192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5BF"/>
    <a:srgbClr val="034EA2"/>
    <a:srgbClr val="0087CD"/>
    <a:srgbClr val="C68F06"/>
    <a:srgbClr val="DB2C03"/>
    <a:srgbClr val="EBAC07"/>
    <a:srgbClr val="008487"/>
    <a:srgbClr val="163C46"/>
    <a:srgbClr val="008F92"/>
    <a:srgbClr val="0048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26" autoAdjust="0"/>
    <p:restoredTop sz="93354" autoAdjust="0"/>
  </p:normalViewPr>
  <p:slideViewPr>
    <p:cSldViewPr>
      <p:cViewPr>
        <p:scale>
          <a:sx n="75" d="100"/>
          <a:sy n="75" d="100"/>
        </p:scale>
        <p:origin x="-186" y="-1146"/>
      </p:cViewPr>
      <p:guideLst>
        <p:guide orient="horz" pos="1620"/>
        <p:guide pos="2880"/>
      </p:guideLst>
    </p:cSldViewPr>
  </p:slideViewPr>
  <p:notesTextViewPr>
    <p:cViewPr>
      <p:scale>
        <a:sx n="1" d="1"/>
        <a:sy n="1" d="1"/>
      </p:scale>
      <p:origin x="0" y="0"/>
    </p:cViewPr>
  </p:notesTextViewPr>
  <p:sorterViewPr>
    <p:cViewPr>
      <p:scale>
        <a:sx n="75" d="100"/>
        <a:sy n="75" d="100"/>
      </p:scale>
      <p:origin x="0" y="0"/>
    </p:cViewPr>
  </p:sorterViewPr>
  <p:notesViewPr>
    <p:cSldViewPr>
      <p:cViewPr varScale="1">
        <p:scale>
          <a:sx n="65" d="100"/>
          <a:sy n="65" d="100"/>
        </p:scale>
        <p:origin x="-336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2A5992-9D73-4015-9385-ABE035416B29}"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95A699-AB68-4A20-99FB-6F69DC266D4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2565" algn="l" defTabSz="914400" rtl="0" eaLnBrk="1" latinLnBrk="0" hangingPunct="1">
      <a:defRPr sz="1200" kern="1200">
        <a:solidFill>
          <a:schemeClr val="tx1"/>
        </a:solidFill>
        <a:latin typeface="+mn-lt"/>
        <a:ea typeface="+mn-ea"/>
        <a:cs typeface="+mn-cs"/>
      </a:defRPr>
    </a:lvl7pPr>
    <a:lvl8pPr marL="3199765" algn="l" defTabSz="914400" rtl="0" eaLnBrk="1" latinLnBrk="0" hangingPunct="1">
      <a:defRPr sz="1200" kern="1200">
        <a:solidFill>
          <a:schemeClr val="tx1"/>
        </a:solidFill>
        <a:latin typeface="+mn-lt"/>
        <a:ea typeface="+mn-ea"/>
        <a:cs typeface="+mn-cs"/>
      </a:defRPr>
    </a:lvl8pPr>
    <a:lvl9pPr marL="3656965"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B62E442-3828-41CA-915E-C7A0C8D1496D}"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7638" y="514350"/>
            <a:ext cx="4570412"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D3290F24-971F-48E3-A885-C81073CC90E7}"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CCF6D2D-6E8E-42C0-88C9-891D8B84375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861678-F871-4BA5-BC3E-7CD7D2CF1E81}"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en-US" altLang="zh-CN"/>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Narrow" panose="020B0606020202030204" pitchFamily="34" charset="0"/>
                <a:ea typeface="宋体" panose="02010600030101010101" pitchFamily="2" charset="-122"/>
              </a:defRPr>
            </a:lvl1pPr>
            <a:lvl2pPr marL="742950" indent="-285750">
              <a:defRPr>
                <a:solidFill>
                  <a:schemeClr val="tx1"/>
                </a:solidFill>
                <a:latin typeface="Arial Narrow" panose="020B0606020202030204" pitchFamily="34" charset="0"/>
                <a:ea typeface="宋体" panose="02010600030101010101" pitchFamily="2" charset="-122"/>
              </a:defRPr>
            </a:lvl2pPr>
            <a:lvl3pPr marL="1143000" indent="-228600">
              <a:defRPr>
                <a:solidFill>
                  <a:schemeClr val="tx1"/>
                </a:solidFill>
                <a:latin typeface="Arial Narrow" panose="020B0606020202030204" pitchFamily="34" charset="0"/>
                <a:ea typeface="宋体" panose="02010600030101010101" pitchFamily="2" charset="-122"/>
              </a:defRPr>
            </a:lvl3pPr>
            <a:lvl4pPr marL="1600200" indent="-228600">
              <a:defRPr>
                <a:solidFill>
                  <a:schemeClr val="tx1"/>
                </a:solidFill>
                <a:latin typeface="Arial Narrow" panose="020B0606020202030204" pitchFamily="34" charset="0"/>
                <a:ea typeface="宋体" panose="02010600030101010101" pitchFamily="2" charset="-122"/>
              </a:defRPr>
            </a:lvl4pPr>
            <a:lvl5pPr marL="2057400" indent="-228600">
              <a:defRPr>
                <a:solidFill>
                  <a:schemeClr val="tx1"/>
                </a:solidFill>
                <a:latin typeface="Arial Narrow" panose="020B0606020202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宋体" panose="02010600030101010101" pitchFamily="2" charset="-122"/>
              </a:defRPr>
            </a:lvl9pPr>
          </a:lstStyle>
          <a:p>
            <a:fld id="{EC530858-BF76-453D-8D3B-E94317EF6EAB}" type="slidenum">
              <a:rPr lang="zh-CN" altLang="en-US" smtClean="0">
                <a:latin typeface="Calibri" panose="020F0502020204030204" pitchFamily="34" charset="0"/>
              </a:rPr>
              <a:t>2</a:t>
            </a:fld>
            <a:endParaRPr lang="zh-CN"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584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a:p>
        </p:txBody>
      </p:sp>
      <p:sp>
        <p:nvSpPr>
          <p:cNvPr id="3584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sz="1300">
                <a:solidFill>
                  <a:schemeClr val="tx1"/>
                </a:solidFill>
                <a:latin typeface="Arial" panose="020B0604020202020204" pitchFamily="34" charset="0"/>
                <a:ea typeface="微软雅黑" panose="020B0503020204020204" pitchFamily="34" charset="-122"/>
              </a:defRPr>
            </a:lvl1pPr>
            <a:lvl2pPr marL="742950" indent="-285750">
              <a:defRPr sz="1300">
                <a:solidFill>
                  <a:schemeClr val="tx1"/>
                </a:solidFill>
                <a:latin typeface="Arial" panose="020B0604020202020204" pitchFamily="34" charset="0"/>
                <a:ea typeface="微软雅黑" panose="020B0503020204020204" pitchFamily="34" charset="-122"/>
              </a:defRPr>
            </a:lvl2pPr>
            <a:lvl3pPr marL="1143000" indent="-228600">
              <a:defRPr sz="1300">
                <a:solidFill>
                  <a:schemeClr val="tx1"/>
                </a:solidFill>
                <a:latin typeface="Arial" panose="020B0604020202020204" pitchFamily="34" charset="0"/>
                <a:ea typeface="微软雅黑" panose="020B0503020204020204" pitchFamily="34" charset="-122"/>
              </a:defRPr>
            </a:lvl3pPr>
            <a:lvl4pPr marL="1600200" indent="-228600">
              <a:defRPr sz="1300">
                <a:solidFill>
                  <a:schemeClr val="tx1"/>
                </a:solidFill>
                <a:latin typeface="Arial" panose="020B0604020202020204" pitchFamily="34" charset="0"/>
                <a:ea typeface="微软雅黑" panose="020B0503020204020204" pitchFamily="34" charset="-122"/>
              </a:defRPr>
            </a:lvl4pPr>
            <a:lvl5pPr marL="2057400" indent="-228600">
              <a:defRPr sz="1300">
                <a:solidFill>
                  <a:schemeClr val="tx1"/>
                </a:solidFill>
                <a:latin typeface="Arial" panose="020B0604020202020204" pitchFamily="34" charset="0"/>
                <a:ea typeface="微软雅黑" panose="020B0503020204020204" pitchFamily="34" charset="-122"/>
              </a:defRPr>
            </a:lvl5pPr>
            <a:lvl6pPr marL="2514600" indent="-228600" defTabSz="684530" fontAlgn="base">
              <a:spcBef>
                <a:spcPct val="0"/>
              </a:spcBef>
              <a:spcAft>
                <a:spcPct val="0"/>
              </a:spcAft>
              <a:defRPr sz="1300">
                <a:solidFill>
                  <a:schemeClr val="tx1"/>
                </a:solidFill>
                <a:latin typeface="Arial" panose="020B0604020202020204" pitchFamily="34" charset="0"/>
                <a:ea typeface="微软雅黑" panose="020B0503020204020204" pitchFamily="34" charset="-122"/>
              </a:defRPr>
            </a:lvl6pPr>
            <a:lvl7pPr marL="2971800" indent="-228600" defTabSz="684530" fontAlgn="base">
              <a:spcBef>
                <a:spcPct val="0"/>
              </a:spcBef>
              <a:spcAft>
                <a:spcPct val="0"/>
              </a:spcAft>
              <a:defRPr sz="1300">
                <a:solidFill>
                  <a:schemeClr val="tx1"/>
                </a:solidFill>
                <a:latin typeface="Arial" panose="020B0604020202020204" pitchFamily="34" charset="0"/>
                <a:ea typeface="微软雅黑" panose="020B0503020204020204" pitchFamily="34" charset="-122"/>
              </a:defRPr>
            </a:lvl7pPr>
            <a:lvl8pPr marL="3429000" indent="-228600" defTabSz="684530" fontAlgn="base">
              <a:spcBef>
                <a:spcPct val="0"/>
              </a:spcBef>
              <a:spcAft>
                <a:spcPct val="0"/>
              </a:spcAft>
              <a:defRPr sz="1300">
                <a:solidFill>
                  <a:schemeClr val="tx1"/>
                </a:solidFill>
                <a:latin typeface="Arial" panose="020B0604020202020204" pitchFamily="34" charset="0"/>
                <a:ea typeface="微软雅黑" panose="020B0503020204020204" pitchFamily="34" charset="-122"/>
              </a:defRPr>
            </a:lvl8pPr>
            <a:lvl9pPr marL="3886200" indent="-228600" defTabSz="684530" fontAlgn="base">
              <a:spcBef>
                <a:spcPct val="0"/>
              </a:spcBef>
              <a:spcAft>
                <a:spcPct val="0"/>
              </a:spcAft>
              <a:defRPr sz="1300">
                <a:solidFill>
                  <a:schemeClr val="tx1"/>
                </a:solidFill>
                <a:latin typeface="Arial" panose="020B0604020202020204" pitchFamily="34" charset="0"/>
                <a:ea typeface="微软雅黑" panose="020B0503020204020204" pitchFamily="34" charset="-122"/>
              </a:defRPr>
            </a:lvl9pPr>
          </a:lstStyle>
          <a:p>
            <a:pPr defTabSz="684530" fontAlgn="base">
              <a:spcBef>
                <a:spcPct val="0"/>
              </a:spcBef>
              <a:spcAft>
                <a:spcPct val="0"/>
              </a:spcAft>
            </a:pPr>
            <a:fld id="{9C602251-43D7-4D1D-B3D2-19BD9A52692A}" type="slidenum">
              <a:rPr lang="zh-CN" altLang="en-US" sz="1200">
                <a:latin typeface="Calibri" panose="020F0502020204030204" pitchFamily="34" charset="0"/>
                <a:ea typeface="宋体" panose="02010600030101010101" pitchFamily="2" charset="-122"/>
              </a:rPr>
              <a:t>20</a:t>
            </a:fld>
            <a:endParaRPr lang="zh-CN" altLang="en-US" sz="1200">
              <a:latin typeface="Calibri" panose="020F0502020204030204" pitchFamily="34" charset="0"/>
              <a:ea typeface="宋体" panose="02010600030101010101" pitchFamily="2"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C1836A0-1CE6-43E0-9ACD-0351418F1B7A}"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795A699-AB68-4A20-99FB-6F69DC266D45}"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B62E442-3828-41CA-915E-C7A0C8D1496D}" type="slidenum">
              <a:rPr lang="en-US" smtClean="0"/>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CCF6D2D-6E8E-42C0-88C9-891D8B84375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CCF6D2D-6E8E-42C0-88C9-891D8B84375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标题幻灯片">
    <p:spTree>
      <p:nvGrpSpPr>
        <p:cNvPr id="1" name=""/>
        <p:cNvGrpSpPr/>
        <p:nvPr/>
      </p:nvGrpSpPr>
      <p:grpSpPr>
        <a:xfrm>
          <a:off x="0" y="0"/>
          <a:ext cx="0" cy="0"/>
          <a:chOff x="0" y="0"/>
          <a:chExt cx="0" cy="0"/>
        </a:xfrm>
      </p:grpSpPr>
      <p:sp>
        <p:nvSpPr>
          <p:cNvPr id="4" name="KSO_FD"/>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3" name="KSO_CT2"/>
          <p:cNvSpPr>
            <a:spLocks noGrp="1"/>
          </p:cNvSpPr>
          <p:nvPr>
            <p:ph type="subTitle" idx="1" hasCustomPrompt="1"/>
          </p:nvPr>
        </p:nvSpPr>
        <p:spPr>
          <a:xfrm>
            <a:off x="1250641" y="2012785"/>
            <a:ext cx="6559859" cy="443474"/>
          </a:xfrm>
          <a:noFill/>
        </p:spPr>
        <p:txBody>
          <a:bodyPr>
            <a:noAutofit/>
          </a:bodyPr>
          <a:lstStyle>
            <a:lvl1pPr marL="0" indent="0" algn="ctr">
              <a:buNone/>
              <a:defRPr sz="1800" b="0">
                <a:solidFill>
                  <a:schemeClr val="bg1"/>
                </a:solidFill>
                <a:effectLst/>
                <a:latin typeface="+mn-ea"/>
                <a:ea typeface="+mn-ea"/>
              </a:defRPr>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zh-CN" altLang="en-US" dirty="0"/>
              <a:t>单击此处添加您的副标题</a:t>
            </a:r>
          </a:p>
        </p:txBody>
      </p:sp>
      <p:sp>
        <p:nvSpPr>
          <p:cNvPr id="7" name="KSO_CT1"/>
          <p:cNvSpPr>
            <a:spLocks noGrp="1"/>
          </p:cNvSpPr>
          <p:nvPr>
            <p:ph type="title" hasCustomPrompt="1"/>
          </p:nvPr>
        </p:nvSpPr>
        <p:spPr>
          <a:xfrm>
            <a:off x="1250641" y="894176"/>
            <a:ext cx="6559859" cy="1001194"/>
          </a:xfrm>
        </p:spPr>
        <p:txBody>
          <a:bodyPr anchor="b">
            <a:noAutofit/>
          </a:bodyPr>
          <a:lstStyle>
            <a:lvl1pPr algn="ctr">
              <a:lnSpc>
                <a:spcPct val="100000"/>
              </a:lnSpc>
              <a:defRPr sz="2700" b="1" kern="1000" baseline="0">
                <a:solidFill>
                  <a:schemeClr val="bg1"/>
                </a:solidFill>
                <a:effectLst/>
                <a:latin typeface="+mj-ea"/>
                <a:ea typeface="+mj-ea"/>
              </a:defRPr>
            </a:lvl1pPr>
          </a:lstStyle>
          <a:p>
            <a:r>
              <a:rPr lang="zh-CN" altLang="en-US" dirty="0"/>
              <a:t>单击此处添加您的标题文字</a:t>
            </a: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KSO_BT1"/>
          <p:cNvSpPr>
            <a:spLocks noGrp="1"/>
          </p:cNvSpPr>
          <p:nvPr>
            <p:ph type="title"/>
          </p:nvPr>
        </p:nvSpPr>
        <p:spPr>
          <a:xfrm>
            <a:off x="934644" y="342900"/>
            <a:ext cx="2949178" cy="1200150"/>
          </a:xfrm>
        </p:spPr>
        <p:txBody>
          <a:bodyPr anchor="b"/>
          <a:lstStyle>
            <a:lvl1pPr>
              <a:defRPr sz="1800"/>
            </a:lvl1pPr>
          </a:lstStyle>
          <a:p>
            <a:r>
              <a:rPr lang="zh-CN" altLang="en-US"/>
              <a:t>单击此处编辑母版标题样式</a:t>
            </a:r>
            <a:endParaRPr lang="en-US" dirty="0"/>
          </a:p>
        </p:txBody>
      </p:sp>
      <p:sp>
        <p:nvSpPr>
          <p:cNvPr id="3" name="KSO_BC1"/>
          <p:cNvSpPr>
            <a:spLocks noGrp="1" noChangeAspect="1"/>
          </p:cNvSpPr>
          <p:nvPr>
            <p:ph type="pic" idx="1"/>
          </p:nvPr>
        </p:nvSpPr>
        <p:spPr>
          <a:xfrm>
            <a:off x="4082125" y="740572"/>
            <a:ext cx="4629150" cy="3655219"/>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zh-CN" altLang="en-US"/>
              <a:t>单击图标添加图片</a:t>
            </a:r>
            <a:endParaRPr lang="en-US" dirty="0"/>
          </a:p>
        </p:txBody>
      </p:sp>
      <p:sp>
        <p:nvSpPr>
          <p:cNvPr id="4" name="KSO_BC2"/>
          <p:cNvSpPr>
            <a:spLocks noGrp="1"/>
          </p:cNvSpPr>
          <p:nvPr>
            <p:ph type="body" sz="half" idx="2" hasCustomPrompt="1"/>
          </p:nvPr>
        </p:nvSpPr>
        <p:spPr>
          <a:xfrm>
            <a:off x="934644" y="1543050"/>
            <a:ext cx="2949178" cy="2858691"/>
          </a:xfrm>
        </p:spPr>
        <p:txBody>
          <a:bodyPr/>
          <a:lstStyle>
            <a:lvl1pPr marL="0" indent="0">
              <a:buNone/>
              <a:defRPr sz="90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7400" indent="0">
              <a:buNone/>
              <a:defRPr sz="565"/>
            </a:lvl9pPr>
          </a:lstStyle>
          <a:p>
            <a:pPr lvl="0"/>
            <a:r>
              <a:rPr lang="zh-CN" altLang="en-US"/>
              <a:t>编辑母版文本样式</a:t>
            </a:r>
          </a:p>
        </p:txBody>
      </p:sp>
      <p:sp>
        <p:nvSpPr>
          <p:cNvPr id="5" name="KSO_FD"/>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2EEFC946-6D13-4F8C-9740-992A906A613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a:t>单击此处编辑母版标题样式</a:t>
            </a:r>
            <a:endParaRPr lang="en-US" dirty="0"/>
          </a:p>
        </p:txBody>
      </p:sp>
      <p:sp>
        <p:nvSpPr>
          <p:cNvPr id="3" name="KSO_BC1"/>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p:txBody>
      </p:sp>
      <p:sp>
        <p:nvSpPr>
          <p:cNvPr id="4" name="KSO_FD"/>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2EEFC946-6D13-4F8C-9740-992A906A613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KSO_BT1"/>
          <p:cNvSpPr>
            <a:spLocks noGrp="1"/>
          </p:cNvSpPr>
          <p:nvPr>
            <p:ph type="title" orient="vert"/>
          </p:nvPr>
        </p:nvSpPr>
        <p:spPr>
          <a:xfrm>
            <a:off x="7628469" y="273844"/>
            <a:ext cx="886883" cy="4358879"/>
          </a:xfrm>
        </p:spPr>
        <p:txBody>
          <a:bodyPr vert="eaVert"/>
          <a:lstStyle/>
          <a:p>
            <a:r>
              <a:rPr lang="zh-CN" altLang="en-US"/>
              <a:t>单击此处编辑母版标题样式</a:t>
            </a:r>
            <a:endParaRPr lang="en-US" dirty="0"/>
          </a:p>
        </p:txBody>
      </p:sp>
      <p:sp>
        <p:nvSpPr>
          <p:cNvPr id="3" name="KSO_BC1"/>
          <p:cNvSpPr>
            <a:spLocks noGrp="1"/>
          </p:cNvSpPr>
          <p:nvPr>
            <p:ph type="body" orient="vert" idx="1" hasCustomPrompt="1"/>
          </p:nvPr>
        </p:nvSpPr>
        <p:spPr>
          <a:xfrm>
            <a:off x="1585383" y="273844"/>
            <a:ext cx="5949952" cy="4358879"/>
          </a:xfrm>
        </p:spPr>
        <p:txBody>
          <a:bodyPr vert="eaVert"/>
          <a:lstStyle/>
          <a:p>
            <a:pPr lvl="0"/>
            <a:r>
              <a:rPr lang="zh-CN" altLang="en-US"/>
              <a:t>编辑母版文本样式</a:t>
            </a:r>
          </a:p>
          <a:p>
            <a:pPr lvl="1"/>
            <a:r>
              <a:rPr lang="zh-CN" altLang="en-US"/>
              <a:t>第二级</a:t>
            </a:r>
          </a:p>
        </p:txBody>
      </p:sp>
      <p:sp>
        <p:nvSpPr>
          <p:cNvPr id="4" name="KSO_FD"/>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2EEFC946-6D13-4F8C-9740-992A906A613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C25B2B0-692A-46A2-956F-D87A1A3CFB5B}" type="datetimeFigureOut">
              <a:rPr lang="zh-CN" altLang="en-US"/>
              <a:t>2023-01-10</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CCE584FB-8213-408C-973A-0BFE315A5B2C}" type="slidenum">
              <a:rPr lang="zh-CN" altLang="en-US"/>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4" name="Rectangle 9"/>
          <p:cNvSpPr/>
          <p:nvPr userDrawn="1"/>
        </p:nvSpPr>
        <p:spPr>
          <a:xfrm>
            <a:off x="8500361" y="241918"/>
            <a:ext cx="365983" cy="2153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1420" tIns="45709" rIns="91420" bIns="45709" rtlCol="0" anchor="ctr"/>
          <a:lstStyle/>
          <a:p>
            <a:pPr algn="ctr"/>
            <a:endParaRPr lang="en-US" dirty="0"/>
          </a:p>
        </p:txBody>
      </p:sp>
      <p:sp>
        <p:nvSpPr>
          <p:cNvPr id="6" name="Isosceles Triangle 10"/>
          <p:cNvSpPr/>
          <p:nvPr userDrawn="1"/>
        </p:nvSpPr>
        <p:spPr>
          <a:xfrm rot="10610802">
            <a:off x="8504736" y="316259"/>
            <a:ext cx="366581" cy="196391"/>
          </a:xfrm>
          <a:prstGeom prst="triangl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91420" tIns="45709" rIns="91420" bIns="45709" rtlCol="0" anchor="ctr"/>
          <a:lstStyle/>
          <a:p>
            <a:pPr algn="ctr"/>
            <a:endParaRPr lang="en-US"/>
          </a:p>
        </p:txBody>
      </p:sp>
      <p:sp>
        <p:nvSpPr>
          <p:cNvPr id="7" name="Slide Number Placeholder 5"/>
          <p:cNvSpPr txBox="1"/>
          <p:nvPr userDrawn="1"/>
        </p:nvSpPr>
        <p:spPr>
          <a:xfrm>
            <a:off x="8519485" y="204940"/>
            <a:ext cx="337081" cy="350586"/>
          </a:xfrm>
          <a:prstGeom prst="rect">
            <a:avLst/>
          </a:prstGeom>
        </p:spPr>
        <p:txBody>
          <a:bodyPr vert="horz" lIns="0" tIns="0" rIns="0" bIns="45709"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14FFB07-917D-5348-AE2D-F9A4E0AD1751}" type="slidenum">
              <a:rPr lang="en-US" sz="1000" smtClean="0"/>
              <a:t>‹#›</a:t>
            </a:fld>
            <a:endParaRPr lang="en-US" sz="1000" dirty="0"/>
          </a:p>
        </p:txBody>
      </p:sp>
      <p:grpSp>
        <p:nvGrpSpPr>
          <p:cNvPr id="2" name="Group 5"/>
          <p:cNvGrpSpPr/>
          <p:nvPr userDrawn="1"/>
        </p:nvGrpSpPr>
        <p:grpSpPr>
          <a:xfrm>
            <a:off x="347419" y="4731991"/>
            <a:ext cx="224082" cy="221156"/>
            <a:chOff x="4328868" y="5502988"/>
            <a:chExt cx="500307" cy="493774"/>
          </a:xfrm>
        </p:grpSpPr>
        <p:sp>
          <p:nvSpPr>
            <p:cNvPr id="9" name="Freeform 7">
              <a:hlinkClick r:id="" action="ppaction://hlinkshowjump?jump=previousslide"/>
            </p:cNvPr>
            <p:cNvSpPr/>
            <p:nvPr userDrawn="1"/>
          </p:nvSpPr>
          <p:spPr bwMode="auto">
            <a:xfrm>
              <a:off x="4520555"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id-ID"/>
            </a:p>
          </p:txBody>
        </p:sp>
        <p:sp>
          <p:nvSpPr>
            <p:cNvPr id="10" name="Freeform 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id-ID"/>
            </a:p>
          </p:txBody>
        </p:sp>
      </p:grpSp>
      <p:grpSp>
        <p:nvGrpSpPr>
          <p:cNvPr id="3" name="Group 9"/>
          <p:cNvGrpSpPr/>
          <p:nvPr userDrawn="1"/>
        </p:nvGrpSpPr>
        <p:grpSpPr>
          <a:xfrm flipH="1">
            <a:off x="933709" y="4731991"/>
            <a:ext cx="224082" cy="221156"/>
            <a:chOff x="4328868" y="5502988"/>
            <a:chExt cx="500307" cy="493774"/>
          </a:xfrm>
        </p:grpSpPr>
        <p:sp>
          <p:nvSpPr>
            <p:cNvPr id="12" name="Freeform 10">
              <a:hlinkClick r:id="" action="ppaction://hlinkshowjump?jump=nextslide"/>
            </p:cNvPr>
            <p:cNvSpPr/>
            <p:nvPr userDrawn="1"/>
          </p:nvSpPr>
          <p:spPr bwMode="auto">
            <a:xfrm>
              <a:off x="4520556" y="5649754"/>
              <a:ext cx="116933" cy="200242"/>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id-ID"/>
            </a:p>
          </p:txBody>
        </p:sp>
        <p:sp>
          <p:nvSpPr>
            <p:cNvPr id="13" name="Freeform 1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vert="horz" wrap="square" lIns="91440" tIns="45720" rIns="91440" bIns="45720" numCol="1" anchor="t" anchorCtr="0" compatLnSpc="1"/>
            <a:lstStyle/>
            <a:p>
              <a:endParaRPr lang="id-ID"/>
            </a:p>
          </p:txBody>
        </p:sp>
      </p:grpSp>
      <p:cxnSp>
        <p:nvCxnSpPr>
          <p:cNvPr id="14" name="Straight Connector 3"/>
          <p:cNvCxnSpPr/>
          <p:nvPr userDrawn="1"/>
        </p:nvCxnSpPr>
        <p:spPr>
          <a:xfrm>
            <a:off x="552709" y="4845350"/>
            <a:ext cx="38100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pic>
        <p:nvPicPr>
          <p:cNvPr id="15" name="Picture 3" descr="C:\Users\Administrator\Desktop\微立体创业计划\005.png"/>
          <p:cNvPicPr>
            <a:picLocks noChangeAspect="1" noChangeArrowheads="1"/>
          </p:cNvPicPr>
          <p:nvPr userDrawn="1"/>
        </p:nvPicPr>
        <p:blipFill>
          <a:blip r:embed="rId2" cstate="email">
            <a:duotone>
              <a:schemeClr val="accent1">
                <a:shade val="45000"/>
                <a:satMod val="135000"/>
              </a:schemeClr>
              <a:prstClr val="white"/>
            </a:duotone>
          </a:blip>
          <a:srcRect/>
          <a:stretch>
            <a:fillRect/>
          </a:stretch>
        </p:blipFill>
        <p:spPr bwMode="auto">
          <a:xfrm>
            <a:off x="395536" y="210344"/>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16" name="Picture 4" descr="C:\Users\Administrator\Desktop\微立体创业计划\004.png"/>
          <p:cNvPicPr>
            <a:picLocks noChangeAspect="1" noChangeArrowheads="1"/>
          </p:cNvPicPr>
          <p:nvPr userDrawn="1"/>
        </p:nvPicPr>
        <p:blipFill>
          <a:blip r:embed="rId3" cstate="email"/>
          <a:srcRect/>
          <a:stretch>
            <a:fillRect/>
          </a:stretch>
        </p:blipFill>
        <p:spPr bwMode="auto">
          <a:xfrm>
            <a:off x="547935" y="219716"/>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17" name="矩形 3"/>
          <p:cNvSpPr>
            <a:spLocks noChangeArrowheads="1"/>
          </p:cNvSpPr>
          <p:nvPr userDrawn="1"/>
        </p:nvSpPr>
        <p:spPr bwMode="auto">
          <a:xfrm>
            <a:off x="1187624" y="612722"/>
            <a:ext cx="2587892" cy="23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r>
              <a:rPr lang="en-US" altLang="zh-CN" sz="1050" b="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rPr>
              <a:t>Click here to add the title text content</a:t>
            </a:r>
            <a:endParaRPr lang="zh-CN" altLang="en-US" sz="1050" b="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8" name="标题 1"/>
          <p:cNvSpPr>
            <a:spLocks noGrp="1"/>
          </p:cNvSpPr>
          <p:nvPr>
            <p:ph type="title"/>
          </p:nvPr>
        </p:nvSpPr>
        <p:spPr>
          <a:xfrm>
            <a:off x="1184649" y="250504"/>
            <a:ext cx="3216269" cy="377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lvl1pPr>
              <a:defRPr lang="zh-CN" altLang="en-US" sz="2000" b="0">
                <a:solidFill>
                  <a:schemeClr val="tx1">
                    <a:lumMod val="85000"/>
                    <a:lumOff val="15000"/>
                  </a:schemeClr>
                </a:solidFill>
                <a:latin typeface="微软雅黑" panose="020B0503020204020204" pitchFamily="34" charset="-122"/>
                <a:cs typeface="+mn-cs"/>
              </a:defRPr>
            </a:lvl1pPr>
          </a:lstStyle>
          <a:p>
            <a:pPr lvl="0" algn="l"/>
            <a:r>
              <a:rPr lang="zh-CN" altLang="en-US" dirty="0"/>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14:presetBounceEnd="50000">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14:bounceEnd="50000">
                                          <p:cBhvr additive="base">
                                            <p:cTn id="7" dur="1200" fill="hold"/>
                                            <p:tgtEl>
                                              <p:spTgt spid="15"/>
                                            </p:tgtEl>
                                            <p:attrNameLst>
                                              <p:attrName>ppt_x</p:attrName>
                                            </p:attrNameLst>
                                          </p:cBhvr>
                                          <p:tavLst>
                                            <p:tav tm="0">
                                              <p:val>
                                                <p:strVal val="0-#ppt_w/2"/>
                                              </p:val>
                                            </p:tav>
                                            <p:tav tm="100000">
                                              <p:val>
                                                <p:strVal val="#ppt_x"/>
                                              </p:val>
                                            </p:tav>
                                          </p:tavLst>
                                        </p:anim>
                                        <p:anim calcmode="lin" valueType="num" p14:bounceEnd="50000">
                                          <p:cBhvr additive="base">
                                            <p:cTn id="8" dur="12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14:presetBounceEnd="50000">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14:bounceEnd="50000">
                                          <p:cBhvr additive="base">
                                            <p:cTn id="11" dur="1200" fill="hold"/>
                                            <p:tgtEl>
                                              <p:spTgt spid="16"/>
                                            </p:tgtEl>
                                            <p:attrNameLst>
                                              <p:attrName>ppt_x</p:attrName>
                                            </p:attrNameLst>
                                          </p:cBhvr>
                                          <p:tavLst>
                                            <p:tav tm="0">
                                              <p:val>
                                                <p:strVal val="#ppt_x"/>
                                              </p:val>
                                            </p:tav>
                                            <p:tav tm="100000">
                                              <p:val>
                                                <p:strVal val="#ppt_x"/>
                                              </p:val>
                                            </p:tav>
                                          </p:tavLst>
                                        </p:anim>
                                        <p:anim calcmode="lin" valueType="num" p14:bounceEnd="50000">
                                          <p:cBhvr additive="base">
                                            <p:cTn id="12" dur="1200" fill="hold"/>
                                            <p:tgtEl>
                                              <p:spTgt spid="16"/>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200" fill="hold"/>
                                            <p:tgtEl>
                                              <p:spTgt spid="15"/>
                                            </p:tgtEl>
                                            <p:attrNameLst>
                                              <p:attrName>ppt_x</p:attrName>
                                            </p:attrNameLst>
                                          </p:cBhvr>
                                          <p:tavLst>
                                            <p:tav tm="0">
                                              <p:val>
                                                <p:strVal val="0-#ppt_w/2"/>
                                              </p:val>
                                            </p:tav>
                                            <p:tav tm="100000">
                                              <p:val>
                                                <p:strVal val="#ppt_x"/>
                                              </p:val>
                                            </p:tav>
                                          </p:tavLst>
                                        </p:anim>
                                        <p:anim calcmode="lin" valueType="num">
                                          <p:cBhvr additive="base">
                                            <p:cTn id="8" dur="1200" fill="hold"/>
                                            <p:tgtEl>
                                              <p:spTgt spid="15"/>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200" fill="hold"/>
                                            <p:tgtEl>
                                              <p:spTgt spid="16"/>
                                            </p:tgtEl>
                                            <p:attrNameLst>
                                              <p:attrName>ppt_x</p:attrName>
                                            </p:attrNameLst>
                                          </p:cBhvr>
                                          <p:tavLst>
                                            <p:tav tm="0">
                                              <p:val>
                                                <p:strVal val="#ppt_x"/>
                                              </p:val>
                                            </p:tav>
                                            <p:tav tm="100000">
                                              <p:val>
                                                <p:strVal val="#ppt_x"/>
                                              </p:val>
                                            </p:tav>
                                          </p:tavLst>
                                        </p:anim>
                                        <p:anim calcmode="lin" valueType="num">
                                          <p:cBhvr additive="base">
                                            <p:cTn id="12" dur="1200" fill="hold"/>
                                            <p:tgtEl>
                                              <p:spTgt spid="16"/>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email"/>
          <a:stretch>
            <a:fillRect/>
          </a:stretch>
        </p:blipFill>
        <p:spPr>
          <a:xfrm>
            <a:off x="251" y="0"/>
            <a:ext cx="9143499" cy="5143500"/>
          </a:xfrm>
          <a:prstGeom prst="rect">
            <a:avLst/>
          </a:prstGeom>
        </p:spPr>
      </p:pic>
      <p:grpSp>
        <p:nvGrpSpPr>
          <p:cNvPr id="7" name="组合 3"/>
          <p:cNvGrpSpPr/>
          <p:nvPr userDrawn="1"/>
        </p:nvGrpSpPr>
        <p:grpSpPr bwMode="auto">
          <a:xfrm flipH="1">
            <a:off x="-1" y="248018"/>
            <a:ext cx="179513" cy="507206"/>
            <a:chOff x="2370576" y="533400"/>
            <a:chExt cx="2417494" cy="675969"/>
          </a:xfrm>
          <a:solidFill>
            <a:srgbClr val="EE1C39"/>
          </a:solidFill>
        </p:grpSpPr>
        <p:sp>
          <p:nvSpPr>
            <p:cNvPr id="8" name="矩形 7"/>
            <p:cNvSpPr/>
            <p:nvPr/>
          </p:nvSpPr>
          <p:spPr>
            <a:xfrm>
              <a:off x="2738030" y="533400"/>
              <a:ext cx="2050040" cy="675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cs typeface="+mn-ea"/>
                <a:sym typeface="+mn-lt"/>
              </a:endParaRPr>
            </a:p>
          </p:txBody>
        </p:sp>
        <p:sp>
          <p:nvSpPr>
            <p:cNvPr id="9" name="椭圆 8"/>
            <p:cNvSpPr/>
            <p:nvPr/>
          </p:nvSpPr>
          <p:spPr>
            <a:xfrm>
              <a:off x="2370576" y="533400"/>
              <a:ext cx="623734" cy="6759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cs typeface="+mn-ea"/>
                <a:sym typeface="+mn-lt"/>
              </a:endParaRPr>
            </a:p>
          </p:txBody>
        </p:sp>
      </p:grpSp>
      <p:sp>
        <p:nvSpPr>
          <p:cNvPr id="10" name="文本框 12"/>
          <p:cNvSpPr txBox="1">
            <a:spLocks noChangeArrowheads="1"/>
          </p:cNvSpPr>
          <p:nvPr userDrawn="1"/>
        </p:nvSpPr>
        <p:spPr bwMode="auto">
          <a:xfrm>
            <a:off x="255630" y="370296"/>
            <a:ext cx="1796090" cy="250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1200" dirty="0">
                <a:solidFill>
                  <a:schemeClr val="accent1"/>
                </a:solidFill>
                <a:latin typeface="微软雅黑" panose="020B0503020204020204" pitchFamily="34" charset="-122"/>
                <a:ea typeface="微软雅黑" panose="020B0503020204020204" pitchFamily="34" charset="-122"/>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KSO_FD"/>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3" name="KSO_CT2"/>
          <p:cNvSpPr>
            <a:spLocks noGrp="1"/>
          </p:cNvSpPr>
          <p:nvPr>
            <p:ph type="subTitle" idx="1" hasCustomPrompt="1"/>
          </p:nvPr>
        </p:nvSpPr>
        <p:spPr>
          <a:xfrm>
            <a:off x="1250641" y="2012785"/>
            <a:ext cx="6559859" cy="443474"/>
          </a:xfrm>
          <a:noFill/>
        </p:spPr>
        <p:txBody>
          <a:bodyPr>
            <a:noAutofit/>
          </a:bodyPr>
          <a:lstStyle>
            <a:lvl1pPr marL="0" indent="0" algn="ctr">
              <a:buNone/>
              <a:defRPr sz="1800" b="0">
                <a:solidFill>
                  <a:schemeClr val="bg1"/>
                </a:solidFill>
                <a:effectLst/>
                <a:latin typeface="+mn-ea"/>
                <a:ea typeface="+mn-ea"/>
              </a:defRPr>
            </a:lvl1pPr>
            <a:lvl2pPr marL="257175" indent="0" algn="ctr">
              <a:buNone/>
              <a:defRPr sz="1125"/>
            </a:lvl2pPr>
            <a:lvl3pPr marL="514350" indent="0" algn="ctr">
              <a:buNone/>
              <a:defRPr sz="1015"/>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zh-CN" altLang="en-US" dirty="0"/>
              <a:t>单击此处添加您的副标题</a:t>
            </a:r>
          </a:p>
        </p:txBody>
      </p:sp>
      <p:sp>
        <p:nvSpPr>
          <p:cNvPr id="7" name="KSO_CT1"/>
          <p:cNvSpPr>
            <a:spLocks noGrp="1"/>
          </p:cNvSpPr>
          <p:nvPr>
            <p:ph type="title" hasCustomPrompt="1"/>
          </p:nvPr>
        </p:nvSpPr>
        <p:spPr>
          <a:xfrm>
            <a:off x="1250641" y="894176"/>
            <a:ext cx="6559859" cy="1001194"/>
          </a:xfrm>
        </p:spPr>
        <p:txBody>
          <a:bodyPr anchor="b">
            <a:noAutofit/>
          </a:bodyPr>
          <a:lstStyle>
            <a:lvl1pPr algn="ctr">
              <a:lnSpc>
                <a:spcPct val="100000"/>
              </a:lnSpc>
              <a:defRPr sz="2700" b="1" kern="1000" baseline="0">
                <a:solidFill>
                  <a:schemeClr val="bg1"/>
                </a:solidFill>
                <a:effectLst/>
                <a:latin typeface="+mj-ea"/>
                <a:ea typeface="+mj-ea"/>
              </a:defRPr>
            </a:lvl1pPr>
          </a:lstStyle>
          <a:p>
            <a:r>
              <a:rPr lang="zh-CN" altLang="en-US" dirty="0"/>
              <a:t>单击此处添加您的标题文字</a:t>
            </a: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8" name="矩形 7"/>
          <p:cNvSpPr/>
          <p:nvPr userDrawn="1"/>
        </p:nvSpPr>
        <p:spPr>
          <a:xfrm>
            <a:off x="0" y="0"/>
            <a:ext cx="9144000" cy="495300"/>
          </a:xfrm>
          <a:prstGeom prst="rect">
            <a:avLst/>
          </a:prstGeom>
          <a:solidFill>
            <a:srgbClr val="B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pic>
        <p:nvPicPr>
          <p:cNvPr id="9" name="图片 8"/>
          <p:cNvPicPr>
            <a:picLocks noChangeAspect="1"/>
          </p:cNvPicPr>
          <p:nvPr userDrawn="1"/>
        </p:nvPicPr>
        <p:blipFill rotWithShape="1">
          <a:blip r:embed="rId2" cstate="email"/>
          <a:srcRect/>
          <a:stretch>
            <a:fillRect/>
          </a:stretch>
        </p:blipFill>
        <p:spPr>
          <a:xfrm>
            <a:off x="7967663" y="117891"/>
            <a:ext cx="1171575" cy="374824"/>
          </a:xfrm>
          <a:prstGeom prst="rect">
            <a:avLst/>
          </a:prstGeom>
        </p:spPr>
      </p:pic>
      <p:sp>
        <p:nvSpPr>
          <p:cNvPr id="7" name="文本框 12"/>
          <p:cNvSpPr txBox="1">
            <a:spLocks noChangeArrowheads="1"/>
          </p:cNvSpPr>
          <p:nvPr userDrawn="1"/>
        </p:nvSpPr>
        <p:spPr bwMode="auto">
          <a:xfrm>
            <a:off x="179512" y="51470"/>
            <a:ext cx="2520280" cy="311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1600" dirty="0">
                <a:solidFill>
                  <a:schemeClr val="bg1"/>
                </a:solidFill>
                <a:latin typeface="微软雅黑" panose="020B0503020204020204" pitchFamily="34" charset="-122"/>
                <a:ea typeface="微软雅黑" panose="020B0503020204020204" pitchFamily="34" charset="-122"/>
                <a:cs typeface="+mn-ea"/>
                <a:sym typeface="+mn-lt"/>
              </a:rPr>
              <a:t>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KSO_ST1"/>
          <p:cNvSpPr>
            <a:spLocks noGrp="1"/>
          </p:cNvSpPr>
          <p:nvPr>
            <p:ph type="title" hasCustomPrompt="1"/>
          </p:nvPr>
        </p:nvSpPr>
        <p:spPr>
          <a:xfrm>
            <a:off x="1574008" y="1581152"/>
            <a:ext cx="5995988" cy="926306"/>
          </a:xfrm>
        </p:spPr>
        <p:txBody>
          <a:bodyPr anchor="b">
            <a:normAutofit/>
          </a:bodyPr>
          <a:lstStyle>
            <a:lvl1pPr algn="ctr">
              <a:defRPr sz="2025">
                <a:solidFill>
                  <a:schemeClr val="tx2"/>
                </a:solidFill>
                <a:effectLst/>
              </a:defRPr>
            </a:lvl1pPr>
          </a:lstStyle>
          <a:p>
            <a:r>
              <a:rPr lang="zh-CN" altLang="en-US" dirty="0"/>
              <a:t>此处添加您的标题</a:t>
            </a:r>
            <a:endParaRPr lang="en-US" dirty="0"/>
          </a:p>
        </p:txBody>
      </p:sp>
      <p:sp>
        <p:nvSpPr>
          <p:cNvPr id="3" name="KSO_ST2"/>
          <p:cNvSpPr>
            <a:spLocks noGrp="1"/>
          </p:cNvSpPr>
          <p:nvPr>
            <p:ph type="body" idx="1" hasCustomPrompt="1"/>
          </p:nvPr>
        </p:nvSpPr>
        <p:spPr>
          <a:xfrm>
            <a:off x="3038171" y="2550318"/>
            <a:ext cx="3067663" cy="268109"/>
          </a:xfrm>
          <a:prstGeom prst="roundRect">
            <a:avLst>
              <a:gd name="adj" fmla="val 50000"/>
            </a:avLst>
          </a:prstGeom>
          <a:solidFill>
            <a:schemeClr val="tx2">
              <a:lumMod val="40000"/>
              <a:lumOff val="60000"/>
            </a:schemeClr>
          </a:solidFill>
        </p:spPr>
        <p:txBody>
          <a:bodyPr anchor="ctr">
            <a:normAutofit/>
          </a:bodyPr>
          <a:lstStyle>
            <a:lvl1pPr marL="0" indent="0" algn="ctr">
              <a:buNone/>
              <a:defRPr sz="900">
                <a:solidFill>
                  <a:schemeClr val="bg1"/>
                </a:solidFill>
              </a:defRPr>
            </a:lvl1pPr>
            <a:lvl2pPr marL="257175" indent="0">
              <a:buNone/>
              <a:defRPr sz="1125">
                <a:solidFill>
                  <a:schemeClr val="tx1">
                    <a:tint val="75000"/>
                  </a:schemeClr>
                </a:solidFill>
              </a:defRPr>
            </a:lvl2pPr>
            <a:lvl3pPr marL="514350" indent="0">
              <a:buNone/>
              <a:defRPr sz="1015">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r>
              <a:rPr lang="zh-CN" altLang="en-US" dirty="0"/>
              <a:t>单击此处添加您的副标题</a:t>
            </a:r>
            <a:endParaRPr lang="en-US" altLang="zh-CN" dirty="0"/>
          </a:p>
        </p:txBody>
      </p:sp>
      <p:sp>
        <p:nvSpPr>
          <p:cNvPr id="4" name="KSO_FD"/>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5" name="KSO_FT"/>
          <p:cNvSpPr>
            <a:spLocks noGrp="1"/>
          </p:cNvSpPr>
          <p:nvPr>
            <p:ph type="ftr" sz="quarter" idx="11"/>
          </p:nvPr>
        </p:nvSpPr>
        <p:spPr/>
        <p:txBody>
          <a:bodyPr/>
          <a:lstStyle/>
          <a:p>
            <a:endParaRPr lang="zh-CN" altLang="en-US"/>
          </a:p>
        </p:txBody>
      </p:sp>
      <p:sp>
        <p:nvSpPr>
          <p:cNvPr id="6" name="KSO_FN"/>
          <p:cNvSpPr>
            <a:spLocks noGrp="1"/>
          </p:cNvSpPr>
          <p:nvPr>
            <p:ph type="sldNum" sz="quarter" idx="12"/>
          </p:nvPr>
        </p:nvSpPr>
        <p:spPr/>
        <p:txBody>
          <a:bodyPr/>
          <a:lstStyle/>
          <a:p>
            <a:fld id="{2EEFC946-6D13-4F8C-9740-992A906A613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a:t>单击此处编辑母版标题样式</a:t>
            </a:r>
            <a:endParaRPr lang="en-US" dirty="0"/>
          </a:p>
        </p:txBody>
      </p:sp>
      <p:sp>
        <p:nvSpPr>
          <p:cNvPr id="3" name="KSO_BC1"/>
          <p:cNvSpPr>
            <a:spLocks noGrp="1"/>
          </p:cNvSpPr>
          <p:nvPr>
            <p:ph sz="half" idx="1" hasCustomPrompt="1"/>
          </p:nvPr>
        </p:nvSpPr>
        <p:spPr>
          <a:xfrm>
            <a:off x="1049867" y="933453"/>
            <a:ext cx="3810000" cy="3699272"/>
          </a:xfrm>
        </p:spPr>
        <p:txBody>
          <a:bodyPr/>
          <a:lstStyle/>
          <a:p>
            <a:pPr lvl="0"/>
            <a:r>
              <a:rPr lang="zh-CN" altLang="en-US"/>
              <a:t>编辑母版文本样式</a:t>
            </a:r>
          </a:p>
          <a:p>
            <a:pPr lvl="1"/>
            <a:r>
              <a:rPr lang="zh-CN" altLang="en-US"/>
              <a:t>第二级</a:t>
            </a:r>
          </a:p>
        </p:txBody>
      </p:sp>
      <p:sp>
        <p:nvSpPr>
          <p:cNvPr id="4" name="KSO_BC2"/>
          <p:cNvSpPr>
            <a:spLocks noGrp="1"/>
          </p:cNvSpPr>
          <p:nvPr>
            <p:ph sz="half" idx="2" hasCustomPrompt="1"/>
          </p:nvPr>
        </p:nvSpPr>
        <p:spPr>
          <a:xfrm>
            <a:off x="4889501" y="933453"/>
            <a:ext cx="3820587" cy="3699272"/>
          </a:xfrm>
        </p:spPr>
        <p:txBody>
          <a:bodyPr/>
          <a:lstStyle/>
          <a:p>
            <a:pPr lvl="0"/>
            <a:r>
              <a:rPr lang="zh-CN" altLang="en-US"/>
              <a:t>编辑母版文本样式</a:t>
            </a:r>
          </a:p>
          <a:p>
            <a:pPr lvl="1"/>
            <a:r>
              <a:rPr lang="zh-CN" altLang="en-US"/>
              <a:t>第二级</a:t>
            </a:r>
          </a:p>
        </p:txBody>
      </p:sp>
      <p:sp>
        <p:nvSpPr>
          <p:cNvPr id="5" name="KSO_FD"/>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2EEFC946-6D13-4F8C-9740-992A906A613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KSO_BT1"/>
          <p:cNvSpPr>
            <a:spLocks noGrp="1"/>
          </p:cNvSpPr>
          <p:nvPr>
            <p:ph type="title"/>
          </p:nvPr>
        </p:nvSpPr>
        <p:spPr>
          <a:xfrm>
            <a:off x="1727199" y="88899"/>
            <a:ext cx="6984076" cy="537767"/>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24578" y="1032272"/>
            <a:ext cx="3868340" cy="617934"/>
          </a:xfrm>
        </p:spPr>
        <p:txBody>
          <a:bodyPr anchor="b">
            <a:normAutofit/>
          </a:bodyPr>
          <a:lstStyle>
            <a:lvl1pPr marL="0" indent="0">
              <a:buNone/>
              <a:defRPr sz="1015"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a:t>编辑母版文本样式</a:t>
            </a:r>
          </a:p>
        </p:txBody>
      </p:sp>
      <p:sp>
        <p:nvSpPr>
          <p:cNvPr id="4" name="KSO_BC1"/>
          <p:cNvSpPr>
            <a:spLocks noGrp="1"/>
          </p:cNvSpPr>
          <p:nvPr>
            <p:ph sz="half" idx="2" hasCustomPrompt="1"/>
          </p:nvPr>
        </p:nvSpPr>
        <p:spPr>
          <a:xfrm>
            <a:off x="824578" y="1650206"/>
            <a:ext cx="3868340" cy="2763441"/>
          </a:xfrm>
        </p:spPr>
        <p:txBody>
          <a:bodyPr/>
          <a:lstStyle/>
          <a:p>
            <a:pPr lvl="0"/>
            <a:r>
              <a:rPr lang="zh-CN" altLang="en-US"/>
              <a:t>编辑母版文本样式</a:t>
            </a:r>
          </a:p>
          <a:p>
            <a:pPr lvl="1"/>
            <a:r>
              <a:rPr lang="zh-CN" altLang="en-US"/>
              <a:t>第二级</a:t>
            </a:r>
          </a:p>
        </p:txBody>
      </p:sp>
      <p:sp>
        <p:nvSpPr>
          <p:cNvPr id="5" name="Text Placeholder 4"/>
          <p:cNvSpPr>
            <a:spLocks noGrp="1"/>
          </p:cNvSpPr>
          <p:nvPr>
            <p:ph type="body" sz="quarter" idx="3" hasCustomPrompt="1"/>
          </p:nvPr>
        </p:nvSpPr>
        <p:spPr>
          <a:xfrm>
            <a:off x="4823885" y="1032272"/>
            <a:ext cx="3887391" cy="617934"/>
          </a:xfrm>
        </p:spPr>
        <p:txBody>
          <a:bodyPr anchor="b">
            <a:normAutofit/>
          </a:bodyPr>
          <a:lstStyle>
            <a:lvl1pPr marL="0" indent="0">
              <a:buNone/>
              <a:defRPr sz="1015" b="1"/>
            </a:lvl1pPr>
            <a:lvl2pPr marL="257175" indent="0">
              <a:buNone/>
              <a:defRPr sz="1125" b="1"/>
            </a:lvl2pPr>
            <a:lvl3pPr marL="514350" indent="0">
              <a:buNone/>
              <a:defRPr sz="1015"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zh-CN" altLang="en-US"/>
              <a:t>编辑母版文本样式</a:t>
            </a:r>
          </a:p>
        </p:txBody>
      </p:sp>
      <p:sp>
        <p:nvSpPr>
          <p:cNvPr id="6" name="KSO_BC2"/>
          <p:cNvSpPr>
            <a:spLocks noGrp="1"/>
          </p:cNvSpPr>
          <p:nvPr>
            <p:ph sz="quarter" idx="4" hasCustomPrompt="1"/>
          </p:nvPr>
        </p:nvSpPr>
        <p:spPr>
          <a:xfrm>
            <a:off x="4823885" y="1650206"/>
            <a:ext cx="3887391" cy="2763441"/>
          </a:xfrm>
        </p:spPr>
        <p:txBody>
          <a:bodyPr/>
          <a:lstStyle/>
          <a:p>
            <a:pPr lvl="0"/>
            <a:r>
              <a:rPr lang="zh-CN" altLang="en-US"/>
              <a:t>编辑母版文本样式</a:t>
            </a:r>
          </a:p>
          <a:p>
            <a:pPr lvl="1"/>
            <a:r>
              <a:rPr lang="zh-CN" altLang="en-US"/>
              <a:t>第二级</a:t>
            </a:r>
          </a:p>
        </p:txBody>
      </p:sp>
      <p:sp>
        <p:nvSpPr>
          <p:cNvPr id="7" name="KSO_FD"/>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8" name="KSO_FT"/>
          <p:cNvSpPr>
            <a:spLocks noGrp="1"/>
          </p:cNvSpPr>
          <p:nvPr>
            <p:ph type="ftr" sz="quarter" idx="11"/>
          </p:nvPr>
        </p:nvSpPr>
        <p:spPr/>
        <p:txBody>
          <a:bodyPr/>
          <a:lstStyle/>
          <a:p>
            <a:endParaRPr lang="zh-CN" altLang="en-US"/>
          </a:p>
        </p:txBody>
      </p:sp>
      <p:sp>
        <p:nvSpPr>
          <p:cNvPr id="9" name="KSO_FN"/>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11" name="矩形 10"/>
          <p:cNvSpPr/>
          <p:nvPr userDrawn="1"/>
        </p:nvSpPr>
        <p:spPr>
          <a:xfrm>
            <a:off x="7167856" y="4803998"/>
            <a:ext cx="966254" cy="229870"/>
          </a:xfrm>
          <a:prstGeom prst="rect">
            <a:avLst/>
          </a:prstGeom>
        </p:spPr>
        <p:txBody>
          <a:bodyPr wrap="square">
            <a:spAutoFit/>
          </a:bodyPr>
          <a:lstStyle/>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 www.2ppt.com/moban/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www.2ppt.com/hangye/ </a:t>
            </a:r>
          </a:p>
          <a:p>
            <a:pPr defTabSz="914400"/>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 www.2ppt.com/sucai/</a:t>
            </a:r>
          </a:p>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 www.2ppt.com/beijing/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 www.2ppt.com/tubiao/      </a:t>
            </a:r>
          </a:p>
          <a:p>
            <a:pPr defTabSz="914400"/>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 www.2ppt.com/xiazai/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 www.2ppt.com/powerpoint/      </a:t>
            </a:r>
          </a:p>
          <a:p>
            <a:pPr defTabSz="914400"/>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 www.2ppt.com/kejian/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 www.2ppt.com/ziti/</a:t>
            </a:r>
          </a:p>
          <a:p>
            <a:pPr defTabSz="914400"/>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 www.2ppt.com/xiazai/jihua/</a:t>
            </a:r>
          </a:p>
          <a:p>
            <a:pPr defTabSz="914400"/>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 www.2ppt.com/moban/shangwu/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www.2ppt.com/xiazai/jianli/  </a:t>
            </a:r>
          </a:p>
          <a:p>
            <a:pPr defTabSz="914400"/>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 www.2ppt.com/xiazai/huibao/    </a:t>
            </a:r>
          </a:p>
          <a:p>
            <a:pPr defTabSz="914400"/>
            <a:r>
              <a:rPr lang="en-US" altLang="zh-CN" sz="100" dirty="0">
                <a:solidFill>
                  <a:prstClr val="white"/>
                </a:solidFill>
                <a:latin typeface="Calibri" panose="020F0502020204030204"/>
                <a:ea typeface="宋体" panose="02010600030101010101" pitchFamily="2" charset="-122"/>
              </a:rPr>
              <a:t> </a:t>
            </a: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KSO_BT1"/>
          <p:cNvSpPr>
            <a:spLocks noGrp="1"/>
          </p:cNvSpPr>
          <p:nvPr>
            <p:ph type="title"/>
          </p:nvPr>
        </p:nvSpPr>
        <p:spPr/>
        <p:txBody>
          <a:bodyPr/>
          <a:lstStyle/>
          <a:p>
            <a:r>
              <a:rPr lang="zh-CN" altLang="en-US"/>
              <a:t>单击此处编辑母版标题样式</a:t>
            </a:r>
            <a:endParaRPr lang="en-US" dirty="0"/>
          </a:p>
        </p:txBody>
      </p:sp>
      <p:sp>
        <p:nvSpPr>
          <p:cNvPr id="3" name="KSO_FD"/>
          <p:cNvSpPr>
            <a:spLocks noGrp="1"/>
          </p:cNvSpPr>
          <p:nvPr>
            <p:ph type="dt" sz="half" idx="10"/>
          </p:nvPr>
        </p:nvSpPr>
        <p:spPr/>
        <p:txBody>
          <a:bodyPr/>
          <a:lstStyle/>
          <a:p>
            <a:fld id="{530820CF-B880-4189-942D-D702A7CBA730}" type="datetimeFigureOut">
              <a:rPr lang="zh-CN" altLang="en-US" smtClean="0"/>
              <a:t>2023-01-10</a:t>
            </a:fld>
            <a:endParaRPr lang="zh-CN" altLang="en-US"/>
          </a:p>
        </p:txBody>
      </p:sp>
      <p:sp>
        <p:nvSpPr>
          <p:cNvPr id="4" name="KSO_FT"/>
          <p:cNvSpPr>
            <a:spLocks noGrp="1"/>
          </p:cNvSpPr>
          <p:nvPr>
            <p:ph type="ftr" sz="quarter" idx="11"/>
          </p:nvPr>
        </p:nvSpPr>
        <p:spPr/>
        <p:txBody>
          <a:bodyPr/>
          <a:lstStyle/>
          <a:p>
            <a:endParaRPr lang="zh-CN" altLang="en-US"/>
          </a:p>
        </p:txBody>
      </p:sp>
      <p:sp>
        <p:nvSpPr>
          <p:cNvPr id="5" name="KSO_FN"/>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KSO_FD"/>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3" name="KSO_FT"/>
          <p:cNvSpPr>
            <a:spLocks noGrp="1"/>
          </p:cNvSpPr>
          <p:nvPr>
            <p:ph type="ftr" sz="quarter" idx="11"/>
          </p:nvPr>
        </p:nvSpPr>
        <p:spPr/>
        <p:txBody>
          <a:bodyPr/>
          <a:lstStyle/>
          <a:p>
            <a:endParaRPr lang="zh-CN" altLang="en-US"/>
          </a:p>
        </p:txBody>
      </p:sp>
      <p:sp>
        <p:nvSpPr>
          <p:cNvPr id="4" name="KSO_FN"/>
          <p:cNvSpPr>
            <a:spLocks noGrp="1"/>
          </p:cNvSpPr>
          <p:nvPr>
            <p:ph type="sldNum" sz="quarter" idx="12"/>
          </p:nvPr>
        </p:nvSpPr>
        <p:spPr/>
        <p:txBody>
          <a:bodyPr/>
          <a:lstStyle/>
          <a:p>
            <a:fld id="{2EEFC946-6D13-4F8C-9740-992A906A613E}" type="slidenum">
              <a:rPr lang="zh-CN" altLang="en-US" smtClean="0"/>
              <a:t>‹#›</a:t>
            </a:fld>
            <a:endParaRPr lang="zh-CN" altLang="en-US"/>
          </a:p>
        </p:txBody>
      </p:sp>
      <p:sp>
        <p:nvSpPr>
          <p:cNvPr id="5" name="文本框 12"/>
          <p:cNvSpPr txBox="1">
            <a:spLocks noChangeArrowheads="1"/>
          </p:cNvSpPr>
          <p:nvPr userDrawn="1"/>
        </p:nvSpPr>
        <p:spPr bwMode="auto">
          <a:xfrm>
            <a:off x="1157536" y="370296"/>
            <a:ext cx="1796090" cy="250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23" tIns="32511" rIns="65023" bIns="32511">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1200" dirty="0">
                <a:solidFill>
                  <a:schemeClr val="accent1"/>
                </a:solidFill>
                <a:latin typeface="微软雅黑" panose="020B0503020204020204" pitchFamily="34" charset="-122"/>
                <a:ea typeface="微软雅黑" panose="020B0503020204020204" pitchFamily="34" charset="-122"/>
                <a:cs typeface="+mn-ea"/>
                <a:sym typeface="+mn-lt"/>
              </a:rPr>
              <a:t>点击添加相关标题文字</a:t>
            </a:r>
          </a:p>
        </p:txBody>
      </p:sp>
      <p:pic>
        <p:nvPicPr>
          <p:cNvPr id="6" name="Picture 3" descr="C:\Users\Administrator\Desktop\微立体创业计划\005.png"/>
          <p:cNvPicPr>
            <a:picLocks noChangeAspect="1" noChangeArrowheads="1"/>
          </p:cNvPicPr>
          <p:nvPr userDrawn="1"/>
        </p:nvPicPr>
        <p:blipFill>
          <a:blip r:embed="rId2" cstate="email">
            <a:duotone>
              <a:schemeClr val="accent1">
                <a:shade val="45000"/>
                <a:satMod val="135000"/>
              </a:schemeClr>
              <a:prstClr val="white"/>
            </a:duotone>
          </a:blip>
          <a:srcRect/>
          <a:stretch>
            <a:fillRect/>
          </a:stretch>
        </p:blipFill>
        <p:spPr bwMode="auto">
          <a:xfrm>
            <a:off x="395536" y="210344"/>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pic>
        <p:nvPicPr>
          <p:cNvPr id="7" name="Picture 4" descr="C:\Users\Administrator\Desktop\微立体创业计划\004.png"/>
          <p:cNvPicPr>
            <a:picLocks noChangeAspect="1" noChangeArrowheads="1"/>
          </p:cNvPicPr>
          <p:nvPr userDrawn="1"/>
        </p:nvPicPr>
        <p:blipFill>
          <a:blip r:embed="rId3" cstate="email"/>
          <a:srcRect/>
          <a:stretch>
            <a:fillRect/>
          </a:stretch>
        </p:blipFill>
        <p:spPr bwMode="auto">
          <a:xfrm>
            <a:off x="547935" y="219716"/>
            <a:ext cx="609601" cy="609601"/>
          </a:xfrm>
          <a:prstGeom prst="rect">
            <a:avLst/>
          </a:prstGeom>
          <a:noFill/>
          <a:effectLst>
            <a:outerShdw blurRad="127000" dist="63500" dir="3000000" sx="104000" sy="104000" algn="tl" rotWithShape="0">
              <a:prstClr val="black">
                <a:alpha val="34000"/>
              </a:prstClr>
            </a:outerShdw>
          </a:effectLst>
          <a:extLst>
            <a:ext uri="{909E8E84-426E-40DD-AFC4-6F175D3DCCD1}">
              <a14:hiddenFill xmlns:a14="http://schemas.microsoft.com/office/drawing/2010/main">
                <a:solidFill>
                  <a:srgbClr val="FFFFFF"/>
                </a:solidFill>
              </a14:hiddenFill>
            </a:ext>
          </a:extLst>
        </p:spPr>
      </p:pic>
      <p:sp>
        <p:nvSpPr>
          <p:cNvPr id="8" name="矩形 3"/>
          <p:cNvSpPr>
            <a:spLocks noChangeArrowheads="1"/>
          </p:cNvSpPr>
          <p:nvPr userDrawn="1"/>
        </p:nvSpPr>
        <p:spPr bwMode="auto">
          <a:xfrm>
            <a:off x="1115616" y="612722"/>
            <a:ext cx="2587892" cy="230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68582" tIns="34292" rIns="68582" bIns="34292">
            <a:spAutoFit/>
          </a:bodyPr>
          <a:lstStyle/>
          <a:p>
            <a:r>
              <a:rPr lang="en-US" altLang="zh-CN" sz="1050" b="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rPr>
              <a:t>Click here to add the title text content</a:t>
            </a:r>
            <a:endParaRPr lang="zh-CN" altLang="en-US" sz="1050" b="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14:presetBounceEnd="50000">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14:bounceEnd="50000">
                                          <p:cBhvr additive="base">
                                            <p:cTn id="7" dur="1200" fill="hold"/>
                                            <p:tgtEl>
                                              <p:spTgt spid="6"/>
                                            </p:tgtEl>
                                            <p:attrNameLst>
                                              <p:attrName>ppt_x</p:attrName>
                                            </p:attrNameLst>
                                          </p:cBhvr>
                                          <p:tavLst>
                                            <p:tav tm="0">
                                              <p:val>
                                                <p:strVal val="0-#ppt_w/2"/>
                                              </p:val>
                                            </p:tav>
                                            <p:tav tm="100000">
                                              <p:val>
                                                <p:strVal val="#ppt_x"/>
                                              </p:val>
                                            </p:tav>
                                          </p:tavLst>
                                        </p:anim>
                                        <p:anim calcmode="lin" valueType="num" p14:bounceEnd="50000">
                                          <p:cBhvr additive="base">
                                            <p:cTn id="8" dur="12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14:presetBounceEnd="50000">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14:bounceEnd="50000">
                                          <p:cBhvr additive="base">
                                            <p:cTn id="11" dur="1200" fill="hold"/>
                                            <p:tgtEl>
                                              <p:spTgt spid="7"/>
                                            </p:tgtEl>
                                            <p:attrNameLst>
                                              <p:attrName>ppt_x</p:attrName>
                                            </p:attrNameLst>
                                          </p:cBhvr>
                                          <p:tavLst>
                                            <p:tav tm="0">
                                              <p:val>
                                                <p:strVal val="#ppt_x"/>
                                              </p:val>
                                            </p:tav>
                                            <p:tav tm="100000">
                                              <p:val>
                                                <p:strVal val="#ppt_x"/>
                                              </p:val>
                                            </p:tav>
                                          </p:tavLst>
                                        </p:anim>
                                        <p:anim calcmode="lin" valueType="num" p14:bounceEnd="50000">
                                          <p:cBhvr additive="base">
                                            <p:cTn id="12" dur="1200" fill="hold"/>
                                            <p:tgtEl>
                                              <p:spTgt spid="7"/>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200" fill="hold"/>
                                            <p:tgtEl>
                                              <p:spTgt spid="6"/>
                                            </p:tgtEl>
                                            <p:attrNameLst>
                                              <p:attrName>ppt_x</p:attrName>
                                            </p:attrNameLst>
                                          </p:cBhvr>
                                          <p:tavLst>
                                            <p:tav tm="0">
                                              <p:val>
                                                <p:strVal val="0-#ppt_w/2"/>
                                              </p:val>
                                            </p:tav>
                                            <p:tav tm="100000">
                                              <p:val>
                                                <p:strVal val="#ppt_x"/>
                                              </p:val>
                                            </p:tav>
                                          </p:tavLst>
                                        </p:anim>
                                        <p:anim calcmode="lin" valueType="num">
                                          <p:cBhvr additive="base">
                                            <p:cTn id="8" dur="1200" fill="hold"/>
                                            <p:tgtEl>
                                              <p:spTgt spid="6"/>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1200" fill="hold"/>
                                            <p:tgtEl>
                                              <p:spTgt spid="7"/>
                                            </p:tgtEl>
                                            <p:attrNameLst>
                                              <p:attrName>ppt_x</p:attrName>
                                            </p:attrNameLst>
                                          </p:cBhvr>
                                          <p:tavLst>
                                            <p:tav tm="0">
                                              <p:val>
                                                <p:strVal val="#ppt_x"/>
                                              </p:val>
                                            </p:tav>
                                            <p:tav tm="100000">
                                              <p:val>
                                                <p:strVal val="#ppt_x"/>
                                              </p:val>
                                            </p:tav>
                                          </p:tavLst>
                                        </p:anim>
                                        <p:anim calcmode="lin" valueType="num">
                                          <p:cBhvr additive="base">
                                            <p:cTn id="12" dur="1200" fill="hold"/>
                                            <p:tgtEl>
                                              <p:spTgt spid="7"/>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22" presetClass="entr" presetSubtype="8"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KSO_BT1"/>
          <p:cNvSpPr>
            <a:spLocks noGrp="1"/>
          </p:cNvSpPr>
          <p:nvPr>
            <p:ph type="title"/>
          </p:nvPr>
        </p:nvSpPr>
        <p:spPr>
          <a:xfrm>
            <a:off x="858444" y="400052"/>
            <a:ext cx="2949178" cy="1200150"/>
          </a:xfrm>
        </p:spPr>
        <p:txBody>
          <a:bodyPr anchor="b"/>
          <a:lstStyle>
            <a:lvl1pPr>
              <a:defRPr sz="1800"/>
            </a:lvl1pPr>
          </a:lstStyle>
          <a:p>
            <a:r>
              <a:rPr lang="zh-CN" altLang="en-US"/>
              <a:t>单击此处编辑母版标题样式</a:t>
            </a:r>
            <a:endParaRPr lang="en-US" dirty="0"/>
          </a:p>
        </p:txBody>
      </p:sp>
      <p:sp>
        <p:nvSpPr>
          <p:cNvPr id="3" name="KSO_BC1"/>
          <p:cNvSpPr>
            <a:spLocks noGrp="1"/>
          </p:cNvSpPr>
          <p:nvPr>
            <p:ph idx="1" hasCustomPrompt="1"/>
          </p:nvPr>
        </p:nvSpPr>
        <p:spPr>
          <a:xfrm>
            <a:off x="4115992" y="797724"/>
            <a:ext cx="4629150" cy="3655219"/>
          </a:xfrm>
        </p:spPr>
        <p:txBody>
          <a:bodyPr>
            <a:normAutofit/>
          </a:bodyPr>
          <a:lstStyle>
            <a:lvl1pPr>
              <a:defRPr sz="1125"/>
            </a:lvl1pPr>
            <a:lvl2pPr>
              <a:defRPr sz="1015"/>
            </a:lvl2pPr>
            <a:lvl3pPr>
              <a:defRPr sz="900"/>
            </a:lvl3pPr>
            <a:lvl4pPr>
              <a:defRPr sz="790"/>
            </a:lvl4pPr>
            <a:lvl5pPr>
              <a:defRPr sz="790"/>
            </a:lvl5pPr>
            <a:lvl6pPr>
              <a:defRPr sz="1125"/>
            </a:lvl6pPr>
            <a:lvl7pPr>
              <a:defRPr sz="1125"/>
            </a:lvl7pPr>
            <a:lvl8pPr>
              <a:defRPr sz="1125"/>
            </a:lvl8pPr>
            <a:lvl9pPr>
              <a:defRPr sz="1125"/>
            </a:lvl9pPr>
          </a:lstStyle>
          <a:p>
            <a:pPr lvl="0"/>
            <a:r>
              <a:rPr lang="zh-CN" altLang="en-US"/>
              <a:t>编辑母版文本样式</a:t>
            </a:r>
          </a:p>
          <a:p>
            <a:pPr lvl="1"/>
            <a:r>
              <a:rPr lang="zh-CN" altLang="en-US"/>
              <a:t>第二级</a:t>
            </a:r>
          </a:p>
        </p:txBody>
      </p:sp>
      <p:sp>
        <p:nvSpPr>
          <p:cNvPr id="4" name="KSO_BC2"/>
          <p:cNvSpPr>
            <a:spLocks noGrp="1"/>
          </p:cNvSpPr>
          <p:nvPr>
            <p:ph type="body" sz="half" idx="2" hasCustomPrompt="1"/>
          </p:nvPr>
        </p:nvSpPr>
        <p:spPr>
          <a:xfrm>
            <a:off x="858444" y="1600202"/>
            <a:ext cx="2949178" cy="2858691"/>
          </a:xfrm>
        </p:spPr>
        <p:txBody>
          <a:bodyPr/>
          <a:lstStyle>
            <a:lvl1pPr marL="0" indent="0">
              <a:buNone/>
              <a:defRPr sz="900"/>
            </a:lvl1pPr>
            <a:lvl2pPr marL="257175" indent="0">
              <a:buNone/>
              <a:defRPr sz="790"/>
            </a:lvl2pPr>
            <a:lvl3pPr marL="514350" indent="0">
              <a:buNone/>
              <a:defRPr sz="675"/>
            </a:lvl3pPr>
            <a:lvl4pPr marL="771525" indent="0">
              <a:buNone/>
              <a:defRPr sz="565"/>
            </a:lvl4pPr>
            <a:lvl5pPr marL="1028700" indent="0">
              <a:buNone/>
              <a:defRPr sz="565"/>
            </a:lvl5pPr>
            <a:lvl6pPr marL="1285875" indent="0">
              <a:buNone/>
              <a:defRPr sz="565"/>
            </a:lvl6pPr>
            <a:lvl7pPr marL="1543050" indent="0">
              <a:buNone/>
              <a:defRPr sz="565"/>
            </a:lvl7pPr>
            <a:lvl8pPr marL="1800225" indent="0">
              <a:buNone/>
              <a:defRPr sz="565"/>
            </a:lvl8pPr>
            <a:lvl9pPr marL="2057400" indent="0">
              <a:buNone/>
              <a:defRPr sz="565"/>
            </a:lvl9pPr>
          </a:lstStyle>
          <a:p>
            <a:pPr lvl="0"/>
            <a:r>
              <a:rPr lang="zh-CN" altLang="en-US"/>
              <a:t>编辑母版文本样式</a:t>
            </a:r>
          </a:p>
        </p:txBody>
      </p:sp>
      <p:sp>
        <p:nvSpPr>
          <p:cNvPr id="5" name="KSO_FD"/>
          <p:cNvSpPr>
            <a:spLocks noGrp="1"/>
          </p:cNvSpPr>
          <p:nvPr>
            <p:ph type="dt" sz="half" idx="10"/>
          </p:nvPr>
        </p:nvSpPr>
        <p:spPr/>
        <p:txBody>
          <a:bodyPr/>
          <a:lstStyle/>
          <a:p>
            <a:fld id="{02854A03-91AF-448A-9954-517C0577E5F0}" type="datetimeFigureOut">
              <a:rPr lang="zh-CN" altLang="en-US" smtClean="0"/>
              <a:t>2023-01-10</a:t>
            </a:fld>
            <a:endParaRPr lang="zh-CN" altLang="en-US"/>
          </a:p>
        </p:txBody>
      </p:sp>
      <p:sp>
        <p:nvSpPr>
          <p:cNvPr id="6" name="KSO_FT"/>
          <p:cNvSpPr>
            <a:spLocks noGrp="1"/>
          </p:cNvSpPr>
          <p:nvPr>
            <p:ph type="ftr" sz="quarter" idx="11"/>
          </p:nvPr>
        </p:nvSpPr>
        <p:spPr/>
        <p:txBody>
          <a:bodyPr/>
          <a:lstStyle/>
          <a:p>
            <a:endParaRPr lang="zh-CN" altLang="en-US"/>
          </a:p>
        </p:txBody>
      </p:sp>
      <p:sp>
        <p:nvSpPr>
          <p:cNvPr id="7" name="KSO_FN"/>
          <p:cNvSpPr>
            <a:spLocks noGrp="1"/>
          </p:cNvSpPr>
          <p:nvPr>
            <p:ph type="sldNum" sz="quarter" idx="12"/>
          </p:nvPr>
        </p:nvSpPr>
        <p:spPr/>
        <p:txBody>
          <a:bodyPr/>
          <a:lstStyle/>
          <a:p>
            <a:fld id="{2EEFC946-6D13-4F8C-9740-992A906A613E}"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KSO_FD"/>
          <p:cNvSpPr>
            <a:spLocks noGrp="1"/>
          </p:cNvSpPr>
          <p:nvPr>
            <p:ph type="dt" sz="half" idx="2"/>
          </p:nvPr>
        </p:nvSpPr>
        <p:spPr>
          <a:xfrm>
            <a:off x="628650" y="4814891"/>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2854A03-91AF-448A-9954-517C0577E5F0}" type="datetimeFigureOut">
              <a:rPr lang="zh-CN" altLang="en-US" smtClean="0"/>
              <a:t>2023-01-10</a:t>
            </a:fld>
            <a:endParaRPr lang="zh-CN" altLang="en-US"/>
          </a:p>
        </p:txBody>
      </p:sp>
      <p:sp>
        <p:nvSpPr>
          <p:cNvPr id="5" name="KSO_FT"/>
          <p:cNvSpPr>
            <a:spLocks noGrp="1"/>
          </p:cNvSpPr>
          <p:nvPr>
            <p:ph type="ftr" sz="quarter" idx="3"/>
          </p:nvPr>
        </p:nvSpPr>
        <p:spPr>
          <a:xfrm>
            <a:off x="3028950" y="4814891"/>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KSO_FN"/>
          <p:cNvSpPr>
            <a:spLocks noGrp="1"/>
          </p:cNvSpPr>
          <p:nvPr>
            <p:ph type="sldNum" sz="quarter" idx="4"/>
          </p:nvPr>
        </p:nvSpPr>
        <p:spPr>
          <a:xfrm>
            <a:off x="6457950" y="4814891"/>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EEFC946-6D13-4F8C-9740-992A906A613E}" type="slidenum">
              <a:rPr lang="zh-CN" altLang="en-US" smtClean="0"/>
              <a:t>‹#›</a:t>
            </a:fld>
            <a:endParaRPr lang="zh-CN" altLang="en-US"/>
          </a:p>
        </p:txBody>
      </p:sp>
      <p:sp>
        <p:nvSpPr>
          <p:cNvPr id="3" name="KSO_BC1"/>
          <p:cNvSpPr>
            <a:spLocks noGrp="1"/>
          </p:cNvSpPr>
          <p:nvPr>
            <p:ph type="body" idx="1"/>
          </p:nvPr>
        </p:nvSpPr>
        <p:spPr>
          <a:xfrm>
            <a:off x="466726" y="771525"/>
            <a:ext cx="8139644" cy="3988600"/>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p:txBody>
      </p:sp>
      <p:sp>
        <p:nvSpPr>
          <p:cNvPr id="2" name="KSO_BT1"/>
          <p:cNvSpPr>
            <a:spLocks noGrp="1"/>
          </p:cNvSpPr>
          <p:nvPr>
            <p:ph type="title"/>
          </p:nvPr>
        </p:nvSpPr>
        <p:spPr>
          <a:xfrm>
            <a:off x="499044" y="0"/>
            <a:ext cx="7783477" cy="538373"/>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xStyles>
    <p:titleStyle>
      <a:lvl1pPr algn="l" defTabSz="514350" rtl="0" eaLnBrk="1" latinLnBrk="0" hangingPunct="1">
        <a:lnSpc>
          <a:spcPct val="90000"/>
        </a:lnSpc>
        <a:spcBef>
          <a:spcPct val="0"/>
        </a:spcBef>
        <a:buNone/>
        <a:defRPr sz="2400" b="1" i="0" kern="1200" baseline="0">
          <a:solidFill>
            <a:schemeClr val="bg1"/>
          </a:solidFill>
          <a:effectLst/>
          <a:latin typeface="+mj-ea"/>
          <a:ea typeface="+mj-ea"/>
          <a:cs typeface="+mj-cs"/>
        </a:defRPr>
      </a:lvl1pPr>
    </p:titleStyle>
    <p:bodyStyle>
      <a:lvl1pPr marL="271780" indent="-271780" algn="just" defTabSz="514350" rtl="0" eaLnBrk="1" latinLnBrk="0" hangingPunct="1">
        <a:lnSpc>
          <a:spcPct val="110000"/>
        </a:lnSpc>
        <a:spcBef>
          <a:spcPts val="900"/>
        </a:spcBef>
        <a:spcAft>
          <a:spcPts val="0"/>
        </a:spcAft>
        <a:buClr>
          <a:schemeClr val="accent1"/>
        </a:buClr>
        <a:buSzPct val="60000"/>
        <a:buFont typeface="Wingdings" panose="05000000000000000000" pitchFamily="2" charset="2"/>
        <a:buChar char="Ø"/>
        <a:defRPr lang="zh-CN" altLang="en-US" sz="2100" kern="1200" baseline="0" dirty="0" smtClean="0">
          <a:solidFill>
            <a:schemeClr val="accent1"/>
          </a:solidFill>
          <a:latin typeface="+mj-ea"/>
          <a:ea typeface="+mj-ea"/>
          <a:cs typeface="+mn-cs"/>
        </a:defRPr>
      </a:lvl1pPr>
      <a:lvl2pPr marL="271780" indent="-271780" algn="just" defTabSz="514350" rtl="0" eaLnBrk="1" latinLnBrk="0" hangingPunct="1">
        <a:lnSpc>
          <a:spcPct val="120000"/>
        </a:lnSpc>
        <a:spcBef>
          <a:spcPts val="0"/>
        </a:spcBef>
        <a:spcAft>
          <a:spcPts val="900"/>
        </a:spcAft>
        <a:buClr>
          <a:schemeClr val="accent2">
            <a:lumMod val="60000"/>
            <a:lumOff val="40000"/>
          </a:schemeClr>
        </a:buClr>
        <a:buFont typeface="幼圆" panose="02010509060101010101" pitchFamily="49" charset="-122"/>
        <a:buChar char=" "/>
        <a:defRPr sz="1350" kern="1200" baseline="0">
          <a:solidFill>
            <a:schemeClr val="tx1"/>
          </a:solidFill>
          <a:latin typeface="+mn-ea"/>
          <a:ea typeface="+mn-ea"/>
          <a:cs typeface="+mn-cs"/>
        </a:defRPr>
      </a:lvl2pPr>
      <a:lvl3pPr marL="643255" indent="-128905" algn="l" defTabSz="514350" rtl="0" eaLnBrk="1" latinLnBrk="0" hangingPunct="1">
        <a:lnSpc>
          <a:spcPct val="90000"/>
        </a:lnSpc>
        <a:spcBef>
          <a:spcPts val="280"/>
        </a:spcBef>
        <a:buFont typeface="Arial" panose="020B0604020202020204" pitchFamily="34" charset="0"/>
        <a:buChar char="•"/>
        <a:defRPr sz="1125" kern="1200">
          <a:solidFill>
            <a:schemeClr val="tx1"/>
          </a:solidFill>
          <a:latin typeface="+mn-lt"/>
          <a:ea typeface="+mn-ea"/>
          <a:cs typeface="+mn-cs"/>
        </a:defRPr>
      </a:lvl3pPr>
      <a:lvl4pPr marL="900430"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4pPr>
      <a:lvl5pPr marL="1157605"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5pPr>
      <a:lvl6pPr marL="1414780"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6pPr>
      <a:lvl7pPr marL="1671955"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7pPr>
      <a:lvl8pPr marL="1929130"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8pPr>
      <a:lvl9pPr marL="2186305" indent="-128905" algn="l" defTabSz="514350" rtl="0" eaLnBrk="1" latinLnBrk="0" hangingPunct="1">
        <a:lnSpc>
          <a:spcPct val="90000"/>
        </a:lnSpc>
        <a:spcBef>
          <a:spcPts val="280"/>
        </a:spcBef>
        <a:buFont typeface="Arial" panose="020B0604020202020204" pitchFamily="34" charset="0"/>
        <a:buChar char="•"/>
        <a:defRPr sz="1015" kern="1200">
          <a:solidFill>
            <a:schemeClr val="tx1"/>
          </a:solidFill>
          <a:latin typeface="+mn-lt"/>
          <a:ea typeface="+mn-ea"/>
          <a:cs typeface="+mn-cs"/>
        </a:defRPr>
      </a:lvl9pPr>
    </p:bodyStyle>
    <p:otherStyle>
      <a:defPPr>
        <a:defRPr lang="en-US"/>
      </a:defPPr>
      <a:lvl1pPr marL="0" algn="l" defTabSz="514350" rtl="0" eaLnBrk="1" latinLnBrk="0" hangingPunct="1">
        <a:defRPr sz="1015" kern="1200">
          <a:solidFill>
            <a:schemeClr val="tx1"/>
          </a:solidFill>
          <a:latin typeface="+mn-lt"/>
          <a:ea typeface="+mn-ea"/>
          <a:cs typeface="+mn-cs"/>
        </a:defRPr>
      </a:lvl1pPr>
      <a:lvl2pPr marL="257175" algn="l" defTabSz="514350" rtl="0" eaLnBrk="1" latinLnBrk="0" hangingPunct="1">
        <a:defRPr sz="1015" kern="1200">
          <a:solidFill>
            <a:schemeClr val="tx1"/>
          </a:solidFill>
          <a:latin typeface="+mn-lt"/>
          <a:ea typeface="+mn-ea"/>
          <a:cs typeface="+mn-cs"/>
        </a:defRPr>
      </a:lvl2pPr>
      <a:lvl3pPr marL="514350" algn="l" defTabSz="514350" rtl="0" eaLnBrk="1" latinLnBrk="0" hangingPunct="1">
        <a:defRPr sz="1015" kern="1200">
          <a:solidFill>
            <a:schemeClr val="tx1"/>
          </a:solidFill>
          <a:latin typeface="+mn-lt"/>
          <a:ea typeface="+mn-ea"/>
          <a:cs typeface="+mn-cs"/>
        </a:defRPr>
      </a:lvl3pPr>
      <a:lvl4pPr marL="771525" algn="l" defTabSz="514350" rtl="0" eaLnBrk="1" latinLnBrk="0" hangingPunct="1">
        <a:defRPr sz="1015" kern="1200">
          <a:solidFill>
            <a:schemeClr val="tx1"/>
          </a:solidFill>
          <a:latin typeface="+mn-lt"/>
          <a:ea typeface="+mn-ea"/>
          <a:cs typeface="+mn-cs"/>
        </a:defRPr>
      </a:lvl4pPr>
      <a:lvl5pPr marL="1028700" algn="l" defTabSz="514350" rtl="0" eaLnBrk="1" latinLnBrk="0" hangingPunct="1">
        <a:defRPr sz="1015" kern="1200">
          <a:solidFill>
            <a:schemeClr val="tx1"/>
          </a:solidFill>
          <a:latin typeface="+mn-lt"/>
          <a:ea typeface="+mn-ea"/>
          <a:cs typeface="+mn-cs"/>
        </a:defRPr>
      </a:lvl5pPr>
      <a:lvl6pPr marL="1285875" algn="l" defTabSz="514350" rtl="0" eaLnBrk="1" latinLnBrk="0" hangingPunct="1">
        <a:defRPr sz="1015" kern="1200">
          <a:solidFill>
            <a:schemeClr val="tx1"/>
          </a:solidFill>
          <a:latin typeface="+mn-lt"/>
          <a:ea typeface="+mn-ea"/>
          <a:cs typeface="+mn-cs"/>
        </a:defRPr>
      </a:lvl6pPr>
      <a:lvl7pPr marL="1543050" algn="l" defTabSz="514350" rtl="0" eaLnBrk="1" latinLnBrk="0" hangingPunct="1">
        <a:defRPr sz="1015" kern="1200">
          <a:solidFill>
            <a:schemeClr val="tx1"/>
          </a:solidFill>
          <a:latin typeface="+mn-lt"/>
          <a:ea typeface="+mn-ea"/>
          <a:cs typeface="+mn-cs"/>
        </a:defRPr>
      </a:lvl7pPr>
      <a:lvl8pPr marL="1800225" algn="l" defTabSz="514350" rtl="0" eaLnBrk="1" latinLnBrk="0" hangingPunct="1">
        <a:defRPr sz="1015" kern="1200">
          <a:solidFill>
            <a:schemeClr val="tx1"/>
          </a:solidFill>
          <a:latin typeface="+mn-lt"/>
          <a:ea typeface="+mn-ea"/>
          <a:cs typeface="+mn-cs"/>
        </a:defRPr>
      </a:lvl8pPr>
      <a:lvl9pPr marL="2057400" algn="l" defTabSz="514350" rtl="0" eaLnBrk="1" latinLnBrk="0" hangingPunct="1">
        <a:defRPr sz="10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7.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3.xml"/><Relationship Id="rId1" Type="http://schemas.openxmlformats.org/officeDocument/2006/relationships/tags" Target="../tags/tag15.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3.xml"/><Relationship Id="rId1" Type="http://schemas.openxmlformats.org/officeDocument/2006/relationships/tags" Target="../tags/tag16.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notesSlide" Target="../notesSlides/notesSlide2.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slideLayout" Target="../slideLayouts/slideLayout1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10.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14.xml"/><Relationship Id="rId4" Type="http://schemas.openxmlformats.org/officeDocument/2006/relationships/image" Target="../media/image7.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13.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ags" Target="../tags/tag14.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0"/>
            <a:ext cx="9144000" cy="5143500"/>
          </a:xfrm>
          <a:prstGeom prst="rect">
            <a:avLst/>
          </a:prstGeom>
          <a:solidFill>
            <a:srgbClr val="B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pic>
        <p:nvPicPr>
          <p:cNvPr id="13" name="图片 12"/>
          <p:cNvPicPr>
            <a:picLocks noChangeAspect="1"/>
          </p:cNvPicPr>
          <p:nvPr/>
        </p:nvPicPr>
        <p:blipFill rotWithShape="1">
          <a:blip r:embed="rId3" cstate="email"/>
          <a:srcRect/>
          <a:stretch>
            <a:fillRect/>
          </a:stretch>
        </p:blipFill>
        <p:spPr>
          <a:xfrm>
            <a:off x="0" y="2218045"/>
            <a:ext cx="9144000" cy="2925455"/>
          </a:xfrm>
          <a:prstGeom prst="rect">
            <a:avLst/>
          </a:prstGeom>
        </p:spPr>
      </p:pic>
      <p:pic>
        <p:nvPicPr>
          <p:cNvPr id="14" name="图片 6"/>
          <p:cNvPicPr>
            <a:picLocks noChangeAspect="1"/>
          </p:cNvPicPr>
          <p:nvPr/>
        </p:nvPicPr>
        <p:blipFill>
          <a:blip r:embed="rId4" cstate="email"/>
          <a:srcRect/>
          <a:stretch>
            <a:fillRect/>
          </a:stretch>
        </p:blipFill>
        <p:spPr bwMode="auto">
          <a:xfrm>
            <a:off x="3534370" y="190437"/>
            <a:ext cx="2075259" cy="408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259"/>
          <p:cNvSpPr>
            <a:spLocks noChangeArrowheads="1"/>
          </p:cNvSpPr>
          <p:nvPr/>
        </p:nvSpPr>
        <p:spPr bwMode="auto">
          <a:xfrm>
            <a:off x="2483768" y="2283718"/>
            <a:ext cx="46892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1" algn="ctr">
              <a:buNone/>
            </a:pPr>
            <a:r>
              <a:rPr lang="zh-CN" altLang="en-US" sz="1400" cap="all" dirty="0" smtClean="0">
                <a:solidFill>
                  <a:schemeClr val="bg1"/>
                </a:solidFill>
                <a:latin typeface="+mn-lt"/>
                <a:ea typeface="+mn-ea"/>
                <a:cs typeface="+mn-ea"/>
                <a:sym typeface="+mn-lt"/>
              </a:rPr>
              <a:t>活动策划 </a:t>
            </a:r>
            <a:r>
              <a:rPr lang="en-US" altLang="zh-CN" sz="1400" cap="all" dirty="0" smtClean="0">
                <a:solidFill>
                  <a:schemeClr val="bg1"/>
                </a:solidFill>
                <a:latin typeface="+mn-lt"/>
                <a:ea typeface="+mn-ea"/>
                <a:cs typeface="+mn-ea"/>
                <a:sym typeface="+mn-lt"/>
              </a:rPr>
              <a:t>| </a:t>
            </a:r>
            <a:r>
              <a:rPr lang="zh-CN" altLang="en-US" sz="1400" cap="all" dirty="0" smtClean="0">
                <a:solidFill>
                  <a:schemeClr val="bg1"/>
                </a:solidFill>
                <a:latin typeface="+mn-lt"/>
                <a:ea typeface="+mn-ea"/>
                <a:cs typeface="+mn-ea"/>
                <a:sym typeface="+mn-lt"/>
              </a:rPr>
              <a:t>销售报告 </a:t>
            </a:r>
            <a:r>
              <a:rPr lang="en-US" altLang="zh-CN" sz="1400" cap="all" dirty="0" smtClean="0">
                <a:solidFill>
                  <a:schemeClr val="bg1"/>
                </a:solidFill>
                <a:latin typeface="+mn-lt"/>
                <a:ea typeface="+mn-ea"/>
                <a:cs typeface="+mn-ea"/>
                <a:sym typeface="+mn-lt"/>
              </a:rPr>
              <a:t>| </a:t>
            </a:r>
            <a:r>
              <a:rPr lang="zh-CN" altLang="en-US" sz="1400" cap="all" dirty="0" smtClean="0">
                <a:solidFill>
                  <a:schemeClr val="bg1"/>
                </a:solidFill>
                <a:latin typeface="+mn-lt"/>
                <a:ea typeface="+mn-ea"/>
                <a:cs typeface="+mn-ea"/>
                <a:sym typeface="+mn-lt"/>
              </a:rPr>
              <a:t>工</a:t>
            </a:r>
            <a:r>
              <a:rPr lang="zh-CN" altLang="en-US" sz="1400" cap="all" dirty="0">
                <a:solidFill>
                  <a:schemeClr val="bg1"/>
                </a:solidFill>
                <a:latin typeface="+mn-lt"/>
                <a:ea typeface="+mn-ea"/>
                <a:cs typeface="+mn-ea"/>
                <a:sym typeface="+mn-lt"/>
              </a:rPr>
              <a:t>作汇</a:t>
            </a:r>
            <a:r>
              <a:rPr lang="zh-CN" altLang="en-US" sz="1400" cap="all" dirty="0" smtClean="0">
                <a:solidFill>
                  <a:schemeClr val="bg1"/>
                </a:solidFill>
                <a:latin typeface="+mn-lt"/>
                <a:ea typeface="+mn-ea"/>
                <a:cs typeface="+mn-ea"/>
                <a:sym typeface="+mn-lt"/>
              </a:rPr>
              <a:t>报 </a:t>
            </a:r>
            <a:r>
              <a:rPr lang="en-US" altLang="zh-CN" sz="1400" cap="all" dirty="0" smtClean="0">
                <a:solidFill>
                  <a:schemeClr val="bg1"/>
                </a:solidFill>
                <a:latin typeface="+mn-lt"/>
                <a:ea typeface="+mn-ea"/>
                <a:cs typeface="+mn-ea"/>
                <a:sym typeface="+mn-lt"/>
              </a:rPr>
              <a:t>| </a:t>
            </a:r>
            <a:r>
              <a:rPr lang="zh-CN" altLang="en-US" sz="1400" cap="all" dirty="0" smtClean="0">
                <a:solidFill>
                  <a:schemeClr val="bg1"/>
                </a:solidFill>
                <a:latin typeface="+mn-lt"/>
                <a:ea typeface="+mn-ea"/>
                <a:cs typeface="+mn-ea"/>
                <a:sym typeface="+mn-lt"/>
              </a:rPr>
              <a:t>工</a:t>
            </a:r>
            <a:r>
              <a:rPr lang="zh-CN" altLang="en-US" sz="1400" cap="all" dirty="0">
                <a:solidFill>
                  <a:schemeClr val="bg1"/>
                </a:solidFill>
                <a:latin typeface="+mn-lt"/>
                <a:ea typeface="+mn-ea"/>
                <a:cs typeface="+mn-ea"/>
                <a:sym typeface="+mn-lt"/>
              </a:rPr>
              <a:t>作总</a:t>
            </a:r>
            <a:r>
              <a:rPr lang="zh-CN" altLang="en-US" sz="1400" cap="all" dirty="0" smtClean="0">
                <a:solidFill>
                  <a:schemeClr val="bg1"/>
                </a:solidFill>
                <a:latin typeface="+mn-lt"/>
                <a:ea typeface="+mn-ea"/>
                <a:cs typeface="+mn-ea"/>
                <a:sym typeface="+mn-lt"/>
              </a:rPr>
              <a:t>结</a:t>
            </a:r>
            <a:endParaRPr lang="zh-CN" altLang="en-US" sz="1400" cap="all" dirty="0">
              <a:solidFill>
                <a:schemeClr val="bg1"/>
              </a:solidFill>
              <a:latin typeface="+mn-lt"/>
              <a:ea typeface="+mn-ea"/>
              <a:cs typeface="+mn-ea"/>
              <a:sym typeface="+mn-lt"/>
            </a:endParaRPr>
          </a:p>
        </p:txBody>
      </p:sp>
      <p:sp>
        <p:nvSpPr>
          <p:cNvPr id="6" name="矩形 259"/>
          <p:cNvSpPr>
            <a:spLocks noChangeArrowheads="1"/>
          </p:cNvSpPr>
          <p:nvPr/>
        </p:nvSpPr>
        <p:spPr bwMode="auto">
          <a:xfrm>
            <a:off x="2386668" y="2643758"/>
            <a:ext cx="435189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700" cap="all" dirty="0" smtClean="0">
                <a:solidFill>
                  <a:schemeClr val="bg1"/>
                </a:solidFill>
                <a:latin typeface="+mn-lt"/>
                <a:ea typeface="+mn-ea"/>
                <a:cs typeface="+mn-ea"/>
                <a:sym typeface="+mn-lt"/>
              </a:rPr>
              <a:t>|is </a:t>
            </a:r>
            <a:r>
              <a:rPr lang="en-US" altLang="zh-CN" sz="700" cap="all" dirty="0">
                <a:solidFill>
                  <a:schemeClr val="bg1"/>
                </a:solidFill>
                <a:latin typeface="+mn-lt"/>
                <a:ea typeface="+mn-ea"/>
                <a:cs typeface="+mn-ea"/>
                <a:sym typeface="+mn-lt"/>
              </a:rPr>
              <a:t>suitable for the reporting on activities report | | city building work summary | | quality report</a:t>
            </a:r>
            <a:endParaRPr lang="zh-CN" altLang="en-US" sz="700" cap="all" dirty="0">
              <a:solidFill>
                <a:schemeClr val="bg1"/>
              </a:solidFill>
              <a:latin typeface="+mn-lt"/>
              <a:ea typeface="+mn-ea"/>
              <a:cs typeface="+mn-ea"/>
              <a:sym typeface="+mn-lt"/>
            </a:endParaRPr>
          </a:p>
        </p:txBody>
      </p:sp>
      <p:grpSp>
        <p:nvGrpSpPr>
          <p:cNvPr id="7" name="组合 6"/>
          <p:cNvGrpSpPr/>
          <p:nvPr/>
        </p:nvGrpSpPr>
        <p:grpSpPr>
          <a:xfrm>
            <a:off x="3906581" y="3011327"/>
            <a:ext cx="1385498" cy="280503"/>
            <a:chOff x="6620624" y="5961727"/>
            <a:chExt cx="1948620" cy="394511"/>
          </a:xfrm>
        </p:grpSpPr>
        <p:sp>
          <p:nvSpPr>
            <p:cNvPr id="8" name="圆角矩形 13"/>
            <p:cNvSpPr/>
            <p:nvPr/>
          </p:nvSpPr>
          <p:spPr>
            <a:xfrm>
              <a:off x="6620624" y="5961727"/>
              <a:ext cx="1948620" cy="39451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accent1"/>
                </a:solidFill>
                <a:cs typeface="+mn-ea"/>
                <a:sym typeface="+mn-lt"/>
              </a:endParaRPr>
            </a:p>
          </p:txBody>
        </p:sp>
        <p:sp>
          <p:nvSpPr>
            <p:cNvPr id="9" name="矩形 259"/>
            <p:cNvSpPr>
              <a:spLocks noChangeArrowheads="1"/>
            </p:cNvSpPr>
            <p:nvPr/>
          </p:nvSpPr>
          <p:spPr bwMode="auto">
            <a:xfrm>
              <a:off x="6745226" y="5986092"/>
              <a:ext cx="1722744" cy="344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995" b="1" cap="all" dirty="0">
                  <a:solidFill>
                    <a:schemeClr val="accent1"/>
                  </a:solidFill>
                  <a:latin typeface="+mn-lt"/>
                  <a:ea typeface="+mn-ea"/>
                  <a:cs typeface="+mn-ea"/>
                  <a:sym typeface="+mn-lt"/>
                </a:rPr>
                <a:t>汇报人</a:t>
              </a:r>
              <a:r>
                <a:rPr lang="zh-CN" altLang="en-US" sz="995" b="1" cap="all" dirty="0" smtClean="0">
                  <a:solidFill>
                    <a:schemeClr val="accent1"/>
                  </a:solidFill>
                  <a:latin typeface="+mn-lt"/>
                  <a:ea typeface="+mn-ea"/>
                  <a:cs typeface="+mn-ea"/>
                  <a:sym typeface="+mn-lt"/>
                </a:rPr>
                <a:t>：</a:t>
              </a:r>
              <a:r>
                <a:rPr lang="en-US" sz="995" b="1" cap="all" dirty="0" smtClean="0">
                  <a:solidFill>
                    <a:schemeClr val="accent1"/>
                  </a:solidFill>
                  <a:latin typeface="+mn-lt"/>
                  <a:ea typeface="+mn-ea"/>
                  <a:cs typeface="+mn-ea"/>
                  <a:sym typeface="+mn-lt"/>
                </a:rPr>
                <a:t>XXX</a:t>
              </a:r>
              <a:endParaRPr lang="en-US" sz="995" cap="all" dirty="0">
                <a:solidFill>
                  <a:schemeClr val="accent1"/>
                </a:solidFill>
                <a:latin typeface="+mn-lt"/>
                <a:ea typeface="+mn-ea"/>
                <a:cs typeface="+mn-ea"/>
                <a:sym typeface="+mn-lt"/>
              </a:endParaRPr>
            </a:p>
          </p:txBody>
        </p:sp>
      </p:grpSp>
      <p:sp>
        <p:nvSpPr>
          <p:cNvPr id="10" name="文本框 13"/>
          <p:cNvSpPr txBox="1">
            <a:spLocks noChangeArrowheads="1"/>
          </p:cNvSpPr>
          <p:nvPr/>
        </p:nvSpPr>
        <p:spPr bwMode="auto">
          <a:xfrm>
            <a:off x="1756401" y="1537265"/>
            <a:ext cx="561243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ctr">
              <a:buNone/>
            </a:pPr>
            <a:r>
              <a:rPr lang="zh-CN" altLang="en-US" sz="4400" b="1" cap="all" spc="300" dirty="0" smtClean="0">
                <a:solidFill>
                  <a:schemeClr val="bg1"/>
                </a:solidFill>
                <a:latin typeface="+mn-lt"/>
                <a:ea typeface="+mn-ea"/>
                <a:cs typeface="+mn-ea"/>
                <a:sym typeface="+mn-lt"/>
              </a:rPr>
              <a:t>天猫</a:t>
            </a:r>
            <a:r>
              <a:rPr lang="zh-CN" altLang="en-US" sz="4400" b="1" cap="all" spc="300" dirty="0">
                <a:solidFill>
                  <a:schemeClr val="bg1"/>
                </a:solidFill>
                <a:latin typeface="+mn-lt"/>
                <a:ea typeface="+mn-ea"/>
                <a:cs typeface="+mn-ea"/>
                <a:sym typeface="+mn-lt"/>
              </a:rPr>
              <a:t>双十</a:t>
            </a:r>
            <a:r>
              <a:rPr lang="zh-CN" altLang="en-US" sz="4400" b="1" cap="all" spc="300" dirty="0" smtClean="0">
                <a:solidFill>
                  <a:schemeClr val="bg1"/>
                </a:solidFill>
                <a:latin typeface="+mn-lt"/>
                <a:ea typeface="+mn-ea"/>
                <a:cs typeface="+mn-ea"/>
                <a:sym typeface="+mn-lt"/>
              </a:rPr>
              <a:t>一</a:t>
            </a:r>
            <a:r>
              <a:rPr lang="en-US" altLang="zh-CN" sz="4400" b="1" cap="all" spc="300" dirty="0" smtClean="0">
                <a:solidFill>
                  <a:schemeClr val="bg1"/>
                </a:solidFill>
                <a:latin typeface="+mn-lt"/>
                <a:ea typeface="+mn-ea"/>
                <a:cs typeface="+mn-ea"/>
                <a:sym typeface="+mn-lt"/>
              </a:rPr>
              <a:t>PPT</a:t>
            </a:r>
            <a:r>
              <a:rPr lang="zh-CN" altLang="en-US" sz="4400" b="1" cap="all" spc="300" dirty="0" smtClean="0">
                <a:solidFill>
                  <a:schemeClr val="bg1"/>
                </a:solidFill>
                <a:latin typeface="+mn-lt"/>
                <a:ea typeface="+mn-ea"/>
                <a:cs typeface="+mn-ea"/>
                <a:sym typeface="+mn-lt"/>
              </a:rPr>
              <a:t>模</a:t>
            </a:r>
            <a:r>
              <a:rPr lang="zh-CN" altLang="en-US" sz="4400" b="1" cap="all" spc="300" dirty="0">
                <a:solidFill>
                  <a:schemeClr val="bg1"/>
                </a:solidFill>
                <a:latin typeface="+mn-lt"/>
                <a:ea typeface="+mn-ea"/>
                <a:cs typeface="+mn-ea"/>
                <a:sym typeface="+mn-lt"/>
              </a:rPr>
              <a:t>板</a:t>
            </a: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0-#ppt_w/2"/>
                                          </p:val>
                                        </p:tav>
                                        <p:tav tm="100000">
                                          <p:val>
                                            <p:strVal val="#ppt_x"/>
                                          </p:val>
                                        </p:tav>
                                      </p:tavLst>
                                    </p:anim>
                                    <p:anim calcmode="lin" valueType="num">
                                      <p:cBhvr additive="base">
                                        <p:cTn id="13" dur="500" fill="hold"/>
                                        <p:tgtEl>
                                          <p:spTgt spid="14"/>
                                        </p:tgtEl>
                                        <p:attrNameLst>
                                          <p:attrName>ppt_y</p:attrName>
                                        </p:attrNameLst>
                                      </p:cBhvr>
                                      <p:tavLst>
                                        <p:tav tm="0">
                                          <p:val>
                                            <p:strVal val="#ppt_y"/>
                                          </p:val>
                                        </p:tav>
                                        <p:tav tm="100000">
                                          <p:val>
                                            <p:strVal val="#ppt_y"/>
                                          </p:val>
                                        </p:tav>
                                      </p:tavLst>
                                    </p:anim>
                                  </p:childTnLst>
                                </p:cTn>
                              </p:par>
                              <p:par>
                                <p:cTn id="14" presetID="53" presetClass="entr" presetSubtype="16" fill="hold" grpId="0" nodeType="withEffect">
                                  <p:stCondLst>
                                    <p:cond delay="0"/>
                                  </p:stCondLst>
                                  <p:iterate type="lt">
                                    <p:tmPct val="10000"/>
                                  </p:iterate>
                                  <p:childTnLst>
                                    <p:set>
                                      <p:cBhvr>
                                        <p:cTn id="15" dur="1" fill="hold">
                                          <p:stCondLst>
                                            <p:cond delay="0"/>
                                          </p:stCondLst>
                                        </p:cTn>
                                        <p:tgtEl>
                                          <p:spTgt spid="10"/>
                                        </p:tgtEl>
                                        <p:attrNameLst>
                                          <p:attrName>style.visibility</p:attrName>
                                        </p:attrNameLst>
                                      </p:cBhvr>
                                      <p:to>
                                        <p:strVal val="visible"/>
                                      </p:to>
                                    </p:set>
                                    <p:anim calcmode="lin" valueType="num">
                                      <p:cBhvr>
                                        <p:cTn id="16" dur="1000" fill="hold"/>
                                        <p:tgtEl>
                                          <p:spTgt spid="10"/>
                                        </p:tgtEl>
                                        <p:attrNameLst>
                                          <p:attrName>ppt_w</p:attrName>
                                        </p:attrNameLst>
                                      </p:cBhvr>
                                      <p:tavLst>
                                        <p:tav tm="0">
                                          <p:val>
                                            <p:fltVal val="0"/>
                                          </p:val>
                                        </p:tav>
                                        <p:tav tm="100000">
                                          <p:val>
                                            <p:strVal val="#ppt_w"/>
                                          </p:val>
                                        </p:tav>
                                      </p:tavLst>
                                    </p:anim>
                                    <p:anim calcmode="lin" valueType="num">
                                      <p:cBhvr>
                                        <p:cTn id="17" dur="1000" fill="hold"/>
                                        <p:tgtEl>
                                          <p:spTgt spid="10"/>
                                        </p:tgtEl>
                                        <p:attrNameLst>
                                          <p:attrName>ppt_h</p:attrName>
                                        </p:attrNameLst>
                                      </p:cBhvr>
                                      <p:tavLst>
                                        <p:tav tm="0">
                                          <p:val>
                                            <p:fltVal val="0"/>
                                          </p:val>
                                        </p:tav>
                                        <p:tav tm="100000">
                                          <p:val>
                                            <p:strVal val="#ppt_h"/>
                                          </p:val>
                                        </p:tav>
                                      </p:tavLst>
                                    </p:anim>
                                    <p:animEffect transition="in" filter="fade">
                                      <p:cBhvr>
                                        <p:cTn id="18" dur="1000"/>
                                        <p:tgtEl>
                                          <p:spTgt spid="10"/>
                                        </p:tgtEl>
                                      </p:cBhvr>
                                    </p:animEffect>
                                  </p:childTnLst>
                                </p:cTn>
                              </p:par>
                            </p:childTnLst>
                          </p:cTn>
                        </p:par>
                        <p:par>
                          <p:cTn id="19" fill="hold">
                            <p:stCondLst>
                              <p:cond delay="1899"/>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5"/>
                                        </p:tgtEl>
                                        <p:attrNameLst>
                                          <p:attrName>ppt_y</p:attrName>
                                        </p:attrNameLst>
                                      </p:cBhvr>
                                      <p:tavLst>
                                        <p:tav tm="0">
                                          <p:val>
                                            <p:strVal val="#ppt_y"/>
                                          </p:val>
                                        </p:tav>
                                        <p:tav tm="100000">
                                          <p:val>
                                            <p:strVal val="#ppt_y"/>
                                          </p:val>
                                        </p:tav>
                                      </p:tavLst>
                                    </p:anim>
                                    <p:anim calcmode="lin" valueType="num">
                                      <p:cBhvr>
                                        <p:cTn id="24"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5"/>
                                        </p:tgtEl>
                                      </p:cBhvr>
                                    </p:animEffect>
                                  </p:childTnLst>
                                </p:cTn>
                              </p:par>
                            </p:childTnLst>
                          </p:cTn>
                        </p:par>
                        <p:par>
                          <p:cTn id="27" fill="hold">
                            <p:stCondLst>
                              <p:cond delay="3599"/>
                            </p:stCondLst>
                            <p:childTnLst>
                              <p:par>
                                <p:cTn id="28" presetID="26" presetClass="emph" presetSubtype="0" fill="hold" grpId="1" nodeType="afterEffect">
                                  <p:stCondLst>
                                    <p:cond delay="0"/>
                                  </p:stCondLst>
                                  <p:iterate type="lt">
                                    <p:tmPct val="0"/>
                                  </p:iterate>
                                  <p:childTnLst>
                                    <p:animEffect transition="out" filter="fade">
                                      <p:cBhvr>
                                        <p:cTn id="29" dur="500" tmFilter="0, 0; .2, .5; .8, .5; 1, 0"/>
                                        <p:tgtEl>
                                          <p:spTgt spid="5"/>
                                        </p:tgtEl>
                                      </p:cBhvr>
                                    </p:animEffect>
                                    <p:animScale>
                                      <p:cBhvr>
                                        <p:cTn id="30" dur="250" autoRev="1" fill="hold"/>
                                        <p:tgtEl>
                                          <p:spTgt spid="5"/>
                                        </p:tgtEl>
                                      </p:cBhvr>
                                      <p:by x="105000" y="105000"/>
                                    </p:animScale>
                                  </p:childTnLst>
                                </p:cTn>
                              </p:par>
                            </p:childTnLst>
                          </p:cTn>
                        </p:par>
                        <p:par>
                          <p:cTn id="31" fill="hold">
                            <p:stCondLst>
                              <p:cond delay="4099"/>
                            </p:stCondLst>
                            <p:childTnLst>
                              <p:par>
                                <p:cTn id="32" presetID="41" presetClass="entr" presetSubtype="0" fill="hold" grpId="0" nodeType="afterEffect">
                                  <p:stCondLst>
                                    <p:cond delay="0"/>
                                  </p:stCondLst>
                                  <p:iterate type="lt">
                                    <p:tmPct val="1000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anim calcmode="lin" valueType="num">
                                      <p:cBhvr>
                                        <p:cTn id="3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gtEl>
                                      </p:cBhvr>
                                    </p:animEffect>
                                  </p:childTnLst>
                                </p:cTn>
                              </p:par>
                            </p:childTnLst>
                          </p:cTn>
                        </p:par>
                        <p:par>
                          <p:cTn id="39" fill="hold">
                            <p:stCondLst>
                              <p:cond delay="9599"/>
                            </p:stCondLst>
                            <p:childTnLst>
                              <p:par>
                                <p:cTn id="40" presetID="53" presetClass="entr" presetSubtype="16"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fltVal val="0"/>
                                          </p:val>
                                        </p:tav>
                                        <p:tav tm="100000">
                                          <p:val>
                                            <p:strVal val="#ppt_h"/>
                                          </p:val>
                                        </p:tav>
                                      </p:tavLst>
                                    </p:anim>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onut 28"/>
          <p:cNvSpPr/>
          <p:nvPr/>
        </p:nvSpPr>
        <p:spPr>
          <a:xfrm>
            <a:off x="4224921" y="1035565"/>
            <a:ext cx="890143" cy="890191"/>
          </a:xfrm>
          <a:prstGeom prst="donut">
            <a:avLst>
              <a:gd name="adj" fmla="val 1057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600" dirty="0">
              <a:solidFill>
                <a:schemeClr val="tx1"/>
              </a:solidFill>
              <a:cs typeface="+mn-ea"/>
              <a:sym typeface="+mn-lt"/>
            </a:endParaRPr>
          </a:p>
        </p:txBody>
      </p:sp>
      <p:sp>
        <p:nvSpPr>
          <p:cNvPr id="28" name="Donut 27"/>
          <p:cNvSpPr/>
          <p:nvPr/>
        </p:nvSpPr>
        <p:spPr>
          <a:xfrm>
            <a:off x="4478130" y="1584783"/>
            <a:ext cx="1046437" cy="1046492"/>
          </a:xfrm>
          <a:prstGeom prst="donut">
            <a:avLst>
              <a:gd name="adj" fmla="val 1057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600" dirty="0">
              <a:solidFill>
                <a:schemeClr val="tx1"/>
              </a:solidFill>
              <a:cs typeface="+mn-ea"/>
              <a:sym typeface="+mn-lt"/>
            </a:endParaRPr>
          </a:p>
        </p:txBody>
      </p:sp>
      <p:sp>
        <p:nvSpPr>
          <p:cNvPr id="27" name="Donut 26"/>
          <p:cNvSpPr/>
          <p:nvPr/>
        </p:nvSpPr>
        <p:spPr>
          <a:xfrm>
            <a:off x="4753745" y="2340604"/>
            <a:ext cx="1037754" cy="1037811"/>
          </a:xfrm>
          <a:prstGeom prst="donut">
            <a:avLst>
              <a:gd name="adj" fmla="val 1057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600" dirty="0">
              <a:solidFill>
                <a:schemeClr val="tx1"/>
              </a:solidFill>
              <a:cs typeface="+mn-ea"/>
              <a:sym typeface="+mn-lt"/>
            </a:endParaRPr>
          </a:p>
        </p:txBody>
      </p:sp>
      <p:sp>
        <p:nvSpPr>
          <p:cNvPr id="14" name="Freeform 174"/>
          <p:cNvSpPr>
            <a:spLocks noEditPoints="1"/>
          </p:cNvSpPr>
          <p:nvPr/>
        </p:nvSpPr>
        <p:spPr bwMode="auto">
          <a:xfrm>
            <a:off x="5069074" y="2717555"/>
            <a:ext cx="407086" cy="283905"/>
          </a:xfrm>
          <a:custGeom>
            <a:avLst/>
            <a:gdLst/>
            <a:ahLst/>
            <a:cxnLst>
              <a:cxn ang="0">
                <a:pos x="64" y="20"/>
              </a:cxn>
              <a:cxn ang="0">
                <a:pos x="35" y="9"/>
              </a:cxn>
              <a:cxn ang="0">
                <a:pos x="7" y="20"/>
              </a:cxn>
              <a:cxn ang="0">
                <a:pos x="6" y="20"/>
              </a:cxn>
              <a:cxn ang="0">
                <a:pos x="0" y="14"/>
              </a:cxn>
              <a:cxn ang="0">
                <a:pos x="1" y="13"/>
              </a:cxn>
              <a:cxn ang="0">
                <a:pos x="35" y="0"/>
              </a:cxn>
              <a:cxn ang="0">
                <a:pos x="70" y="13"/>
              </a:cxn>
              <a:cxn ang="0">
                <a:pos x="70" y="14"/>
              </a:cxn>
              <a:cxn ang="0">
                <a:pos x="64" y="20"/>
              </a:cxn>
              <a:cxn ang="0">
                <a:pos x="64" y="20"/>
              </a:cxn>
              <a:cxn ang="0">
                <a:pos x="54" y="30"/>
              </a:cxn>
              <a:cxn ang="0">
                <a:pos x="35" y="22"/>
              </a:cxn>
              <a:cxn ang="0">
                <a:pos x="16" y="30"/>
              </a:cxn>
              <a:cxn ang="0">
                <a:pos x="10" y="24"/>
              </a:cxn>
              <a:cxn ang="0">
                <a:pos x="10" y="23"/>
              </a:cxn>
              <a:cxn ang="0">
                <a:pos x="35" y="13"/>
              </a:cxn>
              <a:cxn ang="0">
                <a:pos x="60" y="23"/>
              </a:cxn>
              <a:cxn ang="0">
                <a:pos x="61" y="24"/>
              </a:cxn>
              <a:cxn ang="0">
                <a:pos x="55" y="30"/>
              </a:cxn>
              <a:cxn ang="0">
                <a:pos x="54" y="30"/>
              </a:cxn>
              <a:cxn ang="0">
                <a:pos x="35" y="36"/>
              </a:cxn>
              <a:cxn ang="0">
                <a:pos x="26" y="40"/>
              </a:cxn>
              <a:cxn ang="0">
                <a:pos x="20" y="34"/>
              </a:cxn>
              <a:cxn ang="0">
                <a:pos x="20" y="33"/>
              </a:cxn>
              <a:cxn ang="0">
                <a:pos x="35" y="27"/>
              </a:cxn>
              <a:cxn ang="0">
                <a:pos x="51" y="33"/>
              </a:cxn>
              <a:cxn ang="0">
                <a:pos x="51" y="34"/>
              </a:cxn>
              <a:cxn ang="0">
                <a:pos x="45" y="40"/>
              </a:cxn>
              <a:cxn ang="0">
                <a:pos x="35" y="36"/>
              </a:cxn>
              <a:cxn ang="0">
                <a:pos x="29" y="43"/>
              </a:cxn>
              <a:cxn ang="0">
                <a:pos x="35" y="41"/>
              </a:cxn>
              <a:cxn ang="0">
                <a:pos x="41" y="43"/>
              </a:cxn>
              <a:cxn ang="0">
                <a:pos x="35" y="49"/>
              </a:cxn>
              <a:cxn ang="0">
                <a:pos x="29" y="43"/>
              </a:cxn>
            </a:cxnLst>
            <a:rect l="0" t="0" r="r" b="b"/>
            <a:pathLst>
              <a:path w="70" h="49">
                <a:moveTo>
                  <a:pt x="64" y="20"/>
                </a:moveTo>
                <a:cubicBezTo>
                  <a:pt x="55" y="13"/>
                  <a:pt x="46" y="9"/>
                  <a:pt x="35" y="9"/>
                </a:cubicBezTo>
                <a:cubicBezTo>
                  <a:pt x="24" y="9"/>
                  <a:pt x="15" y="13"/>
                  <a:pt x="7" y="20"/>
                </a:cubicBezTo>
                <a:cubicBezTo>
                  <a:pt x="7" y="20"/>
                  <a:pt x="7" y="20"/>
                  <a:pt x="6" y="20"/>
                </a:cubicBezTo>
                <a:cubicBezTo>
                  <a:pt x="5" y="20"/>
                  <a:pt x="0" y="15"/>
                  <a:pt x="0" y="14"/>
                </a:cubicBezTo>
                <a:cubicBezTo>
                  <a:pt x="0" y="14"/>
                  <a:pt x="0" y="14"/>
                  <a:pt x="1" y="13"/>
                </a:cubicBezTo>
                <a:cubicBezTo>
                  <a:pt x="10" y="4"/>
                  <a:pt x="23" y="0"/>
                  <a:pt x="35" y="0"/>
                </a:cubicBezTo>
                <a:cubicBezTo>
                  <a:pt x="48" y="0"/>
                  <a:pt x="61" y="4"/>
                  <a:pt x="70" y="13"/>
                </a:cubicBezTo>
                <a:cubicBezTo>
                  <a:pt x="70" y="14"/>
                  <a:pt x="70" y="14"/>
                  <a:pt x="70" y="14"/>
                </a:cubicBezTo>
                <a:cubicBezTo>
                  <a:pt x="70" y="15"/>
                  <a:pt x="65" y="20"/>
                  <a:pt x="64" y="20"/>
                </a:cubicBezTo>
                <a:cubicBezTo>
                  <a:pt x="64" y="20"/>
                  <a:pt x="64" y="20"/>
                  <a:pt x="64" y="20"/>
                </a:cubicBezTo>
                <a:close/>
                <a:moveTo>
                  <a:pt x="54" y="30"/>
                </a:moveTo>
                <a:cubicBezTo>
                  <a:pt x="48" y="25"/>
                  <a:pt x="43" y="22"/>
                  <a:pt x="35" y="22"/>
                </a:cubicBezTo>
                <a:cubicBezTo>
                  <a:pt x="25" y="22"/>
                  <a:pt x="16" y="30"/>
                  <a:pt x="16" y="30"/>
                </a:cubicBezTo>
                <a:cubicBezTo>
                  <a:pt x="15" y="30"/>
                  <a:pt x="10" y="25"/>
                  <a:pt x="10" y="24"/>
                </a:cubicBezTo>
                <a:cubicBezTo>
                  <a:pt x="10" y="24"/>
                  <a:pt x="10" y="23"/>
                  <a:pt x="10" y="23"/>
                </a:cubicBezTo>
                <a:cubicBezTo>
                  <a:pt x="17" y="17"/>
                  <a:pt x="26" y="13"/>
                  <a:pt x="35" y="13"/>
                </a:cubicBezTo>
                <a:cubicBezTo>
                  <a:pt x="44" y="13"/>
                  <a:pt x="54" y="17"/>
                  <a:pt x="60" y="23"/>
                </a:cubicBezTo>
                <a:cubicBezTo>
                  <a:pt x="61" y="23"/>
                  <a:pt x="61" y="24"/>
                  <a:pt x="61" y="24"/>
                </a:cubicBezTo>
                <a:cubicBezTo>
                  <a:pt x="61" y="25"/>
                  <a:pt x="56" y="30"/>
                  <a:pt x="55" y="30"/>
                </a:cubicBezTo>
                <a:cubicBezTo>
                  <a:pt x="54" y="30"/>
                  <a:pt x="54" y="30"/>
                  <a:pt x="54" y="30"/>
                </a:cubicBezTo>
                <a:close/>
                <a:moveTo>
                  <a:pt x="35" y="36"/>
                </a:moveTo>
                <a:cubicBezTo>
                  <a:pt x="30" y="36"/>
                  <a:pt x="26" y="40"/>
                  <a:pt x="26" y="40"/>
                </a:cubicBezTo>
                <a:cubicBezTo>
                  <a:pt x="25" y="40"/>
                  <a:pt x="20" y="35"/>
                  <a:pt x="20" y="34"/>
                </a:cubicBezTo>
                <a:cubicBezTo>
                  <a:pt x="20" y="33"/>
                  <a:pt x="20" y="33"/>
                  <a:pt x="20" y="33"/>
                </a:cubicBezTo>
                <a:cubicBezTo>
                  <a:pt x="24" y="29"/>
                  <a:pt x="30" y="27"/>
                  <a:pt x="35" y="27"/>
                </a:cubicBezTo>
                <a:cubicBezTo>
                  <a:pt x="41" y="27"/>
                  <a:pt x="47" y="29"/>
                  <a:pt x="51" y="33"/>
                </a:cubicBezTo>
                <a:cubicBezTo>
                  <a:pt x="51" y="33"/>
                  <a:pt x="51" y="33"/>
                  <a:pt x="51" y="34"/>
                </a:cubicBezTo>
                <a:cubicBezTo>
                  <a:pt x="51" y="35"/>
                  <a:pt x="46" y="40"/>
                  <a:pt x="45" y="40"/>
                </a:cubicBezTo>
                <a:cubicBezTo>
                  <a:pt x="44" y="40"/>
                  <a:pt x="41" y="36"/>
                  <a:pt x="35" y="36"/>
                </a:cubicBezTo>
                <a:close/>
                <a:moveTo>
                  <a:pt x="29" y="43"/>
                </a:moveTo>
                <a:cubicBezTo>
                  <a:pt x="29" y="42"/>
                  <a:pt x="34" y="41"/>
                  <a:pt x="35" y="41"/>
                </a:cubicBezTo>
                <a:cubicBezTo>
                  <a:pt x="37" y="41"/>
                  <a:pt x="41" y="42"/>
                  <a:pt x="41" y="43"/>
                </a:cubicBezTo>
                <a:cubicBezTo>
                  <a:pt x="41" y="44"/>
                  <a:pt x="36" y="49"/>
                  <a:pt x="35" y="49"/>
                </a:cubicBezTo>
                <a:cubicBezTo>
                  <a:pt x="34" y="49"/>
                  <a:pt x="29" y="44"/>
                  <a:pt x="29" y="43"/>
                </a:cubicBezTo>
                <a:close/>
              </a:path>
            </a:pathLst>
          </a:custGeom>
          <a:solidFill>
            <a:schemeClr val="accent4"/>
          </a:solidFill>
          <a:ln w="9525">
            <a:noFill/>
            <a:round/>
          </a:ln>
        </p:spPr>
        <p:txBody>
          <a:bodyPr vert="horz" wrap="square" lIns="91421" tIns="45711" rIns="91421" bIns="45711" numCol="1" anchor="t" anchorCtr="0" compatLnSpc="1"/>
          <a:lstStyle/>
          <a:p>
            <a:pPr>
              <a:lnSpc>
                <a:spcPct val="120000"/>
              </a:lnSpc>
            </a:pPr>
            <a:endParaRPr lang="en-US" sz="600" dirty="0">
              <a:cs typeface="+mn-ea"/>
              <a:sym typeface="+mn-lt"/>
            </a:endParaRPr>
          </a:p>
        </p:txBody>
      </p:sp>
      <p:sp>
        <p:nvSpPr>
          <p:cNvPr id="15" name="Freeform 101"/>
          <p:cNvSpPr>
            <a:spLocks noEditPoints="1"/>
          </p:cNvSpPr>
          <p:nvPr/>
        </p:nvSpPr>
        <p:spPr bwMode="auto">
          <a:xfrm>
            <a:off x="4840165" y="1982940"/>
            <a:ext cx="322362" cy="298256"/>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accent5"/>
          </a:solidFill>
          <a:ln w="9525">
            <a:noFill/>
            <a:round/>
          </a:ln>
        </p:spPr>
        <p:txBody>
          <a:bodyPr vert="horz" wrap="square" lIns="91421" tIns="45711" rIns="91421" bIns="45711" numCol="1" anchor="t" anchorCtr="0" compatLnSpc="1"/>
          <a:lstStyle/>
          <a:p>
            <a:pPr>
              <a:lnSpc>
                <a:spcPct val="120000"/>
              </a:lnSpc>
            </a:pPr>
            <a:endParaRPr lang="en-US" sz="600" dirty="0">
              <a:cs typeface="+mn-ea"/>
              <a:sym typeface="+mn-lt"/>
            </a:endParaRPr>
          </a:p>
        </p:txBody>
      </p:sp>
      <p:sp>
        <p:nvSpPr>
          <p:cNvPr id="16" name="Freeform 145"/>
          <p:cNvSpPr/>
          <p:nvPr/>
        </p:nvSpPr>
        <p:spPr bwMode="auto">
          <a:xfrm>
            <a:off x="4530194" y="1343438"/>
            <a:ext cx="272490" cy="234984"/>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accent6"/>
          </a:solidFill>
          <a:ln w="9525">
            <a:noFill/>
            <a:round/>
          </a:ln>
        </p:spPr>
        <p:txBody>
          <a:bodyPr vert="horz" wrap="square" lIns="91421" tIns="45711" rIns="91421" bIns="45711" numCol="1" anchor="t" anchorCtr="0" compatLnSpc="1"/>
          <a:lstStyle/>
          <a:p>
            <a:pPr>
              <a:lnSpc>
                <a:spcPct val="120000"/>
              </a:lnSpc>
            </a:pPr>
            <a:endParaRPr lang="en-US" sz="600" dirty="0">
              <a:cs typeface="+mn-ea"/>
              <a:sym typeface="+mn-lt"/>
            </a:endParaRPr>
          </a:p>
        </p:txBody>
      </p:sp>
      <p:sp>
        <p:nvSpPr>
          <p:cNvPr id="26" name="Donut 25"/>
          <p:cNvSpPr/>
          <p:nvPr/>
        </p:nvSpPr>
        <p:spPr>
          <a:xfrm>
            <a:off x="4159940" y="2878694"/>
            <a:ext cx="1189424" cy="1189490"/>
          </a:xfrm>
          <a:prstGeom prst="donut">
            <a:avLst>
              <a:gd name="adj" fmla="val 1057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600" dirty="0">
              <a:solidFill>
                <a:schemeClr val="tx1"/>
              </a:solidFill>
              <a:cs typeface="+mn-ea"/>
              <a:sym typeface="+mn-lt"/>
            </a:endParaRPr>
          </a:p>
        </p:txBody>
      </p:sp>
      <p:sp>
        <p:nvSpPr>
          <p:cNvPr id="25" name="Donut 24"/>
          <p:cNvSpPr/>
          <p:nvPr/>
        </p:nvSpPr>
        <p:spPr>
          <a:xfrm>
            <a:off x="3202015" y="3198020"/>
            <a:ext cx="1404959" cy="1405036"/>
          </a:xfrm>
          <a:prstGeom prst="donut">
            <a:avLst>
              <a:gd name="adj" fmla="val 105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600" dirty="0">
              <a:solidFill>
                <a:schemeClr val="tx1"/>
              </a:solidFill>
              <a:cs typeface="+mn-ea"/>
              <a:sym typeface="+mn-lt"/>
            </a:endParaRPr>
          </a:p>
        </p:txBody>
      </p:sp>
      <p:sp>
        <p:nvSpPr>
          <p:cNvPr id="24" name="Donut 23"/>
          <p:cNvSpPr/>
          <p:nvPr/>
        </p:nvSpPr>
        <p:spPr>
          <a:xfrm>
            <a:off x="1898738" y="3070287"/>
            <a:ext cx="1660405" cy="1660496"/>
          </a:xfrm>
          <a:prstGeom prst="donut">
            <a:avLst>
              <a:gd name="adj" fmla="val 10574"/>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5023" tIns="32511" rIns="65023" bIns="32511" rtlCol="0" anchor="ctr"/>
          <a:lstStyle/>
          <a:p>
            <a:pPr algn="ctr">
              <a:lnSpc>
                <a:spcPct val="120000"/>
              </a:lnSpc>
            </a:pPr>
            <a:endParaRPr lang="en-US" sz="600" dirty="0">
              <a:solidFill>
                <a:schemeClr val="tx1"/>
              </a:solidFill>
              <a:cs typeface="+mn-ea"/>
              <a:sym typeface="+mn-lt"/>
            </a:endParaRPr>
          </a:p>
        </p:txBody>
      </p:sp>
      <p:sp>
        <p:nvSpPr>
          <p:cNvPr id="11" name="Freeform 66"/>
          <p:cNvSpPr>
            <a:spLocks noEditPoints="1"/>
          </p:cNvSpPr>
          <p:nvPr/>
        </p:nvSpPr>
        <p:spPr bwMode="auto">
          <a:xfrm>
            <a:off x="2557104" y="3669384"/>
            <a:ext cx="395765" cy="462307"/>
          </a:xfrm>
          <a:custGeom>
            <a:avLst/>
            <a:gdLst/>
            <a:ahLst/>
            <a:cxnLst>
              <a:cxn ang="0">
                <a:pos x="55" y="9"/>
              </a:cxn>
              <a:cxn ang="0">
                <a:pos x="55" y="14"/>
              </a:cxn>
              <a:cxn ang="0">
                <a:pos x="27" y="23"/>
              </a:cxn>
              <a:cxn ang="0">
                <a:pos x="0" y="14"/>
              </a:cxn>
              <a:cxn ang="0">
                <a:pos x="0" y="9"/>
              </a:cxn>
              <a:cxn ang="0">
                <a:pos x="27" y="0"/>
              </a:cxn>
              <a:cxn ang="0">
                <a:pos x="55" y="9"/>
              </a:cxn>
              <a:cxn ang="0">
                <a:pos x="55" y="21"/>
              </a:cxn>
              <a:cxn ang="0">
                <a:pos x="55" y="27"/>
              </a:cxn>
              <a:cxn ang="0">
                <a:pos x="27" y="37"/>
              </a:cxn>
              <a:cxn ang="0">
                <a:pos x="0" y="27"/>
              </a:cxn>
              <a:cxn ang="0">
                <a:pos x="0" y="21"/>
              </a:cxn>
              <a:cxn ang="0">
                <a:pos x="27" y="27"/>
              </a:cxn>
              <a:cxn ang="0">
                <a:pos x="55" y="21"/>
              </a:cxn>
              <a:cxn ang="0">
                <a:pos x="55" y="35"/>
              </a:cxn>
              <a:cxn ang="0">
                <a:pos x="55" y="41"/>
              </a:cxn>
              <a:cxn ang="0">
                <a:pos x="27" y="50"/>
              </a:cxn>
              <a:cxn ang="0">
                <a:pos x="0" y="41"/>
              </a:cxn>
              <a:cxn ang="0">
                <a:pos x="0" y="35"/>
              </a:cxn>
              <a:cxn ang="0">
                <a:pos x="27" y="41"/>
              </a:cxn>
              <a:cxn ang="0">
                <a:pos x="55" y="35"/>
              </a:cxn>
              <a:cxn ang="0">
                <a:pos x="55" y="49"/>
              </a:cxn>
              <a:cxn ang="0">
                <a:pos x="55" y="55"/>
              </a:cxn>
              <a:cxn ang="0">
                <a:pos x="27" y="64"/>
              </a:cxn>
              <a:cxn ang="0">
                <a:pos x="0" y="55"/>
              </a:cxn>
              <a:cxn ang="0">
                <a:pos x="0" y="49"/>
              </a:cxn>
              <a:cxn ang="0">
                <a:pos x="27" y="55"/>
              </a:cxn>
              <a:cxn ang="0">
                <a:pos x="55" y="49"/>
              </a:cxn>
            </a:cxnLst>
            <a:rect l="0" t="0" r="r" b="b"/>
            <a:pathLst>
              <a:path w="55" h="64">
                <a:moveTo>
                  <a:pt x="55" y="9"/>
                </a:moveTo>
                <a:cubicBezTo>
                  <a:pt x="55" y="14"/>
                  <a:pt x="55" y="14"/>
                  <a:pt x="55" y="14"/>
                </a:cubicBezTo>
                <a:cubicBezTo>
                  <a:pt x="55" y="19"/>
                  <a:pt x="42" y="23"/>
                  <a:pt x="27" y="23"/>
                </a:cubicBezTo>
                <a:cubicBezTo>
                  <a:pt x="12" y="23"/>
                  <a:pt x="0" y="19"/>
                  <a:pt x="0" y="14"/>
                </a:cubicBezTo>
                <a:cubicBezTo>
                  <a:pt x="0" y="9"/>
                  <a:pt x="0" y="9"/>
                  <a:pt x="0" y="9"/>
                </a:cubicBezTo>
                <a:cubicBezTo>
                  <a:pt x="0" y="4"/>
                  <a:pt x="12" y="0"/>
                  <a:pt x="27" y="0"/>
                </a:cubicBezTo>
                <a:cubicBezTo>
                  <a:pt x="42" y="0"/>
                  <a:pt x="55" y="4"/>
                  <a:pt x="55" y="9"/>
                </a:cubicBezTo>
                <a:close/>
                <a:moveTo>
                  <a:pt x="55" y="21"/>
                </a:moveTo>
                <a:cubicBezTo>
                  <a:pt x="55" y="27"/>
                  <a:pt x="55" y="27"/>
                  <a:pt x="55" y="27"/>
                </a:cubicBezTo>
                <a:cubicBezTo>
                  <a:pt x="55" y="32"/>
                  <a:pt x="42" y="37"/>
                  <a:pt x="27" y="37"/>
                </a:cubicBezTo>
                <a:cubicBezTo>
                  <a:pt x="12" y="37"/>
                  <a:pt x="0" y="32"/>
                  <a:pt x="0" y="27"/>
                </a:cubicBezTo>
                <a:cubicBezTo>
                  <a:pt x="0" y="21"/>
                  <a:pt x="0" y="21"/>
                  <a:pt x="0" y="21"/>
                </a:cubicBezTo>
                <a:cubicBezTo>
                  <a:pt x="6" y="25"/>
                  <a:pt x="16" y="27"/>
                  <a:pt x="27" y="27"/>
                </a:cubicBezTo>
                <a:cubicBezTo>
                  <a:pt x="38" y="27"/>
                  <a:pt x="49" y="25"/>
                  <a:pt x="55" y="21"/>
                </a:cubicBezTo>
                <a:close/>
                <a:moveTo>
                  <a:pt x="55" y="35"/>
                </a:moveTo>
                <a:cubicBezTo>
                  <a:pt x="55" y="41"/>
                  <a:pt x="55" y="41"/>
                  <a:pt x="55" y="41"/>
                </a:cubicBezTo>
                <a:cubicBezTo>
                  <a:pt x="55" y="46"/>
                  <a:pt x="42" y="50"/>
                  <a:pt x="27" y="50"/>
                </a:cubicBezTo>
                <a:cubicBezTo>
                  <a:pt x="12" y="50"/>
                  <a:pt x="0" y="46"/>
                  <a:pt x="0" y="41"/>
                </a:cubicBezTo>
                <a:cubicBezTo>
                  <a:pt x="0" y="35"/>
                  <a:pt x="0" y="35"/>
                  <a:pt x="0" y="35"/>
                </a:cubicBezTo>
                <a:cubicBezTo>
                  <a:pt x="6" y="39"/>
                  <a:pt x="16" y="41"/>
                  <a:pt x="27" y="41"/>
                </a:cubicBezTo>
                <a:cubicBezTo>
                  <a:pt x="38" y="41"/>
                  <a:pt x="49" y="39"/>
                  <a:pt x="55" y="35"/>
                </a:cubicBezTo>
                <a:close/>
                <a:moveTo>
                  <a:pt x="55" y="49"/>
                </a:moveTo>
                <a:cubicBezTo>
                  <a:pt x="55" y="55"/>
                  <a:pt x="55" y="55"/>
                  <a:pt x="55" y="55"/>
                </a:cubicBezTo>
                <a:cubicBezTo>
                  <a:pt x="55" y="60"/>
                  <a:pt x="42" y="64"/>
                  <a:pt x="27" y="64"/>
                </a:cubicBezTo>
                <a:cubicBezTo>
                  <a:pt x="12" y="64"/>
                  <a:pt x="0" y="60"/>
                  <a:pt x="0" y="55"/>
                </a:cubicBezTo>
                <a:cubicBezTo>
                  <a:pt x="0" y="49"/>
                  <a:pt x="0" y="49"/>
                  <a:pt x="0" y="49"/>
                </a:cubicBezTo>
                <a:cubicBezTo>
                  <a:pt x="6" y="53"/>
                  <a:pt x="16" y="55"/>
                  <a:pt x="27" y="55"/>
                </a:cubicBezTo>
                <a:cubicBezTo>
                  <a:pt x="38" y="55"/>
                  <a:pt x="49" y="53"/>
                  <a:pt x="55" y="49"/>
                </a:cubicBezTo>
                <a:close/>
              </a:path>
            </a:pathLst>
          </a:custGeom>
          <a:solidFill>
            <a:schemeClr val="accent1"/>
          </a:solidFill>
          <a:ln w="9525">
            <a:noFill/>
            <a:round/>
          </a:ln>
        </p:spPr>
        <p:txBody>
          <a:bodyPr vert="horz" wrap="square" lIns="91421" tIns="45711" rIns="91421" bIns="45711" numCol="1" anchor="t" anchorCtr="0" compatLnSpc="1"/>
          <a:lstStyle/>
          <a:p>
            <a:pPr>
              <a:lnSpc>
                <a:spcPct val="120000"/>
              </a:lnSpc>
            </a:pPr>
            <a:endParaRPr lang="en-US" sz="600" dirty="0">
              <a:cs typeface="+mn-ea"/>
              <a:sym typeface="+mn-lt"/>
            </a:endParaRPr>
          </a:p>
        </p:txBody>
      </p:sp>
      <p:sp>
        <p:nvSpPr>
          <p:cNvPr id="12" name="Freeform 72"/>
          <p:cNvSpPr>
            <a:spLocks noEditPoints="1"/>
          </p:cNvSpPr>
          <p:nvPr/>
        </p:nvSpPr>
        <p:spPr bwMode="auto">
          <a:xfrm>
            <a:off x="3705025" y="3742675"/>
            <a:ext cx="398942" cy="315726"/>
          </a:xfrm>
          <a:custGeom>
            <a:avLst/>
            <a:gdLst/>
            <a:ahLst/>
            <a:cxnLst>
              <a:cxn ang="0">
                <a:pos x="50" y="41"/>
              </a:cxn>
              <a:cxn ang="0">
                <a:pos x="40" y="51"/>
              </a:cxn>
              <a:cxn ang="0">
                <a:pos x="10" y="51"/>
              </a:cxn>
              <a:cxn ang="0">
                <a:pos x="0" y="41"/>
              </a:cxn>
              <a:cxn ang="0">
                <a:pos x="0" y="11"/>
              </a:cxn>
              <a:cxn ang="0">
                <a:pos x="10" y="1"/>
              </a:cxn>
              <a:cxn ang="0">
                <a:pos x="40" y="1"/>
              </a:cxn>
              <a:cxn ang="0">
                <a:pos x="44" y="1"/>
              </a:cxn>
              <a:cxn ang="0">
                <a:pos x="45" y="2"/>
              </a:cxn>
              <a:cxn ang="0">
                <a:pos x="44" y="3"/>
              </a:cxn>
              <a:cxn ang="0">
                <a:pos x="43" y="5"/>
              </a:cxn>
              <a:cxn ang="0">
                <a:pos x="41" y="5"/>
              </a:cxn>
              <a:cxn ang="0">
                <a:pos x="40" y="5"/>
              </a:cxn>
              <a:cxn ang="0">
                <a:pos x="10" y="5"/>
              </a:cxn>
              <a:cxn ang="0">
                <a:pos x="4" y="11"/>
              </a:cxn>
              <a:cxn ang="0">
                <a:pos x="4" y="41"/>
              </a:cxn>
              <a:cxn ang="0">
                <a:pos x="10" y="46"/>
              </a:cxn>
              <a:cxn ang="0">
                <a:pos x="40" y="46"/>
              </a:cxn>
              <a:cxn ang="0">
                <a:pos x="45" y="41"/>
              </a:cxn>
              <a:cxn ang="0">
                <a:pos x="45" y="36"/>
              </a:cxn>
              <a:cxn ang="0">
                <a:pos x="46" y="35"/>
              </a:cxn>
              <a:cxn ang="0">
                <a:pos x="48" y="33"/>
              </a:cxn>
              <a:cxn ang="0">
                <a:pos x="49" y="33"/>
              </a:cxn>
              <a:cxn ang="0">
                <a:pos x="50" y="34"/>
              </a:cxn>
              <a:cxn ang="0">
                <a:pos x="50" y="41"/>
              </a:cxn>
              <a:cxn ang="0">
                <a:pos x="57" y="18"/>
              </a:cxn>
              <a:cxn ang="0">
                <a:pos x="33" y="42"/>
              </a:cxn>
              <a:cxn ang="0">
                <a:pos x="23" y="42"/>
              </a:cxn>
              <a:cxn ang="0">
                <a:pos x="23" y="31"/>
              </a:cxn>
              <a:cxn ang="0">
                <a:pos x="47" y="7"/>
              </a:cxn>
              <a:cxn ang="0">
                <a:pos x="57" y="18"/>
              </a:cxn>
              <a:cxn ang="0">
                <a:pos x="36" y="34"/>
              </a:cxn>
              <a:cxn ang="0">
                <a:pos x="30" y="29"/>
              </a:cxn>
              <a:cxn ang="0">
                <a:pos x="26" y="33"/>
              </a:cxn>
              <a:cxn ang="0">
                <a:pos x="26" y="35"/>
              </a:cxn>
              <a:cxn ang="0">
                <a:pos x="29" y="35"/>
              </a:cxn>
              <a:cxn ang="0">
                <a:pos x="29" y="38"/>
              </a:cxn>
              <a:cxn ang="0">
                <a:pos x="31" y="38"/>
              </a:cxn>
              <a:cxn ang="0">
                <a:pos x="36" y="34"/>
              </a:cxn>
              <a:cxn ang="0">
                <a:pos x="46" y="13"/>
              </a:cxn>
              <a:cxn ang="0">
                <a:pos x="34" y="25"/>
              </a:cxn>
              <a:cxn ang="0">
                <a:pos x="33" y="26"/>
              </a:cxn>
              <a:cxn ang="0">
                <a:pos x="35" y="26"/>
              </a:cxn>
              <a:cxn ang="0">
                <a:pos x="47" y="14"/>
              </a:cxn>
              <a:cxn ang="0">
                <a:pos x="47" y="13"/>
              </a:cxn>
              <a:cxn ang="0">
                <a:pos x="46" y="13"/>
              </a:cxn>
              <a:cxn ang="0">
                <a:pos x="59" y="15"/>
              </a:cxn>
              <a:cxn ang="0">
                <a:pos x="49" y="5"/>
              </a:cxn>
              <a:cxn ang="0">
                <a:pos x="52" y="2"/>
              </a:cxn>
              <a:cxn ang="0">
                <a:pos x="57" y="2"/>
              </a:cxn>
              <a:cxn ang="0">
                <a:pos x="62" y="7"/>
              </a:cxn>
              <a:cxn ang="0">
                <a:pos x="62" y="12"/>
              </a:cxn>
              <a:cxn ang="0">
                <a:pos x="59" y="15"/>
              </a:cxn>
            </a:cxnLst>
            <a:rect l="0" t="0" r="r" b="b"/>
            <a:pathLst>
              <a:path w="64" h="51">
                <a:moveTo>
                  <a:pt x="50" y="41"/>
                </a:moveTo>
                <a:cubicBezTo>
                  <a:pt x="50" y="46"/>
                  <a:pt x="45" y="51"/>
                  <a:pt x="40" y="51"/>
                </a:cubicBezTo>
                <a:cubicBezTo>
                  <a:pt x="10" y="51"/>
                  <a:pt x="10" y="51"/>
                  <a:pt x="10" y="51"/>
                </a:cubicBezTo>
                <a:cubicBezTo>
                  <a:pt x="4" y="51"/>
                  <a:pt x="0" y="46"/>
                  <a:pt x="0" y="41"/>
                </a:cubicBezTo>
                <a:cubicBezTo>
                  <a:pt x="0" y="11"/>
                  <a:pt x="0" y="11"/>
                  <a:pt x="0" y="11"/>
                </a:cubicBezTo>
                <a:cubicBezTo>
                  <a:pt x="0" y="5"/>
                  <a:pt x="4" y="1"/>
                  <a:pt x="10" y="1"/>
                </a:cubicBezTo>
                <a:cubicBezTo>
                  <a:pt x="40" y="1"/>
                  <a:pt x="40" y="1"/>
                  <a:pt x="40" y="1"/>
                </a:cubicBezTo>
                <a:cubicBezTo>
                  <a:pt x="41" y="1"/>
                  <a:pt x="43" y="1"/>
                  <a:pt x="44" y="1"/>
                </a:cubicBezTo>
                <a:cubicBezTo>
                  <a:pt x="44" y="2"/>
                  <a:pt x="44" y="2"/>
                  <a:pt x="45" y="2"/>
                </a:cubicBezTo>
                <a:cubicBezTo>
                  <a:pt x="45" y="3"/>
                  <a:pt x="45" y="3"/>
                  <a:pt x="44" y="3"/>
                </a:cubicBezTo>
                <a:cubicBezTo>
                  <a:pt x="43" y="5"/>
                  <a:pt x="43" y="5"/>
                  <a:pt x="43" y="5"/>
                </a:cubicBezTo>
                <a:cubicBezTo>
                  <a:pt x="42" y="5"/>
                  <a:pt x="42" y="5"/>
                  <a:pt x="41" y="5"/>
                </a:cubicBezTo>
                <a:cubicBezTo>
                  <a:pt x="41" y="5"/>
                  <a:pt x="40" y="5"/>
                  <a:pt x="40" y="5"/>
                </a:cubicBezTo>
                <a:cubicBezTo>
                  <a:pt x="10" y="5"/>
                  <a:pt x="10" y="5"/>
                  <a:pt x="10" y="5"/>
                </a:cubicBezTo>
                <a:cubicBezTo>
                  <a:pt x="7" y="5"/>
                  <a:pt x="4" y="8"/>
                  <a:pt x="4" y="11"/>
                </a:cubicBezTo>
                <a:cubicBezTo>
                  <a:pt x="4" y="41"/>
                  <a:pt x="4" y="41"/>
                  <a:pt x="4" y="41"/>
                </a:cubicBezTo>
                <a:cubicBezTo>
                  <a:pt x="4" y="44"/>
                  <a:pt x="7" y="46"/>
                  <a:pt x="10" y="46"/>
                </a:cubicBezTo>
                <a:cubicBezTo>
                  <a:pt x="40" y="46"/>
                  <a:pt x="40" y="46"/>
                  <a:pt x="40" y="46"/>
                </a:cubicBezTo>
                <a:cubicBezTo>
                  <a:pt x="43" y="46"/>
                  <a:pt x="45" y="44"/>
                  <a:pt x="45" y="41"/>
                </a:cubicBezTo>
                <a:cubicBezTo>
                  <a:pt x="45" y="36"/>
                  <a:pt x="45" y="36"/>
                  <a:pt x="45" y="36"/>
                </a:cubicBezTo>
                <a:cubicBezTo>
                  <a:pt x="45" y="36"/>
                  <a:pt x="46" y="35"/>
                  <a:pt x="46" y="35"/>
                </a:cubicBezTo>
                <a:cubicBezTo>
                  <a:pt x="48" y="33"/>
                  <a:pt x="48" y="33"/>
                  <a:pt x="48" y="33"/>
                </a:cubicBezTo>
                <a:cubicBezTo>
                  <a:pt x="48" y="33"/>
                  <a:pt x="49" y="33"/>
                  <a:pt x="49" y="33"/>
                </a:cubicBezTo>
                <a:cubicBezTo>
                  <a:pt x="50" y="33"/>
                  <a:pt x="50" y="33"/>
                  <a:pt x="50" y="34"/>
                </a:cubicBezTo>
                <a:lnTo>
                  <a:pt x="50" y="41"/>
                </a:lnTo>
                <a:close/>
                <a:moveTo>
                  <a:pt x="57" y="18"/>
                </a:moveTo>
                <a:cubicBezTo>
                  <a:pt x="33" y="42"/>
                  <a:pt x="33" y="42"/>
                  <a:pt x="33" y="42"/>
                </a:cubicBezTo>
                <a:cubicBezTo>
                  <a:pt x="23" y="42"/>
                  <a:pt x="23" y="42"/>
                  <a:pt x="23" y="42"/>
                </a:cubicBezTo>
                <a:cubicBezTo>
                  <a:pt x="23" y="31"/>
                  <a:pt x="23" y="31"/>
                  <a:pt x="23" y="31"/>
                </a:cubicBezTo>
                <a:cubicBezTo>
                  <a:pt x="47" y="7"/>
                  <a:pt x="47" y="7"/>
                  <a:pt x="47" y="7"/>
                </a:cubicBezTo>
                <a:lnTo>
                  <a:pt x="57" y="18"/>
                </a:lnTo>
                <a:close/>
                <a:moveTo>
                  <a:pt x="36" y="34"/>
                </a:moveTo>
                <a:cubicBezTo>
                  <a:pt x="30" y="29"/>
                  <a:pt x="30" y="29"/>
                  <a:pt x="30" y="29"/>
                </a:cubicBezTo>
                <a:cubicBezTo>
                  <a:pt x="26" y="33"/>
                  <a:pt x="26" y="33"/>
                  <a:pt x="26" y="33"/>
                </a:cubicBezTo>
                <a:cubicBezTo>
                  <a:pt x="26" y="35"/>
                  <a:pt x="26" y="35"/>
                  <a:pt x="26" y="35"/>
                </a:cubicBezTo>
                <a:cubicBezTo>
                  <a:pt x="29" y="35"/>
                  <a:pt x="29" y="35"/>
                  <a:pt x="29" y="35"/>
                </a:cubicBezTo>
                <a:cubicBezTo>
                  <a:pt x="29" y="38"/>
                  <a:pt x="29" y="38"/>
                  <a:pt x="29" y="38"/>
                </a:cubicBezTo>
                <a:cubicBezTo>
                  <a:pt x="31" y="38"/>
                  <a:pt x="31" y="38"/>
                  <a:pt x="31" y="38"/>
                </a:cubicBezTo>
                <a:lnTo>
                  <a:pt x="36" y="34"/>
                </a:lnTo>
                <a:close/>
                <a:moveTo>
                  <a:pt x="46" y="13"/>
                </a:moveTo>
                <a:cubicBezTo>
                  <a:pt x="34" y="25"/>
                  <a:pt x="34" y="25"/>
                  <a:pt x="34" y="25"/>
                </a:cubicBezTo>
                <a:cubicBezTo>
                  <a:pt x="33" y="25"/>
                  <a:pt x="33" y="26"/>
                  <a:pt x="33" y="26"/>
                </a:cubicBezTo>
                <a:cubicBezTo>
                  <a:pt x="34" y="27"/>
                  <a:pt x="34" y="27"/>
                  <a:pt x="35" y="26"/>
                </a:cubicBezTo>
                <a:cubicBezTo>
                  <a:pt x="47" y="14"/>
                  <a:pt x="47" y="14"/>
                  <a:pt x="47" y="14"/>
                </a:cubicBezTo>
                <a:cubicBezTo>
                  <a:pt x="47" y="13"/>
                  <a:pt x="47" y="13"/>
                  <a:pt x="47" y="13"/>
                </a:cubicBezTo>
                <a:cubicBezTo>
                  <a:pt x="47" y="12"/>
                  <a:pt x="46" y="12"/>
                  <a:pt x="46" y="13"/>
                </a:cubicBezTo>
                <a:close/>
                <a:moveTo>
                  <a:pt x="59" y="15"/>
                </a:moveTo>
                <a:cubicBezTo>
                  <a:pt x="49" y="5"/>
                  <a:pt x="49" y="5"/>
                  <a:pt x="49" y="5"/>
                </a:cubicBezTo>
                <a:cubicBezTo>
                  <a:pt x="52" y="2"/>
                  <a:pt x="52" y="2"/>
                  <a:pt x="52" y="2"/>
                </a:cubicBezTo>
                <a:cubicBezTo>
                  <a:pt x="53" y="0"/>
                  <a:pt x="56" y="0"/>
                  <a:pt x="57" y="2"/>
                </a:cubicBezTo>
                <a:cubicBezTo>
                  <a:pt x="62" y="7"/>
                  <a:pt x="62" y="7"/>
                  <a:pt x="62" y="7"/>
                </a:cubicBezTo>
                <a:cubicBezTo>
                  <a:pt x="64" y="9"/>
                  <a:pt x="64" y="11"/>
                  <a:pt x="62" y="12"/>
                </a:cubicBezTo>
                <a:lnTo>
                  <a:pt x="59" y="15"/>
                </a:lnTo>
                <a:close/>
              </a:path>
            </a:pathLst>
          </a:custGeom>
          <a:solidFill>
            <a:schemeClr val="accent2"/>
          </a:solidFill>
          <a:ln w="9525">
            <a:noFill/>
            <a:round/>
          </a:ln>
        </p:spPr>
        <p:txBody>
          <a:bodyPr vert="horz" wrap="square" lIns="91421" tIns="45711" rIns="91421" bIns="45711" numCol="1" anchor="t" anchorCtr="0" compatLnSpc="1"/>
          <a:lstStyle/>
          <a:p>
            <a:pPr>
              <a:lnSpc>
                <a:spcPct val="120000"/>
              </a:lnSpc>
            </a:pPr>
            <a:endParaRPr lang="en-US" sz="600" dirty="0">
              <a:cs typeface="+mn-ea"/>
              <a:sym typeface="+mn-lt"/>
            </a:endParaRPr>
          </a:p>
        </p:txBody>
      </p:sp>
      <p:sp>
        <p:nvSpPr>
          <p:cNvPr id="13" name="Freeform 126"/>
          <p:cNvSpPr/>
          <p:nvPr/>
        </p:nvSpPr>
        <p:spPr bwMode="auto">
          <a:xfrm>
            <a:off x="4603177" y="3278478"/>
            <a:ext cx="302949" cy="389929"/>
          </a:xfrm>
          <a:custGeom>
            <a:avLst/>
            <a:gdLst/>
            <a:ahLst/>
            <a:cxnLst>
              <a:cxn ang="0">
                <a:pos x="25" y="46"/>
              </a:cxn>
              <a:cxn ang="0">
                <a:pos x="1" y="64"/>
              </a:cxn>
              <a:cxn ang="0">
                <a:pos x="0" y="62"/>
              </a:cxn>
              <a:cxn ang="0">
                <a:pos x="1" y="61"/>
              </a:cxn>
              <a:cxn ang="0">
                <a:pos x="22" y="46"/>
              </a:cxn>
              <a:cxn ang="0">
                <a:pos x="1" y="36"/>
              </a:cxn>
              <a:cxn ang="0">
                <a:pos x="24" y="41"/>
              </a:cxn>
              <a:cxn ang="0">
                <a:pos x="27" y="31"/>
              </a:cxn>
              <a:cxn ang="0">
                <a:pos x="7" y="18"/>
              </a:cxn>
              <a:cxn ang="0">
                <a:pos x="27" y="28"/>
              </a:cxn>
              <a:cxn ang="0">
                <a:pos x="28" y="21"/>
              </a:cxn>
              <a:cxn ang="0">
                <a:pos x="23" y="0"/>
              </a:cxn>
              <a:cxn ang="0">
                <a:pos x="31" y="21"/>
              </a:cxn>
              <a:cxn ang="0">
                <a:pos x="31" y="25"/>
              </a:cxn>
              <a:cxn ang="0">
                <a:pos x="48" y="18"/>
              </a:cxn>
              <a:cxn ang="0">
                <a:pos x="30" y="32"/>
              </a:cxn>
              <a:cxn ang="0">
                <a:pos x="27" y="42"/>
              </a:cxn>
              <a:cxn ang="0">
                <a:pos x="50" y="39"/>
              </a:cxn>
              <a:cxn ang="0">
                <a:pos x="25" y="46"/>
              </a:cxn>
            </a:cxnLst>
            <a:rect l="0" t="0" r="r" b="b"/>
            <a:pathLst>
              <a:path w="50" h="64">
                <a:moveTo>
                  <a:pt x="25" y="46"/>
                </a:moveTo>
                <a:cubicBezTo>
                  <a:pt x="20" y="57"/>
                  <a:pt x="11" y="64"/>
                  <a:pt x="1" y="64"/>
                </a:cubicBezTo>
                <a:cubicBezTo>
                  <a:pt x="0" y="64"/>
                  <a:pt x="0" y="63"/>
                  <a:pt x="0" y="62"/>
                </a:cubicBezTo>
                <a:cubicBezTo>
                  <a:pt x="0" y="61"/>
                  <a:pt x="0" y="61"/>
                  <a:pt x="1" y="61"/>
                </a:cubicBezTo>
                <a:cubicBezTo>
                  <a:pt x="10" y="61"/>
                  <a:pt x="17" y="55"/>
                  <a:pt x="22" y="46"/>
                </a:cubicBezTo>
                <a:cubicBezTo>
                  <a:pt x="17" y="48"/>
                  <a:pt x="6" y="50"/>
                  <a:pt x="1" y="36"/>
                </a:cubicBezTo>
                <a:cubicBezTo>
                  <a:pt x="15" y="30"/>
                  <a:pt x="22" y="37"/>
                  <a:pt x="24" y="41"/>
                </a:cubicBezTo>
                <a:cubicBezTo>
                  <a:pt x="25" y="38"/>
                  <a:pt x="26" y="35"/>
                  <a:pt x="27" y="31"/>
                </a:cubicBezTo>
                <a:cubicBezTo>
                  <a:pt x="27" y="31"/>
                  <a:pt x="9" y="34"/>
                  <a:pt x="7" y="18"/>
                </a:cubicBezTo>
                <a:cubicBezTo>
                  <a:pt x="23" y="12"/>
                  <a:pt x="27" y="28"/>
                  <a:pt x="27" y="28"/>
                </a:cubicBezTo>
                <a:cubicBezTo>
                  <a:pt x="27" y="26"/>
                  <a:pt x="28" y="21"/>
                  <a:pt x="28" y="21"/>
                </a:cubicBezTo>
                <a:cubicBezTo>
                  <a:pt x="28" y="21"/>
                  <a:pt x="14" y="12"/>
                  <a:pt x="23" y="0"/>
                </a:cubicBezTo>
                <a:cubicBezTo>
                  <a:pt x="39" y="5"/>
                  <a:pt x="31" y="21"/>
                  <a:pt x="31" y="21"/>
                </a:cubicBezTo>
                <a:cubicBezTo>
                  <a:pt x="31" y="21"/>
                  <a:pt x="31" y="24"/>
                  <a:pt x="31" y="25"/>
                </a:cubicBezTo>
                <a:cubicBezTo>
                  <a:pt x="31" y="25"/>
                  <a:pt x="37" y="14"/>
                  <a:pt x="48" y="18"/>
                </a:cubicBezTo>
                <a:cubicBezTo>
                  <a:pt x="48" y="35"/>
                  <a:pt x="30" y="32"/>
                  <a:pt x="30" y="32"/>
                </a:cubicBezTo>
                <a:cubicBezTo>
                  <a:pt x="29" y="35"/>
                  <a:pt x="29" y="39"/>
                  <a:pt x="27" y="42"/>
                </a:cubicBezTo>
                <a:cubicBezTo>
                  <a:pt x="27" y="42"/>
                  <a:pt x="38" y="30"/>
                  <a:pt x="50" y="39"/>
                </a:cubicBezTo>
                <a:cubicBezTo>
                  <a:pt x="43" y="57"/>
                  <a:pt x="25" y="46"/>
                  <a:pt x="25" y="46"/>
                </a:cubicBezTo>
                <a:close/>
              </a:path>
            </a:pathLst>
          </a:custGeom>
          <a:solidFill>
            <a:schemeClr val="accent3"/>
          </a:solidFill>
          <a:ln w="9525">
            <a:noFill/>
            <a:round/>
          </a:ln>
        </p:spPr>
        <p:txBody>
          <a:bodyPr vert="horz" wrap="square" lIns="91421" tIns="45711" rIns="91421" bIns="45711" numCol="1" anchor="t" anchorCtr="0" compatLnSpc="1"/>
          <a:lstStyle/>
          <a:p>
            <a:pPr>
              <a:lnSpc>
                <a:spcPct val="120000"/>
              </a:lnSpc>
            </a:pPr>
            <a:endParaRPr lang="en-US" sz="600" dirty="0">
              <a:cs typeface="+mn-ea"/>
              <a:sym typeface="+mn-lt"/>
            </a:endParaRPr>
          </a:p>
        </p:txBody>
      </p:sp>
      <p:sp>
        <p:nvSpPr>
          <p:cNvPr id="17" name="Footer Text"/>
          <p:cNvSpPr txBox="1"/>
          <p:nvPr/>
        </p:nvSpPr>
        <p:spPr>
          <a:xfrm>
            <a:off x="1620824" y="2713913"/>
            <a:ext cx="1772069" cy="332399"/>
          </a:xfrm>
          <a:prstGeom prst="rect">
            <a:avLst/>
          </a:prstGeom>
          <a:noFill/>
        </p:spPr>
        <p:txBody>
          <a:bodyPr wrap="square" lIns="0" tIns="0" rIns="0" bIns="0" rtlCol="0">
            <a:spAutoFit/>
          </a:bodyPr>
          <a:lstStyle/>
          <a:p>
            <a:pPr>
              <a:lnSpc>
                <a:spcPct val="120000"/>
              </a:lnSpc>
            </a:pPr>
            <a:r>
              <a:rPr lang="en-US" altLang="zh-CN" sz="600" dirty="0">
                <a:solidFill>
                  <a:schemeClr val="bg1">
                    <a:lumMod val="65000"/>
                  </a:schemeClr>
                </a:solidFill>
                <a:cs typeface="+mn-ea"/>
                <a:sym typeface="+mn-lt"/>
              </a:rPr>
              <a:t>Please replace text, click add relevant headline, modify the text content, also can copy your content to this directly.</a:t>
            </a:r>
          </a:p>
        </p:txBody>
      </p:sp>
      <p:sp>
        <p:nvSpPr>
          <p:cNvPr id="18" name="Footer Text"/>
          <p:cNvSpPr txBox="1"/>
          <p:nvPr/>
        </p:nvSpPr>
        <p:spPr>
          <a:xfrm>
            <a:off x="4603176" y="4255966"/>
            <a:ext cx="1759044" cy="332399"/>
          </a:xfrm>
          <a:prstGeom prst="rect">
            <a:avLst/>
          </a:prstGeom>
          <a:noFill/>
        </p:spPr>
        <p:txBody>
          <a:bodyPr wrap="square" lIns="0" tIns="0" rIns="0" bIns="0" rtlCol="0">
            <a:spAutoFit/>
          </a:bodyPr>
          <a:lstStyle/>
          <a:p>
            <a:pPr>
              <a:lnSpc>
                <a:spcPct val="120000"/>
              </a:lnSpc>
            </a:pPr>
            <a:r>
              <a:rPr lang="en-US" altLang="zh-CN" sz="600" dirty="0">
                <a:solidFill>
                  <a:schemeClr val="bg1">
                    <a:lumMod val="65000"/>
                  </a:schemeClr>
                </a:solidFill>
                <a:cs typeface="+mn-ea"/>
                <a:sym typeface="+mn-lt"/>
              </a:rPr>
              <a:t>Please replace text, click add relevant headline, modify the text content, also can copy your content to this directly.</a:t>
            </a:r>
          </a:p>
        </p:txBody>
      </p:sp>
      <p:sp>
        <p:nvSpPr>
          <p:cNvPr id="19" name="Footer Text"/>
          <p:cNvSpPr txBox="1"/>
          <p:nvPr/>
        </p:nvSpPr>
        <p:spPr>
          <a:xfrm>
            <a:off x="5448378" y="3412153"/>
            <a:ext cx="1759044" cy="332399"/>
          </a:xfrm>
          <a:prstGeom prst="rect">
            <a:avLst/>
          </a:prstGeom>
          <a:noFill/>
        </p:spPr>
        <p:txBody>
          <a:bodyPr wrap="square" lIns="0" tIns="0" rIns="0" bIns="0" rtlCol="0">
            <a:spAutoFit/>
          </a:bodyPr>
          <a:lstStyle/>
          <a:p>
            <a:pPr>
              <a:lnSpc>
                <a:spcPct val="120000"/>
              </a:lnSpc>
            </a:pPr>
            <a:r>
              <a:rPr lang="en-US" altLang="zh-CN" sz="600" dirty="0">
                <a:solidFill>
                  <a:schemeClr val="bg1">
                    <a:lumMod val="65000"/>
                  </a:schemeClr>
                </a:solidFill>
                <a:cs typeface="+mn-ea"/>
                <a:sym typeface="+mn-lt"/>
              </a:rPr>
              <a:t>Please replace text, click add relevant headline, modify the text content, also can copy your content to this directly.</a:t>
            </a:r>
          </a:p>
        </p:txBody>
      </p:sp>
      <p:sp>
        <p:nvSpPr>
          <p:cNvPr id="20" name="Footer Text"/>
          <p:cNvSpPr txBox="1"/>
          <p:nvPr/>
        </p:nvSpPr>
        <p:spPr>
          <a:xfrm>
            <a:off x="5866308" y="2536383"/>
            <a:ext cx="1759044" cy="332399"/>
          </a:xfrm>
          <a:prstGeom prst="rect">
            <a:avLst/>
          </a:prstGeom>
          <a:noFill/>
        </p:spPr>
        <p:txBody>
          <a:bodyPr wrap="square" lIns="0" tIns="0" rIns="0" bIns="0" rtlCol="0">
            <a:spAutoFit/>
          </a:bodyPr>
          <a:lstStyle/>
          <a:p>
            <a:pPr>
              <a:lnSpc>
                <a:spcPct val="120000"/>
              </a:lnSpc>
            </a:pPr>
            <a:r>
              <a:rPr lang="en-US" altLang="zh-CN" sz="600" dirty="0">
                <a:solidFill>
                  <a:schemeClr val="bg1">
                    <a:lumMod val="65000"/>
                  </a:schemeClr>
                </a:solidFill>
                <a:cs typeface="+mn-ea"/>
                <a:sym typeface="+mn-lt"/>
              </a:rPr>
              <a:t>Please replace text, click add relevant headline, modify the text content, also can copy your content to this directly.</a:t>
            </a:r>
          </a:p>
        </p:txBody>
      </p:sp>
      <p:sp>
        <p:nvSpPr>
          <p:cNvPr id="21" name="Footer Text"/>
          <p:cNvSpPr txBox="1"/>
          <p:nvPr/>
        </p:nvSpPr>
        <p:spPr>
          <a:xfrm>
            <a:off x="5618704" y="1721276"/>
            <a:ext cx="1759044" cy="332399"/>
          </a:xfrm>
          <a:prstGeom prst="rect">
            <a:avLst/>
          </a:prstGeom>
          <a:noFill/>
        </p:spPr>
        <p:txBody>
          <a:bodyPr wrap="square" lIns="0" tIns="0" rIns="0" bIns="0" rtlCol="0">
            <a:spAutoFit/>
          </a:bodyPr>
          <a:lstStyle/>
          <a:p>
            <a:pPr>
              <a:lnSpc>
                <a:spcPct val="120000"/>
              </a:lnSpc>
            </a:pPr>
            <a:r>
              <a:rPr lang="en-US" altLang="zh-CN" sz="600" dirty="0">
                <a:solidFill>
                  <a:schemeClr val="bg1">
                    <a:lumMod val="65000"/>
                  </a:schemeClr>
                </a:solidFill>
                <a:cs typeface="+mn-ea"/>
                <a:sym typeface="+mn-lt"/>
              </a:rPr>
              <a:t>Please replace text, click add relevant headline, modify the text content, also can copy your content to this directly.</a:t>
            </a:r>
          </a:p>
        </p:txBody>
      </p:sp>
      <p:sp>
        <p:nvSpPr>
          <p:cNvPr id="22" name="Footer Text"/>
          <p:cNvSpPr txBox="1"/>
          <p:nvPr/>
        </p:nvSpPr>
        <p:spPr>
          <a:xfrm>
            <a:off x="2410796" y="1149852"/>
            <a:ext cx="1774613" cy="332399"/>
          </a:xfrm>
          <a:prstGeom prst="rect">
            <a:avLst/>
          </a:prstGeom>
          <a:noFill/>
        </p:spPr>
        <p:txBody>
          <a:bodyPr wrap="square" lIns="0" tIns="0" rIns="0" bIns="0" rtlCol="0">
            <a:spAutoFit/>
          </a:bodyPr>
          <a:lstStyle/>
          <a:p>
            <a:pPr algn="r">
              <a:lnSpc>
                <a:spcPct val="120000"/>
              </a:lnSpc>
            </a:pPr>
            <a:r>
              <a:rPr lang="en-US" altLang="zh-CN" sz="600" dirty="0">
                <a:solidFill>
                  <a:schemeClr val="bg1">
                    <a:lumMod val="65000"/>
                  </a:schemeClr>
                </a:solidFill>
                <a:cs typeface="+mn-ea"/>
                <a:sym typeface="+mn-lt"/>
              </a:rPr>
              <a:t>Please replace text, click add relevant headline, modify the text content, also can copy your content to this directly.</a:t>
            </a:r>
            <a:endParaRPr lang="en-US" sz="600" dirty="0">
              <a:solidFill>
                <a:schemeClr val="bg1">
                  <a:lumMod val="6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animEffect transition="in" filter="fade">
                                      <p:cBhvr>
                                        <p:cTn id="15" dur="500"/>
                                        <p:tgtEl>
                                          <p:spTgt spid="11"/>
                                        </p:tgtEl>
                                      </p:cBhvr>
                                    </p:animEffect>
                                  </p:childTnLst>
                                </p:cTn>
                              </p:par>
                            </p:childTnLst>
                          </p:cTn>
                        </p:par>
                        <p:par>
                          <p:cTn id="16" fill="hold">
                            <p:stCondLst>
                              <p:cond delay="1000"/>
                            </p:stCondLst>
                            <p:childTnLst>
                              <p:par>
                                <p:cTn id="17" presetID="22" presetClass="entr" presetSubtype="1"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up)">
                                      <p:cBhvr>
                                        <p:cTn id="19" dur="500"/>
                                        <p:tgtEl>
                                          <p:spTgt spid="17"/>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p:cTn id="23" dur="500" fill="hold"/>
                                        <p:tgtEl>
                                          <p:spTgt spid="25"/>
                                        </p:tgtEl>
                                        <p:attrNameLst>
                                          <p:attrName>ppt_w</p:attrName>
                                        </p:attrNameLst>
                                      </p:cBhvr>
                                      <p:tavLst>
                                        <p:tav tm="0">
                                          <p:val>
                                            <p:fltVal val="0"/>
                                          </p:val>
                                        </p:tav>
                                        <p:tav tm="100000">
                                          <p:val>
                                            <p:strVal val="#ppt_w"/>
                                          </p:val>
                                        </p:tav>
                                      </p:tavLst>
                                    </p:anim>
                                    <p:anim calcmode="lin" valueType="num">
                                      <p:cBhvr>
                                        <p:cTn id="24" dur="500" fill="hold"/>
                                        <p:tgtEl>
                                          <p:spTgt spid="25"/>
                                        </p:tgtEl>
                                        <p:attrNameLst>
                                          <p:attrName>ppt_h</p:attrName>
                                        </p:attrNameLst>
                                      </p:cBhvr>
                                      <p:tavLst>
                                        <p:tav tm="0">
                                          <p:val>
                                            <p:fltVal val="0"/>
                                          </p:val>
                                        </p:tav>
                                        <p:tav tm="100000">
                                          <p:val>
                                            <p:strVal val="#ppt_h"/>
                                          </p:val>
                                        </p:tav>
                                      </p:tavLst>
                                    </p:anim>
                                    <p:animEffect transition="in" filter="fade">
                                      <p:cBhvr>
                                        <p:cTn id="25" dur="500"/>
                                        <p:tgtEl>
                                          <p:spTgt spid="25"/>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p:cTn id="39" dur="500" fill="hold"/>
                                        <p:tgtEl>
                                          <p:spTgt spid="26"/>
                                        </p:tgtEl>
                                        <p:attrNameLst>
                                          <p:attrName>ppt_w</p:attrName>
                                        </p:attrNameLst>
                                      </p:cBhvr>
                                      <p:tavLst>
                                        <p:tav tm="0">
                                          <p:val>
                                            <p:fltVal val="0"/>
                                          </p:val>
                                        </p:tav>
                                        <p:tav tm="100000">
                                          <p:val>
                                            <p:strVal val="#ppt_w"/>
                                          </p:val>
                                        </p:tav>
                                      </p:tavLst>
                                    </p:anim>
                                    <p:anim calcmode="lin" valueType="num">
                                      <p:cBhvr>
                                        <p:cTn id="40" dur="500" fill="hold"/>
                                        <p:tgtEl>
                                          <p:spTgt spid="26"/>
                                        </p:tgtEl>
                                        <p:attrNameLst>
                                          <p:attrName>ppt_h</p:attrName>
                                        </p:attrNameLst>
                                      </p:cBhvr>
                                      <p:tavLst>
                                        <p:tav tm="0">
                                          <p:val>
                                            <p:fltVal val="0"/>
                                          </p:val>
                                        </p:tav>
                                        <p:tav tm="100000">
                                          <p:val>
                                            <p:strVal val="#ppt_h"/>
                                          </p:val>
                                        </p:tav>
                                      </p:tavLst>
                                    </p:anim>
                                    <p:animEffect transition="in" filter="fade">
                                      <p:cBhvr>
                                        <p:cTn id="41" dur="500"/>
                                        <p:tgtEl>
                                          <p:spTgt spid="26"/>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left)">
                                      <p:cBhvr>
                                        <p:cTn id="51" dur="500"/>
                                        <p:tgtEl>
                                          <p:spTgt spid="19"/>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Effect transition="in" filter="fade">
                                      <p:cBhvr>
                                        <p:cTn id="57" dur="500"/>
                                        <p:tgtEl>
                                          <p:spTgt spid="27"/>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fltVal val="0"/>
                                          </p:val>
                                        </p:tav>
                                        <p:tav tm="100000">
                                          <p:val>
                                            <p:strVal val="#ppt_h"/>
                                          </p:val>
                                        </p:tav>
                                      </p:tavLst>
                                    </p:anim>
                                    <p:animEffect transition="in" filter="fade">
                                      <p:cBhvr>
                                        <p:cTn id="63" dur="500"/>
                                        <p:tgtEl>
                                          <p:spTgt spid="14"/>
                                        </p:tgtEl>
                                      </p:cBhvr>
                                    </p:animEffect>
                                  </p:childTnLst>
                                </p:cTn>
                              </p:par>
                            </p:childTnLst>
                          </p:cTn>
                        </p:par>
                        <p:par>
                          <p:cTn id="64" fill="hold">
                            <p:stCondLst>
                              <p:cond delay="5500"/>
                            </p:stCondLst>
                            <p:childTnLst>
                              <p:par>
                                <p:cTn id="65" presetID="22" presetClass="entr" presetSubtype="8"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left)">
                                      <p:cBhvr>
                                        <p:cTn id="67" dur="500"/>
                                        <p:tgtEl>
                                          <p:spTgt spid="20"/>
                                        </p:tgtEl>
                                      </p:cBhvr>
                                    </p:animEffect>
                                  </p:childTnLst>
                                </p:cTn>
                              </p:par>
                            </p:childTnLst>
                          </p:cTn>
                        </p:par>
                        <p:par>
                          <p:cTn id="68" fill="hold">
                            <p:stCondLst>
                              <p:cond delay="6000"/>
                            </p:stCondLst>
                            <p:childTnLst>
                              <p:par>
                                <p:cTn id="69" presetID="53" presetClass="entr" presetSubtype="16"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 calcmode="lin" valueType="num">
                                      <p:cBhvr>
                                        <p:cTn id="71" dur="500" fill="hold"/>
                                        <p:tgtEl>
                                          <p:spTgt spid="28"/>
                                        </p:tgtEl>
                                        <p:attrNameLst>
                                          <p:attrName>ppt_w</p:attrName>
                                        </p:attrNameLst>
                                      </p:cBhvr>
                                      <p:tavLst>
                                        <p:tav tm="0">
                                          <p:val>
                                            <p:fltVal val="0"/>
                                          </p:val>
                                        </p:tav>
                                        <p:tav tm="100000">
                                          <p:val>
                                            <p:strVal val="#ppt_w"/>
                                          </p:val>
                                        </p:tav>
                                      </p:tavLst>
                                    </p:anim>
                                    <p:anim calcmode="lin" valueType="num">
                                      <p:cBhvr>
                                        <p:cTn id="72" dur="500" fill="hold"/>
                                        <p:tgtEl>
                                          <p:spTgt spid="28"/>
                                        </p:tgtEl>
                                        <p:attrNameLst>
                                          <p:attrName>ppt_h</p:attrName>
                                        </p:attrNameLst>
                                      </p:cBhvr>
                                      <p:tavLst>
                                        <p:tav tm="0">
                                          <p:val>
                                            <p:fltVal val="0"/>
                                          </p:val>
                                        </p:tav>
                                        <p:tav tm="100000">
                                          <p:val>
                                            <p:strVal val="#ppt_h"/>
                                          </p:val>
                                        </p:tav>
                                      </p:tavLst>
                                    </p:anim>
                                    <p:animEffect transition="in" filter="fade">
                                      <p:cBhvr>
                                        <p:cTn id="73" dur="500"/>
                                        <p:tgtEl>
                                          <p:spTgt spid="28"/>
                                        </p:tgtEl>
                                      </p:cBhvr>
                                    </p:animEffect>
                                  </p:childTnLst>
                                </p:cTn>
                              </p:par>
                            </p:childTnLst>
                          </p:cTn>
                        </p:par>
                        <p:par>
                          <p:cTn id="74" fill="hold">
                            <p:stCondLst>
                              <p:cond delay="6500"/>
                            </p:stCondLst>
                            <p:childTnLst>
                              <p:par>
                                <p:cTn id="75" presetID="53" presetClass="entr" presetSubtype="16"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fltVal val="0"/>
                                          </p:val>
                                        </p:tav>
                                        <p:tav tm="100000">
                                          <p:val>
                                            <p:strVal val="#ppt_h"/>
                                          </p:val>
                                        </p:tav>
                                      </p:tavLst>
                                    </p:anim>
                                    <p:animEffect transition="in" filter="fade">
                                      <p:cBhvr>
                                        <p:cTn id="79" dur="500"/>
                                        <p:tgtEl>
                                          <p:spTgt spid="15"/>
                                        </p:tgtEl>
                                      </p:cBhvr>
                                    </p:animEffect>
                                  </p:childTnLst>
                                </p:cTn>
                              </p:par>
                            </p:childTnLst>
                          </p:cTn>
                        </p:par>
                        <p:par>
                          <p:cTn id="80" fill="hold">
                            <p:stCondLst>
                              <p:cond delay="7000"/>
                            </p:stCondLst>
                            <p:childTnLst>
                              <p:par>
                                <p:cTn id="81" presetID="22" presetClass="entr" presetSubtype="8" fill="hold" grpId="0" nodeType="after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wipe(left)">
                                      <p:cBhvr>
                                        <p:cTn id="83" dur="500"/>
                                        <p:tgtEl>
                                          <p:spTgt spid="21"/>
                                        </p:tgtEl>
                                      </p:cBhvr>
                                    </p:animEffect>
                                  </p:childTnLst>
                                </p:cTn>
                              </p:par>
                            </p:childTnLst>
                          </p:cTn>
                        </p:par>
                        <p:par>
                          <p:cTn id="84" fill="hold">
                            <p:stCondLst>
                              <p:cond delay="7500"/>
                            </p:stCondLst>
                            <p:childTnLst>
                              <p:par>
                                <p:cTn id="85" presetID="53" presetClass="entr" presetSubtype="16"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500" fill="hold"/>
                                        <p:tgtEl>
                                          <p:spTgt spid="29"/>
                                        </p:tgtEl>
                                        <p:attrNameLst>
                                          <p:attrName>ppt_w</p:attrName>
                                        </p:attrNameLst>
                                      </p:cBhvr>
                                      <p:tavLst>
                                        <p:tav tm="0">
                                          <p:val>
                                            <p:fltVal val="0"/>
                                          </p:val>
                                        </p:tav>
                                        <p:tav tm="100000">
                                          <p:val>
                                            <p:strVal val="#ppt_w"/>
                                          </p:val>
                                        </p:tav>
                                      </p:tavLst>
                                    </p:anim>
                                    <p:anim calcmode="lin" valueType="num">
                                      <p:cBhvr>
                                        <p:cTn id="88" dur="500" fill="hold"/>
                                        <p:tgtEl>
                                          <p:spTgt spid="29"/>
                                        </p:tgtEl>
                                        <p:attrNameLst>
                                          <p:attrName>ppt_h</p:attrName>
                                        </p:attrNameLst>
                                      </p:cBhvr>
                                      <p:tavLst>
                                        <p:tav tm="0">
                                          <p:val>
                                            <p:fltVal val="0"/>
                                          </p:val>
                                        </p:tav>
                                        <p:tav tm="100000">
                                          <p:val>
                                            <p:strVal val="#ppt_h"/>
                                          </p:val>
                                        </p:tav>
                                      </p:tavLst>
                                    </p:anim>
                                    <p:animEffect transition="in" filter="fade">
                                      <p:cBhvr>
                                        <p:cTn id="89" dur="500"/>
                                        <p:tgtEl>
                                          <p:spTgt spid="29"/>
                                        </p:tgtEl>
                                      </p:cBhvr>
                                    </p:animEffect>
                                  </p:childTnLst>
                                </p:cTn>
                              </p:par>
                            </p:childTnLst>
                          </p:cTn>
                        </p:par>
                        <p:par>
                          <p:cTn id="90" fill="hold">
                            <p:stCondLst>
                              <p:cond delay="8000"/>
                            </p:stCondLst>
                            <p:childTnLst>
                              <p:par>
                                <p:cTn id="91" presetID="53" presetClass="entr" presetSubtype="16" fill="hold" grpId="0" nodeType="after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fltVal val="0"/>
                                          </p:val>
                                        </p:tav>
                                        <p:tav tm="100000">
                                          <p:val>
                                            <p:strVal val="#ppt_h"/>
                                          </p:val>
                                        </p:tav>
                                      </p:tavLst>
                                    </p:anim>
                                    <p:animEffect transition="in" filter="fade">
                                      <p:cBhvr>
                                        <p:cTn id="95" dur="500"/>
                                        <p:tgtEl>
                                          <p:spTgt spid="16"/>
                                        </p:tgtEl>
                                      </p:cBhvr>
                                    </p:animEffect>
                                  </p:childTnLst>
                                </p:cTn>
                              </p:par>
                            </p:childTnLst>
                          </p:cTn>
                        </p:par>
                        <p:par>
                          <p:cTn id="96" fill="hold">
                            <p:stCondLst>
                              <p:cond delay="8500"/>
                            </p:stCondLst>
                            <p:childTnLst>
                              <p:par>
                                <p:cTn id="97" presetID="22" presetClass="entr" presetSubtype="2" fill="hold" grpId="0" nodeType="after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wipe(right)">
                                      <p:cBhvr>
                                        <p:cTn id="9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27" grpId="0" animBg="1"/>
      <p:bldP spid="14" grpId="0" animBg="1"/>
      <p:bldP spid="15" grpId="0" animBg="1"/>
      <p:bldP spid="16" grpId="0" animBg="1"/>
      <p:bldP spid="26" grpId="0" animBg="1"/>
      <p:bldP spid="25" grpId="0" animBg="1"/>
      <p:bldP spid="24" grpId="0" animBg="1"/>
      <p:bldP spid="11" grpId="0" animBg="1"/>
      <p:bldP spid="12" grpId="0" animBg="1"/>
      <p:bldP spid="13" grpId="0" animBg="1"/>
      <p:bldP spid="17" grpId="0"/>
      <p:bldP spid="18" grpId="0"/>
      <p:bldP spid="19" grpId="0"/>
      <p:bldP spid="20" grpId="0"/>
      <p:bldP spid="21" grpId="0"/>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01"/>
          <p:cNvCxnSpPr/>
          <p:nvPr/>
        </p:nvCxnSpPr>
        <p:spPr>
          <a:xfrm flipH="1">
            <a:off x="2506901" y="2794933"/>
            <a:ext cx="2019844" cy="0"/>
          </a:xfrm>
          <a:prstGeom prst="line">
            <a:avLst/>
          </a:prstGeom>
          <a:ln w="1905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 name="Down Arrow Callout 133"/>
          <p:cNvSpPr/>
          <p:nvPr/>
        </p:nvSpPr>
        <p:spPr>
          <a:xfrm>
            <a:off x="2470530" y="1391753"/>
            <a:ext cx="2092586" cy="1316771"/>
          </a:xfrm>
          <a:prstGeom prst="downArrowCallout">
            <a:avLst>
              <a:gd name="adj1" fmla="val 25776"/>
              <a:gd name="adj2" fmla="val 9254"/>
              <a:gd name="adj3" fmla="val 9254"/>
              <a:gd name="adj4" fmla="val 9074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cs typeface="+mn-ea"/>
              <a:sym typeface="+mn-lt"/>
            </a:endParaRPr>
          </a:p>
        </p:txBody>
      </p:sp>
      <p:sp>
        <p:nvSpPr>
          <p:cNvPr id="7" name="Sev01"/>
          <p:cNvSpPr>
            <a:spLocks noChangeAspect="1"/>
          </p:cNvSpPr>
          <p:nvPr/>
        </p:nvSpPr>
        <p:spPr>
          <a:xfrm>
            <a:off x="3422004" y="2708525"/>
            <a:ext cx="189645" cy="189645"/>
          </a:xfrm>
          <a:prstGeom prst="ellipse">
            <a:avLst/>
          </a:prstGeom>
          <a:solidFill>
            <a:schemeClr val="bg1"/>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3000" dirty="0">
              <a:solidFill>
                <a:schemeClr val="bg1"/>
              </a:solidFill>
              <a:cs typeface="+mn-ea"/>
              <a:sym typeface="+mn-lt"/>
            </a:endParaRPr>
          </a:p>
        </p:txBody>
      </p:sp>
      <p:cxnSp>
        <p:nvCxnSpPr>
          <p:cNvPr id="8" name="Straight Connector 141"/>
          <p:cNvCxnSpPr/>
          <p:nvPr/>
        </p:nvCxnSpPr>
        <p:spPr>
          <a:xfrm flipH="1">
            <a:off x="4596702" y="2794933"/>
            <a:ext cx="2019844" cy="0"/>
          </a:xfrm>
          <a:prstGeom prst="line">
            <a:avLst/>
          </a:prstGeom>
          <a:ln w="1905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0" name="Down Arrow Callout 144"/>
          <p:cNvSpPr/>
          <p:nvPr/>
        </p:nvSpPr>
        <p:spPr>
          <a:xfrm flipV="1">
            <a:off x="4560331" y="2903937"/>
            <a:ext cx="2092586" cy="1316771"/>
          </a:xfrm>
          <a:prstGeom prst="downArrowCallout">
            <a:avLst>
              <a:gd name="adj1" fmla="val 25776"/>
              <a:gd name="adj2" fmla="val 9254"/>
              <a:gd name="adj3" fmla="val 9254"/>
              <a:gd name="adj4" fmla="val 9074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cs typeface="+mn-ea"/>
              <a:sym typeface="+mn-lt"/>
            </a:endParaRPr>
          </a:p>
        </p:txBody>
      </p:sp>
      <p:sp>
        <p:nvSpPr>
          <p:cNvPr id="13" name="Sev01"/>
          <p:cNvSpPr>
            <a:spLocks noChangeAspect="1"/>
          </p:cNvSpPr>
          <p:nvPr/>
        </p:nvSpPr>
        <p:spPr>
          <a:xfrm>
            <a:off x="5511805" y="2708525"/>
            <a:ext cx="189645" cy="189645"/>
          </a:xfrm>
          <a:prstGeom prst="ellipse">
            <a:avLst/>
          </a:prstGeom>
          <a:solidFill>
            <a:schemeClr val="bg1"/>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3000" dirty="0">
              <a:solidFill>
                <a:schemeClr val="bg1"/>
              </a:solidFill>
              <a:cs typeface="+mn-ea"/>
              <a:sym typeface="+mn-lt"/>
            </a:endParaRPr>
          </a:p>
        </p:txBody>
      </p:sp>
      <p:sp>
        <p:nvSpPr>
          <p:cNvPr id="14" name="Sev01"/>
          <p:cNvSpPr>
            <a:spLocks noChangeAspect="1"/>
          </p:cNvSpPr>
          <p:nvPr/>
        </p:nvSpPr>
        <p:spPr>
          <a:xfrm>
            <a:off x="7352712" y="2983589"/>
            <a:ext cx="693003" cy="693002"/>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3000" dirty="0">
              <a:solidFill>
                <a:schemeClr val="bg1"/>
              </a:solidFill>
              <a:cs typeface="+mn-ea"/>
              <a:sym typeface="+mn-lt"/>
            </a:endParaRPr>
          </a:p>
        </p:txBody>
      </p:sp>
      <p:cxnSp>
        <p:nvCxnSpPr>
          <p:cNvPr id="15" name="Straight Connector 149"/>
          <p:cNvCxnSpPr/>
          <p:nvPr/>
        </p:nvCxnSpPr>
        <p:spPr>
          <a:xfrm flipH="1">
            <a:off x="6689289" y="2794933"/>
            <a:ext cx="2019844" cy="0"/>
          </a:xfrm>
          <a:prstGeom prst="line">
            <a:avLst/>
          </a:prstGeom>
          <a:ln w="1905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8" name="Down Arrow Callout 152"/>
          <p:cNvSpPr/>
          <p:nvPr/>
        </p:nvSpPr>
        <p:spPr>
          <a:xfrm>
            <a:off x="6652918" y="1391753"/>
            <a:ext cx="2092586" cy="1316771"/>
          </a:xfrm>
          <a:prstGeom prst="downArrowCallout">
            <a:avLst>
              <a:gd name="adj1" fmla="val 25776"/>
              <a:gd name="adj2" fmla="val 9254"/>
              <a:gd name="adj3" fmla="val 9254"/>
              <a:gd name="adj4" fmla="val 90746"/>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cs typeface="+mn-ea"/>
              <a:sym typeface="+mn-lt"/>
            </a:endParaRPr>
          </a:p>
        </p:txBody>
      </p:sp>
      <p:sp>
        <p:nvSpPr>
          <p:cNvPr id="21" name="Sev01"/>
          <p:cNvSpPr>
            <a:spLocks noChangeAspect="1"/>
          </p:cNvSpPr>
          <p:nvPr/>
        </p:nvSpPr>
        <p:spPr>
          <a:xfrm>
            <a:off x="7604391" y="2708525"/>
            <a:ext cx="189645" cy="189645"/>
          </a:xfrm>
          <a:prstGeom prst="ellipse">
            <a:avLst/>
          </a:prstGeom>
          <a:solidFill>
            <a:schemeClr val="bg1"/>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3000" dirty="0">
              <a:solidFill>
                <a:schemeClr val="bg1"/>
              </a:solidFill>
              <a:cs typeface="+mn-ea"/>
              <a:sym typeface="+mn-lt"/>
            </a:endParaRPr>
          </a:p>
        </p:txBody>
      </p:sp>
      <p:sp>
        <p:nvSpPr>
          <p:cNvPr id="22" name="Sev01"/>
          <p:cNvSpPr>
            <a:spLocks noChangeAspect="1"/>
          </p:cNvSpPr>
          <p:nvPr/>
        </p:nvSpPr>
        <p:spPr>
          <a:xfrm>
            <a:off x="5260126" y="1929200"/>
            <a:ext cx="693003" cy="693002"/>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3000" dirty="0">
              <a:solidFill>
                <a:schemeClr val="bg1"/>
              </a:solidFill>
              <a:cs typeface="+mn-ea"/>
              <a:sym typeface="+mn-lt"/>
            </a:endParaRPr>
          </a:p>
        </p:txBody>
      </p:sp>
      <p:sp>
        <p:nvSpPr>
          <p:cNvPr id="24" name="Sev01"/>
          <p:cNvSpPr>
            <a:spLocks noChangeAspect="1"/>
          </p:cNvSpPr>
          <p:nvPr/>
        </p:nvSpPr>
        <p:spPr>
          <a:xfrm>
            <a:off x="3163465" y="2983589"/>
            <a:ext cx="693003" cy="693002"/>
          </a:xfrm>
          <a:prstGeom prst="ellipse">
            <a:avLst/>
          </a:prstGeom>
          <a:no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3000" dirty="0">
              <a:solidFill>
                <a:schemeClr val="bg1"/>
              </a:solidFill>
              <a:cs typeface="+mn-ea"/>
              <a:sym typeface="+mn-lt"/>
            </a:endParaRPr>
          </a:p>
        </p:txBody>
      </p:sp>
      <p:cxnSp>
        <p:nvCxnSpPr>
          <p:cNvPr id="26" name="Straight Connector 141"/>
          <p:cNvCxnSpPr/>
          <p:nvPr/>
        </p:nvCxnSpPr>
        <p:spPr>
          <a:xfrm flipH="1">
            <a:off x="396993" y="2794933"/>
            <a:ext cx="2019844" cy="0"/>
          </a:xfrm>
          <a:prstGeom prst="line">
            <a:avLst/>
          </a:prstGeom>
          <a:ln w="19050">
            <a:solidFill>
              <a:schemeClr val="accent2"/>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8" name="Down Arrow Callout 144"/>
          <p:cNvSpPr/>
          <p:nvPr/>
        </p:nvSpPr>
        <p:spPr>
          <a:xfrm flipV="1">
            <a:off x="360621" y="2903937"/>
            <a:ext cx="2092586" cy="1316771"/>
          </a:xfrm>
          <a:prstGeom prst="downArrowCallout">
            <a:avLst>
              <a:gd name="adj1" fmla="val 25776"/>
              <a:gd name="adj2" fmla="val 9254"/>
              <a:gd name="adj3" fmla="val 9254"/>
              <a:gd name="adj4" fmla="val 9074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dirty="0">
              <a:cs typeface="+mn-ea"/>
              <a:sym typeface="+mn-lt"/>
            </a:endParaRPr>
          </a:p>
        </p:txBody>
      </p:sp>
      <p:sp>
        <p:nvSpPr>
          <p:cNvPr id="31" name="Sev01"/>
          <p:cNvSpPr>
            <a:spLocks noChangeAspect="1"/>
          </p:cNvSpPr>
          <p:nvPr/>
        </p:nvSpPr>
        <p:spPr>
          <a:xfrm>
            <a:off x="1312095" y="2708525"/>
            <a:ext cx="189645" cy="189645"/>
          </a:xfrm>
          <a:prstGeom prst="ellipse">
            <a:avLst/>
          </a:prstGeom>
          <a:solidFill>
            <a:schemeClr val="bg1"/>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3000" dirty="0">
              <a:solidFill>
                <a:schemeClr val="bg1"/>
              </a:solidFill>
              <a:cs typeface="+mn-ea"/>
              <a:sym typeface="+mn-lt"/>
            </a:endParaRPr>
          </a:p>
        </p:txBody>
      </p:sp>
      <p:sp>
        <p:nvSpPr>
          <p:cNvPr id="32" name="Sev01"/>
          <p:cNvSpPr>
            <a:spLocks noChangeAspect="1"/>
          </p:cNvSpPr>
          <p:nvPr/>
        </p:nvSpPr>
        <p:spPr>
          <a:xfrm>
            <a:off x="1060416" y="1929200"/>
            <a:ext cx="693003" cy="693002"/>
          </a:xfrm>
          <a:prstGeom prst="ellipse">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sz="3000" dirty="0">
              <a:solidFill>
                <a:schemeClr val="bg1"/>
              </a:solidFill>
              <a:cs typeface="+mn-ea"/>
              <a:sym typeface="+mn-lt"/>
            </a:endParaRPr>
          </a:p>
        </p:txBody>
      </p:sp>
      <p:sp>
        <p:nvSpPr>
          <p:cNvPr id="23" name="Freeform 62"/>
          <p:cNvSpPr>
            <a:spLocks noEditPoints="1"/>
          </p:cNvSpPr>
          <p:nvPr/>
        </p:nvSpPr>
        <p:spPr bwMode="auto">
          <a:xfrm>
            <a:off x="3285946" y="3130063"/>
            <a:ext cx="448722" cy="400054"/>
          </a:xfrm>
          <a:custGeom>
            <a:avLst/>
            <a:gdLst>
              <a:gd name="T0" fmla="*/ 384 w 387"/>
              <a:gd name="T1" fmla="*/ 320 h 345"/>
              <a:gd name="T2" fmla="*/ 347 w 387"/>
              <a:gd name="T3" fmla="*/ 241 h 345"/>
              <a:gd name="T4" fmla="*/ 326 w 387"/>
              <a:gd name="T5" fmla="*/ 226 h 345"/>
              <a:gd name="T6" fmla="*/ 284 w 387"/>
              <a:gd name="T7" fmla="*/ 226 h 345"/>
              <a:gd name="T8" fmla="*/ 284 w 387"/>
              <a:gd name="T9" fmla="*/ 214 h 345"/>
              <a:gd name="T10" fmla="*/ 319 w 387"/>
              <a:gd name="T11" fmla="*/ 214 h 345"/>
              <a:gd name="T12" fmla="*/ 345 w 387"/>
              <a:gd name="T13" fmla="*/ 187 h 345"/>
              <a:gd name="T14" fmla="*/ 345 w 387"/>
              <a:gd name="T15" fmla="*/ 27 h 345"/>
              <a:gd name="T16" fmla="*/ 319 w 387"/>
              <a:gd name="T17" fmla="*/ 0 h 345"/>
              <a:gd name="T18" fmla="*/ 68 w 387"/>
              <a:gd name="T19" fmla="*/ 0 h 345"/>
              <a:gd name="T20" fmla="*/ 42 w 387"/>
              <a:gd name="T21" fmla="*/ 27 h 345"/>
              <a:gd name="T22" fmla="*/ 42 w 387"/>
              <a:gd name="T23" fmla="*/ 187 h 345"/>
              <a:gd name="T24" fmla="*/ 68 w 387"/>
              <a:gd name="T25" fmla="*/ 214 h 345"/>
              <a:gd name="T26" fmla="*/ 102 w 387"/>
              <a:gd name="T27" fmla="*/ 214 h 345"/>
              <a:gd name="T28" fmla="*/ 102 w 387"/>
              <a:gd name="T29" fmla="*/ 226 h 345"/>
              <a:gd name="T30" fmla="*/ 60 w 387"/>
              <a:gd name="T31" fmla="*/ 226 h 345"/>
              <a:gd name="T32" fmla="*/ 39 w 387"/>
              <a:gd name="T33" fmla="*/ 241 h 345"/>
              <a:gd name="T34" fmla="*/ 3 w 387"/>
              <a:gd name="T35" fmla="*/ 320 h 345"/>
              <a:gd name="T36" fmla="*/ 3 w 387"/>
              <a:gd name="T37" fmla="*/ 338 h 345"/>
              <a:gd name="T38" fmla="*/ 16 w 387"/>
              <a:gd name="T39" fmla="*/ 345 h 345"/>
              <a:gd name="T40" fmla="*/ 116 w 387"/>
              <a:gd name="T41" fmla="*/ 345 h 345"/>
              <a:gd name="T42" fmla="*/ 116 w 387"/>
              <a:gd name="T43" fmla="*/ 345 h 345"/>
              <a:gd name="T44" fmla="*/ 193 w 387"/>
              <a:gd name="T45" fmla="*/ 345 h 345"/>
              <a:gd name="T46" fmla="*/ 270 w 387"/>
              <a:gd name="T47" fmla="*/ 345 h 345"/>
              <a:gd name="T48" fmla="*/ 271 w 387"/>
              <a:gd name="T49" fmla="*/ 345 h 345"/>
              <a:gd name="T50" fmla="*/ 370 w 387"/>
              <a:gd name="T51" fmla="*/ 345 h 345"/>
              <a:gd name="T52" fmla="*/ 384 w 387"/>
              <a:gd name="T53" fmla="*/ 338 h 345"/>
              <a:gd name="T54" fmla="*/ 384 w 387"/>
              <a:gd name="T55" fmla="*/ 320 h 345"/>
              <a:gd name="T56" fmla="*/ 64 w 387"/>
              <a:gd name="T57" fmla="*/ 187 h 345"/>
              <a:gd name="T58" fmla="*/ 64 w 387"/>
              <a:gd name="T59" fmla="*/ 27 h 345"/>
              <a:gd name="T60" fmla="*/ 68 w 387"/>
              <a:gd name="T61" fmla="*/ 23 h 345"/>
              <a:gd name="T62" fmla="*/ 319 w 387"/>
              <a:gd name="T63" fmla="*/ 23 h 345"/>
              <a:gd name="T64" fmla="*/ 323 w 387"/>
              <a:gd name="T65" fmla="*/ 27 h 345"/>
              <a:gd name="T66" fmla="*/ 323 w 387"/>
              <a:gd name="T67" fmla="*/ 187 h 345"/>
              <a:gd name="T68" fmla="*/ 319 w 387"/>
              <a:gd name="T69" fmla="*/ 191 h 345"/>
              <a:gd name="T70" fmla="*/ 68 w 387"/>
              <a:gd name="T71" fmla="*/ 191 h 345"/>
              <a:gd name="T72" fmla="*/ 64 w 387"/>
              <a:gd name="T73" fmla="*/ 187 h 345"/>
              <a:gd name="T74" fmla="*/ 256 w 387"/>
              <a:gd name="T75" fmla="*/ 316 h 345"/>
              <a:gd name="T76" fmla="*/ 252 w 387"/>
              <a:gd name="T77" fmla="*/ 318 h 345"/>
              <a:gd name="T78" fmla="*/ 222 w 387"/>
              <a:gd name="T79" fmla="*/ 319 h 345"/>
              <a:gd name="T80" fmla="*/ 210 w 387"/>
              <a:gd name="T81" fmla="*/ 319 h 345"/>
              <a:gd name="T82" fmla="*/ 176 w 387"/>
              <a:gd name="T83" fmla="*/ 319 h 345"/>
              <a:gd name="T84" fmla="*/ 164 w 387"/>
              <a:gd name="T85" fmla="*/ 319 h 345"/>
              <a:gd name="T86" fmla="*/ 135 w 387"/>
              <a:gd name="T87" fmla="*/ 318 h 345"/>
              <a:gd name="T88" fmla="*/ 130 w 387"/>
              <a:gd name="T89" fmla="*/ 316 h 345"/>
              <a:gd name="T90" fmla="*/ 129 w 387"/>
              <a:gd name="T91" fmla="*/ 311 h 345"/>
              <a:gd name="T92" fmla="*/ 134 w 387"/>
              <a:gd name="T93" fmla="*/ 288 h 345"/>
              <a:gd name="T94" fmla="*/ 140 w 387"/>
              <a:gd name="T95" fmla="*/ 283 h 345"/>
              <a:gd name="T96" fmla="*/ 168 w 387"/>
              <a:gd name="T97" fmla="*/ 283 h 345"/>
              <a:gd name="T98" fmla="*/ 218 w 387"/>
              <a:gd name="T99" fmla="*/ 283 h 345"/>
              <a:gd name="T100" fmla="*/ 247 w 387"/>
              <a:gd name="T101" fmla="*/ 283 h 345"/>
              <a:gd name="T102" fmla="*/ 252 w 387"/>
              <a:gd name="T103" fmla="*/ 288 h 345"/>
              <a:gd name="T104" fmla="*/ 257 w 387"/>
              <a:gd name="T105" fmla="*/ 311 h 345"/>
              <a:gd name="T106" fmla="*/ 256 w 387"/>
              <a:gd name="T107" fmla="*/ 316 h 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87" h="345">
                <a:moveTo>
                  <a:pt x="384" y="320"/>
                </a:moveTo>
                <a:cubicBezTo>
                  <a:pt x="347" y="241"/>
                  <a:pt x="347" y="241"/>
                  <a:pt x="347" y="241"/>
                </a:cubicBezTo>
                <a:cubicBezTo>
                  <a:pt x="343" y="232"/>
                  <a:pt x="334" y="226"/>
                  <a:pt x="326" y="226"/>
                </a:cubicBezTo>
                <a:cubicBezTo>
                  <a:pt x="284" y="226"/>
                  <a:pt x="284" y="226"/>
                  <a:pt x="284" y="226"/>
                </a:cubicBezTo>
                <a:cubicBezTo>
                  <a:pt x="284" y="214"/>
                  <a:pt x="284" y="214"/>
                  <a:pt x="284" y="214"/>
                </a:cubicBezTo>
                <a:cubicBezTo>
                  <a:pt x="319" y="214"/>
                  <a:pt x="319" y="214"/>
                  <a:pt x="319" y="214"/>
                </a:cubicBezTo>
                <a:cubicBezTo>
                  <a:pt x="333" y="214"/>
                  <a:pt x="345" y="202"/>
                  <a:pt x="345" y="187"/>
                </a:cubicBezTo>
                <a:cubicBezTo>
                  <a:pt x="345" y="27"/>
                  <a:pt x="345" y="27"/>
                  <a:pt x="345" y="27"/>
                </a:cubicBezTo>
                <a:cubicBezTo>
                  <a:pt x="345" y="12"/>
                  <a:pt x="333" y="0"/>
                  <a:pt x="319" y="0"/>
                </a:cubicBezTo>
                <a:cubicBezTo>
                  <a:pt x="68" y="0"/>
                  <a:pt x="68" y="0"/>
                  <a:pt x="68" y="0"/>
                </a:cubicBezTo>
                <a:cubicBezTo>
                  <a:pt x="53" y="0"/>
                  <a:pt x="42" y="12"/>
                  <a:pt x="42" y="27"/>
                </a:cubicBezTo>
                <a:cubicBezTo>
                  <a:pt x="42" y="187"/>
                  <a:pt x="42" y="187"/>
                  <a:pt x="42" y="187"/>
                </a:cubicBezTo>
                <a:cubicBezTo>
                  <a:pt x="42" y="202"/>
                  <a:pt x="53" y="214"/>
                  <a:pt x="68" y="214"/>
                </a:cubicBezTo>
                <a:cubicBezTo>
                  <a:pt x="102" y="214"/>
                  <a:pt x="102" y="214"/>
                  <a:pt x="102" y="214"/>
                </a:cubicBezTo>
                <a:cubicBezTo>
                  <a:pt x="102" y="226"/>
                  <a:pt x="102" y="226"/>
                  <a:pt x="102" y="226"/>
                </a:cubicBezTo>
                <a:cubicBezTo>
                  <a:pt x="60" y="226"/>
                  <a:pt x="60" y="226"/>
                  <a:pt x="60" y="226"/>
                </a:cubicBezTo>
                <a:cubicBezTo>
                  <a:pt x="52" y="226"/>
                  <a:pt x="43" y="232"/>
                  <a:pt x="39" y="241"/>
                </a:cubicBezTo>
                <a:cubicBezTo>
                  <a:pt x="3" y="320"/>
                  <a:pt x="3" y="320"/>
                  <a:pt x="3" y="320"/>
                </a:cubicBezTo>
                <a:cubicBezTo>
                  <a:pt x="0" y="326"/>
                  <a:pt x="0" y="333"/>
                  <a:pt x="3" y="338"/>
                </a:cubicBezTo>
                <a:cubicBezTo>
                  <a:pt x="6" y="342"/>
                  <a:pt x="10" y="345"/>
                  <a:pt x="16" y="345"/>
                </a:cubicBezTo>
                <a:cubicBezTo>
                  <a:pt x="116" y="345"/>
                  <a:pt x="116" y="345"/>
                  <a:pt x="116" y="345"/>
                </a:cubicBezTo>
                <a:cubicBezTo>
                  <a:pt x="116" y="345"/>
                  <a:pt x="116" y="345"/>
                  <a:pt x="116" y="345"/>
                </a:cubicBezTo>
                <a:cubicBezTo>
                  <a:pt x="193" y="345"/>
                  <a:pt x="193" y="345"/>
                  <a:pt x="193" y="345"/>
                </a:cubicBezTo>
                <a:cubicBezTo>
                  <a:pt x="270" y="345"/>
                  <a:pt x="270" y="345"/>
                  <a:pt x="270" y="345"/>
                </a:cubicBezTo>
                <a:cubicBezTo>
                  <a:pt x="270" y="345"/>
                  <a:pt x="271" y="345"/>
                  <a:pt x="271" y="345"/>
                </a:cubicBezTo>
                <a:cubicBezTo>
                  <a:pt x="370" y="345"/>
                  <a:pt x="370" y="345"/>
                  <a:pt x="370" y="345"/>
                </a:cubicBezTo>
                <a:cubicBezTo>
                  <a:pt x="376" y="345"/>
                  <a:pt x="381" y="342"/>
                  <a:pt x="384" y="338"/>
                </a:cubicBezTo>
                <a:cubicBezTo>
                  <a:pt x="387" y="333"/>
                  <a:pt x="387" y="326"/>
                  <a:pt x="384" y="320"/>
                </a:cubicBezTo>
                <a:close/>
                <a:moveTo>
                  <a:pt x="64" y="187"/>
                </a:moveTo>
                <a:cubicBezTo>
                  <a:pt x="64" y="27"/>
                  <a:pt x="64" y="27"/>
                  <a:pt x="64" y="27"/>
                </a:cubicBezTo>
                <a:cubicBezTo>
                  <a:pt x="64" y="25"/>
                  <a:pt x="65" y="23"/>
                  <a:pt x="68" y="23"/>
                </a:cubicBezTo>
                <a:cubicBezTo>
                  <a:pt x="319" y="23"/>
                  <a:pt x="319" y="23"/>
                  <a:pt x="319" y="23"/>
                </a:cubicBezTo>
                <a:cubicBezTo>
                  <a:pt x="321" y="23"/>
                  <a:pt x="323" y="25"/>
                  <a:pt x="323" y="27"/>
                </a:cubicBezTo>
                <a:cubicBezTo>
                  <a:pt x="323" y="187"/>
                  <a:pt x="323" y="187"/>
                  <a:pt x="323" y="187"/>
                </a:cubicBezTo>
                <a:cubicBezTo>
                  <a:pt x="323" y="189"/>
                  <a:pt x="321" y="191"/>
                  <a:pt x="319" y="191"/>
                </a:cubicBezTo>
                <a:cubicBezTo>
                  <a:pt x="68" y="191"/>
                  <a:pt x="68" y="191"/>
                  <a:pt x="68" y="191"/>
                </a:cubicBezTo>
                <a:cubicBezTo>
                  <a:pt x="65" y="191"/>
                  <a:pt x="64" y="189"/>
                  <a:pt x="64" y="187"/>
                </a:cubicBezTo>
                <a:close/>
                <a:moveTo>
                  <a:pt x="256" y="316"/>
                </a:moveTo>
                <a:cubicBezTo>
                  <a:pt x="255" y="318"/>
                  <a:pt x="254" y="318"/>
                  <a:pt x="252" y="318"/>
                </a:cubicBezTo>
                <a:cubicBezTo>
                  <a:pt x="222" y="319"/>
                  <a:pt x="222" y="319"/>
                  <a:pt x="222" y="319"/>
                </a:cubicBezTo>
                <a:cubicBezTo>
                  <a:pt x="210" y="319"/>
                  <a:pt x="210" y="319"/>
                  <a:pt x="210" y="319"/>
                </a:cubicBezTo>
                <a:cubicBezTo>
                  <a:pt x="176" y="319"/>
                  <a:pt x="176" y="319"/>
                  <a:pt x="176" y="319"/>
                </a:cubicBezTo>
                <a:cubicBezTo>
                  <a:pt x="164" y="319"/>
                  <a:pt x="164" y="319"/>
                  <a:pt x="164" y="319"/>
                </a:cubicBezTo>
                <a:cubicBezTo>
                  <a:pt x="135" y="318"/>
                  <a:pt x="135" y="318"/>
                  <a:pt x="135" y="318"/>
                </a:cubicBezTo>
                <a:cubicBezTo>
                  <a:pt x="133" y="318"/>
                  <a:pt x="131" y="318"/>
                  <a:pt x="130" y="316"/>
                </a:cubicBezTo>
                <a:cubicBezTo>
                  <a:pt x="129" y="315"/>
                  <a:pt x="129" y="313"/>
                  <a:pt x="129" y="311"/>
                </a:cubicBezTo>
                <a:cubicBezTo>
                  <a:pt x="134" y="288"/>
                  <a:pt x="134" y="288"/>
                  <a:pt x="134" y="288"/>
                </a:cubicBezTo>
                <a:cubicBezTo>
                  <a:pt x="135" y="285"/>
                  <a:pt x="137" y="283"/>
                  <a:pt x="140" y="283"/>
                </a:cubicBezTo>
                <a:cubicBezTo>
                  <a:pt x="168" y="283"/>
                  <a:pt x="168" y="283"/>
                  <a:pt x="168" y="283"/>
                </a:cubicBezTo>
                <a:cubicBezTo>
                  <a:pt x="218" y="283"/>
                  <a:pt x="218" y="283"/>
                  <a:pt x="218" y="283"/>
                </a:cubicBezTo>
                <a:cubicBezTo>
                  <a:pt x="247" y="283"/>
                  <a:pt x="247" y="283"/>
                  <a:pt x="247" y="283"/>
                </a:cubicBezTo>
                <a:cubicBezTo>
                  <a:pt x="249" y="283"/>
                  <a:pt x="251" y="285"/>
                  <a:pt x="252" y="288"/>
                </a:cubicBezTo>
                <a:cubicBezTo>
                  <a:pt x="257" y="311"/>
                  <a:pt x="257" y="311"/>
                  <a:pt x="257" y="311"/>
                </a:cubicBezTo>
                <a:cubicBezTo>
                  <a:pt x="258" y="313"/>
                  <a:pt x="257" y="315"/>
                  <a:pt x="256" y="316"/>
                </a:cubicBezTo>
                <a:close/>
              </a:path>
            </a:pathLst>
          </a:custGeom>
          <a:solidFill>
            <a:schemeClr val="accent2"/>
          </a:solidFill>
          <a:ln>
            <a:noFill/>
          </a:ln>
        </p:spPr>
        <p:txBody>
          <a:bodyPr vert="horz" wrap="square" lIns="68580" tIns="34290" rIns="68580" bIns="34290" numCol="1" anchor="t" anchorCtr="0" compatLnSpc="1"/>
          <a:lstStyle/>
          <a:p>
            <a:endParaRPr lang="zh-CN" altLang="en-US">
              <a:cs typeface="+mn-ea"/>
              <a:sym typeface="+mn-lt"/>
            </a:endParaRPr>
          </a:p>
        </p:txBody>
      </p:sp>
      <p:grpSp>
        <p:nvGrpSpPr>
          <p:cNvPr id="3" name="Group 71"/>
          <p:cNvGrpSpPr>
            <a:grpSpLocks noChangeAspect="1"/>
          </p:cNvGrpSpPr>
          <p:nvPr/>
        </p:nvGrpSpPr>
        <p:grpSpPr bwMode="auto">
          <a:xfrm>
            <a:off x="5397219" y="2072346"/>
            <a:ext cx="432468" cy="432025"/>
            <a:chOff x="3349" y="1673"/>
            <a:chExt cx="977" cy="976"/>
          </a:xfrm>
          <a:solidFill>
            <a:schemeClr val="accent1"/>
          </a:solidFill>
        </p:grpSpPr>
        <p:sp>
          <p:nvSpPr>
            <p:cNvPr id="27" name="Freeform 72"/>
            <p:cNvSpPr>
              <a:spLocks noEditPoints="1"/>
            </p:cNvSpPr>
            <p:nvPr/>
          </p:nvSpPr>
          <p:spPr bwMode="auto">
            <a:xfrm>
              <a:off x="3349" y="1673"/>
              <a:ext cx="977" cy="976"/>
            </a:xfrm>
            <a:custGeom>
              <a:avLst/>
              <a:gdLst>
                <a:gd name="T0" fmla="*/ 338 w 411"/>
                <a:gd name="T1" fmla="*/ 69 h 410"/>
                <a:gd name="T2" fmla="*/ 104 w 411"/>
                <a:gd name="T3" fmla="*/ 59 h 410"/>
                <a:gd name="T4" fmla="*/ 70 w 411"/>
                <a:gd name="T5" fmla="*/ 74 h 410"/>
                <a:gd name="T6" fmla="*/ 92 w 411"/>
                <a:gd name="T7" fmla="*/ 63 h 410"/>
                <a:gd name="T8" fmla="*/ 112 w 411"/>
                <a:gd name="T9" fmla="*/ 47 h 410"/>
                <a:gd name="T10" fmla="*/ 99 w 411"/>
                <a:gd name="T11" fmla="*/ 363 h 410"/>
                <a:gd name="T12" fmla="*/ 84 w 411"/>
                <a:gd name="T13" fmla="*/ 342 h 410"/>
                <a:gd name="T14" fmla="*/ 26 w 411"/>
                <a:gd name="T15" fmla="*/ 171 h 410"/>
                <a:gd name="T16" fmla="*/ 56 w 411"/>
                <a:gd name="T17" fmla="*/ 224 h 410"/>
                <a:gd name="T18" fmla="*/ 87 w 411"/>
                <a:gd name="T19" fmla="*/ 278 h 410"/>
                <a:gd name="T20" fmla="*/ 123 w 411"/>
                <a:gd name="T21" fmla="*/ 339 h 410"/>
                <a:gd name="T22" fmla="*/ 145 w 411"/>
                <a:gd name="T23" fmla="*/ 381 h 410"/>
                <a:gd name="T24" fmla="*/ 145 w 411"/>
                <a:gd name="T25" fmla="*/ 358 h 410"/>
                <a:gd name="T26" fmla="*/ 155 w 411"/>
                <a:gd name="T27" fmla="*/ 307 h 410"/>
                <a:gd name="T28" fmla="*/ 160 w 411"/>
                <a:gd name="T29" fmla="*/ 264 h 410"/>
                <a:gd name="T30" fmla="*/ 134 w 411"/>
                <a:gd name="T31" fmla="*/ 240 h 410"/>
                <a:gd name="T32" fmla="*/ 83 w 411"/>
                <a:gd name="T33" fmla="*/ 223 h 410"/>
                <a:gd name="T34" fmla="*/ 62 w 411"/>
                <a:gd name="T35" fmla="*/ 218 h 410"/>
                <a:gd name="T36" fmla="*/ 63 w 411"/>
                <a:gd name="T37" fmla="*/ 185 h 410"/>
                <a:gd name="T38" fmla="*/ 85 w 411"/>
                <a:gd name="T39" fmla="*/ 184 h 410"/>
                <a:gd name="T40" fmla="*/ 124 w 411"/>
                <a:gd name="T41" fmla="*/ 161 h 410"/>
                <a:gd name="T42" fmla="*/ 137 w 411"/>
                <a:gd name="T43" fmla="*/ 132 h 410"/>
                <a:gd name="T44" fmla="*/ 117 w 411"/>
                <a:gd name="T45" fmla="*/ 111 h 410"/>
                <a:gd name="T46" fmla="*/ 91 w 411"/>
                <a:gd name="T47" fmla="*/ 110 h 410"/>
                <a:gd name="T48" fmla="*/ 134 w 411"/>
                <a:gd name="T49" fmla="*/ 89 h 410"/>
                <a:gd name="T50" fmla="*/ 144 w 411"/>
                <a:gd name="T51" fmla="*/ 101 h 410"/>
                <a:gd name="T52" fmla="*/ 123 w 411"/>
                <a:gd name="T53" fmla="*/ 64 h 410"/>
                <a:gd name="T54" fmla="*/ 116 w 411"/>
                <a:gd name="T55" fmla="*/ 65 h 410"/>
                <a:gd name="T56" fmla="*/ 159 w 411"/>
                <a:gd name="T57" fmla="*/ 34 h 410"/>
                <a:gd name="T58" fmla="*/ 140 w 411"/>
                <a:gd name="T59" fmla="*/ 26 h 410"/>
                <a:gd name="T60" fmla="*/ 330 w 411"/>
                <a:gd name="T61" fmla="*/ 64 h 410"/>
                <a:gd name="T62" fmla="*/ 303 w 411"/>
                <a:gd name="T63" fmla="*/ 76 h 410"/>
                <a:gd name="T64" fmla="*/ 287 w 411"/>
                <a:gd name="T65" fmla="*/ 73 h 410"/>
                <a:gd name="T66" fmla="*/ 243 w 411"/>
                <a:gd name="T67" fmla="*/ 73 h 410"/>
                <a:gd name="T68" fmla="*/ 248 w 411"/>
                <a:gd name="T69" fmla="*/ 111 h 410"/>
                <a:gd name="T70" fmla="*/ 267 w 411"/>
                <a:gd name="T71" fmla="*/ 98 h 410"/>
                <a:gd name="T72" fmla="*/ 252 w 411"/>
                <a:gd name="T73" fmla="*/ 116 h 410"/>
                <a:gd name="T74" fmla="*/ 215 w 411"/>
                <a:gd name="T75" fmla="*/ 141 h 410"/>
                <a:gd name="T76" fmla="*/ 219 w 411"/>
                <a:gd name="T77" fmla="*/ 158 h 410"/>
                <a:gd name="T78" fmla="*/ 249 w 411"/>
                <a:gd name="T79" fmla="*/ 159 h 410"/>
                <a:gd name="T80" fmla="*/ 264 w 411"/>
                <a:gd name="T81" fmla="*/ 157 h 410"/>
                <a:gd name="T82" fmla="*/ 267 w 411"/>
                <a:gd name="T83" fmla="*/ 180 h 410"/>
                <a:gd name="T84" fmla="*/ 216 w 411"/>
                <a:gd name="T85" fmla="*/ 169 h 410"/>
                <a:gd name="T86" fmla="*/ 186 w 411"/>
                <a:gd name="T87" fmla="*/ 209 h 410"/>
                <a:gd name="T88" fmla="*/ 219 w 411"/>
                <a:gd name="T89" fmla="*/ 243 h 410"/>
                <a:gd name="T90" fmla="*/ 242 w 411"/>
                <a:gd name="T91" fmla="*/ 306 h 410"/>
                <a:gd name="T92" fmla="*/ 275 w 411"/>
                <a:gd name="T93" fmla="*/ 324 h 410"/>
                <a:gd name="T94" fmla="*/ 292 w 411"/>
                <a:gd name="T95" fmla="*/ 263 h 410"/>
                <a:gd name="T96" fmla="*/ 306 w 411"/>
                <a:gd name="T97" fmla="*/ 230 h 410"/>
                <a:gd name="T98" fmla="*/ 323 w 411"/>
                <a:gd name="T99" fmla="*/ 198 h 410"/>
                <a:gd name="T100" fmla="*/ 330 w 411"/>
                <a:gd name="T101" fmla="*/ 196 h 410"/>
                <a:gd name="T102" fmla="*/ 347 w 411"/>
                <a:gd name="T103" fmla="*/ 236 h 410"/>
                <a:gd name="T104" fmla="*/ 379 w 411"/>
                <a:gd name="T105" fmla="*/ 221 h 410"/>
                <a:gd name="T106" fmla="*/ 385 w 411"/>
                <a:gd name="T107" fmla="*/ 243 h 410"/>
                <a:gd name="T108" fmla="*/ 379 w 411"/>
                <a:gd name="T109" fmla="*/ 257 h 410"/>
                <a:gd name="T110" fmla="*/ 380 w 411"/>
                <a:gd name="T111" fmla="*/ 271 h 410"/>
                <a:gd name="T112" fmla="*/ 340 w 411"/>
                <a:gd name="T113" fmla="*/ 320 h 410"/>
                <a:gd name="T114" fmla="*/ 293 w 411"/>
                <a:gd name="T115" fmla="*/ 358 h 410"/>
                <a:gd name="T116" fmla="*/ 280 w 411"/>
                <a:gd name="T117" fmla="*/ 188 h 410"/>
                <a:gd name="T118" fmla="*/ 287 w 411"/>
                <a:gd name="T119" fmla="*/ 210 h 410"/>
                <a:gd name="T120" fmla="*/ 278 w 411"/>
                <a:gd name="T121" fmla="*/ 154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11" h="410">
                  <a:moveTo>
                    <a:pt x="205" y="0"/>
                  </a:moveTo>
                  <a:cubicBezTo>
                    <a:pt x="92" y="0"/>
                    <a:pt x="0" y="92"/>
                    <a:pt x="0" y="205"/>
                  </a:cubicBezTo>
                  <a:cubicBezTo>
                    <a:pt x="0" y="318"/>
                    <a:pt x="92" y="410"/>
                    <a:pt x="205" y="410"/>
                  </a:cubicBezTo>
                  <a:cubicBezTo>
                    <a:pt x="318" y="410"/>
                    <a:pt x="411" y="318"/>
                    <a:pt x="411" y="205"/>
                  </a:cubicBezTo>
                  <a:cubicBezTo>
                    <a:pt x="411" y="92"/>
                    <a:pt x="318" y="0"/>
                    <a:pt x="205" y="0"/>
                  </a:cubicBezTo>
                  <a:close/>
                  <a:moveTo>
                    <a:pt x="394" y="219"/>
                  </a:moveTo>
                  <a:cubicBezTo>
                    <a:pt x="394" y="219"/>
                    <a:pt x="394" y="219"/>
                    <a:pt x="394" y="218"/>
                  </a:cubicBezTo>
                  <a:cubicBezTo>
                    <a:pt x="394" y="218"/>
                    <a:pt x="393" y="217"/>
                    <a:pt x="393" y="217"/>
                  </a:cubicBezTo>
                  <a:cubicBezTo>
                    <a:pt x="392" y="214"/>
                    <a:pt x="393" y="213"/>
                    <a:pt x="395" y="212"/>
                  </a:cubicBezTo>
                  <a:cubicBezTo>
                    <a:pt x="395" y="212"/>
                    <a:pt x="395" y="211"/>
                    <a:pt x="395" y="211"/>
                  </a:cubicBezTo>
                  <a:cubicBezTo>
                    <a:pt x="395" y="211"/>
                    <a:pt x="395" y="211"/>
                    <a:pt x="396" y="211"/>
                  </a:cubicBezTo>
                  <a:cubicBezTo>
                    <a:pt x="395" y="214"/>
                    <a:pt x="395" y="217"/>
                    <a:pt x="395" y="220"/>
                  </a:cubicBezTo>
                  <a:cubicBezTo>
                    <a:pt x="395" y="220"/>
                    <a:pt x="394" y="219"/>
                    <a:pt x="394" y="219"/>
                  </a:cubicBezTo>
                  <a:close/>
                  <a:moveTo>
                    <a:pt x="339" y="70"/>
                  </a:moveTo>
                  <a:cubicBezTo>
                    <a:pt x="339" y="70"/>
                    <a:pt x="338" y="70"/>
                    <a:pt x="338" y="69"/>
                  </a:cubicBezTo>
                  <a:cubicBezTo>
                    <a:pt x="339" y="69"/>
                    <a:pt x="339" y="70"/>
                    <a:pt x="339" y="70"/>
                  </a:cubicBezTo>
                  <a:close/>
                  <a:moveTo>
                    <a:pt x="115" y="44"/>
                  </a:moveTo>
                  <a:cubicBezTo>
                    <a:pt x="116" y="45"/>
                    <a:pt x="116" y="46"/>
                    <a:pt x="116" y="47"/>
                  </a:cubicBezTo>
                  <a:cubicBezTo>
                    <a:pt x="116" y="48"/>
                    <a:pt x="115" y="48"/>
                    <a:pt x="115" y="49"/>
                  </a:cubicBezTo>
                  <a:cubicBezTo>
                    <a:pt x="117" y="50"/>
                    <a:pt x="120" y="50"/>
                    <a:pt x="120" y="52"/>
                  </a:cubicBezTo>
                  <a:cubicBezTo>
                    <a:pt x="120" y="53"/>
                    <a:pt x="119" y="56"/>
                    <a:pt x="118" y="57"/>
                  </a:cubicBezTo>
                  <a:cubicBezTo>
                    <a:pt x="118" y="57"/>
                    <a:pt x="118" y="61"/>
                    <a:pt x="116" y="63"/>
                  </a:cubicBezTo>
                  <a:cubicBezTo>
                    <a:pt x="116" y="63"/>
                    <a:pt x="116" y="63"/>
                    <a:pt x="116" y="63"/>
                  </a:cubicBezTo>
                  <a:cubicBezTo>
                    <a:pt x="117" y="62"/>
                    <a:pt x="116" y="61"/>
                    <a:pt x="116" y="61"/>
                  </a:cubicBezTo>
                  <a:cubicBezTo>
                    <a:pt x="116" y="61"/>
                    <a:pt x="115" y="61"/>
                    <a:pt x="115" y="61"/>
                  </a:cubicBezTo>
                  <a:cubicBezTo>
                    <a:pt x="114" y="61"/>
                    <a:pt x="115" y="59"/>
                    <a:pt x="115" y="58"/>
                  </a:cubicBezTo>
                  <a:cubicBezTo>
                    <a:pt x="115" y="58"/>
                    <a:pt x="115" y="57"/>
                    <a:pt x="115" y="56"/>
                  </a:cubicBezTo>
                  <a:cubicBezTo>
                    <a:pt x="114" y="56"/>
                    <a:pt x="113" y="57"/>
                    <a:pt x="112" y="57"/>
                  </a:cubicBezTo>
                  <a:cubicBezTo>
                    <a:pt x="111" y="59"/>
                    <a:pt x="113" y="59"/>
                    <a:pt x="112" y="61"/>
                  </a:cubicBezTo>
                  <a:cubicBezTo>
                    <a:pt x="108" y="63"/>
                    <a:pt x="107" y="59"/>
                    <a:pt x="104" y="59"/>
                  </a:cubicBezTo>
                  <a:cubicBezTo>
                    <a:pt x="103" y="59"/>
                    <a:pt x="102" y="60"/>
                    <a:pt x="101" y="60"/>
                  </a:cubicBezTo>
                  <a:cubicBezTo>
                    <a:pt x="100" y="61"/>
                    <a:pt x="98" y="62"/>
                    <a:pt x="97" y="64"/>
                  </a:cubicBezTo>
                  <a:cubicBezTo>
                    <a:pt x="97" y="65"/>
                    <a:pt x="98" y="66"/>
                    <a:pt x="99" y="66"/>
                  </a:cubicBezTo>
                  <a:cubicBezTo>
                    <a:pt x="100" y="67"/>
                    <a:pt x="100" y="68"/>
                    <a:pt x="100" y="69"/>
                  </a:cubicBezTo>
                  <a:cubicBezTo>
                    <a:pt x="102" y="69"/>
                    <a:pt x="102" y="69"/>
                    <a:pt x="103" y="70"/>
                  </a:cubicBezTo>
                  <a:cubicBezTo>
                    <a:pt x="103" y="71"/>
                    <a:pt x="103" y="71"/>
                    <a:pt x="103" y="73"/>
                  </a:cubicBezTo>
                  <a:cubicBezTo>
                    <a:pt x="103" y="74"/>
                    <a:pt x="105" y="75"/>
                    <a:pt x="104" y="77"/>
                  </a:cubicBezTo>
                  <a:cubicBezTo>
                    <a:pt x="103" y="78"/>
                    <a:pt x="100" y="80"/>
                    <a:pt x="98" y="80"/>
                  </a:cubicBezTo>
                  <a:cubicBezTo>
                    <a:pt x="96" y="80"/>
                    <a:pt x="94" y="79"/>
                    <a:pt x="91" y="79"/>
                  </a:cubicBezTo>
                  <a:cubicBezTo>
                    <a:pt x="89" y="79"/>
                    <a:pt x="87" y="79"/>
                    <a:pt x="87" y="79"/>
                  </a:cubicBezTo>
                  <a:cubicBezTo>
                    <a:pt x="85" y="78"/>
                    <a:pt x="85" y="76"/>
                    <a:pt x="84" y="76"/>
                  </a:cubicBezTo>
                  <a:cubicBezTo>
                    <a:pt x="82" y="76"/>
                    <a:pt x="81" y="78"/>
                    <a:pt x="78" y="78"/>
                  </a:cubicBezTo>
                  <a:cubicBezTo>
                    <a:pt x="77" y="78"/>
                    <a:pt x="76" y="77"/>
                    <a:pt x="75" y="77"/>
                  </a:cubicBezTo>
                  <a:cubicBezTo>
                    <a:pt x="73" y="77"/>
                    <a:pt x="72" y="77"/>
                    <a:pt x="71" y="76"/>
                  </a:cubicBezTo>
                  <a:cubicBezTo>
                    <a:pt x="70" y="76"/>
                    <a:pt x="72" y="74"/>
                    <a:pt x="70" y="74"/>
                  </a:cubicBezTo>
                  <a:cubicBezTo>
                    <a:pt x="71" y="73"/>
                    <a:pt x="69" y="74"/>
                    <a:pt x="69" y="73"/>
                  </a:cubicBezTo>
                  <a:cubicBezTo>
                    <a:pt x="69" y="73"/>
                    <a:pt x="69" y="73"/>
                    <a:pt x="68" y="73"/>
                  </a:cubicBezTo>
                  <a:cubicBezTo>
                    <a:pt x="69" y="72"/>
                    <a:pt x="70" y="71"/>
                    <a:pt x="71" y="70"/>
                  </a:cubicBezTo>
                  <a:cubicBezTo>
                    <a:pt x="71" y="71"/>
                    <a:pt x="71" y="71"/>
                    <a:pt x="72" y="71"/>
                  </a:cubicBezTo>
                  <a:cubicBezTo>
                    <a:pt x="72" y="71"/>
                    <a:pt x="72" y="72"/>
                    <a:pt x="72" y="72"/>
                  </a:cubicBezTo>
                  <a:cubicBezTo>
                    <a:pt x="73" y="73"/>
                    <a:pt x="76" y="74"/>
                    <a:pt x="79" y="74"/>
                  </a:cubicBezTo>
                  <a:cubicBezTo>
                    <a:pt x="80" y="74"/>
                    <a:pt x="81" y="74"/>
                    <a:pt x="82" y="73"/>
                  </a:cubicBezTo>
                  <a:cubicBezTo>
                    <a:pt x="84" y="73"/>
                    <a:pt x="85" y="73"/>
                    <a:pt x="86" y="73"/>
                  </a:cubicBezTo>
                  <a:cubicBezTo>
                    <a:pt x="87" y="73"/>
                    <a:pt x="87" y="75"/>
                    <a:pt x="89" y="75"/>
                  </a:cubicBezTo>
                  <a:cubicBezTo>
                    <a:pt x="90" y="76"/>
                    <a:pt x="92" y="75"/>
                    <a:pt x="93" y="74"/>
                  </a:cubicBezTo>
                  <a:cubicBezTo>
                    <a:pt x="94" y="74"/>
                    <a:pt x="94" y="74"/>
                    <a:pt x="95" y="73"/>
                  </a:cubicBezTo>
                  <a:cubicBezTo>
                    <a:pt x="96" y="71"/>
                    <a:pt x="93" y="69"/>
                    <a:pt x="92" y="67"/>
                  </a:cubicBezTo>
                  <a:cubicBezTo>
                    <a:pt x="92" y="67"/>
                    <a:pt x="92" y="66"/>
                    <a:pt x="92" y="66"/>
                  </a:cubicBezTo>
                  <a:cubicBezTo>
                    <a:pt x="92" y="66"/>
                    <a:pt x="92" y="65"/>
                    <a:pt x="92" y="65"/>
                  </a:cubicBezTo>
                  <a:cubicBezTo>
                    <a:pt x="92" y="65"/>
                    <a:pt x="92" y="64"/>
                    <a:pt x="92" y="63"/>
                  </a:cubicBezTo>
                  <a:cubicBezTo>
                    <a:pt x="92" y="63"/>
                    <a:pt x="92" y="63"/>
                    <a:pt x="92" y="63"/>
                  </a:cubicBezTo>
                  <a:cubicBezTo>
                    <a:pt x="92" y="62"/>
                    <a:pt x="92" y="61"/>
                    <a:pt x="92" y="60"/>
                  </a:cubicBezTo>
                  <a:cubicBezTo>
                    <a:pt x="90" y="60"/>
                    <a:pt x="89" y="60"/>
                    <a:pt x="88" y="59"/>
                  </a:cubicBezTo>
                  <a:cubicBezTo>
                    <a:pt x="87" y="59"/>
                    <a:pt x="85" y="59"/>
                    <a:pt x="84" y="59"/>
                  </a:cubicBezTo>
                  <a:cubicBezTo>
                    <a:pt x="84" y="59"/>
                    <a:pt x="84" y="59"/>
                    <a:pt x="84" y="59"/>
                  </a:cubicBezTo>
                  <a:cubicBezTo>
                    <a:pt x="85" y="57"/>
                    <a:pt x="87" y="56"/>
                    <a:pt x="89" y="55"/>
                  </a:cubicBezTo>
                  <a:cubicBezTo>
                    <a:pt x="89" y="55"/>
                    <a:pt x="89" y="55"/>
                    <a:pt x="90" y="55"/>
                  </a:cubicBezTo>
                  <a:cubicBezTo>
                    <a:pt x="92" y="54"/>
                    <a:pt x="96" y="56"/>
                    <a:pt x="98" y="54"/>
                  </a:cubicBezTo>
                  <a:cubicBezTo>
                    <a:pt x="100" y="51"/>
                    <a:pt x="97" y="51"/>
                    <a:pt x="96" y="50"/>
                  </a:cubicBezTo>
                  <a:cubicBezTo>
                    <a:pt x="96" y="50"/>
                    <a:pt x="96" y="50"/>
                    <a:pt x="96" y="50"/>
                  </a:cubicBezTo>
                  <a:cubicBezTo>
                    <a:pt x="98" y="48"/>
                    <a:pt x="101" y="46"/>
                    <a:pt x="103" y="45"/>
                  </a:cubicBezTo>
                  <a:cubicBezTo>
                    <a:pt x="103" y="45"/>
                    <a:pt x="103" y="45"/>
                    <a:pt x="103" y="45"/>
                  </a:cubicBezTo>
                  <a:cubicBezTo>
                    <a:pt x="105" y="45"/>
                    <a:pt x="106" y="45"/>
                    <a:pt x="107" y="45"/>
                  </a:cubicBezTo>
                  <a:cubicBezTo>
                    <a:pt x="108" y="46"/>
                    <a:pt x="108" y="48"/>
                    <a:pt x="109" y="48"/>
                  </a:cubicBezTo>
                  <a:cubicBezTo>
                    <a:pt x="109" y="48"/>
                    <a:pt x="111" y="49"/>
                    <a:pt x="112" y="47"/>
                  </a:cubicBezTo>
                  <a:cubicBezTo>
                    <a:pt x="113" y="45"/>
                    <a:pt x="111" y="44"/>
                    <a:pt x="111" y="43"/>
                  </a:cubicBezTo>
                  <a:cubicBezTo>
                    <a:pt x="110" y="42"/>
                    <a:pt x="110" y="42"/>
                    <a:pt x="109" y="41"/>
                  </a:cubicBezTo>
                  <a:cubicBezTo>
                    <a:pt x="109" y="41"/>
                    <a:pt x="109" y="41"/>
                    <a:pt x="108" y="41"/>
                  </a:cubicBezTo>
                  <a:cubicBezTo>
                    <a:pt x="113" y="39"/>
                    <a:pt x="117" y="36"/>
                    <a:pt x="122" y="34"/>
                  </a:cubicBezTo>
                  <a:cubicBezTo>
                    <a:pt x="122" y="34"/>
                    <a:pt x="122" y="34"/>
                    <a:pt x="122" y="34"/>
                  </a:cubicBezTo>
                  <a:cubicBezTo>
                    <a:pt x="121" y="36"/>
                    <a:pt x="121" y="37"/>
                    <a:pt x="121" y="39"/>
                  </a:cubicBezTo>
                  <a:cubicBezTo>
                    <a:pt x="121" y="40"/>
                    <a:pt x="121" y="41"/>
                    <a:pt x="120" y="41"/>
                  </a:cubicBezTo>
                  <a:cubicBezTo>
                    <a:pt x="119" y="42"/>
                    <a:pt x="117" y="40"/>
                    <a:pt x="115" y="41"/>
                  </a:cubicBezTo>
                  <a:cubicBezTo>
                    <a:pt x="114" y="43"/>
                    <a:pt x="115" y="44"/>
                    <a:pt x="115" y="44"/>
                  </a:cubicBezTo>
                  <a:close/>
                  <a:moveTo>
                    <a:pt x="90" y="357"/>
                  </a:moveTo>
                  <a:cubicBezTo>
                    <a:pt x="91" y="357"/>
                    <a:pt x="91" y="357"/>
                    <a:pt x="92" y="357"/>
                  </a:cubicBezTo>
                  <a:cubicBezTo>
                    <a:pt x="92" y="358"/>
                    <a:pt x="93" y="358"/>
                    <a:pt x="93" y="359"/>
                  </a:cubicBezTo>
                  <a:cubicBezTo>
                    <a:pt x="92" y="358"/>
                    <a:pt x="91" y="357"/>
                    <a:pt x="90" y="357"/>
                  </a:cubicBezTo>
                  <a:close/>
                  <a:moveTo>
                    <a:pt x="98" y="362"/>
                  </a:moveTo>
                  <a:cubicBezTo>
                    <a:pt x="98" y="362"/>
                    <a:pt x="99" y="362"/>
                    <a:pt x="99" y="363"/>
                  </a:cubicBezTo>
                  <a:cubicBezTo>
                    <a:pt x="100" y="363"/>
                    <a:pt x="101" y="364"/>
                    <a:pt x="101" y="364"/>
                  </a:cubicBezTo>
                  <a:cubicBezTo>
                    <a:pt x="100" y="364"/>
                    <a:pt x="99" y="363"/>
                    <a:pt x="98" y="362"/>
                  </a:cubicBezTo>
                  <a:close/>
                  <a:moveTo>
                    <a:pt x="108" y="369"/>
                  </a:moveTo>
                  <a:cubicBezTo>
                    <a:pt x="109" y="369"/>
                    <a:pt x="109" y="368"/>
                    <a:pt x="109" y="368"/>
                  </a:cubicBezTo>
                  <a:cubicBezTo>
                    <a:pt x="109" y="367"/>
                    <a:pt x="109" y="367"/>
                    <a:pt x="109" y="366"/>
                  </a:cubicBezTo>
                  <a:cubicBezTo>
                    <a:pt x="107" y="364"/>
                    <a:pt x="103" y="362"/>
                    <a:pt x="101" y="361"/>
                  </a:cubicBezTo>
                  <a:cubicBezTo>
                    <a:pt x="98" y="358"/>
                    <a:pt x="96" y="356"/>
                    <a:pt x="94" y="355"/>
                  </a:cubicBezTo>
                  <a:cubicBezTo>
                    <a:pt x="92" y="355"/>
                    <a:pt x="92" y="355"/>
                    <a:pt x="91" y="355"/>
                  </a:cubicBezTo>
                  <a:cubicBezTo>
                    <a:pt x="90" y="354"/>
                    <a:pt x="90" y="354"/>
                    <a:pt x="90" y="354"/>
                  </a:cubicBezTo>
                  <a:cubicBezTo>
                    <a:pt x="89" y="353"/>
                    <a:pt x="90" y="353"/>
                    <a:pt x="89" y="352"/>
                  </a:cubicBezTo>
                  <a:cubicBezTo>
                    <a:pt x="89" y="351"/>
                    <a:pt x="87" y="351"/>
                    <a:pt x="87" y="350"/>
                  </a:cubicBezTo>
                  <a:cubicBezTo>
                    <a:pt x="86" y="348"/>
                    <a:pt x="87" y="348"/>
                    <a:pt x="87" y="347"/>
                  </a:cubicBezTo>
                  <a:cubicBezTo>
                    <a:pt x="86" y="346"/>
                    <a:pt x="86" y="345"/>
                    <a:pt x="86" y="344"/>
                  </a:cubicBezTo>
                  <a:cubicBezTo>
                    <a:pt x="86" y="343"/>
                    <a:pt x="86" y="343"/>
                    <a:pt x="85" y="342"/>
                  </a:cubicBezTo>
                  <a:cubicBezTo>
                    <a:pt x="84" y="342"/>
                    <a:pt x="84" y="342"/>
                    <a:pt x="84" y="342"/>
                  </a:cubicBezTo>
                  <a:cubicBezTo>
                    <a:pt x="83" y="343"/>
                    <a:pt x="83" y="343"/>
                    <a:pt x="83" y="344"/>
                  </a:cubicBezTo>
                  <a:cubicBezTo>
                    <a:pt x="82" y="344"/>
                    <a:pt x="82" y="344"/>
                    <a:pt x="82" y="345"/>
                  </a:cubicBezTo>
                  <a:cubicBezTo>
                    <a:pt x="82" y="346"/>
                    <a:pt x="84" y="348"/>
                    <a:pt x="84" y="349"/>
                  </a:cubicBezTo>
                  <a:cubicBezTo>
                    <a:pt x="84" y="349"/>
                    <a:pt x="82" y="349"/>
                    <a:pt x="82" y="350"/>
                  </a:cubicBezTo>
                  <a:cubicBezTo>
                    <a:pt x="41" y="315"/>
                    <a:pt x="15" y="264"/>
                    <a:pt x="15" y="207"/>
                  </a:cubicBezTo>
                  <a:cubicBezTo>
                    <a:pt x="16" y="205"/>
                    <a:pt x="18" y="204"/>
                    <a:pt x="18" y="203"/>
                  </a:cubicBezTo>
                  <a:cubicBezTo>
                    <a:pt x="18" y="202"/>
                    <a:pt x="18" y="202"/>
                    <a:pt x="18" y="201"/>
                  </a:cubicBezTo>
                  <a:cubicBezTo>
                    <a:pt x="18" y="198"/>
                    <a:pt x="17" y="198"/>
                    <a:pt x="15" y="196"/>
                  </a:cubicBezTo>
                  <a:cubicBezTo>
                    <a:pt x="16" y="182"/>
                    <a:pt x="18" y="168"/>
                    <a:pt x="22" y="155"/>
                  </a:cubicBezTo>
                  <a:cubicBezTo>
                    <a:pt x="22" y="156"/>
                    <a:pt x="22" y="156"/>
                    <a:pt x="22" y="157"/>
                  </a:cubicBezTo>
                  <a:cubicBezTo>
                    <a:pt x="22" y="158"/>
                    <a:pt x="22" y="160"/>
                    <a:pt x="22" y="161"/>
                  </a:cubicBezTo>
                  <a:cubicBezTo>
                    <a:pt x="24" y="162"/>
                    <a:pt x="25" y="164"/>
                    <a:pt x="25" y="166"/>
                  </a:cubicBezTo>
                  <a:cubicBezTo>
                    <a:pt x="25" y="166"/>
                    <a:pt x="26" y="167"/>
                    <a:pt x="26" y="168"/>
                  </a:cubicBezTo>
                  <a:cubicBezTo>
                    <a:pt x="26" y="168"/>
                    <a:pt x="25" y="169"/>
                    <a:pt x="25" y="169"/>
                  </a:cubicBezTo>
                  <a:cubicBezTo>
                    <a:pt x="25" y="170"/>
                    <a:pt x="26" y="170"/>
                    <a:pt x="26" y="171"/>
                  </a:cubicBezTo>
                  <a:cubicBezTo>
                    <a:pt x="26" y="172"/>
                    <a:pt x="27" y="172"/>
                    <a:pt x="28" y="172"/>
                  </a:cubicBezTo>
                  <a:cubicBezTo>
                    <a:pt x="28" y="174"/>
                    <a:pt x="29" y="174"/>
                    <a:pt x="29" y="175"/>
                  </a:cubicBezTo>
                  <a:cubicBezTo>
                    <a:pt x="30" y="176"/>
                    <a:pt x="30" y="178"/>
                    <a:pt x="31" y="178"/>
                  </a:cubicBezTo>
                  <a:cubicBezTo>
                    <a:pt x="30" y="178"/>
                    <a:pt x="31" y="177"/>
                    <a:pt x="31" y="177"/>
                  </a:cubicBezTo>
                  <a:cubicBezTo>
                    <a:pt x="33" y="180"/>
                    <a:pt x="33" y="183"/>
                    <a:pt x="34" y="187"/>
                  </a:cubicBezTo>
                  <a:cubicBezTo>
                    <a:pt x="34" y="190"/>
                    <a:pt x="36" y="193"/>
                    <a:pt x="36" y="195"/>
                  </a:cubicBezTo>
                  <a:cubicBezTo>
                    <a:pt x="37" y="196"/>
                    <a:pt x="37" y="197"/>
                    <a:pt x="37" y="198"/>
                  </a:cubicBezTo>
                  <a:cubicBezTo>
                    <a:pt x="37" y="199"/>
                    <a:pt x="36" y="200"/>
                    <a:pt x="36" y="202"/>
                  </a:cubicBezTo>
                  <a:cubicBezTo>
                    <a:pt x="35" y="204"/>
                    <a:pt x="39" y="209"/>
                    <a:pt x="40" y="210"/>
                  </a:cubicBezTo>
                  <a:cubicBezTo>
                    <a:pt x="41" y="211"/>
                    <a:pt x="42" y="212"/>
                    <a:pt x="43" y="212"/>
                  </a:cubicBezTo>
                  <a:cubicBezTo>
                    <a:pt x="43" y="213"/>
                    <a:pt x="44" y="213"/>
                    <a:pt x="44" y="213"/>
                  </a:cubicBezTo>
                  <a:cubicBezTo>
                    <a:pt x="45" y="214"/>
                    <a:pt x="46" y="216"/>
                    <a:pt x="47" y="216"/>
                  </a:cubicBezTo>
                  <a:cubicBezTo>
                    <a:pt x="49" y="217"/>
                    <a:pt x="51" y="217"/>
                    <a:pt x="53" y="218"/>
                  </a:cubicBezTo>
                  <a:cubicBezTo>
                    <a:pt x="54" y="219"/>
                    <a:pt x="54" y="220"/>
                    <a:pt x="54" y="221"/>
                  </a:cubicBezTo>
                  <a:cubicBezTo>
                    <a:pt x="55" y="222"/>
                    <a:pt x="56" y="223"/>
                    <a:pt x="56" y="224"/>
                  </a:cubicBezTo>
                  <a:cubicBezTo>
                    <a:pt x="58" y="225"/>
                    <a:pt x="59" y="226"/>
                    <a:pt x="60" y="227"/>
                  </a:cubicBezTo>
                  <a:cubicBezTo>
                    <a:pt x="61" y="228"/>
                    <a:pt x="61" y="228"/>
                    <a:pt x="61" y="230"/>
                  </a:cubicBezTo>
                  <a:cubicBezTo>
                    <a:pt x="62" y="231"/>
                    <a:pt x="62" y="232"/>
                    <a:pt x="62" y="232"/>
                  </a:cubicBezTo>
                  <a:cubicBezTo>
                    <a:pt x="62" y="233"/>
                    <a:pt x="61" y="234"/>
                    <a:pt x="62" y="235"/>
                  </a:cubicBezTo>
                  <a:cubicBezTo>
                    <a:pt x="62" y="236"/>
                    <a:pt x="63" y="237"/>
                    <a:pt x="64" y="238"/>
                  </a:cubicBezTo>
                  <a:cubicBezTo>
                    <a:pt x="64" y="238"/>
                    <a:pt x="64" y="239"/>
                    <a:pt x="64" y="239"/>
                  </a:cubicBezTo>
                  <a:cubicBezTo>
                    <a:pt x="65" y="240"/>
                    <a:pt x="65" y="241"/>
                    <a:pt x="66" y="242"/>
                  </a:cubicBezTo>
                  <a:cubicBezTo>
                    <a:pt x="67" y="242"/>
                    <a:pt x="67" y="243"/>
                    <a:pt x="68" y="244"/>
                  </a:cubicBezTo>
                  <a:cubicBezTo>
                    <a:pt x="69" y="244"/>
                    <a:pt x="69" y="242"/>
                    <a:pt x="71" y="242"/>
                  </a:cubicBezTo>
                  <a:cubicBezTo>
                    <a:pt x="72" y="244"/>
                    <a:pt x="73" y="246"/>
                    <a:pt x="75" y="247"/>
                  </a:cubicBezTo>
                  <a:cubicBezTo>
                    <a:pt x="75" y="247"/>
                    <a:pt x="76" y="248"/>
                    <a:pt x="76" y="248"/>
                  </a:cubicBezTo>
                  <a:cubicBezTo>
                    <a:pt x="74" y="253"/>
                    <a:pt x="72" y="259"/>
                    <a:pt x="77" y="265"/>
                  </a:cubicBezTo>
                  <a:cubicBezTo>
                    <a:pt x="77" y="266"/>
                    <a:pt x="76" y="268"/>
                    <a:pt x="77" y="269"/>
                  </a:cubicBezTo>
                  <a:cubicBezTo>
                    <a:pt x="77" y="271"/>
                    <a:pt x="80" y="272"/>
                    <a:pt x="82" y="274"/>
                  </a:cubicBezTo>
                  <a:cubicBezTo>
                    <a:pt x="84" y="275"/>
                    <a:pt x="86" y="276"/>
                    <a:pt x="87" y="278"/>
                  </a:cubicBezTo>
                  <a:cubicBezTo>
                    <a:pt x="88" y="279"/>
                    <a:pt x="89" y="281"/>
                    <a:pt x="89" y="282"/>
                  </a:cubicBezTo>
                  <a:cubicBezTo>
                    <a:pt x="90" y="282"/>
                    <a:pt x="91" y="283"/>
                    <a:pt x="91" y="283"/>
                  </a:cubicBezTo>
                  <a:cubicBezTo>
                    <a:pt x="92" y="284"/>
                    <a:pt x="93" y="284"/>
                    <a:pt x="93" y="285"/>
                  </a:cubicBezTo>
                  <a:cubicBezTo>
                    <a:pt x="94" y="286"/>
                    <a:pt x="95" y="287"/>
                    <a:pt x="95" y="288"/>
                  </a:cubicBezTo>
                  <a:cubicBezTo>
                    <a:pt x="99" y="290"/>
                    <a:pt x="104" y="290"/>
                    <a:pt x="107" y="292"/>
                  </a:cubicBezTo>
                  <a:cubicBezTo>
                    <a:pt x="109" y="294"/>
                    <a:pt x="109" y="295"/>
                    <a:pt x="110" y="298"/>
                  </a:cubicBezTo>
                  <a:cubicBezTo>
                    <a:pt x="111" y="299"/>
                    <a:pt x="111" y="300"/>
                    <a:pt x="112" y="302"/>
                  </a:cubicBezTo>
                  <a:cubicBezTo>
                    <a:pt x="113" y="306"/>
                    <a:pt x="114" y="311"/>
                    <a:pt x="116" y="315"/>
                  </a:cubicBezTo>
                  <a:cubicBezTo>
                    <a:pt x="116" y="317"/>
                    <a:pt x="117" y="318"/>
                    <a:pt x="118" y="320"/>
                  </a:cubicBezTo>
                  <a:cubicBezTo>
                    <a:pt x="118" y="321"/>
                    <a:pt x="118" y="321"/>
                    <a:pt x="118" y="322"/>
                  </a:cubicBezTo>
                  <a:cubicBezTo>
                    <a:pt x="119" y="324"/>
                    <a:pt x="120" y="325"/>
                    <a:pt x="121" y="326"/>
                  </a:cubicBezTo>
                  <a:cubicBezTo>
                    <a:pt x="121" y="327"/>
                    <a:pt x="121" y="329"/>
                    <a:pt x="121" y="329"/>
                  </a:cubicBezTo>
                  <a:cubicBezTo>
                    <a:pt x="121" y="330"/>
                    <a:pt x="122" y="331"/>
                    <a:pt x="122" y="332"/>
                  </a:cubicBezTo>
                  <a:cubicBezTo>
                    <a:pt x="122" y="333"/>
                    <a:pt x="122" y="335"/>
                    <a:pt x="122" y="336"/>
                  </a:cubicBezTo>
                  <a:cubicBezTo>
                    <a:pt x="122" y="337"/>
                    <a:pt x="123" y="338"/>
                    <a:pt x="123" y="339"/>
                  </a:cubicBezTo>
                  <a:cubicBezTo>
                    <a:pt x="124" y="340"/>
                    <a:pt x="124" y="341"/>
                    <a:pt x="124" y="341"/>
                  </a:cubicBezTo>
                  <a:cubicBezTo>
                    <a:pt x="125" y="342"/>
                    <a:pt x="126" y="344"/>
                    <a:pt x="127" y="345"/>
                  </a:cubicBezTo>
                  <a:cubicBezTo>
                    <a:pt x="127" y="345"/>
                    <a:pt x="127" y="346"/>
                    <a:pt x="127" y="347"/>
                  </a:cubicBezTo>
                  <a:cubicBezTo>
                    <a:pt x="127" y="347"/>
                    <a:pt x="128" y="348"/>
                    <a:pt x="128" y="349"/>
                  </a:cubicBezTo>
                  <a:cubicBezTo>
                    <a:pt x="128" y="350"/>
                    <a:pt x="128" y="351"/>
                    <a:pt x="128" y="352"/>
                  </a:cubicBezTo>
                  <a:cubicBezTo>
                    <a:pt x="129" y="353"/>
                    <a:pt x="129" y="355"/>
                    <a:pt x="129" y="356"/>
                  </a:cubicBezTo>
                  <a:cubicBezTo>
                    <a:pt x="130" y="357"/>
                    <a:pt x="131" y="359"/>
                    <a:pt x="132" y="360"/>
                  </a:cubicBezTo>
                  <a:cubicBezTo>
                    <a:pt x="132" y="361"/>
                    <a:pt x="132" y="362"/>
                    <a:pt x="132" y="363"/>
                  </a:cubicBezTo>
                  <a:cubicBezTo>
                    <a:pt x="133" y="364"/>
                    <a:pt x="134" y="364"/>
                    <a:pt x="135" y="365"/>
                  </a:cubicBezTo>
                  <a:cubicBezTo>
                    <a:pt x="135" y="366"/>
                    <a:pt x="135" y="367"/>
                    <a:pt x="135" y="368"/>
                  </a:cubicBezTo>
                  <a:cubicBezTo>
                    <a:pt x="135" y="371"/>
                    <a:pt x="137" y="372"/>
                    <a:pt x="138" y="374"/>
                  </a:cubicBezTo>
                  <a:cubicBezTo>
                    <a:pt x="139" y="376"/>
                    <a:pt x="140" y="377"/>
                    <a:pt x="141" y="378"/>
                  </a:cubicBezTo>
                  <a:cubicBezTo>
                    <a:pt x="141" y="378"/>
                    <a:pt x="142" y="379"/>
                    <a:pt x="142" y="379"/>
                  </a:cubicBezTo>
                  <a:cubicBezTo>
                    <a:pt x="142" y="379"/>
                    <a:pt x="142" y="379"/>
                    <a:pt x="143" y="380"/>
                  </a:cubicBezTo>
                  <a:cubicBezTo>
                    <a:pt x="143" y="380"/>
                    <a:pt x="144" y="380"/>
                    <a:pt x="145" y="381"/>
                  </a:cubicBezTo>
                  <a:cubicBezTo>
                    <a:pt x="146" y="381"/>
                    <a:pt x="147" y="381"/>
                    <a:pt x="147" y="382"/>
                  </a:cubicBezTo>
                  <a:cubicBezTo>
                    <a:pt x="148" y="382"/>
                    <a:pt x="148" y="382"/>
                    <a:pt x="148" y="382"/>
                  </a:cubicBezTo>
                  <a:cubicBezTo>
                    <a:pt x="150" y="383"/>
                    <a:pt x="151" y="383"/>
                    <a:pt x="152" y="384"/>
                  </a:cubicBezTo>
                  <a:cubicBezTo>
                    <a:pt x="154" y="384"/>
                    <a:pt x="154" y="384"/>
                    <a:pt x="156" y="384"/>
                  </a:cubicBezTo>
                  <a:cubicBezTo>
                    <a:pt x="157" y="384"/>
                    <a:pt x="158" y="384"/>
                    <a:pt x="158" y="384"/>
                  </a:cubicBezTo>
                  <a:cubicBezTo>
                    <a:pt x="159" y="383"/>
                    <a:pt x="160" y="382"/>
                    <a:pt x="159" y="381"/>
                  </a:cubicBezTo>
                  <a:cubicBezTo>
                    <a:pt x="156" y="379"/>
                    <a:pt x="153" y="379"/>
                    <a:pt x="152" y="376"/>
                  </a:cubicBezTo>
                  <a:cubicBezTo>
                    <a:pt x="151" y="375"/>
                    <a:pt x="151" y="374"/>
                    <a:pt x="150" y="371"/>
                  </a:cubicBezTo>
                  <a:cubicBezTo>
                    <a:pt x="150" y="371"/>
                    <a:pt x="149" y="370"/>
                    <a:pt x="149" y="369"/>
                  </a:cubicBezTo>
                  <a:cubicBezTo>
                    <a:pt x="149" y="368"/>
                    <a:pt x="149" y="368"/>
                    <a:pt x="149" y="367"/>
                  </a:cubicBezTo>
                  <a:cubicBezTo>
                    <a:pt x="149" y="367"/>
                    <a:pt x="148" y="366"/>
                    <a:pt x="148" y="366"/>
                  </a:cubicBezTo>
                  <a:cubicBezTo>
                    <a:pt x="148" y="364"/>
                    <a:pt x="150" y="363"/>
                    <a:pt x="149" y="362"/>
                  </a:cubicBezTo>
                  <a:cubicBezTo>
                    <a:pt x="149" y="361"/>
                    <a:pt x="148" y="361"/>
                    <a:pt x="148" y="361"/>
                  </a:cubicBezTo>
                  <a:cubicBezTo>
                    <a:pt x="148" y="361"/>
                    <a:pt x="147" y="360"/>
                    <a:pt x="147" y="360"/>
                  </a:cubicBezTo>
                  <a:cubicBezTo>
                    <a:pt x="146" y="359"/>
                    <a:pt x="145" y="359"/>
                    <a:pt x="145" y="358"/>
                  </a:cubicBezTo>
                  <a:cubicBezTo>
                    <a:pt x="145" y="355"/>
                    <a:pt x="146" y="352"/>
                    <a:pt x="146" y="348"/>
                  </a:cubicBezTo>
                  <a:cubicBezTo>
                    <a:pt x="145" y="347"/>
                    <a:pt x="143" y="347"/>
                    <a:pt x="143" y="345"/>
                  </a:cubicBezTo>
                  <a:cubicBezTo>
                    <a:pt x="143" y="345"/>
                    <a:pt x="145" y="345"/>
                    <a:pt x="145" y="344"/>
                  </a:cubicBezTo>
                  <a:cubicBezTo>
                    <a:pt x="146" y="343"/>
                    <a:pt x="145" y="341"/>
                    <a:pt x="145" y="340"/>
                  </a:cubicBezTo>
                  <a:cubicBezTo>
                    <a:pt x="145" y="339"/>
                    <a:pt x="146" y="338"/>
                    <a:pt x="146" y="337"/>
                  </a:cubicBezTo>
                  <a:cubicBezTo>
                    <a:pt x="147" y="337"/>
                    <a:pt x="149" y="336"/>
                    <a:pt x="150" y="336"/>
                  </a:cubicBezTo>
                  <a:cubicBezTo>
                    <a:pt x="150" y="334"/>
                    <a:pt x="151" y="332"/>
                    <a:pt x="150" y="330"/>
                  </a:cubicBezTo>
                  <a:cubicBezTo>
                    <a:pt x="149" y="328"/>
                    <a:pt x="148" y="328"/>
                    <a:pt x="147" y="326"/>
                  </a:cubicBezTo>
                  <a:cubicBezTo>
                    <a:pt x="149" y="326"/>
                    <a:pt x="152" y="325"/>
                    <a:pt x="152" y="324"/>
                  </a:cubicBezTo>
                  <a:cubicBezTo>
                    <a:pt x="153" y="324"/>
                    <a:pt x="152" y="323"/>
                    <a:pt x="152" y="323"/>
                  </a:cubicBezTo>
                  <a:cubicBezTo>
                    <a:pt x="153" y="321"/>
                    <a:pt x="153" y="319"/>
                    <a:pt x="154" y="318"/>
                  </a:cubicBezTo>
                  <a:cubicBezTo>
                    <a:pt x="154" y="317"/>
                    <a:pt x="155" y="316"/>
                    <a:pt x="155" y="316"/>
                  </a:cubicBezTo>
                  <a:cubicBezTo>
                    <a:pt x="155" y="314"/>
                    <a:pt x="154" y="311"/>
                    <a:pt x="155" y="310"/>
                  </a:cubicBezTo>
                  <a:cubicBezTo>
                    <a:pt x="155" y="309"/>
                    <a:pt x="155" y="309"/>
                    <a:pt x="155" y="309"/>
                  </a:cubicBezTo>
                  <a:cubicBezTo>
                    <a:pt x="155" y="308"/>
                    <a:pt x="155" y="307"/>
                    <a:pt x="155" y="307"/>
                  </a:cubicBezTo>
                  <a:cubicBezTo>
                    <a:pt x="155" y="305"/>
                    <a:pt x="154" y="304"/>
                    <a:pt x="153" y="303"/>
                  </a:cubicBezTo>
                  <a:cubicBezTo>
                    <a:pt x="153" y="302"/>
                    <a:pt x="153" y="300"/>
                    <a:pt x="154" y="299"/>
                  </a:cubicBezTo>
                  <a:cubicBezTo>
                    <a:pt x="154" y="298"/>
                    <a:pt x="155" y="298"/>
                    <a:pt x="155" y="298"/>
                  </a:cubicBezTo>
                  <a:cubicBezTo>
                    <a:pt x="155" y="298"/>
                    <a:pt x="155" y="297"/>
                    <a:pt x="155" y="297"/>
                  </a:cubicBezTo>
                  <a:cubicBezTo>
                    <a:pt x="156" y="297"/>
                    <a:pt x="156" y="297"/>
                    <a:pt x="156" y="296"/>
                  </a:cubicBezTo>
                  <a:cubicBezTo>
                    <a:pt x="157" y="296"/>
                    <a:pt x="157" y="295"/>
                    <a:pt x="157" y="295"/>
                  </a:cubicBezTo>
                  <a:cubicBezTo>
                    <a:pt x="157" y="295"/>
                    <a:pt x="158" y="295"/>
                    <a:pt x="158" y="295"/>
                  </a:cubicBezTo>
                  <a:cubicBezTo>
                    <a:pt x="159" y="294"/>
                    <a:pt x="159" y="294"/>
                    <a:pt x="159" y="293"/>
                  </a:cubicBezTo>
                  <a:cubicBezTo>
                    <a:pt x="160" y="293"/>
                    <a:pt x="161" y="292"/>
                    <a:pt x="161" y="292"/>
                  </a:cubicBezTo>
                  <a:cubicBezTo>
                    <a:pt x="161" y="291"/>
                    <a:pt x="162" y="290"/>
                    <a:pt x="162" y="289"/>
                  </a:cubicBezTo>
                  <a:cubicBezTo>
                    <a:pt x="162" y="288"/>
                    <a:pt x="162" y="286"/>
                    <a:pt x="162" y="285"/>
                  </a:cubicBezTo>
                  <a:cubicBezTo>
                    <a:pt x="162" y="282"/>
                    <a:pt x="163" y="281"/>
                    <a:pt x="162" y="279"/>
                  </a:cubicBezTo>
                  <a:cubicBezTo>
                    <a:pt x="162" y="276"/>
                    <a:pt x="162" y="275"/>
                    <a:pt x="161" y="272"/>
                  </a:cubicBezTo>
                  <a:cubicBezTo>
                    <a:pt x="161" y="271"/>
                    <a:pt x="159" y="269"/>
                    <a:pt x="159" y="267"/>
                  </a:cubicBezTo>
                  <a:cubicBezTo>
                    <a:pt x="159" y="266"/>
                    <a:pt x="160" y="265"/>
                    <a:pt x="160" y="264"/>
                  </a:cubicBezTo>
                  <a:cubicBezTo>
                    <a:pt x="161" y="262"/>
                    <a:pt x="162" y="259"/>
                    <a:pt x="162" y="257"/>
                  </a:cubicBezTo>
                  <a:cubicBezTo>
                    <a:pt x="162" y="256"/>
                    <a:pt x="163" y="254"/>
                    <a:pt x="163" y="253"/>
                  </a:cubicBezTo>
                  <a:cubicBezTo>
                    <a:pt x="163" y="251"/>
                    <a:pt x="161" y="248"/>
                    <a:pt x="161" y="247"/>
                  </a:cubicBezTo>
                  <a:cubicBezTo>
                    <a:pt x="160" y="247"/>
                    <a:pt x="160" y="247"/>
                    <a:pt x="160" y="247"/>
                  </a:cubicBezTo>
                  <a:cubicBezTo>
                    <a:pt x="159" y="246"/>
                    <a:pt x="156" y="244"/>
                    <a:pt x="155" y="244"/>
                  </a:cubicBezTo>
                  <a:cubicBezTo>
                    <a:pt x="154" y="244"/>
                    <a:pt x="154" y="244"/>
                    <a:pt x="154" y="244"/>
                  </a:cubicBezTo>
                  <a:cubicBezTo>
                    <a:pt x="153" y="243"/>
                    <a:pt x="153" y="243"/>
                    <a:pt x="152" y="242"/>
                  </a:cubicBezTo>
                  <a:cubicBezTo>
                    <a:pt x="151" y="242"/>
                    <a:pt x="150" y="242"/>
                    <a:pt x="150" y="242"/>
                  </a:cubicBezTo>
                  <a:cubicBezTo>
                    <a:pt x="149" y="242"/>
                    <a:pt x="149" y="242"/>
                    <a:pt x="149" y="242"/>
                  </a:cubicBezTo>
                  <a:cubicBezTo>
                    <a:pt x="148" y="242"/>
                    <a:pt x="148" y="242"/>
                    <a:pt x="147" y="242"/>
                  </a:cubicBezTo>
                  <a:cubicBezTo>
                    <a:pt x="145" y="242"/>
                    <a:pt x="145" y="242"/>
                    <a:pt x="143" y="243"/>
                  </a:cubicBezTo>
                  <a:cubicBezTo>
                    <a:pt x="142" y="243"/>
                    <a:pt x="140" y="242"/>
                    <a:pt x="139" y="242"/>
                  </a:cubicBezTo>
                  <a:cubicBezTo>
                    <a:pt x="139" y="242"/>
                    <a:pt x="139" y="242"/>
                    <a:pt x="138" y="242"/>
                  </a:cubicBezTo>
                  <a:cubicBezTo>
                    <a:pt x="137" y="241"/>
                    <a:pt x="136" y="240"/>
                    <a:pt x="135" y="240"/>
                  </a:cubicBezTo>
                  <a:cubicBezTo>
                    <a:pt x="135" y="240"/>
                    <a:pt x="134" y="240"/>
                    <a:pt x="134" y="240"/>
                  </a:cubicBezTo>
                  <a:cubicBezTo>
                    <a:pt x="133" y="240"/>
                    <a:pt x="132" y="240"/>
                    <a:pt x="131" y="240"/>
                  </a:cubicBezTo>
                  <a:cubicBezTo>
                    <a:pt x="129" y="240"/>
                    <a:pt x="128" y="238"/>
                    <a:pt x="127" y="235"/>
                  </a:cubicBezTo>
                  <a:cubicBezTo>
                    <a:pt x="127" y="234"/>
                    <a:pt x="126" y="233"/>
                    <a:pt x="126" y="232"/>
                  </a:cubicBezTo>
                  <a:cubicBezTo>
                    <a:pt x="125" y="231"/>
                    <a:pt x="123" y="231"/>
                    <a:pt x="122" y="230"/>
                  </a:cubicBezTo>
                  <a:cubicBezTo>
                    <a:pt x="121" y="229"/>
                    <a:pt x="120" y="228"/>
                    <a:pt x="118" y="228"/>
                  </a:cubicBezTo>
                  <a:cubicBezTo>
                    <a:pt x="116" y="228"/>
                    <a:pt x="115" y="229"/>
                    <a:pt x="113" y="229"/>
                  </a:cubicBezTo>
                  <a:cubicBezTo>
                    <a:pt x="111" y="229"/>
                    <a:pt x="109" y="228"/>
                    <a:pt x="108" y="227"/>
                  </a:cubicBezTo>
                  <a:cubicBezTo>
                    <a:pt x="106" y="227"/>
                    <a:pt x="104" y="226"/>
                    <a:pt x="103" y="225"/>
                  </a:cubicBezTo>
                  <a:cubicBezTo>
                    <a:pt x="102" y="223"/>
                    <a:pt x="102" y="220"/>
                    <a:pt x="99" y="221"/>
                  </a:cubicBezTo>
                  <a:cubicBezTo>
                    <a:pt x="98" y="221"/>
                    <a:pt x="95" y="224"/>
                    <a:pt x="93" y="225"/>
                  </a:cubicBezTo>
                  <a:cubicBezTo>
                    <a:pt x="92" y="225"/>
                    <a:pt x="91" y="225"/>
                    <a:pt x="89" y="226"/>
                  </a:cubicBezTo>
                  <a:cubicBezTo>
                    <a:pt x="89" y="225"/>
                    <a:pt x="89" y="226"/>
                    <a:pt x="88" y="225"/>
                  </a:cubicBezTo>
                  <a:cubicBezTo>
                    <a:pt x="88" y="225"/>
                    <a:pt x="87" y="225"/>
                    <a:pt x="87" y="224"/>
                  </a:cubicBezTo>
                  <a:cubicBezTo>
                    <a:pt x="87" y="224"/>
                    <a:pt x="86" y="224"/>
                    <a:pt x="86" y="224"/>
                  </a:cubicBezTo>
                  <a:cubicBezTo>
                    <a:pt x="85" y="224"/>
                    <a:pt x="84" y="224"/>
                    <a:pt x="83" y="223"/>
                  </a:cubicBezTo>
                  <a:cubicBezTo>
                    <a:pt x="80" y="223"/>
                    <a:pt x="80" y="225"/>
                    <a:pt x="78" y="227"/>
                  </a:cubicBezTo>
                  <a:cubicBezTo>
                    <a:pt x="78" y="228"/>
                    <a:pt x="77" y="228"/>
                    <a:pt x="76" y="228"/>
                  </a:cubicBezTo>
                  <a:cubicBezTo>
                    <a:pt x="76" y="229"/>
                    <a:pt x="75" y="229"/>
                    <a:pt x="75" y="230"/>
                  </a:cubicBezTo>
                  <a:cubicBezTo>
                    <a:pt x="74" y="231"/>
                    <a:pt x="75" y="233"/>
                    <a:pt x="74" y="235"/>
                  </a:cubicBezTo>
                  <a:cubicBezTo>
                    <a:pt x="75" y="237"/>
                    <a:pt x="74" y="239"/>
                    <a:pt x="74" y="241"/>
                  </a:cubicBezTo>
                  <a:cubicBezTo>
                    <a:pt x="74" y="241"/>
                    <a:pt x="74" y="241"/>
                    <a:pt x="74" y="241"/>
                  </a:cubicBezTo>
                  <a:cubicBezTo>
                    <a:pt x="74" y="242"/>
                    <a:pt x="74" y="242"/>
                    <a:pt x="74" y="243"/>
                  </a:cubicBezTo>
                  <a:cubicBezTo>
                    <a:pt x="74" y="243"/>
                    <a:pt x="74" y="243"/>
                    <a:pt x="74" y="243"/>
                  </a:cubicBezTo>
                  <a:cubicBezTo>
                    <a:pt x="73" y="242"/>
                    <a:pt x="74" y="241"/>
                    <a:pt x="73" y="241"/>
                  </a:cubicBezTo>
                  <a:cubicBezTo>
                    <a:pt x="73" y="240"/>
                    <a:pt x="73" y="240"/>
                    <a:pt x="72" y="239"/>
                  </a:cubicBezTo>
                  <a:cubicBezTo>
                    <a:pt x="71" y="239"/>
                    <a:pt x="69" y="240"/>
                    <a:pt x="68" y="239"/>
                  </a:cubicBezTo>
                  <a:cubicBezTo>
                    <a:pt x="67" y="238"/>
                    <a:pt x="65" y="235"/>
                    <a:pt x="66" y="232"/>
                  </a:cubicBezTo>
                  <a:cubicBezTo>
                    <a:pt x="66" y="229"/>
                    <a:pt x="68" y="227"/>
                    <a:pt x="68" y="225"/>
                  </a:cubicBezTo>
                  <a:cubicBezTo>
                    <a:pt x="68" y="224"/>
                    <a:pt x="67" y="221"/>
                    <a:pt x="66" y="221"/>
                  </a:cubicBezTo>
                  <a:cubicBezTo>
                    <a:pt x="65" y="220"/>
                    <a:pt x="62" y="221"/>
                    <a:pt x="62" y="218"/>
                  </a:cubicBezTo>
                  <a:cubicBezTo>
                    <a:pt x="62" y="217"/>
                    <a:pt x="63" y="215"/>
                    <a:pt x="64" y="214"/>
                  </a:cubicBezTo>
                  <a:cubicBezTo>
                    <a:pt x="64" y="213"/>
                    <a:pt x="64" y="212"/>
                    <a:pt x="65" y="211"/>
                  </a:cubicBezTo>
                  <a:cubicBezTo>
                    <a:pt x="65" y="210"/>
                    <a:pt x="67" y="208"/>
                    <a:pt x="66" y="207"/>
                  </a:cubicBezTo>
                  <a:cubicBezTo>
                    <a:pt x="64" y="206"/>
                    <a:pt x="62" y="206"/>
                    <a:pt x="61" y="207"/>
                  </a:cubicBezTo>
                  <a:cubicBezTo>
                    <a:pt x="60" y="208"/>
                    <a:pt x="60" y="209"/>
                    <a:pt x="60" y="209"/>
                  </a:cubicBezTo>
                  <a:cubicBezTo>
                    <a:pt x="59" y="210"/>
                    <a:pt x="59" y="210"/>
                    <a:pt x="58" y="211"/>
                  </a:cubicBezTo>
                  <a:cubicBezTo>
                    <a:pt x="57" y="211"/>
                    <a:pt x="56" y="210"/>
                    <a:pt x="55" y="210"/>
                  </a:cubicBezTo>
                  <a:cubicBezTo>
                    <a:pt x="54" y="210"/>
                    <a:pt x="54" y="211"/>
                    <a:pt x="53" y="211"/>
                  </a:cubicBezTo>
                  <a:cubicBezTo>
                    <a:pt x="51" y="210"/>
                    <a:pt x="51" y="207"/>
                    <a:pt x="51" y="205"/>
                  </a:cubicBezTo>
                  <a:cubicBezTo>
                    <a:pt x="50" y="204"/>
                    <a:pt x="50" y="203"/>
                    <a:pt x="50" y="201"/>
                  </a:cubicBezTo>
                  <a:cubicBezTo>
                    <a:pt x="50" y="201"/>
                    <a:pt x="50" y="200"/>
                    <a:pt x="50" y="199"/>
                  </a:cubicBezTo>
                  <a:cubicBezTo>
                    <a:pt x="51" y="195"/>
                    <a:pt x="52" y="194"/>
                    <a:pt x="53" y="192"/>
                  </a:cubicBezTo>
                  <a:cubicBezTo>
                    <a:pt x="53" y="191"/>
                    <a:pt x="53" y="190"/>
                    <a:pt x="54" y="188"/>
                  </a:cubicBezTo>
                  <a:cubicBezTo>
                    <a:pt x="54" y="187"/>
                    <a:pt x="57" y="186"/>
                    <a:pt x="58" y="186"/>
                  </a:cubicBezTo>
                  <a:cubicBezTo>
                    <a:pt x="60" y="185"/>
                    <a:pt x="62" y="185"/>
                    <a:pt x="63" y="185"/>
                  </a:cubicBezTo>
                  <a:cubicBezTo>
                    <a:pt x="64" y="185"/>
                    <a:pt x="64" y="186"/>
                    <a:pt x="64" y="187"/>
                  </a:cubicBezTo>
                  <a:cubicBezTo>
                    <a:pt x="65" y="187"/>
                    <a:pt x="66" y="188"/>
                    <a:pt x="67" y="188"/>
                  </a:cubicBezTo>
                  <a:cubicBezTo>
                    <a:pt x="69" y="188"/>
                    <a:pt x="70" y="186"/>
                    <a:pt x="71" y="186"/>
                  </a:cubicBezTo>
                  <a:cubicBezTo>
                    <a:pt x="73" y="186"/>
                    <a:pt x="75" y="188"/>
                    <a:pt x="75" y="188"/>
                  </a:cubicBezTo>
                  <a:cubicBezTo>
                    <a:pt x="76" y="189"/>
                    <a:pt x="76" y="190"/>
                    <a:pt x="77" y="191"/>
                  </a:cubicBezTo>
                  <a:cubicBezTo>
                    <a:pt x="77" y="193"/>
                    <a:pt x="77" y="194"/>
                    <a:pt x="77" y="195"/>
                  </a:cubicBezTo>
                  <a:cubicBezTo>
                    <a:pt x="77" y="196"/>
                    <a:pt x="78" y="197"/>
                    <a:pt x="78" y="198"/>
                  </a:cubicBezTo>
                  <a:cubicBezTo>
                    <a:pt x="78" y="199"/>
                    <a:pt x="78" y="199"/>
                    <a:pt x="78" y="200"/>
                  </a:cubicBezTo>
                  <a:cubicBezTo>
                    <a:pt x="78" y="200"/>
                    <a:pt x="78" y="201"/>
                    <a:pt x="79" y="201"/>
                  </a:cubicBezTo>
                  <a:cubicBezTo>
                    <a:pt x="80" y="201"/>
                    <a:pt x="80" y="200"/>
                    <a:pt x="80" y="200"/>
                  </a:cubicBezTo>
                  <a:cubicBezTo>
                    <a:pt x="81" y="200"/>
                    <a:pt x="80" y="199"/>
                    <a:pt x="80" y="199"/>
                  </a:cubicBezTo>
                  <a:cubicBezTo>
                    <a:pt x="80" y="199"/>
                    <a:pt x="81" y="196"/>
                    <a:pt x="81" y="194"/>
                  </a:cubicBezTo>
                  <a:cubicBezTo>
                    <a:pt x="81" y="194"/>
                    <a:pt x="81" y="193"/>
                    <a:pt x="81" y="193"/>
                  </a:cubicBezTo>
                  <a:cubicBezTo>
                    <a:pt x="81" y="192"/>
                    <a:pt x="81" y="191"/>
                    <a:pt x="81" y="190"/>
                  </a:cubicBezTo>
                  <a:cubicBezTo>
                    <a:pt x="82" y="187"/>
                    <a:pt x="83" y="185"/>
                    <a:pt x="85" y="184"/>
                  </a:cubicBezTo>
                  <a:cubicBezTo>
                    <a:pt x="85" y="184"/>
                    <a:pt x="85" y="185"/>
                    <a:pt x="86" y="184"/>
                  </a:cubicBezTo>
                  <a:cubicBezTo>
                    <a:pt x="87" y="184"/>
                    <a:pt x="88" y="183"/>
                    <a:pt x="89" y="183"/>
                  </a:cubicBezTo>
                  <a:cubicBezTo>
                    <a:pt x="89" y="182"/>
                    <a:pt x="89" y="183"/>
                    <a:pt x="89" y="182"/>
                  </a:cubicBezTo>
                  <a:cubicBezTo>
                    <a:pt x="91" y="182"/>
                    <a:pt x="93" y="180"/>
                    <a:pt x="94" y="178"/>
                  </a:cubicBezTo>
                  <a:cubicBezTo>
                    <a:pt x="95" y="177"/>
                    <a:pt x="94" y="175"/>
                    <a:pt x="95" y="174"/>
                  </a:cubicBezTo>
                  <a:cubicBezTo>
                    <a:pt x="95" y="173"/>
                    <a:pt x="97" y="174"/>
                    <a:pt x="97" y="172"/>
                  </a:cubicBezTo>
                  <a:cubicBezTo>
                    <a:pt x="97" y="172"/>
                    <a:pt x="97" y="171"/>
                    <a:pt x="98" y="170"/>
                  </a:cubicBezTo>
                  <a:cubicBezTo>
                    <a:pt x="102" y="167"/>
                    <a:pt x="107" y="162"/>
                    <a:pt x="112" y="161"/>
                  </a:cubicBezTo>
                  <a:cubicBezTo>
                    <a:pt x="112" y="161"/>
                    <a:pt x="113" y="161"/>
                    <a:pt x="114" y="161"/>
                  </a:cubicBezTo>
                  <a:cubicBezTo>
                    <a:pt x="115" y="161"/>
                    <a:pt x="115" y="161"/>
                    <a:pt x="116" y="161"/>
                  </a:cubicBezTo>
                  <a:cubicBezTo>
                    <a:pt x="117" y="161"/>
                    <a:pt x="117" y="162"/>
                    <a:pt x="118" y="162"/>
                  </a:cubicBezTo>
                  <a:cubicBezTo>
                    <a:pt x="119" y="162"/>
                    <a:pt x="121" y="162"/>
                    <a:pt x="122" y="162"/>
                  </a:cubicBezTo>
                  <a:cubicBezTo>
                    <a:pt x="122" y="162"/>
                    <a:pt x="123" y="162"/>
                    <a:pt x="123" y="161"/>
                  </a:cubicBezTo>
                  <a:cubicBezTo>
                    <a:pt x="123" y="161"/>
                    <a:pt x="123" y="161"/>
                    <a:pt x="124" y="161"/>
                  </a:cubicBezTo>
                  <a:cubicBezTo>
                    <a:pt x="124" y="161"/>
                    <a:pt x="124" y="161"/>
                    <a:pt x="124" y="161"/>
                  </a:cubicBezTo>
                  <a:cubicBezTo>
                    <a:pt x="127" y="160"/>
                    <a:pt x="130" y="160"/>
                    <a:pt x="131" y="157"/>
                  </a:cubicBezTo>
                  <a:cubicBezTo>
                    <a:pt x="131" y="156"/>
                    <a:pt x="130" y="156"/>
                    <a:pt x="130" y="156"/>
                  </a:cubicBezTo>
                  <a:cubicBezTo>
                    <a:pt x="128" y="154"/>
                    <a:pt x="126" y="157"/>
                    <a:pt x="125" y="156"/>
                  </a:cubicBezTo>
                  <a:cubicBezTo>
                    <a:pt x="122" y="154"/>
                    <a:pt x="126" y="150"/>
                    <a:pt x="124" y="147"/>
                  </a:cubicBezTo>
                  <a:cubicBezTo>
                    <a:pt x="123" y="146"/>
                    <a:pt x="121" y="148"/>
                    <a:pt x="120" y="148"/>
                  </a:cubicBezTo>
                  <a:cubicBezTo>
                    <a:pt x="118" y="149"/>
                    <a:pt x="116" y="150"/>
                    <a:pt x="116" y="148"/>
                  </a:cubicBezTo>
                  <a:cubicBezTo>
                    <a:pt x="117" y="146"/>
                    <a:pt x="118" y="146"/>
                    <a:pt x="119" y="146"/>
                  </a:cubicBezTo>
                  <a:cubicBezTo>
                    <a:pt x="120" y="145"/>
                    <a:pt x="122" y="144"/>
                    <a:pt x="123" y="144"/>
                  </a:cubicBezTo>
                  <a:cubicBezTo>
                    <a:pt x="126" y="144"/>
                    <a:pt x="129" y="146"/>
                    <a:pt x="132" y="146"/>
                  </a:cubicBezTo>
                  <a:cubicBezTo>
                    <a:pt x="132" y="146"/>
                    <a:pt x="133" y="146"/>
                    <a:pt x="133" y="146"/>
                  </a:cubicBezTo>
                  <a:cubicBezTo>
                    <a:pt x="134" y="145"/>
                    <a:pt x="134" y="146"/>
                    <a:pt x="135" y="146"/>
                  </a:cubicBezTo>
                  <a:cubicBezTo>
                    <a:pt x="136" y="145"/>
                    <a:pt x="137" y="144"/>
                    <a:pt x="139" y="143"/>
                  </a:cubicBezTo>
                  <a:cubicBezTo>
                    <a:pt x="140" y="143"/>
                    <a:pt x="142" y="143"/>
                    <a:pt x="142" y="141"/>
                  </a:cubicBezTo>
                  <a:cubicBezTo>
                    <a:pt x="143" y="139"/>
                    <a:pt x="141" y="138"/>
                    <a:pt x="141" y="137"/>
                  </a:cubicBezTo>
                  <a:cubicBezTo>
                    <a:pt x="139" y="135"/>
                    <a:pt x="138" y="133"/>
                    <a:pt x="137" y="132"/>
                  </a:cubicBezTo>
                  <a:cubicBezTo>
                    <a:pt x="137" y="131"/>
                    <a:pt x="136" y="130"/>
                    <a:pt x="136" y="129"/>
                  </a:cubicBezTo>
                  <a:cubicBezTo>
                    <a:pt x="136" y="127"/>
                    <a:pt x="137" y="126"/>
                    <a:pt x="137" y="125"/>
                  </a:cubicBezTo>
                  <a:cubicBezTo>
                    <a:pt x="137" y="125"/>
                    <a:pt x="137" y="124"/>
                    <a:pt x="137" y="123"/>
                  </a:cubicBezTo>
                  <a:cubicBezTo>
                    <a:pt x="137" y="122"/>
                    <a:pt x="137" y="122"/>
                    <a:pt x="137" y="121"/>
                  </a:cubicBezTo>
                  <a:cubicBezTo>
                    <a:pt x="137" y="119"/>
                    <a:pt x="137" y="118"/>
                    <a:pt x="136" y="117"/>
                  </a:cubicBezTo>
                  <a:cubicBezTo>
                    <a:pt x="134" y="117"/>
                    <a:pt x="132" y="120"/>
                    <a:pt x="130" y="120"/>
                  </a:cubicBezTo>
                  <a:cubicBezTo>
                    <a:pt x="130" y="120"/>
                    <a:pt x="130" y="119"/>
                    <a:pt x="130" y="119"/>
                  </a:cubicBezTo>
                  <a:cubicBezTo>
                    <a:pt x="128" y="118"/>
                    <a:pt x="128" y="117"/>
                    <a:pt x="128" y="115"/>
                  </a:cubicBezTo>
                  <a:cubicBezTo>
                    <a:pt x="129" y="114"/>
                    <a:pt x="129" y="112"/>
                    <a:pt x="129" y="111"/>
                  </a:cubicBezTo>
                  <a:cubicBezTo>
                    <a:pt x="129" y="110"/>
                    <a:pt x="128" y="109"/>
                    <a:pt x="127" y="108"/>
                  </a:cubicBezTo>
                  <a:cubicBezTo>
                    <a:pt x="127" y="107"/>
                    <a:pt x="127" y="106"/>
                    <a:pt x="126" y="105"/>
                  </a:cubicBezTo>
                  <a:cubicBezTo>
                    <a:pt x="125" y="105"/>
                    <a:pt x="124" y="105"/>
                    <a:pt x="123" y="105"/>
                  </a:cubicBezTo>
                  <a:cubicBezTo>
                    <a:pt x="122" y="105"/>
                    <a:pt x="121" y="105"/>
                    <a:pt x="120" y="105"/>
                  </a:cubicBezTo>
                  <a:cubicBezTo>
                    <a:pt x="119" y="106"/>
                    <a:pt x="119" y="107"/>
                    <a:pt x="118" y="108"/>
                  </a:cubicBezTo>
                  <a:cubicBezTo>
                    <a:pt x="118" y="109"/>
                    <a:pt x="117" y="111"/>
                    <a:pt x="117" y="111"/>
                  </a:cubicBezTo>
                  <a:cubicBezTo>
                    <a:pt x="116" y="113"/>
                    <a:pt x="114" y="113"/>
                    <a:pt x="114" y="115"/>
                  </a:cubicBezTo>
                  <a:cubicBezTo>
                    <a:pt x="114" y="117"/>
                    <a:pt x="114" y="121"/>
                    <a:pt x="112" y="124"/>
                  </a:cubicBezTo>
                  <a:cubicBezTo>
                    <a:pt x="111" y="125"/>
                    <a:pt x="109" y="125"/>
                    <a:pt x="108" y="127"/>
                  </a:cubicBezTo>
                  <a:cubicBezTo>
                    <a:pt x="106" y="130"/>
                    <a:pt x="106" y="136"/>
                    <a:pt x="102" y="135"/>
                  </a:cubicBezTo>
                  <a:cubicBezTo>
                    <a:pt x="101" y="133"/>
                    <a:pt x="101" y="130"/>
                    <a:pt x="102" y="126"/>
                  </a:cubicBezTo>
                  <a:cubicBezTo>
                    <a:pt x="101" y="124"/>
                    <a:pt x="100" y="124"/>
                    <a:pt x="99" y="123"/>
                  </a:cubicBezTo>
                  <a:cubicBezTo>
                    <a:pt x="99" y="123"/>
                    <a:pt x="99" y="123"/>
                    <a:pt x="99" y="123"/>
                  </a:cubicBezTo>
                  <a:cubicBezTo>
                    <a:pt x="98" y="122"/>
                    <a:pt x="97" y="122"/>
                    <a:pt x="97" y="122"/>
                  </a:cubicBezTo>
                  <a:cubicBezTo>
                    <a:pt x="97" y="122"/>
                    <a:pt x="97" y="121"/>
                    <a:pt x="97" y="121"/>
                  </a:cubicBezTo>
                  <a:cubicBezTo>
                    <a:pt x="96" y="119"/>
                    <a:pt x="96" y="119"/>
                    <a:pt x="95" y="118"/>
                  </a:cubicBezTo>
                  <a:cubicBezTo>
                    <a:pt x="95" y="116"/>
                    <a:pt x="95" y="116"/>
                    <a:pt x="94" y="116"/>
                  </a:cubicBezTo>
                  <a:cubicBezTo>
                    <a:pt x="94" y="116"/>
                    <a:pt x="94" y="115"/>
                    <a:pt x="94" y="115"/>
                  </a:cubicBezTo>
                  <a:cubicBezTo>
                    <a:pt x="94" y="115"/>
                    <a:pt x="93" y="115"/>
                    <a:pt x="93" y="114"/>
                  </a:cubicBezTo>
                  <a:cubicBezTo>
                    <a:pt x="92" y="114"/>
                    <a:pt x="91" y="114"/>
                    <a:pt x="91" y="113"/>
                  </a:cubicBezTo>
                  <a:cubicBezTo>
                    <a:pt x="90" y="112"/>
                    <a:pt x="91" y="111"/>
                    <a:pt x="91" y="110"/>
                  </a:cubicBezTo>
                  <a:cubicBezTo>
                    <a:pt x="89" y="108"/>
                    <a:pt x="88" y="106"/>
                    <a:pt x="91" y="103"/>
                  </a:cubicBezTo>
                  <a:cubicBezTo>
                    <a:pt x="92" y="102"/>
                    <a:pt x="94" y="101"/>
                    <a:pt x="96" y="100"/>
                  </a:cubicBezTo>
                  <a:cubicBezTo>
                    <a:pt x="97" y="99"/>
                    <a:pt x="97" y="98"/>
                    <a:pt x="98" y="98"/>
                  </a:cubicBezTo>
                  <a:cubicBezTo>
                    <a:pt x="99" y="97"/>
                    <a:pt x="101" y="96"/>
                    <a:pt x="101" y="96"/>
                  </a:cubicBezTo>
                  <a:cubicBezTo>
                    <a:pt x="104" y="95"/>
                    <a:pt x="106" y="96"/>
                    <a:pt x="108" y="95"/>
                  </a:cubicBezTo>
                  <a:cubicBezTo>
                    <a:pt x="109" y="96"/>
                    <a:pt x="108" y="98"/>
                    <a:pt x="109" y="99"/>
                  </a:cubicBezTo>
                  <a:cubicBezTo>
                    <a:pt x="110" y="100"/>
                    <a:pt x="112" y="99"/>
                    <a:pt x="113" y="97"/>
                  </a:cubicBezTo>
                  <a:cubicBezTo>
                    <a:pt x="114" y="95"/>
                    <a:pt x="112" y="95"/>
                    <a:pt x="113" y="93"/>
                  </a:cubicBezTo>
                  <a:cubicBezTo>
                    <a:pt x="115" y="91"/>
                    <a:pt x="120" y="91"/>
                    <a:pt x="121" y="88"/>
                  </a:cubicBezTo>
                  <a:cubicBezTo>
                    <a:pt x="121" y="87"/>
                    <a:pt x="121" y="86"/>
                    <a:pt x="121" y="85"/>
                  </a:cubicBezTo>
                  <a:cubicBezTo>
                    <a:pt x="121" y="84"/>
                    <a:pt x="121" y="82"/>
                    <a:pt x="122" y="80"/>
                  </a:cubicBezTo>
                  <a:cubicBezTo>
                    <a:pt x="123" y="79"/>
                    <a:pt x="126" y="78"/>
                    <a:pt x="127" y="78"/>
                  </a:cubicBezTo>
                  <a:cubicBezTo>
                    <a:pt x="130" y="77"/>
                    <a:pt x="131" y="80"/>
                    <a:pt x="132" y="81"/>
                  </a:cubicBezTo>
                  <a:cubicBezTo>
                    <a:pt x="132" y="82"/>
                    <a:pt x="132" y="82"/>
                    <a:pt x="132" y="83"/>
                  </a:cubicBezTo>
                  <a:cubicBezTo>
                    <a:pt x="134" y="85"/>
                    <a:pt x="135" y="86"/>
                    <a:pt x="134" y="89"/>
                  </a:cubicBezTo>
                  <a:cubicBezTo>
                    <a:pt x="133" y="90"/>
                    <a:pt x="132" y="92"/>
                    <a:pt x="130" y="93"/>
                  </a:cubicBezTo>
                  <a:cubicBezTo>
                    <a:pt x="130" y="95"/>
                    <a:pt x="129" y="96"/>
                    <a:pt x="128" y="96"/>
                  </a:cubicBezTo>
                  <a:cubicBezTo>
                    <a:pt x="125" y="97"/>
                    <a:pt x="121" y="96"/>
                    <a:pt x="121" y="101"/>
                  </a:cubicBezTo>
                  <a:cubicBezTo>
                    <a:pt x="122" y="102"/>
                    <a:pt x="124" y="101"/>
                    <a:pt x="125" y="102"/>
                  </a:cubicBezTo>
                  <a:cubicBezTo>
                    <a:pt x="127" y="102"/>
                    <a:pt x="129" y="104"/>
                    <a:pt x="130" y="105"/>
                  </a:cubicBezTo>
                  <a:cubicBezTo>
                    <a:pt x="130" y="106"/>
                    <a:pt x="130" y="106"/>
                    <a:pt x="131" y="107"/>
                  </a:cubicBezTo>
                  <a:cubicBezTo>
                    <a:pt x="132" y="107"/>
                    <a:pt x="133" y="108"/>
                    <a:pt x="134" y="108"/>
                  </a:cubicBezTo>
                  <a:cubicBezTo>
                    <a:pt x="135" y="109"/>
                    <a:pt x="136" y="110"/>
                    <a:pt x="137" y="109"/>
                  </a:cubicBezTo>
                  <a:cubicBezTo>
                    <a:pt x="138" y="106"/>
                    <a:pt x="133" y="106"/>
                    <a:pt x="135" y="103"/>
                  </a:cubicBezTo>
                  <a:cubicBezTo>
                    <a:pt x="137" y="102"/>
                    <a:pt x="139" y="107"/>
                    <a:pt x="141" y="104"/>
                  </a:cubicBezTo>
                  <a:cubicBezTo>
                    <a:pt x="142" y="101"/>
                    <a:pt x="138" y="100"/>
                    <a:pt x="140" y="97"/>
                  </a:cubicBezTo>
                  <a:cubicBezTo>
                    <a:pt x="140" y="97"/>
                    <a:pt x="140" y="96"/>
                    <a:pt x="141" y="96"/>
                  </a:cubicBezTo>
                  <a:cubicBezTo>
                    <a:pt x="142" y="97"/>
                    <a:pt x="142" y="98"/>
                    <a:pt x="142" y="98"/>
                  </a:cubicBezTo>
                  <a:cubicBezTo>
                    <a:pt x="142" y="98"/>
                    <a:pt x="143" y="98"/>
                    <a:pt x="143" y="99"/>
                  </a:cubicBezTo>
                  <a:cubicBezTo>
                    <a:pt x="143" y="99"/>
                    <a:pt x="143" y="101"/>
                    <a:pt x="144" y="101"/>
                  </a:cubicBezTo>
                  <a:cubicBezTo>
                    <a:pt x="145" y="101"/>
                    <a:pt x="146" y="100"/>
                    <a:pt x="147" y="99"/>
                  </a:cubicBezTo>
                  <a:cubicBezTo>
                    <a:pt x="148" y="98"/>
                    <a:pt x="149" y="97"/>
                    <a:pt x="149" y="96"/>
                  </a:cubicBezTo>
                  <a:cubicBezTo>
                    <a:pt x="149" y="95"/>
                    <a:pt x="149" y="95"/>
                    <a:pt x="149" y="95"/>
                  </a:cubicBezTo>
                  <a:cubicBezTo>
                    <a:pt x="149" y="95"/>
                    <a:pt x="149" y="94"/>
                    <a:pt x="149" y="94"/>
                  </a:cubicBezTo>
                  <a:cubicBezTo>
                    <a:pt x="149" y="92"/>
                    <a:pt x="146" y="90"/>
                    <a:pt x="146" y="88"/>
                  </a:cubicBezTo>
                  <a:cubicBezTo>
                    <a:pt x="145" y="88"/>
                    <a:pt x="144" y="87"/>
                    <a:pt x="144" y="86"/>
                  </a:cubicBezTo>
                  <a:cubicBezTo>
                    <a:pt x="144" y="84"/>
                    <a:pt x="145" y="83"/>
                    <a:pt x="145" y="82"/>
                  </a:cubicBezTo>
                  <a:cubicBezTo>
                    <a:pt x="144" y="79"/>
                    <a:pt x="141" y="79"/>
                    <a:pt x="141" y="76"/>
                  </a:cubicBezTo>
                  <a:cubicBezTo>
                    <a:pt x="141" y="74"/>
                    <a:pt x="142" y="73"/>
                    <a:pt x="141" y="72"/>
                  </a:cubicBezTo>
                  <a:cubicBezTo>
                    <a:pt x="140" y="71"/>
                    <a:pt x="138" y="71"/>
                    <a:pt x="137" y="70"/>
                  </a:cubicBezTo>
                  <a:cubicBezTo>
                    <a:pt x="137" y="69"/>
                    <a:pt x="137" y="68"/>
                    <a:pt x="137" y="66"/>
                  </a:cubicBezTo>
                  <a:cubicBezTo>
                    <a:pt x="136" y="66"/>
                    <a:pt x="135" y="66"/>
                    <a:pt x="133" y="66"/>
                  </a:cubicBezTo>
                  <a:cubicBezTo>
                    <a:pt x="133" y="66"/>
                    <a:pt x="132" y="66"/>
                    <a:pt x="131" y="66"/>
                  </a:cubicBezTo>
                  <a:cubicBezTo>
                    <a:pt x="130" y="66"/>
                    <a:pt x="130" y="65"/>
                    <a:pt x="129" y="65"/>
                  </a:cubicBezTo>
                  <a:cubicBezTo>
                    <a:pt x="127" y="65"/>
                    <a:pt x="124" y="64"/>
                    <a:pt x="123" y="64"/>
                  </a:cubicBezTo>
                  <a:cubicBezTo>
                    <a:pt x="122" y="64"/>
                    <a:pt x="121" y="65"/>
                    <a:pt x="120" y="65"/>
                  </a:cubicBezTo>
                  <a:cubicBezTo>
                    <a:pt x="119" y="66"/>
                    <a:pt x="117" y="68"/>
                    <a:pt x="116" y="70"/>
                  </a:cubicBezTo>
                  <a:cubicBezTo>
                    <a:pt x="116" y="71"/>
                    <a:pt x="116" y="72"/>
                    <a:pt x="116" y="73"/>
                  </a:cubicBezTo>
                  <a:cubicBezTo>
                    <a:pt x="117" y="74"/>
                    <a:pt x="117" y="76"/>
                    <a:pt x="117" y="78"/>
                  </a:cubicBezTo>
                  <a:cubicBezTo>
                    <a:pt x="117" y="79"/>
                    <a:pt x="119" y="79"/>
                    <a:pt x="118" y="81"/>
                  </a:cubicBezTo>
                  <a:cubicBezTo>
                    <a:pt x="117" y="82"/>
                    <a:pt x="117" y="83"/>
                    <a:pt x="116" y="83"/>
                  </a:cubicBezTo>
                  <a:cubicBezTo>
                    <a:pt x="115" y="85"/>
                    <a:pt x="114" y="87"/>
                    <a:pt x="112" y="87"/>
                  </a:cubicBezTo>
                  <a:cubicBezTo>
                    <a:pt x="111" y="87"/>
                    <a:pt x="111" y="86"/>
                    <a:pt x="111" y="85"/>
                  </a:cubicBezTo>
                  <a:cubicBezTo>
                    <a:pt x="110" y="85"/>
                    <a:pt x="109" y="85"/>
                    <a:pt x="109" y="84"/>
                  </a:cubicBezTo>
                  <a:cubicBezTo>
                    <a:pt x="109" y="83"/>
                    <a:pt x="109" y="82"/>
                    <a:pt x="108" y="80"/>
                  </a:cubicBezTo>
                  <a:cubicBezTo>
                    <a:pt x="109" y="79"/>
                    <a:pt x="108" y="78"/>
                    <a:pt x="108" y="76"/>
                  </a:cubicBezTo>
                  <a:cubicBezTo>
                    <a:pt x="109" y="75"/>
                    <a:pt x="110" y="75"/>
                    <a:pt x="111" y="74"/>
                  </a:cubicBezTo>
                  <a:cubicBezTo>
                    <a:pt x="111" y="71"/>
                    <a:pt x="108" y="71"/>
                    <a:pt x="109" y="68"/>
                  </a:cubicBezTo>
                  <a:cubicBezTo>
                    <a:pt x="110" y="67"/>
                    <a:pt x="111" y="67"/>
                    <a:pt x="112" y="66"/>
                  </a:cubicBezTo>
                  <a:cubicBezTo>
                    <a:pt x="113" y="66"/>
                    <a:pt x="114" y="66"/>
                    <a:pt x="116" y="65"/>
                  </a:cubicBezTo>
                  <a:cubicBezTo>
                    <a:pt x="116" y="65"/>
                    <a:pt x="116" y="65"/>
                    <a:pt x="116" y="65"/>
                  </a:cubicBezTo>
                  <a:cubicBezTo>
                    <a:pt x="116" y="65"/>
                    <a:pt x="117" y="65"/>
                    <a:pt x="117" y="65"/>
                  </a:cubicBezTo>
                  <a:cubicBezTo>
                    <a:pt x="117" y="64"/>
                    <a:pt x="117" y="64"/>
                    <a:pt x="117" y="64"/>
                  </a:cubicBezTo>
                  <a:cubicBezTo>
                    <a:pt x="117" y="64"/>
                    <a:pt x="117" y="64"/>
                    <a:pt x="117" y="64"/>
                  </a:cubicBezTo>
                  <a:cubicBezTo>
                    <a:pt x="119" y="62"/>
                    <a:pt x="120" y="58"/>
                    <a:pt x="121" y="57"/>
                  </a:cubicBezTo>
                  <a:cubicBezTo>
                    <a:pt x="123" y="57"/>
                    <a:pt x="125" y="57"/>
                    <a:pt x="127" y="57"/>
                  </a:cubicBezTo>
                  <a:cubicBezTo>
                    <a:pt x="129" y="57"/>
                    <a:pt x="133" y="56"/>
                    <a:pt x="134" y="56"/>
                  </a:cubicBezTo>
                  <a:cubicBezTo>
                    <a:pt x="135" y="55"/>
                    <a:pt x="137" y="53"/>
                    <a:pt x="137" y="52"/>
                  </a:cubicBezTo>
                  <a:cubicBezTo>
                    <a:pt x="138" y="51"/>
                    <a:pt x="140" y="50"/>
                    <a:pt x="140" y="49"/>
                  </a:cubicBezTo>
                  <a:cubicBezTo>
                    <a:pt x="141" y="49"/>
                    <a:pt x="141" y="49"/>
                    <a:pt x="141" y="48"/>
                  </a:cubicBezTo>
                  <a:cubicBezTo>
                    <a:pt x="142" y="47"/>
                    <a:pt x="144" y="45"/>
                    <a:pt x="145" y="44"/>
                  </a:cubicBezTo>
                  <a:cubicBezTo>
                    <a:pt x="146" y="44"/>
                    <a:pt x="147" y="43"/>
                    <a:pt x="147" y="43"/>
                  </a:cubicBezTo>
                  <a:cubicBezTo>
                    <a:pt x="149" y="42"/>
                    <a:pt x="150" y="40"/>
                    <a:pt x="151" y="38"/>
                  </a:cubicBezTo>
                  <a:cubicBezTo>
                    <a:pt x="151" y="38"/>
                    <a:pt x="152" y="38"/>
                    <a:pt x="152" y="38"/>
                  </a:cubicBezTo>
                  <a:cubicBezTo>
                    <a:pt x="155" y="36"/>
                    <a:pt x="157" y="35"/>
                    <a:pt x="159" y="34"/>
                  </a:cubicBezTo>
                  <a:cubicBezTo>
                    <a:pt x="160" y="33"/>
                    <a:pt x="161" y="33"/>
                    <a:pt x="162" y="32"/>
                  </a:cubicBezTo>
                  <a:cubicBezTo>
                    <a:pt x="163" y="32"/>
                    <a:pt x="164" y="31"/>
                    <a:pt x="165" y="31"/>
                  </a:cubicBezTo>
                  <a:cubicBezTo>
                    <a:pt x="166" y="30"/>
                    <a:pt x="167" y="30"/>
                    <a:pt x="167" y="30"/>
                  </a:cubicBezTo>
                  <a:cubicBezTo>
                    <a:pt x="168" y="30"/>
                    <a:pt x="168" y="29"/>
                    <a:pt x="168" y="29"/>
                  </a:cubicBezTo>
                  <a:cubicBezTo>
                    <a:pt x="169" y="29"/>
                    <a:pt x="169" y="29"/>
                    <a:pt x="169" y="29"/>
                  </a:cubicBezTo>
                  <a:cubicBezTo>
                    <a:pt x="169" y="29"/>
                    <a:pt x="170" y="29"/>
                    <a:pt x="170" y="28"/>
                  </a:cubicBezTo>
                  <a:cubicBezTo>
                    <a:pt x="171" y="28"/>
                    <a:pt x="172" y="27"/>
                    <a:pt x="172" y="26"/>
                  </a:cubicBezTo>
                  <a:cubicBezTo>
                    <a:pt x="172" y="25"/>
                    <a:pt x="171" y="24"/>
                    <a:pt x="170" y="24"/>
                  </a:cubicBezTo>
                  <a:cubicBezTo>
                    <a:pt x="169" y="23"/>
                    <a:pt x="168" y="24"/>
                    <a:pt x="167" y="24"/>
                  </a:cubicBezTo>
                  <a:cubicBezTo>
                    <a:pt x="165" y="24"/>
                    <a:pt x="162" y="23"/>
                    <a:pt x="160" y="23"/>
                  </a:cubicBezTo>
                  <a:cubicBezTo>
                    <a:pt x="158" y="23"/>
                    <a:pt x="157" y="24"/>
                    <a:pt x="156" y="24"/>
                  </a:cubicBezTo>
                  <a:cubicBezTo>
                    <a:pt x="154" y="24"/>
                    <a:pt x="154" y="23"/>
                    <a:pt x="153" y="23"/>
                  </a:cubicBezTo>
                  <a:cubicBezTo>
                    <a:pt x="152" y="23"/>
                    <a:pt x="151" y="24"/>
                    <a:pt x="150" y="24"/>
                  </a:cubicBezTo>
                  <a:cubicBezTo>
                    <a:pt x="146" y="25"/>
                    <a:pt x="144" y="26"/>
                    <a:pt x="141" y="27"/>
                  </a:cubicBezTo>
                  <a:cubicBezTo>
                    <a:pt x="141" y="26"/>
                    <a:pt x="141" y="26"/>
                    <a:pt x="140" y="26"/>
                  </a:cubicBezTo>
                  <a:cubicBezTo>
                    <a:pt x="161" y="19"/>
                    <a:pt x="182" y="15"/>
                    <a:pt x="205" y="15"/>
                  </a:cubicBezTo>
                  <a:cubicBezTo>
                    <a:pt x="245" y="15"/>
                    <a:pt x="281" y="27"/>
                    <a:pt x="312" y="47"/>
                  </a:cubicBezTo>
                  <a:cubicBezTo>
                    <a:pt x="310" y="48"/>
                    <a:pt x="310" y="49"/>
                    <a:pt x="309" y="50"/>
                  </a:cubicBezTo>
                  <a:cubicBezTo>
                    <a:pt x="308" y="51"/>
                    <a:pt x="307" y="52"/>
                    <a:pt x="307" y="52"/>
                  </a:cubicBezTo>
                  <a:cubicBezTo>
                    <a:pt x="306" y="53"/>
                    <a:pt x="307" y="53"/>
                    <a:pt x="306" y="54"/>
                  </a:cubicBezTo>
                  <a:cubicBezTo>
                    <a:pt x="306" y="56"/>
                    <a:pt x="304" y="58"/>
                    <a:pt x="304" y="59"/>
                  </a:cubicBezTo>
                  <a:cubicBezTo>
                    <a:pt x="304" y="59"/>
                    <a:pt x="305" y="60"/>
                    <a:pt x="304" y="60"/>
                  </a:cubicBezTo>
                  <a:cubicBezTo>
                    <a:pt x="306" y="62"/>
                    <a:pt x="308" y="64"/>
                    <a:pt x="309" y="65"/>
                  </a:cubicBezTo>
                  <a:cubicBezTo>
                    <a:pt x="311" y="66"/>
                    <a:pt x="314" y="66"/>
                    <a:pt x="315" y="65"/>
                  </a:cubicBezTo>
                  <a:cubicBezTo>
                    <a:pt x="314" y="62"/>
                    <a:pt x="313" y="63"/>
                    <a:pt x="312" y="61"/>
                  </a:cubicBezTo>
                  <a:cubicBezTo>
                    <a:pt x="312" y="59"/>
                    <a:pt x="312" y="56"/>
                    <a:pt x="312" y="55"/>
                  </a:cubicBezTo>
                  <a:cubicBezTo>
                    <a:pt x="312" y="55"/>
                    <a:pt x="313" y="54"/>
                    <a:pt x="314" y="53"/>
                  </a:cubicBezTo>
                  <a:cubicBezTo>
                    <a:pt x="314" y="52"/>
                    <a:pt x="315" y="51"/>
                    <a:pt x="316" y="50"/>
                  </a:cubicBezTo>
                  <a:cubicBezTo>
                    <a:pt x="321" y="54"/>
                    <a:pt x="326" y="58"/>
                    <a:pt x="331" y="62"/>
                  </a:cubicBezTo>
                  <a:cubicBezTo>
                    <a:pt x="330" y="63"/>
                    <a:pt x="330" y="63"/>
                    <a:pt x="330" y="64"/>
                  </a:cubicBezTo>
                  <a:cubicBezTo>
                    <a:pt x="329" y="66"/>
                    <a:pt x="330" y="68"/>
                    <a:pt x="330" y="69"/>
                  </a:cubicBezTo>
                  <a:cubicBezTo>
                    <a:pt x="330" y="70"/>
                    <a:pt x="331" y="71"/>
                    <a:pt x="331" y="72"/>
                  </a:cubicBezTo>
                  <a:cubicBezTo>
                    <a:pt x="330" y="71"/>
                    <a:pt x="330" y="71"/>
                    <a:pt x="329" y="71"/>
                  </a:cubicBezTo>
                  <a:cubicBezTo>
                    <a:pt x="329" y="70"/>
                    <a:pt x="329" y="70"/>
                    <a:pt x="328" y="69"/>
                  </a:cubicBezTo>
                  <a:cubicBezTo>
                    <a:pt x="328" y="69"/>
                    <a:pt x="327" y="69"/>
                    <a:pt x="327" y="69"/>
                  </a:cubicBezTo>
                  <a:cubicBezTo>
                    <a:pt x="325" y="68"/>
                    <a:pt x="324" y="68"/>
                    <a:pt x="322" y="68"/>
                  </a:cubicBezTo>
                  <a:cubicBezTo>
                    <a:pt x="321" y="68"/>
                    <a:pt x="319" y="66"/>
                    <a:pt x="318" y="67"/>
                  </a:cubicBezTo>
                  <a:cubicBezTo>
                    <a:pt x="318" y="70"/>
                    <a:pt x="320" y="69"/>
                    <a:pt x="320" y="71"/>
                  </a:cubicBezTo>
                  <a:cubicBezTo>
                    <a:pt x="319" y="73"/>
                    <a:pt x="318" y="72"/>
                    <a:pt x="316" y="72"/>
                  </a:cubicBezTo>
                  <a:cubicBezTo>
                    <a:pt x="315" y="72"/>
                    <a:pt x="313" y="72"/>
                    <a:pt x="311" y="72"/>
                  </a:cubicBezTo>
                  <a:cubicBezTo>
                    <a:pt x="310" y="72"/>
                    <a:pt x="309" y="73"/>
                    <a:pt x="308" y="73"/>
                  </a:cubicBezTo>
                  <a:cubicBezTo>
                    <a:pt x="308" y="74"/>
                    <a:pt x="307" y="74"/>
                    <a:pt x="306" y="74"/>
                  </a:cubicBezTo>
                  <a:cubicBezTo>
                    <a:pt x="305" y="74"/>
                    <a:pt x="305" y="75"/>
                    <a:pt x="304" y="75"/>
                  </a:cubicBezTo>
                  <a:cubicBezTo>
                    <a:pt x="304" y="75"/>
                    <a:pt x="303" y="75"/>
                    <a:pt x="303" y="75"/>
                  </a:cubicBezTo>
                  <a:cubicBezTo>
                    <a:pt x="303" y="76"/>
                    <a:pt x="303" y="76"/>
                    <a:pt x="303" y="76"/>
                  </a:cubicBezTo>
                  <a:cubicBezTo>
                    <a:pt x="303" y="76"/>
                    <a:pt x="302" y="76"/>
                    <a:pt x="302" y="76"/>
                  </a:cubicBezTo>
                  <a:cubicBezTo>
                    <a:pt x="301" y="77"/>
                    <a:pt x="301" y="79"/>
                    <a:pt x="298" y="79"/>
                  </a:cubicBezTo>
                  <a:cubicBezTo>
                    <a:pt x="297" y="78"/>
                    <a:pt x="298" y="75"/>
                    <a:pt x="295" y="75"/>
                  </a:cubicBezTo>
                  <a:cubicBezTo>
                    <a:pt x="293" y="75"/>
                    <a:pt x="295" y="79"/>
                    <a:pt x="293" y="79"/>
                  </a:cubicBezTo>
                  <a:cubicBezTo>
                    <a:pt x="292" y="80"/>
                    <a:pt x="291" y="79"/>
                    <a:pt x="290" y="80"/>
                  </a:cubicBezTo>
                  <a:cubicBezTo>
                    <a:pt x="290" y="80"/>
                    <a:pt x="288" y="82"/>
                    <a:pt x="288" y="82"/>
                  </a:cubicBezTo>
                  <a:cubicBezTo>
                    <a:pt x="288" y="83"/>
                    <a:pt x="288" y="83"/>
                    <a:pt x="287" y="84"/>
                  </a:cubicBezTo>
                  <a:cubicBezTo>
                    <a:pt x="287" y="84"/>
                    <a:pt x="287" y="84"/>
                    <a:pt x="286" y="85"/>
                  </a:cubicBezTo>
                  <a:cubicBezTo>
                    <a:pt x="286" y="86"/>
                    <a:pt x="285" y="88"/>
                    <a:pt x="284" y="88"/>
                  </a:cubicBezTo>
                  <a:cubicBezTo>
                    <a:pt x="283" y="88"/>
                    <a:pt x="279" y="85"/>
                    <a:pt x="280" y="82"/>
                  </a:cubicBezTo>
                  <a:cubicBezTo>
                    <a:pt x="280" y="81"/>
                    <a:pt x="279" y="81"/>
                    <a:pt x="279" y="80"/>
                  </a:cubicBezTo>
                  <a:cubicBezTo>
                    <a:pt x="278" y="80"/>
                    <a:pt x="277" y="80"/>
                    <a:pt x="277" y="78"/>
                  </a:cubicBezTo>
                  <a:cubicBezTo>
                    <a:pt x="279" y="78"/>
                    <a:pt x="281" y="80"/>
                    <a:pt x="283" y="80"/>
                  </a:cubicBezTo>
                  <a:cubicBezTo>
                    <a:pt x="286" y="80"/>
                    <a:pt x="289" y="79"/>
                    <a:pt x="289" y="77"/>
                  </a:cubicBezTo>
                  <a:cubicBezTo>
                    <a:pt x="289" y="76"/>
                    <a:pt x="288" y="74"/>
                    <a:pt x="287" y="73"/>
                  </a:cubicBezTo>
                  <a:cubicBezTo>
                    <a:pt x="287" y="73"/>
                    <a:pt x="286" y="73"/>
                    <a:pt x="286" y="73"/>
                  </a:cubicBezTo>
                  <a:cubicBezTo>
                    <a:pt x="286" y="73"/>
                    <a:pt x="286" y="73"/>
                    <a:pt x="286" y="72"/>
                  </a:cubicBezTo>
                  <a:cubicBezTo>
                    <a:pt x="284" y="71"/>
                    <a:pt x="281" y="70"/>
                    <a:pt x="279" y="69"/>
                  </a:cubicBezTo>
                  <a:cubicBezTo>
                    <a:pt x="279" y="69"/>
                    <a:pt x="279" y="69"/>
                    <a:pt x="278" y="68"/>
                  </a:cubicBezTo>
                  <a:cubicBezTo>
                    <a:pt x="277" y="68"/>
                    <a:pt x="276" y="68"/>
                    <a:pt x="276" y="68"/>
                  </a:cubicBezTo>
                  <a:cubicBezTo>
                    <a:pt x="275" y="68"/>
                    <a:pt x="275" y="67"/>
                    <a:pt x="275" y="67"/>
                  </a:cubicBezTo>
                  <a:cubicBezTo>
                    <a:pt x="275" y="67"/>
                    <a:pt x="274" y="67"/>
                    <a:pt x="274" y="66"/>
                  </a:cubicBezTo>
                  <a:cubicBezTo>
                    <a:pt x="273" y="66"/>
                    <a:pt x="273" y="66"/>
                    <a:pt x="273" y="66"/>
                  </a:cubicBezTo>
                  <a:cubicBezTo>
                    <a:pt x="273" y="66"/>
                    <a:pt x="273" y="66"/>
                    <a:pt x="272" y="65"/>
                  </a:cubicBezTo>
                  <a:cubicBezTo>
                    <a:pt x="272" y="65"/>
                    <a:pt x="272" y="65"/>
                    <a:pt x="272" y="64"/>
                  </a:cubicBezTo>
                  <a:cubicBezTo>
                    <a:pt x="270" y="63"/>
                    <a:pt x="269" y="61"/>
                    <a:pt x="268" y="61"/>
                  </a:cubicBezTo>
                  <a:cubicBezTo>
                    <a:pt x="264" y="61"/>
                    <a:pt x="259" y="61"/>
                    <a:pt x="257" y="62"/>
                  </a:cubicBezTo>
                  <a:cubicBezTo>
                    <a:pt x="256" y="63"/>
                    <a:pt x="254" y="63"/>
                    <a:pt x="253" y="63"/>
                  </a:cubicBezTo>
                  <a:cubicBezTo>
                    <a:pt x="251" y="64"/>
                    <a:pt x="250" y="67"/>
                    <a:pt x="248" y="68"/>
                  </a:cubicBezTo>
                  <a:cubicBezTo>
                    <a:pt x="246" y="70"/>
                    <a:pt x="244" y="70"/>
                    <a:pt x="243" y="73"/>
                  </a:cubicBezTo>
                  <a:cubicBezTo>
                    <a:pt x="244" y="74"/>
                    <a:pt x="247" y="73"/>
                    <a:pt x="247" y="75"/>
                  </a:cubicBezTo>
                  <a:cubicBezTo>
                    <a:pt x="244" y="79"/>
                    <a:pt x="241" y="82"/>
                    <a:pt x="238" y="85"/>
                  </a:cubicBezTo>
                  <a:cubicBezTo>
                    <a:pt x="235" y="86"/>
                    <a:pt x="233" y="89"/>
                    <a:pt x="231" y="91"/>
                  </a:cubicBezTo>
                  <a:cubicBezTo>
                    <a:pt x="230" y="92"/>
                    <a:pt x="229" y="92"/>
                    <a:pt x="228" y="93"/>
                  </a:cubicBezTo>
                  <a:cubicBezTo>
                    <a:pt x="227" y="99"/>
                    <a:pt x="228" y="104"/>
                    <a:pt x="231" y="106"/>
                  </a:cubicBezTo>
                  <a:cubicBezTo>
                    <a:pt x="231" y="106"/>
                    <a:pt x="232" y="106"/>
                    <a:pt x="232" y="106"/>
                  </a:cubicBezTo>
                  <a:cubicBezTo>
                    <a:pt x="233" y="106"/>
                    <a:pt x="233" y="105"/>
                    <a:pt x="234" y="105"/>
                  </a:cubicBezTo>
                  <a:cubicBezTo>
                    <a:pt x="235" y="105"/>
                    <a:pt x="235" y="105"/>
                    <a:pt x="236" y="105"/>
                  </a:cubicBezTo>
                  <a:cubicBezTo>
                    <a:pt x="236" y="105"/>
                    <a:pt x="236" y="104"/>
                    <a:pt x="237" y="104"/>
                  </a:cubicBezTo>
                  <a:cubicBezTo>
                    <a:pt x="237" y="104"/>
                    <a:pt x="238" y="104"/>
                    <a:pt x="238" y="104"/>
                  </a:cubicBezTo>
                  <a:cubicBezTo>
                    <a:pt x="239" y="104"/>
                    <a:pt x="239" y="106"/>
                    <a:pt x="239" y="106"/>
                  </a:cubicBezTo>
                  <a:cubicBezTo>
                    <a:pt x="240" y="107"/>
                    <a:pt x="240" y="108"/>
                    <a:pt x="240" y="109"/>
                  </a:cubicBezTo>
                  <a:cubicBezTo>
                    <a:pt x="241" y="110"/>
                    <a:pt x="242" y="112"/>
                    <a:pt x="243" y="113"/>
                  </a:cubicBezTo>
                  <a:cubicBezTo>
                    <a:pt x="244" y="113"/>
                    <a:pt x="245" y="112"/>
                    <a:pt x="246" y="111"/>
                  </a:cubicBezTo>
                  <a:cubicBezTo>
                    <a:pt x="247" y="111"/>
                    <a:pt x="248" y="112"/>
                    <a:pt x="248" y="111"/>
                  </a:cubicBezTo>
                  <a:cubicBezTo>
                    <a:pt x="249" y="109"/>
                    <a:pt x="248" y="107"/>
                    <a:pt x="249" y="105"/>
                  </a:cubicBezTo>
                  <a:cubicBezTo>
                    <a:pt x="249" y="103"/>
                    <a:pt x="251" y="104"/>
                    <a:pt x="252" y="102"/>
                  </a:cubicBezTo>
                  <a:cubicBezTo>
                    <a:pt x="250" y="100"/>
                    <a:pt x="249" y="100"/>
                    <a:pt x="249" y="98"/>
                  </a:cubicBezTo>
                  <a:cubicBezTo>
                    <a:pt x="249" y="97"/>
                    <a:pt x="249" y="96"/>
                    <a:pt x="249" y="94"/>
                  </a:cubicBezTo>
                  <a:cubicBezTo>
                    <a:pt x="250" y="91"/>
                    <a:pt x="251" y="89"/>
                    <a:pt x="253" y="88"/>
                  </a:cubicBezTo>
                  <a:cubicBezTo>
                    <a:pt x="255" y="87"/>
                    <a:pt x="255" y="87"/>
                    <a:pt x="256" y="86"/>
                  </a:cubicBezTo>
                  <a:cubicBezTo>
                    <a:pt x="256" y="85"/>
                    <a:pt x="256" y="83"/>
                    <a:pt x="257" y="82"/>
                  </a:cubicBezTo>
                  <a:cubicBezTo>
                    <a:pt x="257" y="82"/>
                    <a:pt x="257" y="82"/>
                    <a:pt x="257" y="82"/>
                  </a:cubicBezTo>
                  <a:cubicBezTo>
                    <a:pt x="258" y="80"/>
                    <a:pt x="262" y="79"/>
                    <a:pt x="262" y="82"/>
                  </a:cubicBezTo>
                  <a:cubicBezTo>
                    <a:pt x="262" y="83"/>
                    <a:pt x="262" y="83"/>
                    <a:pt x="261" y="84"/>
                  </a:cubicBezTo>
                  <a:cubicBezTo>
                    <a:pt x="260" y="87"/>
                    <a:pt x="258" y="89"/>
                    <a:pt x="257" y="91"/>
                  </a:cubicBezTo>
                  <a:cubicBezTo>
                    <a:pt x="257" y="92"/>
                    <a:pt x="257" y="94"/>
                    <a:pt x="257" y="96"/>
                  </a:cubicBezTo>
                  <a:cubicBezTo>
                    <a:pt x="259" y="97"/>
                    <a:pt x="259" y="100"/>
                    <a:pt x="261" y="100"/>
                  </a:cubicBezTo>
                  <a:cubicBezTo>
                    <a:pt x="262" y="100"/>
                    <a:pt x="263" y="99"/>
                    <a:pt x="265" y="98"/>
                  </a:cubicBezTo>
                  <a:cubicBezTo>
                    <a:pt x="265" y="98"/>
                    <a:pt x="266" y="98"/>
                    <a:pt x="267" y="98"/>
                  </a:cubicBezTo>
                  <a:cubicBezTo>
                    <a:pt x="267" y="98"/>
                    <a:pt x="267" y="97"/>
                    <a:pt x="267" y="97"/>
                  </a:cubicBezTo>
                  <a:cubicBezTo>
                    <a:pt x="268" y="97"/>
                    <a:pt x="268" y="97"/>
                    <a:pt x="268" y="97"/>
                  </a:cubicBezTo>
                  <a:cubicBezTo>
                    <a:pt x="270" y="96"/>
                    <a:pt x="270" y="96"/>
                    <a:pt x="271" y="95"/>
                  </a:cubicBezTo>
                  <a:cubicBezTo>
                    <a:pt x="273" y="95"/>
                    <a:pt x="273" y="95"/>
                    <a:pt x="274" y="96"/>
                  </a:cubicBezTo>
                  <a:cubicBezTo>
                    <a:pt x="274" y="96"/>
                    <a:pt x="275" y="96"/>
                    <a:pt x="275" y="97"/>
                  </a:cubicBezTo>
                  <a:cubicBezTo>
                    <a:pt x="274" y="99"/>
                    <a:pt x="273" y="99"/>
                    <a:pt x="271" y="100"/>
                  </a:cubicBezTo>
                  <a:cubicBezTo>
                    <a:pt x="271" y="100"/>
                    <a:pt x="271" y="101"/>
                    <a:pt x="270" y="101"/>
                  </a:cubicBezTo>
                  <a:cubicBezTo>
                    <a:pt x="270" y="101"/>
                    <a:pt x="269" y="101"/>
                    <a:pt x="269" y="101"/>
                  </a:cubicBezTo>
                  <a:cubicBezTo>
                    <a:pt x="268" y="101"/>
                    <a:pt x="267" y="102"/>
                    <a:pt x="266" y="102"/>
                  </a:cubicBezTo>
                  <a:cubicBezTo>
                    <a:pt x="265" y="102"/>
                    <a:pt x="265" y="103"/>
                    <a:pt x="264" y="103"/>
                  </a:cubicBezTo>
                  <a:cubicBezTo>
                    <a:pt x="263" y="104"/>
                    <a:pt x="261" y="103"/>
                    <a:pt x="261" y="104"/>
                  </a:cubicBezTo>
                  <a:cubicBezTo>
                    <a:pt x="261" y="105"/>
                    <a:pt x="262" y="107"/>
                    <a:pt x="260" y="108"/>
                  </a:cubicBezTo>
                  <a:cubicBezTo>
                    <a:pt x="259" y="109"/>
                    <a:pt x="259" y="108"/>
                    <a:pt x="257" y="108"/>
                  </a:cubicBezTo>
                  <a:cubicBezTo>
                    <a:pt x="256" y="109"/>
                    <a:pt x="256" y="111"/>
                    <a:pt x="255" y="112"/>
                  </a:cubicBezTo>
                  <a:cubicBezTo>
                    <a:pt x="255" y="113"/>
                    <a:pt x="253" y="115"/>
                    <a:pt x="252" y="116"/>
                  </a:cubicBezTo>
                  <a:cubicBezTo>
                    <a:pt x="251" y="117"/>
                    <a:pt x="249" y="117"/>
                    <a:pt x="247" y="118"/>
                  </a:cubicBezTo>
                  <a:cubicBezTo>
                    <a:pt x="247" y="118"/>
                    <a:pt x="246" y="118"/>
                    <a:pt x="246" y="119"/>
                  </a:cubicBezTo>
                  <a:cubicBezTo>
                    <a:pt x="245" y="119"/>
                    <a:pt x="244" y="118"/>
                    <a:pt x="243" y="119"/>
                  </a:cubicBezTo>
                  <a:cubicBezTo>
                    <a:pt x="242" y="119"/>
                    <a:pt x="241" y="119"/>
                    <a:pt x="240" y="119"/>
                  </a:cubicBezTo>
                  <a:cubicBezTo>
                    <a:pt x="239" y="120"/>
                    <a:pt x="237" y="120"/>
                    <a:pt x="235" y="120"/>
                  </a:cubicBezTo>
                  <a:cubicBezTo>
                    <a:pt x="234" y="120"/>
                    <a:pt x="234" y="120"/>
                    <a:pt x="232" y="121"/>
                  </a:cubicBezTo>
                  <a:cubicBezTo>
                    <a:pt x="231" y="121"/>
                    <a:pt x="229" y="121"/>
                    <a:pt x="228" y="121"/>
                  </a:cubicBezTo>
                  <a:cubicBezTo>
                    <a:pt x="228" y="122"/>
                    <a:pt x="227" y="123"/>
                    <a:pt x="227" y="123"/>
                  </a:cubicBezTo>
                  <a:cubicBezTo>
                    <a:pt x="226" y="124"/>
                    <a:pt x="226" y="125"/>
                    <a:pt x="226" y="125"/>
                  </a:cubicBezTo>
                  <a:cubicBezTo>
                    <a:pt x="225" y="126"/>
                    <a:pt x="224" y="127"/>
                    <a:pt x="223" y="127"/>
                  </a:cubicBezTo>
                  <a:cubicBezTo>
                    <a:pt x="221" y="129"/>
                    <a:pt x="219" y="130"/>
                    <a:pt x="218" y="132"/>
                  </a:cubicBezTo>
                  <a:cubicBezTo>
                    <a:pt x="217" y="132"/>
                    <a:pt x="215" y="133"/>
                    <a:pt x="214" y="134"/>
                  </a:cubicBezTo>
                  <a:cubicBezTo>
                    <a:pt x="213" y="133"/>
                    <a:pt x="210" y="134"/>
                    <a:pt x="210" y="135"/>
                  </a:cubicBezTo>
                  <a:cubicBezTo>
                    <a:pt x="210" y="137"/>
                    <a:pt x="212" y="137"/>
                    <a:pt x="214" y="139"/>
                  </a:cubicBezTo>
                  <a:cubicBezTo>
                    <a:pt x="214" y="140"/>
                    <a:pt x="214" y="141"/>
                    <a:pt x="215" y="141"/>
                  </a:cubicBezTo>
                  <a:cubicBezTo>
                    <a:pt x="216" y="142"/>
                    <a:pt x="216" y="143"/>
                    <a:pt x="216" y="143"/>
                  </a:cubicBezTo>
                  <a:cubicBezTo>
                    <a:pt x="217" y="145"/>
                    <a:pt x="217" y="148"/>
                    <a:pt x="214" y="149"/>
                  </a:cubicBezTo>
                  <a:cubicBezTo>
                    <a:pt x="211" y="148"/>
                    <a:pt x="205" y="148"/>
                    <a:pt x="202" y="149"/>
                  </a:cubicBezTo>
                  <a:cubicBezTo>
                    <a:pt x="202" y="149"/>
                    <a:pt x="202" y="149"/>
                    <a:pt x="201" y="150"/>
                  </a:cubicBezTo>
                  <a:cubicBezTo>
                    <a:pt x="201" y="152"/>
                    <a:pt x="202" y="154"/>
                    <a:pt x="202" y="157"/>
                  </a:cubicBezTo>
                  <a:cubicBezTo>
                    <a:pt x="202" y="158"/>
                    <a:pt x="201" y="159"/>
                    <a:pt x="201" y="160"/>
                  </a:cubicBezTo>
                  <a:cubicBezTo>
                    <a:pt x="201" y="162"/>
                    <a:pt x="201" y="164"/>
                    <a:pt x="202" y="166"/>
                  </a:cubicBezTo>
                  <a:cubicBezTo>
                    <a:pt x="203" y="166"/>
                    <a:pt x="204" y="166"/>
                    <a:pt x="205" y="166"/>
                  </a:cubicBezTo>
                  <a:cubicBezTo>
                    <a:pt x="206" y="166"/>
                    <a:pt x="207" y="168"/>
                    <a:pt x="208" y="168"/>
                  </a:cubicBezTo>
                  <a:cubicBezTo>
                    <a:pt x="209" y="167"/>
                    <a:pt x="210" y="166"/>
                    <a:pt x="213" y="167"/>
                  </a:cubicBezTo>
                  <a:cubicBezTo>
                    <a:pt x="213" y="166"/>
                    <a:pt x="214" y="166"/>
                    <a:pt x="214" y="165"/>
                  </a:cubicBezTo>
                  <a:cubicBezTo>
                    <a:pt x="215" y="165"/>
                    <a:pt x="215" y="165"/>
                    <a:pt x="215" y="165"/>
                  </a:cubicBezTo>
                  <a:cubicBezTo>
                    <a:pt x="216" y="164"/>
                    <a:pt x="217" y="164"/>
                    <a:pt x="217" y="163"/>
                  </a:cubicBezTo>
                  <a:cubicBezTo>
                    <a:pt x="218" y="163"/>
                    <a:pt x="218" y="162"/>
                    <a:pt x="218" y="162"/>
                  </a:cubicBezTo>
                  <a:cubicBezTo>
                    <a:pt x="218" y="161"/>
                    <a:pt x="218" y="160"/>
                    <a:pt x="219" y="158"/>
                  </a:cubicBezTo>
                  <a:cubicBezTo>
                    <a:pt x="220" y="157"/>
                    <a:pt x="220" y="156"/>
                    <a:pt x="221" y="155"/>
                  </a:cubicBezTo>
                  <a:cubicBezTo>
                    <a:pt x="222" y="155"/>
                    <a:pt x="222" y="154"/>
                    <a:pt x="223" y="154"/>
                  </a:cubicBezTo>
                  <a:cubicBezTo>
                    <a:pt x="223" y="154"/>
                    <a:pt x="223" y="153"/>
                    <a:pt x="224" y="153"/>
                  </a:cubicBezTo>
                  <a:cubicBezTo>
                    <a:pt x="224" y="151"/>
                    <a:pt x="225" y="149"/>
                    <a:pt x="226" y="149"/>
                  </a:cubicBezTo>
                  <a:cubicBezTo>
                    <a:pt x="227" y="149"/>
                    <a:pt x="228" y="150"/>
                    <a:pt x="229" y="150"/>
                  </a:cubicBezTo>
                  <a:cubicBezTo>
                    <a:pt x="231" y="149"/>
                    <a:pt x="232" y="147"/>
                    <a:pt x="235" y="147"/>
                  </a:cubicBezTo>
                  <a:cubicBezTo>
                    <a:pt x="236" y="148"/>
                    <a:pt x="237" y="149"/>
                    <a:pt x="238" y="150"/>
                  </a:cubicBezTo>
                  <a:cubicBezTo>
                    <a:pt x="238" y="153"/>
                    <a:pt x="239" y="154"/>
                    <a:pt x="241" y="155"/>
                  </a:cubicBezTo>
                  <a:cubicBezTo>
                    <a:pt x="244" y="157"/>
                    <a:pt x="246" y="158"/>
                    <a:pt x="247" y="161"/>
                  </a:cubicBezTo>
                  <a:cubicBezTo>
                    <a:pt x="246" y="162"/>
                    <a:pt x="246" y="162"/>
                    <a:pt x="245" y="163"/>
                  </a:cubicBezTo>
                  <a:cubicBezTo>
                    <a:pt x="245" y="164"/>
                    <a:pt x="244" y="163"/>
                    <a:pt x="244" y="164"/>
                  </a:cubicBezTo>
                  <a:cubicBezTo>
                    <a:pt x="244" y="165"/>
                    <a:pt x="244" y="166"/>
                    <a:pt x="245" y="166"/>
                  </a:cubicBezTo>
                  <a:cubicBezTo>
                    <a:pt x="246" y="166"/>
                    <a:pt x="246" y="165"/>
                    <a:pt x="247" y="164"/>
                  </a:cubicBezTo>
                  <a:cubicBezTo>
                    <a:pt x="247" y="163"/>
                    <a:pt x="248" y="163"/>
                    <a:pt x="249" y="162"/>
                  </a:cubicBezTo>
                  <a:cubicBezTo>
                    <a:pt x="249" y="161"/>
                    <a:pt x="249" y="160"/>
                    <a:pt x="249" y="159"/>
                  </a:cubicBezTo>
                  <a:cubicBezTo>
                    <a:pt x="249" y="158"/>
                    <a:pt x="251" y="159"/>
                    <a:pt x="251" y="158"/>
                  </a:cubicBezTo>
                  <a:cubicBezTo>
                    <a:pt x="250" y="156"/>
                    <a:pt x="248" y="155"/>
                    <a:pt x="246" y="154"/>
                  </a:cubicBezTo>
                  <a:cubicBezTo>
                    <a:pt x="246" y="154"/>
                    <a:pt x="246" y="153"/>
                    <a:pt x="246" y="153"/>
                  </a:cubicBezTo>
                  <a:cubicBezTo>
                    <a:pt x="246" y="153"/>
                    <a:pt x="246" y="153"/>
                    <a:pt x="245" y="153"/>
                  </a:cubicBezTo>
                  <a:cubicBezTo>
                    <a:pt x="244" y="152"/>
                    <a:pt x="244" y="152"/>
                    <a:pt x="243" y="150"/>
                  </a:cubicBezTo>
                  <a:cubicBezTo>
                    <a:pt x="242" y="149"/>
                    <a:pt x="239" y="147"/>
                    <a:pt x="241" y="144"/>
                  </a:cubicBezTo>
                  <a:cubicBezTo>
                    <a:pt x="244" y="144"/>
                    <a:pt x="245" y="148"/>
                    <a:pt x="248" y="149"/>
                  </a:cubicBezTo>
                  <a:cubicBezTo>
                    <a:pt x="249" y="150"/>
                    <a:pt x="249" y="150"/>
                    <a:pt x="250" y="151"/>
                  </a:cubicBezTo>
                  <a:cubicBezTo>
                    <a:pt x="252" y="152"/>
                    <a:pt x="253" y="153"/>
                    <a:pt x="253" y="154"/>
                  </a:cubicBezTo>
                  <a:cubicBezTo>
                    <a:pt x="254" y="155"/>
                    <a:pt x="253" y="156"/>
                    <a:pt x="253" y="157"/>
                  </a:cubicBezTo>
                  <a:cubicBezTo>
                    <a:pt x="254" y="159"/>
                    <a:pt x="255" y="160"/>
                    <a:pt x="255" y="161"/>
                  </a:cubicBezTo>
                  <a:cubicBezTo>
                    <a:pt x="256" y="163"/>
                    <a:pt x="256" y="166"/>
                    <a:pt x="259" y="167"/>
                  </a:cubicBezTo>
                  <a:cubicBezTo>
                    <a:pt x="261" y="166"/>
                    <a:pt x="263" y="166"/>
                    <a:pt x="263" y="164"/>
                  </a:cubicBezTo>
                  <a:cubicBezTo>
                    <a:pt x="264" y="162"/>
                    <a:pt x="261" y="161"/>
                    <a:pt x="261" y="159"/>
                  </a:cubicBezTo>
                  <a:cubicBezTo>
                    <a:pt x="261" y="158"/>
                    <a:pt x="263" y="156"/>
                    <a:pt x="264" y="157"/>
                  </a:cubicBezTo>
                  <a:cubicBezTo>
                    <a:pt x="266" y="157"/>
                    <a:pt x="266" y="158"/>
                    <a:pt x="267" y="159"/>
                  </a:cubicBezTo>
                  <a:cubicBezTo>
                    <a:pt x="268" y="161"/>
                    <a:pt x="267" y="164"/>
                    <a:pt x="268" y="165"/>
                  </a:cubicBezTo>
                  <a:cubicBezTo>
                    <a:pt x="269" y="165"/>
                    <a:pt x="269" y="166"/>
                    <a:pt x="269" y="166"/>
                  </a:cubicBezTo>
                  <a:cubicBezTo>
                    <a:pt x="270" y="166"/>
                    <a:pt x="270" y="167"/>
                    <a:pt x="270" y="167"/>
                  </a:cubicBezTo>
                  <a:cubicBezTo>
                    <a:pt x="271" y="167"/>
                    <a:pt x="271" y="168"/>
                    <a:pt x="272" y="168"/>
                  </a:cubicBezTo>
                  <a:cubicBezTo>
                    <a:pt x="273" y="169"/>
                    <a:pt x="274" y="168"/>
                    <a:pt x="276" y="167"/>
                  </a:cubicBezTo>
                  <a:cubicBezTo>
                    <a:pt x="277" y="168"/>
                    <a:pt x="278" y="169"/>
                    <a:pt x="279" y="169"/>
                  </a:cubicBezTo>
                  <a:cubicBezTo>
                    <a:pt x="281" y="169"/>
                    <a:pt x="282" y="167"/>
                    <a:pt x="283" y="168"/>
                  </a:cubicBezTo>
                  <a:cubicBezTo>
                    <a:pt x="284" y="168"/>
                    <a:pt x="283" y="169"/>
                    <a:pt x="283" y="170"/>
                  </a:cubicBezTo>
                  <a:cubicBezTo>
                    <a:pt x="284" y="174"/>
                    <a:pt x="283" y="176"/>
                    <a:pt x="282" y="179"/>
                  </a:cubicBezTo>
                  <a:cubicBezTo>
                    <a:pt x="281" y="180"/>
                    <a:pt x="281" y="181"/>
                    <a:pt x="280" y="181"/>
                  </a:cubicBezTo>
                  <a:cubicBezTo>
                    <a:pt x="278" y="181"/>
                    <a:pt x="277" y="181"/>
                    <a:pt x="275" y="181"/>
                  </a:cubicBezTo>
                  <a:cubicBezTo>
                    <a:pt x="275" y="181"/>
                    <a:pt x="274" y="181"/>
                    <a:pt x="273" y="181"/>
                  </a:cubicBezTo>
                  <a:cubicBezTo>
                    <a:pt x="271" y="182"/>
                    <a:pt x="269" y="181"/>
                    <a:pt x="268" y="181"/>
                  </a:cubicBezTo>
                  <a:cubicBezTo>
                    <a:pt x="268" y="181"/>
                    <a:pt x="267" y="180"/>
                    <a:pt x="267" y="180"/>
                  </a:cubicBezTo>
                  <a:cubicBezTo>
                    <a:pt x="266" y="180"/>
                    <a:pt x="266" y="180"/>
                    <a:pt x="265" y="180"/>
                  </a:cubicBezTo>
                  <a:cubicBezTo>
                    <a:pt x="264" y="180"/>
                    <a:pt x="264" y="179"/>
                    <a:pt x="263" y="179"/>
                  </a:cubicBezTo>
                  <a:cubicBezTo>
                    <a:pt x="260" y="178"/>
                    <a:pt x="258" y="177"/>
                    <a:pt x="257" y="177"/>
                  </a:cubicBezTo>
                  <a:cubicBezTo>
                    <a:pt x="256" y="177"/>
                    <a:pt x="255" y="179"/>
                    <a:pt x="254" y="179"/>
                  </a:cubicBezTo>
                  <a:cubicBezTo>
                    <a:pt x="255" y="182"/>
                    <a:pt x="253" y="183"/>
                    <a:pt x="250" y="182"/>
                  </a:cubicBezTo>
                  <a:cubicBezTo>
                    <a:pt x="248" y="181"/>
                    <a:pt x="247" y="181"/>
                    <a:pt x="246" y="180"/>
                  </a:cubicBezTo>
                  <a:cubicBezTo>
                    <a:pt x="246" y="179"/>
                    <a:pt x="245" y="178"/>
                    <a:pt x="244" y="178"/>
                  </a:cubicBezTo>
                  <a:cubicBezTo>
                    <a:pt x="243" y="177"/>
                    <a:pt x="240" y="177"/>
                    <a:pt x="240" y="177"/>
                  </a:cubicBezTo>
                  <a:cubicBezTo>
                    <a:pt x="239" y="176"/>
                    <a:pt x="237" y="175"/>
                    <a:pt x="237" y="173"/>
                  </a:cubicBezTo>
                  <a:cubicBezTo>
                    <a:pt x="238" y="172"/>
                    <a:pt x="238" y="168"/>
                    <a:pt x="238" y="166"/>
                  </a:cubicBezTo>
                  <a:cubicBezTo>
                    <a:pt x="237" y="165"/>
                    <a:pt x="235" y="166"/>
                    <a:pt x="233" y="166"/>
                  </a:cubicBezTo>
                  <a:cubicBezTo>
                    <a:pt x="230" y="166"/>
                    <a:pt x="228" y="166"/>
                    <a:pt x="225" y="166"/>
                  </a:cubicBezTo>
                  <a:cubicBezTo>
                    <a:pt x="224" y="166"/>
                    <a:pt x="222" y="166"/>
                    <a:pt x="221" y="166"/>
                  </a:cubicBezTo>
                  <a:cubicBezTo>
                    <a:pt x="220" y="167"/>
                    <a:pt x="220" y="167"/>
                    <a:pt x="219" y="167"/>
                  </a:cubicBezTo>
                  <a:cubicBezTo>
                    <a:pt x="218" y="168"/>
                    <a:pt x="217" y="168"/>
                    <a:pt x="216" y="169"/>
                  </a:cubicBezTo>
                  <a:cubicBezTo>
                    <a:pt x="215" y="169"/>
                    <a:pt x="215" y="170"/>
                    <a:pt x="214" y="170"/>
                  </a:cubicBezTo>
                  <a:cubicBezTo>
                    <a:pt x="212" y="170"/>
                    <a:pt x="211" y="170"/>
                    <a:pt x="210" y="170"/>
                  </a:cubicBezTo>
                  <a:cubicBezTo>
                    <a:pt x="209" y="170"/>
                    <a:pt x="209" y="169"/>
                    <a:pt x="208" y="169"/>
                  </a:cubicBezTo>
                  <a:cubicBezTo>
                    <a:pt x="206" y="170"/>
                    <a:pt x="206" y="173"/>
                    <a:pt x="205" y="174"/>
                  </a:cubicBezTo>
                  <a:cubicBezTo>
                    <a:pt x="204" y="174"/>
                    <a:pt x="203" y="175"/>
                    <a:pt x="203" y="175"/>
                  </a:cubicBezTo>
                  <a:cubicBezTo>
                    <a:pt x="201" y="176"/>
                    <a:pt x="201" y="177"/>
                    <a:pt x="200" y="179"/>
                  </a:cubicBezTo>
                  <a:cubicBezTo>
                    <a:pt x="200" y="179"/>
                    <a:pt x="200" y="180"/>
                    <a:pt x="199" y="181"/>
                  </a:cubicBezTo>
                  <a:cubicBezTo>
                    <a:pt x="199" y="181"/>
                    <a:pt x="200" y="183"/>
                    <a:pt x="200" y="184"/>
                  </a:cubicBezTo>
                  <a:cubicBezTo>
                    <a:pt x="199" y="186"/>
                    <a:pt x="197" y="188"/>
                    <a:pt x="195" y="189"/>
                  </a:cubicBezTo>
                  <a:cubicBezTo>
                    <a:pt x="195" y="190"/>
                    <a:pt x="195" y="190"/>
                    <a:pt x="194" y="190"/>
                  </a:cubicBezTo>
                  <a:cubicBezTo>
                    <a:pt x="193" y="191"/>
                    <a:pt x="192" y="192"/>
                    <a:pt x="191" y="193"/>
                  </a:cubicBezTo>
                  <a:cubicBezTo>
                    <a:pt x="191" y="194"/>
                    <a:pt x="190" y="195"/>
                    <a:pt x="190" y="196"/>
                  </a:cubicBezTo>
                  <a:cubicBezTo>
                    <a:pt x="189" y="197"/>
                    <a:pt x="188" y="198"/>
                    <a:pt x="188" y="200"/>
                  </a:cubicBezTo>
                  <a:cubicBezTo>
                    <a:pt x="187" y="202"/>
                    <a:pt x="186" y="202"/>
                    <a:pt x="186" y="204"/>
                  </a:cubicBezTo>
                  <a:cubicBezTo>
                    <a:pt x="185" y="207"/>
                    <a:pt x="186" y="207"/>
                    <a:pt x="186" y="209"/>
                  </a:cubicBezTo>
                  <a:cubicBezTo>
                    <a:pt x="187" y="211"/>
                    <a:pt x="188" y="214"/>
                    <a:pt x="187" y="217"/>
                  </a:cubicBezTo>
                  <a:cubicBezTo>
                    <a:pt x="187" y="218"/>
                    <a:pt x="186" y="220"/>
                    <a:pt x="186" y="222"/>
                  </a:cubicBezTo>
                  <a:cubicBezTo>
                    <a:pt x="186" y="222"/>
                    <a:pt x="187" y="226"/>
                    <a:pt x="187" y="226"/>
                  </a:cubicBezTo>
                  <a:cubicBezTo>
                    <a:pt x="187" y="227"/>
                    <a:pt x="188" y="228"/>
                    <a:pt x="188" y="228"/>
                  </a:cubicBezTo>
                  <a:cubicBezTo>
                    <a:pt x="189" y="228"/>
                    <a:pt x="189" y="229"/>
                    <a:pt x="189" y="229"/>
                  </a:cubicBezTo>
                  <a:cubicBezTo>
                    <a:pt x="189" y="229"/>
                    <a:pt x="189" y="229"/>
                    <a:pt x="189" y="229"/>
                  </a:cubicBezTo>
                  <a:cubicBezTo>
                    <a:pt x="190" y="230"/>
                    <a:pt x="189" y="230"/>
                    <a:pt x="190" y="230"/>
                  </a:cubicBezTo>
                  <a:cubicBezTo>
                    <a:pt x="190" y="230"/>
                    <a:pt x="190" y="230"/>
                    <a:pt x="190" y="231"/>
                  </a:cubicBezTo>
                  <a:cubicBezTo>
                    <a:pt x="191" y="231"/>
                    <a:pt x="191" y="232"/>
                    <a:pt x="192" y="233"/>
                  </a:cubicBezTo>
                  <a:cubicBezTo>
                    <a:pt x="192" y="234"/>
                    <a:pt x="193" y="236"/>
                    <a:pt x="193" y="238"/>
                  </a:cubicBezTo>
                  <a:cubicBezTo>
                    <a:pt x="194" y="239"/>
                    <a:pt x="197" y="241"/>
                    <a:pt x="198" y="242"/>
                  </a:cubicBezTo>
                  <a:cubicBezTo>
                    <a:pt x="200" y="244"/>
                    <a:pt x="202" y="246"/>
                    <a:pt x="204" y="246"/>
                  </a:cubicBezTo>
                  <a:cubicBezTo>
                    <a:pt x="205" y="246"/>
                    <a:pt x="206" y="244"/>
                    <a:pt x="208" y="244"/>
                  </a:cubicBezTo>
                  <a:cubicBezTo>
                    <a:pt x="209" y="244"/>
                    <a:pt x="210" y="245"/>
                    <a:pt x="212" y="245"/>
                  </a:cubicBezTo>
                  <a:cubicBezTo>
                    <a:pt x="214" y="244"/>
                    <a:pt x="217" y="243"/>
                    <a:pt x="219" y="243"/>
                  </a:cubicBezTo>
                  <a:cubicBezTo>
                    <a:pt x="221" y="242"/>
                    <a:pt x="223" y="241"/>
                    <a:pt x="224" y="241"/>
                  </a:cubicBezTo>
                  <a:cubicBezTo>
                    <a:pt x="227" y="241"/>
                    <a:pt x="227" y="244"/>
                    <a:pt x="229" y="246"/>
                  </a:cubicBezTo>
                  <a:cubicBezTo>
                    <a:pt x="231" y="246"/>
                    <a:pt x="232" y="246"/>
                    <a:pt x="233" y="246"/>
                  </a:cubicBezTo>
                  <a:cubicBezTo>
                    <a:pt x="236" y="248"/>
                    <a:pt x="236" y="249"/>
                    <a:pt x="235" y="252"/>
                  </a:cubicBezTo>
                  <a:cubicBezTo>
                    <a:pt x="235" y="253"/>
                    <a:pt x="235" y="254"/>
                    <a:pt x="235" y="255"/>
                  </a:cubicBezTo>
                  <a:cubicBezTo>
                    <a:pt x="235" y="256"/>
                    <a:pt x="234" y="258"/>
                    <a:pt x="234" y="259"/>
                  </a:cubicBezTo>
                  <a:cubicBezTo>
                    <a:pt x="234" y="261"/>
                    <a:pt x="236" y="262"/>
                    <a:pt x="237" y="264"/>
                  </a:cubicBezTo>
                  <a:cubicBezTo>
                    <a:pt x="239" y="267"/>
                    <a:pt x="240" y="270"/>
                    <a:pt x="241" y="273"/>
                  </a:cubicBezTo>
                  <a:cubicBezTo>
                    <a:pt x="242" y="275"/>
                    <a:pt x="242" y="277"/>
                    <a:pt x="242" y="280"/>
                  </a:cubicBezTo>
                  <a:cubicBezTo>
                    <a:pt x="242" y="281"/>
                    <a:pt x="243" y="283"/>
                    <a:pt x="243" y="284"/>
                  </a:cubicBezTo>
                  <a:cubicBezTo>
                    <a:pt x="243" y="286"/>
                    <a:pt x="241" y="287"/>
                    <a:pt x="241" y="289"/>
                  </a:cubicBezTo>
                  <a:cubicBezTo>
                    <a:pt x="241" y="290"/>
                    <a:pt x="241" y="291"/>
                    <a:pt x="241" y="292"/>
                  </a:cubicBezTo>
                  <a:cubicBezTo>
                    <a:pt x="240" y="293"/>
                    <a:pt x="239" y="293"/>
                    <a:pt x="239" y="294"/>
                  </a:cubicBezTo>
                  <a:cubicBezTo>
                    <a:pt x="239" y="296"/>
                    <a:pt x="240" y="298"/>
                    <a:pt x="239" y="300"/>
                  </a:cubicBezTo>
                  <a:cubicBezTo>
                    <a:pt x="241" y="301"/>
                    <a:pt x="241" y="304"/>
                    <a:pt x="242" y="306"/>
                  </a:cubicBezTo>
                  <a:cubicBezTo>
                    <a:pt x="242" y="307"/>
                    <a:pt x="243" y="308"/>
                    <a:pt x="243" y="309"/>
                  </a:cubicBezTo>
                  <a:cubicBezTo>
                    <a:pt x="244" y="312"/>
                    <a:pt x="244" y="316"/>
                    <a:pt x="245" y="320"/>
                  </a:cubicBezTo>
                  <a:cubicBezTo>
                    <a:pt x="245" y="322"/>
                    <a:pt x="246" y="323"/>
                    <a:pt x="246" y="325"/>
                  </a:cubicBezTo>
                  <a:cubicBezTo>
                    <a:pt x="247" y="326"/>
                    <a:pt x="248" y="326"/>
                    <a:pt x="248" y="327"/>
                  </a:cubicBezTo>
                  <a:cubicBezTo>
                    <a:pt x="248" y="328"/>
                    <a:pt x="248" y="330"/>
                    <a:pt x="249" y="331"/>
                  </a:cubicBezTo>
                  <a:cubicBezTo>
                    <a:pt x="249" y="332"/>
                    <a:pt x="250" y="333"/>
                    <a:pt x="250" y="334"/>
                  </a:cubicBezTo>
                  <a:cubicBezTo>
                    <a:pt x="250" y="335"/>
                    <a:pt x="249" y="336"/>
                    <a:pt x="249" y="338"/>
                  </a:cubicBezTo>
                  <a:cubicBezTo>
                    <a:pt x="249" y="338"/>
                    <a:pt x="250" y="340"/>
                    <a:pt x="251" y="340"/>
                  </a:cubicBezTo>
                  <a:cubicBezTo>
                    <a:pt x="253" y="341"/>
                    <a:pt x="256" y="339"/>
                    <a:pt x="258" y="339"/>
                  </a:cubicBezTo>
                  <a:cubicBezTo>
                    <a:pt x="261" y="339"/>
                    <a:pt x="262" y="339"/>
                    <a:pt x="263" y="338"/>
                  </a:cubicBezTo>
                  <a:cubicBezTo>
                    <a:pt x="265" y="338"/>
                    <a:pt x="265" y="338"/>
                    <a:pt x="266" y="336"/>
                  </a:cubicBezTo>
                  <a:cubicBezTo>
                    <a:pt x="268" y="335"/>
                    <a:pt x="269" y="334"/>
                    <a:pt x="270" y="332"/>
                  </a:cubicBezTo>
                  <a:cubicBezTo>
                    <a:pt x="271" y="331"/>
                    <a:pt x="271" y="331"/>
                    <a:pt x="271" y="330"/>
                  </a:cubicBezTo>
                  <a:cubicBezTo>
                    <a:pt x="272" y="330"/>
                    <a:pt x="272" y="329"/>
                    <a:pt x="272" y="328"/>
                  </a:cubicBezTo>
                  <a:cubicBezTo>
                    <a:pt x="274" y="326"/>
                    <a:pt x="275" y="326"/>
                    <a:pt x="275" y="324"/>
                  </a:cubicBezTo>
                  <a:cubicBezTo>
                    <a:pt x="275" y="322"/>
                    <a:pt x="276" y="320"/>
                    <a:pt x="276" y="318"/>
                  </a:cubicBezTo>
                  <a:cubicBezTo>
                    <a:pt x="277" y="317"/>
                    <a:pt x="279" y="317"/>
                    <a:pt x="280" y="315"/>
                  </a:cubicBezTo>
                  <a:cubicBezTo>
                    <a:pt x="281" y="311"/>
                    <a:pt x="280" y="308"/>
                    <a:pt x="279" y="305"/>
                  </a:cubicBezTo>
                  <a:cubicBezTo>
                    <a:pt x="280" y="303"/>
                    <a:pt x="281" y="301"/>
                    <a:pt x="283" y="300"/>
                  </a:cubicBezTo>
                  <a:cubicBezTo>
                    <a:pt x="285" y="299"/>
                    <a:pt x="286" y="299"/>
                    <a:pt x="287" y="298"/>
                  </a:cubicBezTo>
                  <a:cubicBezTo>
                    <a:pt x="287" y="298"/>
                    <a:pt x="287" y="297"/>
                    <a:pt x="287" y="297"/>
                  </a:cubicBezTo>
                  <a:cubicBezTo>
                    <a:pt x="288" y="297"/>
                    <a:pt x="288" y="297"/>
                    <a:pt x="288" y="297"/>
                  </a:cubicBezTo>
                  <a:cubicBezTo>
                    <a:pt x="289" y="296"/>
                    <a:pt x="290" y="295"/>
                    <a:pt x="290" y="295"/>
                  </a:cubicBezTo>
                  <a:cubicBezTo>
                    <a:pt x="290" y="293"/>
                    <a:pt x="290" y="292"/>
                    <a:pt x="291" y="290"/>
                  </a:cubicBezTo>
                  <a:cubicBezTo>
                    <a:pt x="291" y="287"/>
                    <a:pt x="291" y="285"/>
                    <a:pt x="291" y="281"/>
                  </a:cubicBezTo>
                  <a:cubicBezTo>
                    <a:pt x="290" y="280"/>
                    <a:pt x="289" y="279"/>
                    <a:pt x="289" y="278"/>
                  </a:cubicBezTo>
                  <a:cubicBezTo>
                    <a:pt x="289" y="277"/>
                    <a:pt x="290" y="275"/>
                    <a:pt x="290" y="274"/>
                  </a:cubicBezTo>
                  <a:cubicBezTo>
                    <a:pt x="290" y="272"/>
                    <a:pt x="289" y="271"/>
                    <a:pt x="289" y="270"/>
                  </a:cubicBezTo>
                  <a:cubicBezTo>
                    <a:pt x="289" y="269"/>
                    <a:pt x="290" y="267"/>
                    <a:pt x="290" y="266"/>
                  </a:cubicBezTo>
                  <a:cubicBezTo>
                    <a:pt x="291" y="264"/>
                    <a:pt x="291" y="264"/>
                    <a:pt x="292" y="263"/>
                  </a:cubicBezTo>
                  <a:cubicBezTo>
                    <a:pt x="293" y="262"/>
                    <a:pt x="294" y="261"/>
                    <a:pt x="294" y="260"/>
                  </a:cubicBezTo>
                  <a:cubicBezTo>
                    <a:pt x="295" y="259"/>
                    <a:pt x="295" y="259"/>
                    <a:pt x="295" y="258"/>
                  </a:cubicBezTo>
                  <a:cubicBezTo>
                    <a:pt x="295" y="258"/>
                    <a:pt x="296" y="257"/>
                    <a:pt x="296" y="257"/>
                  </a:cubicBezTo>
                  <a:cubicBezTo>
                    <a:pt x="297" y="256"/>
                    <a:pt x="297" y="255"/>
                    <a:pt x="298" y="254"/>
                  </a:cubicBezTo>
                  <a:cubicBezTo>
                    <a:pt x="299" y="254"/>
                    <a:pt x="299" y="254"/>
                    <a:pt x="299" y="253"/>
                  </a:cubicBezTo>
                  <a:cubicBezTo>
                    <a:pt x="300" y="253"/>
                    <a:pt x="300" y="253"/>
                    <a:pt x="300" y="253"/>
                  </a:cubicBezTo>
                  <a:cubicBezTo>
                    <a:pt x="300" y="252"/>
                    <a:pt x="300" y="253"/>
                    <a:pt x="301" y="252"/>
                  </a:cubicBezTo>
                  <a:cubicBezTo>
                    <a:pt x="303" y="251"/>
                    <a:pt x="304" y="248"/>
                    <a:pt x="306" y="246"/>
                  </a:cubicBezTo>
                  <a:cubicBezTo>
                    <a:pt x="306" y="246"/>
                    <a:pt x="307" y="245"/>
                    <a:pt x="307" y="244"/>
                  </a:cubicBezTo>
                  <a:cubicBezTo>
                    <a:pt x="307" y="243"/>
                    <a:pt x="307" y="243"/>
                    <a:pt x="308" y="242"/>
                  </a:cubicBezTo>
                  <a:cubicBezTo>
                    <a:pt x="308" y="241"/>
                    <a:pt x="308" y="240"/>
                    <a:pt x="309" y="239"/>
                  </a:cubicBezTo>
                  <a:cubicBezTo>
                    <a:pt x="309" y="238"/>
                    <a:pt x="310" y="236"/>
                    <a:pt x="311" y="235"/>
                  </a:cubicBezTo>
                  <a:cubicBezTo>
                    <a:pt x="311" y="233"/>
                    <a:pt x="312" y="231"/>
                    <a:pt x="311" y="229"/>
                  </a:cubicBezTo>
                  <a:cubicBezTo>
                    <a:pt x="310" y="229"/>
                    <a:pt x="310" y="229"/>
                    <a:pt x="309" y="229"/>
                  </a:cubicBezTo>
                  <a:cubicBezTo>
                    <a:pt x="308" y="230"/>
                    <a:pt x="307" y="230"/>
                    <a:pt x="306" y="230"/>
                  </a:cubicBezTo>
                  <a:cubicBezTo>
                    <a:pt x="305" y="230"/>
                    <a:pt x="305" y="231"/>
                    <a:pt x="304" y="231"/>
                  </a:cubicBezTo>
                  <a:cubicBezTo>
                    <a:pt x="302" y="231"/>
                    <a:pt x="301" y="231"/>
                    <a:pt x="299" y="231"/>
                  </a:cubicBezTo>
                  <a:cubicBezTo>
                    <a:pt x="298" y="230"/>
                    <a:pt x="298" y="229"/>
                    <a:pt x="297" y="228"/>
                  </a:cubicBezTo>
                  <a:cubicBezTo>
                    <a:pt x="298" y="227"/>
                    <a:pt x="299" y="227"/>
                    <a:pt x="301" y="226"/>
                  </a:cubicBezTo>
                  <a:cubicBezTo>
                    <a:pt x="301" y="225"/>
                    <a:pt x="302" y="224"/>
                    <a:pt x="304" y="223"/>
                  </a:cubicBezTo>
                  <a:cubicBezTo>
                    <a:pt x="304" y="223"/>
                    <a:pt x="305" y="223"/>
                    <a:pt x="306" y="223"/>
                  </a:cubicBezTo>
                  <a:cubicBezTo>
                    <a:pt x="308" y="222"/>
                    <a:pt x="309" y="222"/>
                    <a:pt x="310" y="222"/>
                  </a:cubicBezTo>
                  <a:cubicBezTo>
                    <a:pt x="312" y="220"/>
                    <a:pt x="313" y="220"/>
                    <a:pt x="314" y="218"/>
                  </a:cubicBezTo>
                  <a:cubicBezTo>
                    <a:pt x="316" y="216"/>
                    <a:pt x="316" y="216"/>
                    <a:pt x="317" y="216"/>
                  </a:cubicBezTo>
                  <a:cubicBezTo>
                    <a:pt x="317" y="215"/>
                    <a:pt x="318" y="215"/>
                    <a:pt x="318" y="215"/>
                  </a:cubicBezTo>
                  <a:cubicBezTo>
                    <a:pt x="319" y="214"/>
                    <a:pt x="320" y="214"/>
                    <a:pt x="320" y="213"/>
                  </a:cubicBezTo>
                  <a:cubicBezTo>
                    <a:pt x="321" y="213"/>
                    <a:pt x="321" y="212"/>
                    <a:pt x="322" y="211"/>
                  </a:cubicBezTo>
                  <a:cubicBezTo>
                    <a:pt x="323" y="210"/>
                    <a:pt x="324" y="209"/>
                    <a:pt x="324" y="209"/>
                  </a:cubicBezTo>
                  <a:cubicBezTo>
                    <a:pt x="328" y="205"/>
                    <a:pt x="329" y="203"/>
                    <a:pt x="326" y="200"/>
                  </a:cubicBezTo>
                  <a:cubicBezTo>
                    <a:pt x="325" y="199"/>
                    <a:pt x="324" y="199"/>
                    <a:pt x="323" y="198"/>
                  </a:cubicBezTo>
                  <a:cubicBezTo>
                    <a:pt x="322" y="198"/>
                    <a:pt x="320" y="197"/>
                    <a:pt x="319" y="197"/>
                  </a:cubicBezTo>
                  <a:cubicBezTo>
                    <a:pt x="318" y="197"/>
                    <a:pt x="317" y="198"/>
                    <a:pt x="316" y="198"/>
                  </a:cubicBezTo>
                  <a:cubicBezTo>
                    <a:pt x="313" y="198"/>
                    <a:pt x="312" y="197"/>
                    <a:pt x="310" y="196"/>
                  </a:cubicBezTo>
                  <a:cubicBezTo>
                    <a:pt x="310" y="194"/>
                    <a:pt x="309" y="192"/>
                    <a:pt x="308" y="190"/>
                  </a:cubicBezTo>
                  <a:cubicBezTo>
                    <a:pt x="308" y="190"/>
                    <a:pt x="307" y="189"/>
                    <a:pt x="307" y="188"/>
                  </a:cubicBezTo>
                  <a:cubicBezTo>
                    <a:pt x="307" y="187"/>
                    <a:pt x="306" y="186"/>
                    <a:pt x="306" y="185"/>
                  </a:cubicBezTo>
                  <a:cubicBezTo>
                    <a:pt x="307" y="184"/>
                    <a:pt x="308" y="184"/>
                    <a:pt x="309" y="184"/>
                  </a:cubicBezTo>
                  <a:cubicBezTo>
                    <a:pt x="310" y="184"/>
                    <a:pt x="311" y="186"/>
                    <a:pt x="311" y="187"/>
                  </a:cubicBezTo>
                  <a:cubicBezTo>
                    <a:pt x="312" y="188"/>
                    <a:pt x="312" y="189"/>
                    <a:pt x="313" y="190"/>
                  </a:cubicBezTo>
                  <a:cubicBezTo>
                    <a:pt x="313" y="190"/>
                    <a:pt x="314" y="191"/>
                    <a:pt x="314" y="191"/>
                  </a:cubicBezTo>
                  <a:cubicBezTo>
                    <a:pt x="315" y="192"/>
                    <a:pt x="316" y="193"/>
                    <a:pt x="317" y="193"/>
                  </a:cubicBezTo>
                  <a:cubicBezTo>
                    <a:pt x="318" y="193"/>
                    <a:pt x="320" y="192"/>
                    <a:pt x="322" y="192"/>
                  </a:cubicBezTo>
                  <a:cubicBezTo>
                    <a:pt x="323" y="192"/>
                    <a:pt x="324" y="194"/>
                    <a:pt x="325" y="194"/>
                  </a:cubicBezTo>
                  <a:cubicBezTo>
                    <a:pt x="325" y="195"/>
                    <a:pt x="327" y="196"/>
                    <a:pt x="327" y="196"/>
                  </a:cubicBezTo>
                  <a:cubicBezTo>
                    <a:pt x="328" y="196"/>
                    <a:pt x="329" y="195"/>
                    <a:pt x="330" y="196"/>
                  </a:cubicBezTo>
                  <a:cubicBezTo>
                    <a:pt x="330" y="196"/>
                    <a:pt x="331" y="196"/>
                    <a:pt x="331" y="196"/>
                  </a:cubicBezTo>
                  <a:cubicBezTo>
                    <a:pt x="331" y="196"/>
                    <a:pt x="330" y="197"/>
                    <a:pt x="330" y="197"/>
                  </a:cubicBezTo>
                  <a:cubicBezTo>
                    <a:pt x="331" y="199"/>
                    <a:pt x="332" y="200"/>
                    <a:pt x="333" y="201"/>
                  </a:cubicBezTo>
                  <a:cubicBezTo>
                    <a:pt x="333" y="202"/>
                    <a:pt x="334" y="202"/>
                    <a:pt x="334" y="203"/>
                  </a:cubicBezTo>
                  <a:cubicBezTo>
                    <a:pt x="334" y="204"/>
                    <a:pt x="334" y="205"/>
                    <a:pt x="334" y="206"/>
                  </a:cubicBezTo>
                  <a:cubicBezTo>
                    <a:pt x="335" y="206"/>
                    <a:pt x="335" y="207"/>
                    <a:pt x="336" y="208"/>
                  </a:cubicBezTo>
                  <a:cubicBezTo>
                    <a:pt x="337" y="208"/>
                    <a:pt x="338" y="207"/>
                    <a:pt x="339" y="208"/>
                  </a:cubicBezTo>
                  <a:cubicBezTo>
                    <a:pt x="340" y="209"/>
                    <a:pt x="339" y="210"/>
                    <a:pt x="339" y="211"/>
                  </a:cubicBezTo>
                  <a:cubicBezTo>
                    <a:pt x="339" y="211"/>
                    <a:pt x="339" y="212"/>
                    <a:pt x="339" y="212"/>
                  </a:cubicBezTo>
                  <a:cubicBezTo>
                    <a:pt x="340" y="214"/>
                    <a:pt x="339" y="216"/>
                    <a:pt x="340" y="217"/>
                  </a:cubicBezTo>
                  <a:cubicBezTo>
                    <a:pt x="340" y="219"/>
                    <a:pt x="341" y="221"/>
                    <a:pt x="341" y="223"/>
                  </a:cubicBezTo>
                  <a:cubicBezTo>
                    <a:pt x="341" y="225"/>
                    <a:pt x="341" y="228"/>
                    <a:pt x="342" y="229"/>
                  </a:cubicBezTo>
                  <a:cubicBezTo>
                    <a:pt x="343" y="231"/>
                    <a:pt x="343" y="233"/>
                    <a:pt x="343" y="234"/>
                  </a:cubicBezTo>
                  <a:cubicBezTo>
                    <a:pt x="344" y="236"/>
                    <a:pt x="344" y="237"/>
                    <a:pt x="345" y="237"/>
                  </a:cubicBezTo>
                  <a:cubicBezTo>
                    <a:pt x="346" y="237"/>
                    <a:pt x="346" y="237"/>
                    <a:pt x="347" y="236"/>
                  </a:cubicBezTo>
                  <a:cubicBezTo>
                    <a:pt x="347" y="235"/>
                    <a:pt x="348" y="235"/>
                    <a:pt x="349" y="235"/>
                  </a:cubicBezTo>
                  <a:cubicBezTo>
                    <a:pt x="349" y="234"/>
                    <a:pt x="349" y="233"/>
                    <a:pt x="349" y="233"/>
                  </a:cubicBezTo>
                  <a:cubicBezTo>
                    <a:pt x="349" y="232"/>
                    <a:pt x="349" y="232"/>
                    <a:pt x="349" y="232"/>
                  </a:cubicBezTo>
                  <a:cubicBezTo>
                    <a:pt x="349" y="232"/>
                    <a:pt x="350" y="229"/>
                    <a:pt x="350" y="228"/>
                  </a:cubicBezTo>
                  <a:cubicBezTo>
                    <a:pt x="350" y="226"/>
                    <a:pt x="350" y="224"/>
                    <a:pt x="350" y="222"/>
                  </a:cubicBezTo>
                  <a:cubicBezTo>
                    <a:pt x="352" y="220"/>
                    <a:pt x="353" y="219"/>
                    <a:pt x="355" y="218"/>
                  </a:cubicBezTo>
                  <a:cubicBezTo>
                    <a:pt x="355" y="217"/>
                    <a:pt x="356" y="217"/>
                    <a:pt x="356" y="216"/>
                  </a:cubicBezTo>
                  <a:cubicBezTo>
                    <a:pt x="358" y="215"/>
                    <a:pt x="360" y="212"/>
                    <a:pt x="362" y="211"/>
                  </a:cubicBezTo>
                  <a:cubicBezTo>
                    <a:pt x="363" y="210"/>
                    <a:pt x="364" y="209"/>
                    <a:pt x="365" y="208"/>
                  </a:cubicBezTo>
                  <a:cubicBezTo>
                    <a:pt x="367" y="208"/>
                    <a:pt x="368" y="206"/>
                    <a:pt x="370" y="206"/>
                  </a:cubicBezTo>
                  <a:cubicBezTo>
                    <a:pt x="371" y="207"/>
                    <a:pt x="371" y="209"/>
                    <a:pt x="371" y="210"/>
                  </a:cubicBezTo>
                  <a:cubicBezTo>
                    <a:pt x="373" y="212"/>
                    <a:pt x="374" y="213"/>
                    <a:pt x="374" y="216"/>
                  </a:cubicBezTo>
                  <a:cubicBezTo>
                    <a:pt x="375" y="217"/>
                    <a:pt x="376" y="216"/>
                    <a:pt x="377" y="217"/>
                  </a:cubicBezTo>
                  <a:cubicBezTo>
                    <a:pt x="377" y="217"/>
                    <a:pt x="378" y="218"/>
                    <a:pt x="378" y="219"/>
                  </a:cubicBezTo>
                  <a:cubicBezTo>
                    <a:pt x="378" y="219"/>
                    <a:pt x="379" y="220"/>
                    <a:pt x="379" y="221"/>
                  </a:cubicBezTo>
                  <a:cubicBezTo>
                    <a:pt x="379" y="221"/>
                    <a:pt x="379" y="222"/>
                    <a:pt x="379" y="223"/>
                  </a:cubicBezTo>
                  <a:cubicBezTo>
                    <a:pt x="380" y="224"/>
                    <a:pt x="379" y="224"/>
                    <a:pt x="380" y="225"/>
                  </a:cubicBezTo>
                  <a:cubicBezTo>
                    <a:pt x="380" y="226"/>
                    <a:pt x="380" y="227"/>
                    <a:pt x="380" y="227"/>
                  </a:cubicBezTo>
                  <a:cubicBezTo>
                    <a:pt x="380" y="228"/>
                    <a:pt x="380" y="229"/>
                    <a:pt x="380" y="230"/>
                  </a:cubicBezTo>
                  <a:cubicBezTo>
                    <a:pt x="380" y="232"/>
                    <a:pt x="381" y="232"/>
                    <a:pt x="381" y="233"/>
                  </a:cubicBezTo>
                  <a:cubicBezTo>
                    <a:pt x="380" y="235"/>
                    <a:pt x="379" y="236"/>
                    <a:pt x="380" y="238"/>
                  </a:cubicBezTo>
                  <a:cubicBezTo>
                    <a:pt x="380" y="240"/>
                    <a:pt x="381" y="241"/>
                    <a:pt x="382" y="243"/>
                  </a:cubicBezTo>
                  <a:cubicBezTo>
                    <a:pt x="382" y="244"/>
                    <a:pt x="382" y="245"/>
                    <a:pt x="382" y="246"/>
                  </a:cubicBezTo>
                  <a:cubicBezTo>
                    <a:pt x="382" y="247"/>
                    <a:pt x="382" y="247"/>
                    <a:pt x="382" y="248"/>
                  </a:cubicBezTo>
                  <a:cubicBezTo>
                    <a:pt x="382" y="249"/>
                    <a:pt x="382" y="250"/>
                    <a:pt x="383" y="250"/>
                  </a:cubicBezTo>
                  <a:cubicBezTo>
                    <a:pt x="383" y="251"/>
                    <a:pt x="383" y="251"/>
                    <a:pt x="383" y="251"/>
                  </a:cubicBezTo>
                  <a:cubicBezTo>
                    <a:pt x="384" y="253"/>
                    <a:pt x="385" y="254"/>
                    <a:pt x="386" y="254"/>
                  </a:cubicBezTo>
                  <a:cubicBezTo>
                    <a:pt x="387" y="252"/>
                    <a:pt x="386" y="251"/>
                    <a:pt x="386" y="250"/>
                  </a:cubicBezTo>
                  <a:cubicBezTo>
                    <a:pt x="386" y="249"/>
                    <a:pt x="387" y="248"/>
                    <a:pt x="387" y="247"/>
                  </a:cubicBezTo>
                  <a:cubicBezTo>
                    <a:pt x="386" y="246"/>
                    <a:pt x="385" y="245"/>
                    <a:pt x="385" y="243"/>
                  </a:cubicBezTo>
                  <a:cubicBezTo>
                    <a:pt x="384" y="243"/>
                    <a:pt x="384" y="242"/>
                    <a:pt x="383" y="241"/>
                  </a:cubicBezTo>
                  <a:cubicBezTo>
                    <a:pt x="383" y="241"/>
                    <a:pt x="383" y="240"/>
                    <a:pt x="382" y="240"/>
                  </a:cubicBezTo>
                  <a:cubicBezTo>
                    <a:pt x="382" y="240"/>
                    <a:pt x="382" y="239"/>
                    <a:pt x="382" y="238"/>
                  </a:cubicBezTo>
                  <a:cubicBezTo>
                    <a:pt x="381" y="236"/>
                    <a:pt x="382" y="234"/>
                    <a:pt x="382" y="232"/>
                  </a:cubicBezTo>
                  <a:cubicBezTo>
                    <a:pt x="383" y="231"/>
                    <a:pt x="383" y="229"/>
                    <a:pt x="384" y="229"/>
                  </a:cubicBezTo>
                  <a:cubicBezTo>
                    <a:pt x="385" y="229"/>
                    <a:pt x="386" y="230"/>
                    <a:pt x="386" y="232"/>
                  </a:cubicBezTo>
                  <a:cubicBezTo>
                    <a:pt x="387" y="233"/>
                    <a:pt x="388" y="235"/>
                    <a:pt x="389" y="235"/>
                  </a:cubicBezTo>
                  <a:cubicBezTo>
                    <a:pt x="389" y="235"/>
                    <a:pt x="389" y="236"/>
                    <a:pt x="389" y="236"/>
                  </a:cubicBezTo>
                  <a:cubicBezTo>
                    <a:pt x="390" y="237"/>
                    <a:pt x="392" y="236"/>
                    <a:pt x="393" y="235"/>
                  </a:cubicBezTo>
                  <a:cubicBezTo>
                    <a:pt x="391" y="247"/>
                    <a:pt x="388" y="259"/>
                    <a:pt x="384" y="271"/>
                  </a:cubicBezTo>
                  <a:cubicBezTo>
                    <a:pt x="383" y="270"/>
                    <a:pt x="382" y="270"/>
                    <a:pt x="382" y="269"/>
                  </a:cubicBezTo>
                  <a:cubicBezTo>
                    <a:pt x="382" y="268"/>
                    <a:pt x="383" y="267"/>
                    <a:pt x="383" y="266"/>
                  </a:cubicBezTo>
                  <a:cubicBezTo>
                    <a:pt x="383" y="264"/>
                    <a:pt x="382" y="263"/>
                    <a:pt x="381" y="262"/>
                  </a:cubicBezTo>
                  <a:cubicBezTo>
                    <a:pt x="381" y="261"/>
                    <a:pt x="381" y="261"/>
                    <a:pt x="381" y="260"/>
                  </a:cubicBezTo>
                  <a:cubicBezTo>
                    <a:pt x="380" y="259"/>
                    <a:pt x="379" y="258"/>
                    <a:pt x="379" y="257"/>
                  </a:cubicBezTo>
                  <a:cubicBezTo>
                    <a:pt x="378" y="257"/>
                    <a:pt x="378" y="256"/>
                    <a:pt x="377" y="255"/>
                  </a:cubicBezTo>
                  <a:cubicBezTo>
                    <a:pt x="377" y="255"/>
                    <a:pt x="377" y="254"/>
                    <a:pt x="377" y="254"/>
                  </a:cubicBezTo>
                  <a:cubicBezTo>
                    <a:pt x="377" y="254"/>
                    <a:pt x="377" y="254"/>
                    <a:pt x="377" y="254"/>
                  </a:cubicBezTo>
                  <a:cubicBezTo>
                    <a:pt x="376" y="252"/>
                    <a:pt x="375" y="251"/>
                    <a:pt x="375" y="250"/>
                  </a:cubicBezTo>
                  <a:cubicBezTo>
                    <a:pt x="374" y="250"/>
                    <a:pt x="373" y="249"/>
                    <a:pt x="372" y="249"/>
                  </a:cubicBezTo>
                  <a:cubicBezTo>
                    <a:pt x="372" y="249"/>
                    <a:pt x="372" y="249"/>
                    <a:pt x="372" y="249"/>
                  </a:cubicBezTo>
                  <a:cubicBezTo>
                    <a:pt x="372" y="250"/>
                    <a:pt x="372" y="250"/>
                    <a:pt x="372" y="250"/>
                  </a:cubicBezTo>
                  <a:cubicBezTo>
                    <a:pt x="372" y="252"/>
                    <a:pt x="373" y="254"/>
                    <a:pt x="374" y="256"/>
                  </a:cubicBezTo>
                  <a:cubicBezTo>
                    <a:pt x="374" y="257"/>
                    <a:pt x="374" y="258"/>
                    <a:pt x="374" y="258"/>
                  </a:cubicBezTo>
                  <a:cubicBezTo>
                    <a:pt x="374" y="260"/>
                    <a:pt x="376" y="261"/>
                    <a:pt x="376" y="262"/>
                  </a:cubicBezTo>
                  <a:cubicBezTo>
                    <a:pt x="377" y="263"/>
                    <a:pt x="377" y="264"/>
                    <a:pt x="377" y="265"/>
                  </a:cubicBezTo>
                  <a:cubicBezTo>
                    <a:pt x="378" y="266"/>
                    <a:pt x="378" y="267"/>
                    <a:pt x="379" y="268"/>
                  </a:cubicBezTo>
                  <a:cubicBezTo>
                    <a:pt x="379" y="269"/>
                    <a:pt x="379" y="269"/>
                    <a:pt x="379" y="270"/>
                  </a:cubicBezTo>
                  <a:cubicBezTo>
                    <a:pt x="380" y="270"/>
                    <a:pt x="380" y="271"/>
                    <a:pt x="380" y="271"/>
                  </a:cubicBezTo>
                  <a:cubicBezTo>
                    <a:pt x="380" y="271"/>
                    <a:pt x="380" y="271"/>
                    <a:pt x="380" y="271"/>
                  </a:cubicBezTo>
                  <a:cubicBezTo>
                    <a:pt x="380" y="271"/>
                    <a:pt x="380" y="272"/>
                    <a:pt x="380" y="272"/>
                  </a:cubicBezTo>
                  <a:cubicBezTo>
                    <a:pt x="380" y="272"/>
                    <a:pt x="381" y="272"/>
                    <a:pt x="381" y="272"/>
                  </a:cubicBezTo>
                  <a:cubicBezTo>
                    <a:pt x="382" y="273"/>
                    <a:pt x="382" y="273"/>
                    <a:pt x="383" y="274"/>
                  </a:cubicBezTo>
                  <a:cubicBezTo>
                    <a:pt x="376" y="292"/>
                    <a:pt x="366" y="310"/>
                    <a:pt x="353" y="325"/>
                  </a:cubicBezTo>
                  <a:cubicBezTo>
                    <a:pt x="353" y="324"/>
                    <a:pt x="352" y="324"/>
                    <a:pt x="351" y="323"/>
                  </a:cubicBezTo>
                  <a:cubicBezTo>
                    <a:pt x="351" y="321"/>
                    <a:pt x="351" y="317"/>
                    <a:pt x="349" y="318"/>
                  </a:cubicBezTo>
                  <a:cubicBezTo>
                    <a:pt x="348" y="318"/>
                    <a:pt x="348" y="320"/>
                    <a:pt x="348" y="321"/>
                  </a:cubicBezTo>
                  <a:cubicBezTo>
                    <a:pt x="348" y="322"/>
                    <a:pt x="347" y="323"/>
                    <a:pt x="347" y="324"/>
                  </a:cubicBezTo>
                  <a:cubicBezTo>
                    <a:pt x="347" y="325"/>
                    <a:pt x="347" y="325"/>
                    <a:pt x="347" y="326"/>
                  </a:cubicBezTo>
                  <a:cubicBezTo>
                    <a:pt x="346" y="327"/>
                    <a:pt x="346" y="328"/>
                    <a:pt x="345" y="329"/>
                  </a:cubicBezTo>
                  <a:cubicBezTo>
                    <a:pt x="344" y="330"/>
                    <a:pt x="345" y="331"/>
                    <a:pt x="343" y="331"/>
                  </a:cubicBezTo>
                  <a:cubicBezTo>
                    <a:pt x="342" y="332"/>
                    <a:pt x="341" y="329"/>
                    <a:pt x="339" y="328"/>
                  </a:cubicBezTo>
                  <a:cubicBezTo>
                    <a:pt x="339" y="328"/>
                    <a:pt x="338" y="328"/>
                    <a:pt x="338" y="327"/>
                  </a:cubicBezTo>
                  <a:cubicBezTo>
                    <a:pt x="336" y="326"/>
                    <a:pt x="337" y="324"/>
                    <a:pt x="338" y="323"/>
                  </a:cubicBezTo>
                  <a:cubicBezTo>
                    <a:pt x="339" y="322"/>
                    <a:pt x="340" y="321"/>
                    <a:pt x="340" y="320"/>
                  </a:cubicBezTo>
                  <a:cubicBezTo>
                    <a:pt x="339" y="319"/>
                    <a:pt x="337" y="319"/>
                    <a:pt x="336" y="319"/>
                  </a:cubicBezTo>
                  <a:cubicBezTo>
                    <a:pt x="334" y="318"/>
                    <a:pt x="332" y="318"/>
                    <a:pt x="330" y="319"/>
                  </a:cubicBezTo>
                  <a:cubicBezTo>
                    <a:pt x="329" y="319"/>
                    <a:pt x="329" y="320"/>
                    <a:pt x="328" y="320"/>
                  </a:cubicBezTo>
                  <a:cubicBezTo>
                    <a:pt x="327" y="322"/>
                    <a:pt x="326" y="324"/>
                    <a:pt x="325" y="325"/>
                  </a:cubicBezTo>
                  <a:cubicBezTo>
                    <a:pt x="323" y="325"/>
                    <a:pt x="322" y="324"/>
                    <a:pt x="321" y="324"/>
                  </a:cubicBezTo>
                  <a:cubicBezTo>
                    <a:pt x="319" y="324"/>
                    <a:pt x="315" y="329"/>
                    <a:pt x="313" y="330"/>
                  </a:cubicBezTo>
                  <a:cubicBezTo>
                    <a:pt x="313" y="331"/>
                    <a:pt x="312" y="331"/>
                    <a:pt x="312" y="331"/>
                  </a:cubicBezTo>
                  <a:cubicBezTo>
                    <a:pt x="311" y="332"/>
                    <a:pt x="311" y="332"/>
                    <a:pt x="311" y="332"/>
                  </a:cubicBezTo>
                  <a:cubicBezTo>
                    <a:pt x="310" y="334"/>
                    <a:pt x="311" y="334"/>
                    <a:pt x="310" y="335"/>
                  </a:cubicBezTo>
                  <a:cubicBezTo>
                    <a:pt x="310" y="336"/>
                    <a:pt x="309" y="337"/>
                    <a:pt x="308" y="338"/>
                  </a:cubicBezTo>
                  <a:cubicBezTo>
                    <a:pt x="306" y="338"/>
                    <a:pt x="305" y="338"/>
                    <a:pt x="304" y="338"/>
                  </a:cubicBezTo>
                  <a:cubicBezTo>
                    <a:pt x="302" y="339"/>
                    <a:pt x="300" y="340"/>
                    <a:pt x="298" y="341"/>
                  </a:cubicBezTo>
                  <a:cubicBezTo>
                    <a:pt x="297" y="343"/>
                    <a:pt x="295" y="344"/>
                    <a:pt x="294" y="346"/>
                  </a:cubicBezTo>
                  <a:cubicBezTo>
                    <a:pt x="293" y="349"/>
                    <a:pt x="292" y="353"/>
                    <a:pt x="292" y="355"/>
                  </a:cubicBezTo>
                  <a:cubicBezTo>
                    <a:pt x="292" y="356"/>
                    <a:pt x="293" y="357"/>
                    <a:pt x="293" y="358"/>
                  </a:cubicBezTo>
                  <a:cubicBezTo>
                    <a:pt x="293" y="359"/>
                    <a:pt x="293" y="359"/>
                    <a:pt x="293" y="359"/>
                  </a:cubicBezTo>
                  <a:cubicBezTo>
                    <a:pt x="293" y="360"/>
                    <a:pt x="294" y="360"/>
                    <a:pt x="294" y="361"/>
                  </a:cubicBezTo>
                  <a:cubicBezTo>
                    <a:pt x="294" y="361"/>
                    <a:pt x="293" y="362"/>
                    <a:pt x="293" y="363"/>
                  </a:cubicBezTo>
                  <a:cubicBezTo>
                    <a:pt x="293" y="364"/>
                    <a:pt x="293" y="365"/>
                    <a:pt x="293" y="366"/>
                  </a:cubicBezTo>
                  <a:cubicBezTo>
                    <a:pt x="293" y="369"/>
                    <a:pt x="292" y="370"/>
                    <a:pt x="291" y="372"/>
                  </a:cubicBezTo>
                  <a:cubicBezTo>
                    <a:pt x="292" y="373"/>
                    <a:pt x="292" y="374"/>
                    <a:pt x="293" y="374"/>
                  </a:cubicBezTo>
                  <a:cubicBezTo>
                    <a:pt x="267" y="388"/>
                    <a:pt x="237" y="395"/>
                    <a:pt x="205" y="395"/>
                  </a:cubicBezTo>
                  <a:cubicBezTo>
                    <a:pt x="170" y="395"/>
                    <a:pt x="137" y="386"/>
                    <a:pt x="108" y="369"/>
                  </a:cubicBezTo>
                  <a:close/>
                  <a:moveTo>
                    <a:pt x="285" y="203"/>
                  </a:moveTo>
                  <a:cubicBezTo>
                    <a:pt x="285" y="202"/>
                    <a:pt x="284" y="201"/>
                    <a:pt x="284" y="201"/>
                  </a:cubicBezTo>
                  <a:cubicBezTo>
                    <a:pt x="284" y="200"/>
                    <a:pt x="284" y="198"/>
                    <a:pt x="283" y="197"/>
                  </a:cubicBezTo>
                  <a:cubicBezTo>
                    <a:pt x="283" y="197"/>
                    <a:pt x="283" y="195"/>
                    <a:pt x="282" y="195"/>
                  </a:cubicBezTo>
                  <a:cubicBezTo>
                    <a:pt x="281" y="194"/>
                    <a:pt x="280" y="191"/>
                    <a:pt x="279" y="189"/>
                  </a:cubicBezTo>
                  <a:cubicBezTo>
                    <a:pt x="279" y="189"/>
                    <a:pt x="280" y="188"/>
                    <a:pt x="280" y="188"/>
                  </a:cubicBezTo>
                  <a:cubicBezTo>
                    <a:pt x="280" y="188"/>
                    <a:pt x="280" y="188"/>
                    <a:pt x="280" y="188"/>
                  </a:cubicBezTo>
                  <a:cubicBezTo>
                    <a:pt x="282" y="188"/>
                    <a:pt x="282" y="189"/>
                    <a:pt x="283" y="190"/>
                  </a:cubicBezTo>
                  <a:cubicBezTo>
                    <a:pt x="283" y="190"/>
                    <a:pt x="284" y="190"/>
                    <a:pt x="284" y="190"/>
                  </a:cubicBezTo>
                  <a:cubicBezTo>
                    <a:pt x="284" y="191"/>
                    <a:pt x="285" y="192"/>
                    <a:pt x="286" y="194"/>
                  </a:cubicBezTo>
                  <a:cubicBezTo>
                    <a:pt x="286" y="194"/>
                    <a:pt x="286" y="196"/>
                    <a:pt x="287" y="197"/>
                  </a:cubicBezTo>
                  <a:cubicBezTo>
                    <a:pt x="288" y="198"/>
                    <a:pt x="290" y="200"/>
                    <a:pt x="290" y="201"/>
                  </a:cubicBezTo>
                  <a:cubicBezTo>
                    <a:pt x="290" y="202"/>
                    <a:pt x="289" y="204"/>
                    <a:pt x="290" y="205"/>
                  </a:cubicBezTo>
                  <a:cubicBezTo>
                    <a:pt x="290" y="205"/>
                    <a:pt x="290" y="207"/>
                    <a:pt x="290" y="207"/>
                  </a:cubicBezTo>
                  <a:cubicBezTo>
                    <a:pt x="291" y="209"/>
                    <a:pt x="293" y="210"/>
                    <a:pt x="294" y="211"/>
                  </a:cubicBezTo>
                  <a:cubicBezTo>
                    <a:pt x="294" y="211"/>
                    <a:pt x="294" y="212"/>
                    <a:pt x="294" y="213"/>
                  </a:cubicBezTo>
                  <a:cubicBezTo>
                    <a:pt x="295" y="214"/>
                    <a:pt x="295" y="215"/>
                    <a:pt x="296" y="216"/>
                  </a:cubicBezTo>
                  <a:cubicBezTo>
                    <a:pt x="296" y="217"/>
                    <a:pt x="297" y="218"/>
                    <a:pt x="297" y="219"/>
                  </a:cubicBezTo>
                  <a:cubicBezTo>
                    <a:pt x="298" y="221"/>
                    <a:pt x="299" y="223"/>
                    <a:pt x="297" y="225"/>
                  </a:cubicBezTo>
                  <a:cubicBezTo>
                    <a:pt x="295" y="225"/>
                    <a:pt x="294" y="222"/>
                    <a:pt x="293" y="221"/>
                  </a:cubicBezTo>
                  <a:cubicBezTo>
                    <a:pt x="292" y="219"/>
                    <a:pt x="290" y="218"/>
                    <a:pt x="290" y="215"/>
                  </a:cubicBezTo>
                  <a:cubicBezTo>
                    <a:pt x="289" y="213"/>
                    <a:pt x="288" y="211"/>
                    <a:pt x="287" y="210"/>
                  </a:cubicBezTo>
                  <a:cubicBezTo>
                    <a:pt x="287" y="207"/>
                    <a:pt x="286" y="204"/>
                    <a:pt x="285" y="203"/>
                  </a:cubicBezTo>
                  <a:close/>
                  <a:moveTo>
                    <a:pt x="281" y="142"/>
                  </a:moveTo>
                  <a:cubicBezTo>
                    <a:pt x="282" y="141"/>
                    <a:pt x="283" y="141"/>
                    <a:pt x="284" y="140"/>
                  </a:cubicBezTo>
                  <a:cubicBezTo>
                    <a:pt x="285" y="140"/>
                    <a:pt x="286" y="139"/>
                    <a:pt x="287" y="139"/>
                  </a:cubicBezTo>
                  <a:cubicBezTo>
                    <a:pt x="287" y="138"/>
                    <a:pt x="289" y="138"/>
                    <a:pt x="289" y="139"/>
                  </a:cubicBezTo>
                  <a:cubicBezTo>
                    <a:pt x="290" y="142"/>
                    <a:pt x="286" y="142"/>
                    <a:pt x="286" y="145"/>
                  </a:cubicBezTo>
                  <a:cubicBezTo>
                    <a:pt x="286" y="146"/>
                    <a:pt x="287" y="146"/>
                    <a:pt x="288" y="147"/>
                  </a:cubicBezTo>
                  <a:cubicBezTo>
                    <a:pt x="289" y="148"/>
                    <a:pt x="290" y="149"/>
                    <a:pt x="291" y="150"/>
                  </a:cubicBezTo>
                  <a:cubicBezTo>
                    <a:pt x="291" y="150"/>
                    <a:pt x="292" y="150"/>
                    <a:pt x="293" y="151"/>
                  </a:cubicBezTo>
                  <a:cubicBezTo>
                    <a:pt x="293" y="151"/>
                    <a:pt x="294" y="152"/>
                    <a:pt x="294" y="153"/>
                  </a:cubicBezTo>
                  <a:cubicBezTo>
                    <a:pt x="294" y="156"/>
                    <a:pt x="289" y="157"/>
                    <a:pt x="287" y="155"/>
                  </a:cubicBezTo>
                  <a:cubicBezTo>
                    <a:pt x="286" y="155"/>
                    <a:pt x="286" y="155"/>
                    <a:pt x="286" y="155"/>
                  </a:cubicBezTo>
                  <a:cubicBezTo>
                    <a:pt x="286" y="155"/>
                    <a:pt x="286" y="155"/>
                    <a:pt x="285" y="155"/>
                  </a:cubicBezTo>
                  <a:cubicBezTo>
                    <a:pt x="284" y="154"/>
                    <a:pt x="283" y="154"/>
                    <a:pt x="282" y="153"/>
                  </a:cubicBezTo>
                  <a:cubicBezTo>
                    <a:pt x="281" y="153"/>
                    <a:pt x="279" y="153"/>
                    <a:pt x="278" y="154"/>
                  </a:cubicBezTo>
                  <a:cubicBezTo>
                    <a:pt x="277" y="154"/>
                    <a:pt x="276" y="155"/>
                    <a:pt x="276" y="155"/>
                  </a:cubicBezTo>
                  <a:cubicBezTo>
                    <a:pt x="274" y="155"/>
                    <a:pt x="273" y="155"/>
                    <a:pt x="271" y="155"/>
                  </a:cubicBezTo>
                  <a:cubicBezTo>
                    <a:pt x="271" y="154"/>
                    <a:pt x="270" y="154"/>
                    <a:pt x="269" y="153"/>
                  </a:cubicBezTo>
                  <a:cubicBezTo>
                    <a:pt x="269" y="151"/>
                    <a:pt x="270" y="148"/>
                    <a:pt x="271" y="146"/>
                  </a:cubicBezTo>
                  <a:cubicBezTo>
                    <a:pt x="272" y="143"/>
                    <a:pt x="274" y="140"/>
                    <a:pt x="277" y="142"/>
                  </a:cubicBezTo>
                  <a:cubicBezTo>
                    <a:pt x="278" y="143"/>
                    <a:pt x="278" y="144"/>
                    <a:pt x="278" y="146"/>
                  </a:cubicBezTo>
                  <a:cubicBezTo>
                    <a:pt x="278" y="146"/>
                    <a:pt x="279" y="147"/>
                    <a:pt x="279" y="147"/>
                  </a:cubicBezTo>
                  <a:cubicBezTo>
                    <a:pt x="281" y="147"/>
                    <a:pt x="282" y="146"/>
                    <a:pt x="283" y="145"/>
                  </a:cubicBezTo>
                  <a:cubicBezTo>
                    <a:pt x="284" y="143"/>
                    <a:pt x="281" y="144"/>
                    <a:pt x="281" y="14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29" name="Freeform 73"/>
            <p:cNvSpPr/>
            <p:nvPr/>
          </p:nvSpPr>
          <p:spPr bwMode="auto">
            <a:xfrm>
              <a:off x="4046" y="2354"/>
              <a:ext cx="35" cy="74"/>
            </a:xfrm>
            <a:custGeom>
              <a:avLst/>
              <a:gdLst>
                <a:gd name="T0" fmla="*/ 1 w 15"/>
                <a:gd name="T1" fmla="*/ 29 h 31"/>
                <a:gd name="T2" fmla="*/ 4 w 15"/>
                <a:gd name="T3" fmla="*/ 31 h 31"/>
                <a:gd name="T4" fmla="*/ 8 w 15"/>
                <a:gd name="T5" fmla="*/ 26 h 31"/>
                <a:gd name="T6" fmla="*/ 10 w 15"/>
                <a:gd name="T7" fmla="*/ 19 h 31"/>
                <a:gd name="T8" fmla="*/ 11 w 15"/>
                <a:gd name="T9" fmla="*/ 15 h 31"/>
                <a:gd name="T10" fmla="*/ 12 w 15"/>
                <a:gd name="T11" fmla="*/ 13 h 31"/>
                <a:gd name="T12" fmla="*/ 13 w 15"/>
                <a:gd name="T13" fmla="*/ 11 h 31"/>
                <a:gd name="T14" fmla="*/ 14 w 15"/>
                <a:gd name="T15" fmla="*/ 6 h 31"/>
                <a:gd name="T16" fmla="*/ 13 w 15"/>
                <a:gd name="T17" fmla="*/ 0 h 31"/>
                <a:gd name="T18" fmla="*/ 12 w 15"/>
                <a:gd name="T19" fmla="*/ 0 h 31"/>
                <a:gd name="T20" fmla="*/ 11 w 15"/>
                <a:gd name="T21" fmla="*/ 1 h 31"/>
                <a:gd name="T22" fmla="*/ 9 w 15"/>
                <a:gd name="T23" fmla="*/ 4 h 31"/>
                <a:gd name="T24" fmla="*/ 9 w 15"/>
                <a:gd name="T25" fmla="*/ 5 h 31"/>
                <a:gd name="T26" fmla="*/ 5 w 15"/>
                <a:gd name="T27" fmla="*/ 8 h 31"/>
                <a:gd name="T28" fmla="*/ 3 w 15"/>
                <a:gd name="T29" fmla="*/ 9 h 31"/>
                <a:gd name="T30" fmla="*/ 3 w 15"/>
                <a:gd name="T31" fmla="*/ 10 h 31"/>
                <a:gd name="T32" fmla="*/ 3 w 15"/>
                <a:gd name="T33" fmla="*/ 17 h 31"/>
                <a:gd name="T34" fmla="*/ 0 w 15"/>
                <a:gd name="T35" fmla="*/ 23 h 31"/>
                <a:gd name="T36" fmla="*/ 1 w 15"/>
                <a:gd name="T37" fmla="*/ 28 h 31"/>
                <a:gd name="T38" fmla="*/ 1 w 15"/>
                <a:gd name="T39" fmla="*/ 29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 h="31">
                  <a:moveTo>
                    <a:pt x="1" y="29"/>
                  </a:moveTo>
                  <a:cubicBezTo>
                    <a:pt x="2" y="30"/>
                    <a:pt x="3" y="31"/>
                    <a:pt x="4" y="31"/>
                  </a:cubicBezTo>
                  <a:cubicBezTo>
                    <a:pt x="6" y="31"/>
                    <a:pt x="7" y="29"/>
                    <a:pt x="8" y="26"/>
                  </a:cubicBezTo>
                  <a:cubicBezTo>
                    <a:pt x="9" y="24"/>
                    <a:pt x="10" y="21"/>
                    <a:pt x="10" y="19"/>
                  </a:cubicBezTo>
                  <a:cubicBezTo>
                    <a:pt x="10" y="18"/>
                    <a:pt x="11" y="17"/>
                    <a:pt x="11" y="15"/>
                  </a:cubicBezTo>
                  <a:cubicBezTo>
                    <a:pt x="11" y="15"/>
                    <a:pt x="12" y="14"/>
                    <a:pt x="12" y="13"/>
                  </a:cubicBezTo>
                  <a:cubicBezTo>
                    <a:pt x="12" y="13"/>
                    <a:pt x="12" y="12"/>
                    <a:pt x="13" y="11"/>
                  </a:cubicBezTo>
                  <a:cubicBezTo>
                    <a:pt x="13" y="9"/>
                    <a:pt x="13" y="7"/>
                    <a:pt x="14" y="6"/>
                  </a:cubicBezTo>
                  <a:cubicBezTo>
                    <a:pt x="14" y="4"/>
                    <a:pt x="15" y="1"/>
                    <a:pt x="13" y="0"/>
                  </a:cubicBezTo>
                  <a:cubicBezTo>
                    <a:pt x="12" y="0"/>
                    <a:pt x="12" y="0"/>
                    <a:pt x="12" y="0"/>
                  </a:cubicBezTo>
                  <a:cubicBezTo>
                    <a:pt x="12" y="1"/>
                    <a:pt x="12" y="0"/>
                    <a:pt x="11" y="1"/>
                  </a:cubicBezTo>
                  <a:cubicBezTo>
                    <a:pt x="11" y="3"/>
                    <a:pt x="10" y="4"/>
                    <a:pt x="9" y="4"/>
                  </a:cubicBezTo>
                  <a:cubicBezTo>
                    <a:pt x="9" y="5"/>
                    <a:pt x="9" y="5"/>
                    <a:pt x="9" y="5"/>
                  </a:cubicBezTo>
                  <a:cubicBezTo>
                    <a:pt x="8" y="7"/>
                    <a:pt x="7" y="7"/>
                    <a:pt x="5" y="8"/>
                  </a:cubicBezTo>
                  <a:cubicBezTo>
                    <a:pt x="5" y="8"/>
                    <a:pt x="3" y="9"/>
                    <a:pt x="3" y="9"/>
                  </a:cubicBezTo>
                  <a:cubicBezTo>
                    <a:pt x="3" y="9"/>
                    <a:pt x="3" y="10"/>
                    <a:pt x="3" y="10"/>
                  </a:cubicBezTo>
                  <a:cubicBezTo>
                    <a:pt x="2" y="12"/>
                    <a:pt x="2" y="14"/>
                    <a:pt x="3" y="17"/>
                  </a:cubicBezTo>
                  <a:cubicBezTo>
                    <a:pt x="2" y="19"/>
                    <a:pt x="0" y="20"/>
                    <a:pt x="0" y="23"/>
                  </a:cubicBezTo>
                  <a:cubicBezTo>
                    <a:pt x="0" y="25"/>
                    <a:pt x="1" y="27"/>
                    <a:pt x="1" y="28"/>
                  </a:cubicBezTo>
                  <a:cubicBezTo>
                    <a:pt x="1" y="28"/>
                    <a:pt x="1" y="29"/>
                    <a:pt x="1"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0" name="Freeform 74"/>
            <p:cNvSpPr/>
            <p:nvPr/>
          </p:nvSpPr>
          <p:spPr bwMode="auto">
            <a:xfrm>
              <a:off x="3710" y="1726"/>
              <a:ext cx="172" cy="169"/>
            </a:xfrm>
            <a:custGeom>
              <a:avLst/>
              <a:gdLst>
                <a:gd name="T0" fmla="*/ 36 w 72"/>
                <a:gd name="T1" fmla="*/ 57 h 71"/>
                <a:gd name="T2" fmla="*/ 41 w 72"/>
                <a:gd name="T3" fmla="*/ 55 h 71"/>
                <a:gd name="T4" fmla="*/ 46 w 72"/>
                <a:gd name="T5" fmla="*/ 52 h 71"/>
                <a:gd name="T6" fmla="*/ 50 w 72"/>
                <a:gd name="T7" fmla="*/ 48 h 71"/>
                <a:gd name="T8" fmla="*/ 53 w 72"/>
                <a:gd name="T9" fmla="*/ 47 h 71"/>
                <a:gd name="T10" fmla="*/ 57 w 72"/>
                <a:gd name="T11" fmla="*/ 46 h 71"/>
                <a:gd name="T12" fmla="*/ 62 w 72"/>
                <a:gd name="T13" fmla="*/ 41 h 71"/>
                <a:gd name="T14" fmla="*/ 64 w 72"/>
                <a:gd name="T15" fmla="*/ 35 h 71"/>
                <a:gd name="T16" fmla="*/ 66 w 72"/>
                <a:gd name="T17" fmla="*/ 26 h 71"/>
                <a:gd name="T18" fmla="*/ 66 w 72"/>
                <a:gd name="T19" fmla="*/ 18 h 71"/>
                <a:gd name="T20" fmla="*/ 69 w 72"/>
                <a:gd name="T21" fmla="*/ 15 h 71"/>
                <a:gd name="T22" fmla="*/ 72 w 72"/>
                <a:gd name="T23" fmla="*/ 11 h 71"/>
                <a:gd name="T24" fmla="*/ 69 w 72"/>
                <a:gd name="T25" fmla="*/ 8 h 71"/>
                <a:gd name="T26" fmla="*/ 66 w 72"/>
                <a:gd name="T27" fmla="*/ 8 h 71"/>
                <a:gd name="T28" fmla="*/ 66 w 72"/>
                <a:gd name="T29" fmla="*/ 5 h 71"/>
                <a:gd name="T30" fmla="*/ 60 w 72"/>
                <a:gd name="T31" fmla="*/ 1 h 71"/>
                <a:gd name="T32" fmla="*/ 56 w 72"/>
                <a:gd name="T33" fmla="*/ 1 h 71"/>
                <a:gd name="T34" fmla="*/ 46 w 72"/>
                <a:gd name="T35" fmla="*/ 1 h 71"/>
                <a:gd name="T36" fmla="*/ 40 w 72"/>
                <a:gd name="T37" fmla="*/ 4 h 71"/>
                <a:gd name="T38" fmla="*/ 36 w 72"/>
                <a:gd name="T39" fmla="*/ 6 h 71"/>
                <a:gd name="T40" fmla="*/ 34 w 72"/>
                <a:gd name="T41" fmla="*/ 9 h 71"/>
                <a:gd name="T42" fmla="*/ 32 w 72"/>
                <a:gd name="T43" fmla="*/ 7 h 71"/>
                <a:gd name="T44" fmla="*/ 25 w 72"/>
                <a:gd name="T45" fmla="*/ 8 h 71"/>
                <a:gd name="T46" fmla="*/ 21 w 72"/>
                <a:gd name="T47" fmla="*/ 9 h 71"/>
                <a:gd name="T48" fmla="*/ 16 w 72"/>
                <a:gd name="T49" fmla="*/ 11 h 71"/>
                <a:gd name="T50" fmla="*/ 13 w 72"/>
                <a:gd name="T51" fmla="*/ 13 h 71"/>
                <a:gd name="T52" fmla="*/ 11 w 72"/>
                <a:gd name="T53" fmla="*/ 14 h 71"/>
                <a:gd name="T54" fmla="*/ 10 w 72"/>
                <a:gd name="T55" fmla="*/ 18 h 71"/>
                <a:gd name="T56" fmla="*/ 2 w 72"/>
                <a:gd name="T57" fmla="*/ 21 h 71"/>
                <a:gd name="T58" fmla="*/ 1 w 72"/>
                <a:gd name="T59" fmla="*/ 25 h 71"/>
                <a:gd name="T60" fmla="*/ 2 w 72"/>
                <a:gd name="T61" fmla="*/ 29 h 71"/>
                <a:gd name="T62" fmla="*/ 9 w 72"/>
                <a:gd name="T63" fmla="*/ 28 h 71"/>
                <a:gd name="T64" fmla="*/ 14 w 72"/>
                <a:gd name="T65" fmla="*/ 29 h 71"/>
                <a:gd name="T66" fmla="*/ 17 w 72"/>
                <a:gd name="T67" fmla="*/ 32 h 71"/>
                <a:gd name="T68" fmla="*/ 17 w 72"/>
                <a:gd name="T69" fmla="*/ 33 h 71"/>
                <a:gd name="T70" fmla="*/ 18 w 72"/>
                <a:gd name="T71" fmla="*/ 35 h 71"/>
                <a:gd name="T72" fmla="*/ 21 w 72"/>
                <a:gd name="T73" fmla="*/ 41 h 71"/>
                <a:gd name="T74" fmla="*/ 23 w 72"/>
                <a:gd name="T75" fmla="*/ 47 h 71"/>
                <a:gd name="T76" fmla="*/ 20 w 72"/>
                <a:gd name="T77" fmla="*/ 50 h 71"/>
                <a:gd name="T78" fmla="*/ 18 w 72"/>
                <a:gd name="T79" fmla="*/ 55 h 71"/>
                <a:gd name="T80" fmla="*/ 18 w 72"/>
                <a:gd name="T81" fmla="*/ 59 h 71"/>
                <a:gd name="T82" fmla="*/ 20 w 72"/>
                <a:gd name="T83" fmla="*/ 63 h 71"/>
                <a:gd name="T84" fmla="*/ 22 w 72"/>
                <a:gd name="T85" fmla="*/ 67 h 71"/>
                <a:gd name="T86" fmla="*/ 26 w 72"/>
                <a:gd name="T87" fmla="*/ 69 h 71"/>
                <a:gd name="T88" fmla="*/ 31 w 72"/>
                <a:gd name="T89" fmla="*/ 68 h 71"/>
                <a:gd name="T90" fmla="*/ 33 w 72"/>
                <a:gd name="T91" fmla="*/ 64 h 71"/>
                <a:gd name="T92" fmla="*/ 35 w 72"/>
                <a:gd name="T93" fmla="*/ 6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2" h="71">
                  <a:moveTo>
                    <a:pt x="35" y="61"/>
                  </a:moveTo>
                  <a:cubicBezTo>
                    <a:pt x="35" y="60"/>
                    <a:pt x="36" y="58"/>
                    <a:pt x="36" y="57"/>
                  </a:cubicBezTo>
                  <a:cubicBezTo>
                    <a:pt x="37" y="57"/>
                    <a:pt x="37" y="56"/>
                    <a:pt x="38" y="56"/>
                  </a:cubicBezTo>
                  <a:cubicBezTo>
                    <a:pt x="39" y="55"/>
                    <a:pt x="40" y="56"/>
                    <a:pt x="41" y="55"/>
                  </a:cubicBezTo>
                  <a:cubicBezTo>
                    <a:pt x="42" y="55"/>
                    <a:pt x="43" y="54"/>
                    <a:pt x="43" y="53"/>
                  </a:cubicBezTo>
                  <a:cubicBezTo>
                    <a:pt x="44" y="53"/>
                    <a:pt x="45" y="52"/>
                    <a:pt x="46" y="52"/>
                  </a:cubicBezTo>
                  <a:cubicBezTo>
                    <a:pt x="47" y="51"/>
                    <a:pt x="47" y="50"/>
                    <a:pt x="48" y="50"/>
                  </a:cubicBezTo>
                  <a:cubicBezTo>
                    <a:pt x="49" y="49"/>
                    <a:pt x="49" y="48"/>
                    <a:pt x="50" y="48"/>
                  </a:cubicBezTo>
                  <a:cubicBezTo>
                    <a:pt x="50" y="48"/>
                    <a:pt x="51" y="48"/>
                    <a:pt x="52" y="48"/>
                  </a:cubicBezTo>
                  <a:cubicBezTo>
                    <a:pt x="52" y="48"/>
                    <a:pt x="53" y="47"/>
                    <a:pt x="53" y="47"/>
                  </a:cubicBezTo>
                  <a:cubicBezTo>
                    <a:pt x="54" y="47"/>
                    <a:pt x="56" y="47"/>
                    <a:pt x="57" y="47"/>
                  </a:cubicBezTo>
                  <a:cubicBezTo>
                    <a:pt x="57" y="47"/>
                    <a:pt x="57" y="46"/>
                    <a:pt x="57" y="46"/>
                  </a:cubicBezTo>
                  <a:cubicBezTo>
                    <a:pt x="59" y="46"/>
                    <a:pt x="59" y="45"/>
                    <a:pt x="60" y="43"/>
                  </a:cubicBezTo>
                  <a:cubicBezTo>
                    <a:pt x="61" y="42"/>
                    <a:pt x="62" y="42"/>
                    <a:pt x="62" y="41"/>
                  </a:cubicBezTo>
                  <a:cubicBezTo>
                    <a:pt x="63" y="40"/>
                    <a:pt x="62" y="39"/>
                    <a:pt x="62" y="39"/>
                  </a:cubicBezTo>
                  <a:cubicBezTo>
                    <a:pt x="62" y="37"/>
                    <a:pt x="63" y="37"/>
                    <a:pt x="64" y="35"/>
                  </a:cubicBezTo>
                  <a:cubicBezTo>
                    <a:pt x="64" y="34"/>
                    <a:pt x="64" y="32"/>
                    <a:pt x="65" y="30"/>
                  </a:cubicBezTo>
                  <a:cubicBezTo>
                    <a:pt x="65" y="29"/>
                    <a:pt x="65" y="27"/>
                    <a:pt x="66" y="26"/>
                  </a:cubicBezTo>
                  <a:cubicBezTo>
                    <a:pt x="66" y="25"/>
                    <a:pt x="65" y="24"/>
                    <a:pt x="64" y="23"/>
                  </a:cubicBezTo>
                  <a:cubicBezTo>
                    <a:pt x="65" y="22"/>
                    <a:pt x="66" y="20"/>
                    <a:pt x="66" y="18"/>
                  </a:cubicBezTo>
                  <a:cubicBezTo>
                    <a:pt x="67" y="17"/>
                    <a:pt x="68" y="16"/>
                    <a:pt x="68" y="16"/>
                  </a:cubicBezTo>
                  <a:cubicBezTo>
                    <a:pt x="68" y="15"/>
                    <a:pt x="69" y="15"/>
                    <a:pt x="69" y="15"/>
                  </a:cubicBezTo>
                  <a:cubicBezTo>
                    <a:pt x="69" y="15"/>
                    <a:pt x="69" y="15"/>
                    <a:pt x="69" y="14"/>
                  </a:cubicBezTo>
                  <a:cubicBezTo>
                    <a:pt x="70" y="13"/>
                    <a:pt x="71" y="13"/>
                    <a:pt x="72" y="11"/>
                  </a:cubicBezTo>
                  <a:cubicBezTo>
                    <a:pt x="72" y="10"/>
                    <a:pt x="72" y="9"/>
                    <a:pt x="72" y="7"/>
                  </a:cubicBezTo>
                  <a:cubicBezTo>
                    <a:pt x="71" y="7"/>
                    <a:pt x="70" y="7"/>
                    <a:pt x="69" y="8"/>
                  </a:cubicBezTo>
                  <a:cubicBezTo>
                    <a:pt x="69" y="8"/>
                    <a:pt x="68" y="8"/>
                    <a:pt x="68" y="8"/>
                  </a:cubicBezTo>
                  <a:cubicBezTo>
                    <a:pt x="68" y="8"/>
                    <a:pt x="67" y="8"/>
                    <a:pt x="66" y="8"/>
                  </a:cubicBezTo>
                  <a:cubicBezTo>
                    <a:pt x="66" y="8"/>
                    <a:pt x="64" y="9"/>
                    <a:pt x="64" y="8"/>
                  </a:cubicBezTo>
                  <a:cubicBezTo>
                    <a:pt x="64" y="7"/>
                    <a:pt x="66" y="6"/>
                    <a:pt x="66" y="5"/>
                  </a:cubicBezTo>
                  <a:cubicBezTo>
                    <a:pt x="65" y="3"/>
                    <a:pt x="64" y="3"/>
                    <a:pt x="63" y="2"/>
                  </a:cubicBezTo>
                  <a:cubicBezTo>
                    <a:pt x="62" y="2"/>
                    <a:pt x="61" y="1"/>
                    <a:pt x="60" y="1"/>
                  </a:cubicBezTo>
                  <a:cubicBezTo>
                    <a:pt x="60" y="1"/>
                    <a:pt x="59" y="2"/>
                    <a:pt x="59" y="1"/>
                  </a:cubicBezTo>
                  <a:cubicBezTo>
                    <a:pt x="58" y="1"/>
                    <a:pt x="57" y="1"/>
                    <a:pt x="56" y="1"/>
                  </a:cubicBezTo>
                  <a:cubicBezTo>
                    <a:pt x="55" y="0"/>
                    <a:pt x="53" y="1"/>
                    <a:pt x="51" y="1"/>
                  </a:cubicBezTo>
                  <a:cubicBezTo>
                    <a:pt x="50" y="1"/>
                    <a:pt x="48" y="1"/>
                    <a:pt x="46" y="1"/>
                  </a:cubicBezTo>
                  <a:cubicBezTo>
                    <a:pt x="45" y="2"/>
                    <a:pt x="43" y="4"/>
                    <a:pt x="42" y="4"/>
                  </a:cubicBezTo>
                  <a:cubicBezTo>
                    <a:pt x="41" y="4"/>
                    <a:pt x="41" y="4"/>
                    <a:pt x="40" y="4"/>
                  </a:cubicBezTo>
                  <a:cubicBezTo>
                    <a:pt x="39" y="3"/>
                    <a:pt x="38" y="4"/>
                    <a:pt x="37" y="5"/>
                  </a:cubicBezTo>
                  <a:cubicBezTo>
                    <a:pt x="37" y="5"/>
                    <a:pt x="36" y="5"/>
                    <a:pt x="36" y="6"/>
                  </a:cubicBezTo>
                  <a:cubicBezTo>
                    <a:pt x="35" y="6"/>
                    <a:pt x="34" y="7"/>
                    <a:pt x="34" y="7"/>
                  </a:cubicBezTo>
                  <a:cubicBezTo>
                    <a:pt x="33" y="8"/>
                    <a:pt x="35" y="8"/>
                    <a:pt x="34" y="9"/>
                  </a:cubicBezTo>
                  <a:cubicBezTo>
                    <a:pt x="35" y="9"/>
                    <a:pt x="34" y="10"/>
                    <a:pt x="34" y="10"/>
                  </a:cubicBezTo>
                  <a:cubicBezTo>
                    <a:pt x="33" y="10"/>
                    <a:pt x="33" y="8"/>
                    <a:pt x="32" y="7"/>
                  </a:cubicBezTo>
                  <a:cubicBezTo>
                    <a:pt x="31" y="7"/>
                    <a:pt x="30" y="7"/>
                    <a:pt x="29" y="8"/>
                  </a:cubicBezTo>
                  <a:cubicBezTo>
                    <a:pt x="28" y="8"/>
                    <a:pt x="26" y="8"/>
                    <a:pt x="25" y="8"/>
                  </a:cubicBezTo>
                  <a:cubicBezTo>
                    <a:pt x="25" y="8"/>
                    <a:pt x="24" y="9"/>
                    <a:pt x="23" y="9"/>
                  </a:cubicBezTo>
                  <a:cubicBezTo>
                    <a:pt x="22" y="9"/>
                    <a:pt x="22" y="9"/>
                    <a:pt x="21" y="9"/>
                  </a:cubicBezTo>
                  <a:cubicBezTo>
                    <a:pt x="20" y="9"/>
                    <a:pt x="19" y="9"/>
                    <a:pt x="19" y="10"/>
                  </a:cubicBezTo>
                  <a:cubicBezTo>
                    <a:pt x="18" y="10"/>
                    <a:pt x="17" y="10"/>
                    <a:pt x="16" y="11"/>
                  </a:cubicBezTo>
                  <a:cubicBezTo>
                    <a:pt x="15" y="11"/>
                    <a:pt x="15" y="12"/>
                    <a:pt x="14" y="12"/>
                  </a:cubicBezTo>
                  <a:cubicBezTo>
                    <a:pt x="14" y="12"/>
                    <a:pt x="14" y="13"/>
                    <a:pt x="13" y="13"/>
                  </a:cubicBezTo>
                  <a:cubicBezTo>
                    <a:pt x="13" y="13"/>
                    <a:pt x="13" y="13"/>
                    <a:pt x="12" y="13"/>
                  </a:cubicBezTo>
                  <a:cubicBezTo>
                    <a:pt x="12" y="13"/>
                    <a:pt x="12" y="14"/>
                    <a:pt x="11" y="14"/>
                  </a:cubicBezTo>
                  <a:cubicBezTo>
                    <a:pt x="10" y="14"/>
                    <a:pt x="9" y="15"/>
                    <a:pt x="9" y="16"/>
                  </a:cubicBezTo>
                  <a:cubicBezTo>
                    <a:pt x="9" y="17"/>
                    <a:pt x="11" y="16"/>
                    <a:pt x="10" y="18"/>
                  </a:cubicBezTo>
                  <a:cubicBezTo>
                    <a:pt x="10" y="20"/>
                    <a:pt x="8" y="19"/>
                    <a:pt x="6" y="20"/>
                  </a:cubicBezTo>
                  <a:cubicBezTo>
                    <a:pt x="5" y="20"/>
                    <a:pt x="3" y="21"/>
                    <a:pt x="2" y="21"/>
                  </a:cubicBezTo>
                  <a:cubicBezTo>
                    <a:pt x="2" y="22"/>
                    <a:pt x="2" y="22"/>
                    <a:pt x="1" y="22"/>
                  </a:cubicBezTo>
                  <a:cubicBezTo>
                    <a:pt x="1" y="24"/>
                    <a:pt x="2" y="24"/>
                    <a:pt x="1" y="25"/>
                  </a:cubicBezTo>
                  <a:cubicBezTo>
                    <a:pt x="1" y="26"/>
                    <a:pt x="0" y="26"/>
                    <a:pt x="0" y="28"/>
                  </a:cubicBezTo>
                  <a:cubicBezTo>
                    <a:pt x="1" y="28"/>
                    <a:pt x="1" y="29"/>
                    <a:pt x="2" y="29"/>
                  </a:cubicBezTo>
                  <a:cubicBezTo>
                    <a:pt x="3" y="29"/>
                    <a:pt x="4" y="29"/>
                    <a:pt x="5" y="29"/>
                  </a:cubicBezTo>
                  <a:cubicBezTo>
                    <a:pt x="6" y="28"/>
                    <a:pt x="8" y="29"/>
                    <a:pt x="9" y="28"/>
                  </a:cubicBezTo>
                  <a:cubicBezTo>
                    <a:pt x="11" y="28"/>
                    <a:pt x="13" y="28"/>
                    <a:pt x="14" y="28"/>
                  </a:cubicBezTo>
                  <a:cubicBezTo>
                    <a:pt x="14" y="28"/>
                    <a:pt x="14" y="29"/>
                    <a:pt x="14" y="29"/>
                  </a:cubicBezTo>
                  <a:cubicBezTo>
                    <a:pt x="14" y="29"/>
                    <a:pt x="15" y="29"/>
                    <a:pt x="15" y="29"/>
                  </a:cubicBezTo>
                  <a:cubicBezTo>
                    <a:pt x="16" y="30"/>
                    <a:pt x="17" y="31"/>
                    <a:pt x="17" y="32"/>
                  </a:cubicBezTo>
                  <a:cubicBezTo>
                    <a:pt x="17" y="32"/>
                    <a:pt x="17" y="32"/>
                    <a:pt x="17" y="33"/>
                  </a:cubicBezTo>
                  <a:cubicBezTo>
                    <a:pt x="17" y="33"/>
                    <a:pt x="17" y="33"/>
                    <a:pt x="17" y="33"/>
                  </a:cubicBezTo>
                  <a:cubicBezTo>
                    <a:pt x="18" y="34"/>
                    <a:pt x="17" y="34"/>
                    <a:pt x="17" y="34"/>
                  </a:cubicBezTo>
                  <a:cubicBezTo>
                    <a:pt x="18" y="35"/>
                    <a:pt x="18" y="35"/>
                    <a:pt x="18" y="35"/>
                  </a:cubicBezTo>
                  <a:cubicBezTo>
                    <a:pt x="18" y="37"/>
                    <a:pt x="17" y="39"/>
                    <a:pt x="17" y="40"/>
                  </a:cubicBezTo>
                  <a:cubicBezTo>
                    <a:pt x="19" y="40"/>
                    <a:pt x="20" y="40"/>
                    <a:pt x="21" y="41"/>
                  </a:cubicBezTo>
                  <a:cubicBezTo>
                    <a:pt x="22" y="41"/>
                    <a:pt x="22" y="41"/>
                    <a:pt x="23" y="42"/>
                  </a:cubicBezTo>
                  <a:cubicBezTo>
                    <a:pt x="24" y="43"/>
                    <a:pt x="23" y="45"/>
                    <a:pt x="23" y="47"/>
                  </a:cubicBezTo>
                  <a:cubicBezTo>
                    <a:pt x="22" y="48"/>
                    <a:pt x="22" y="48"/>
                    <a:pt x="21" y="48"/>
                  </a:cubicBezTo>
                  <a:cubicBezTo>
                    <a:pt x="21" y="49"/>
                    <a:pt x="20" y="50"/>
                    <a:pt x="20" y="50"/>
                  </a:cubicBezTo>
                  <a:cubicBezTo>
                    <a:pt x="20" y="50"/>
                    <a:pt x="19" y="50"/>
                    <a:pt x="19" y="51"/>
                  </a:cubicBezTo>
                  <a:cubicBezTo>
                    <a:pt x="18" y="52"/>
                    <a:pt x="18" y="53"/>
                    <a:pt x="18" y="55"/>
                  </a:cubicBezTo>
                  <a:cubicBezTo>
                    <a:pt x="18" y="55"/>
                    <a:pt x="18" y="56"/>
                    <a:pt x="18" y="57"/>
                  </a:cubicBezTo>
                  <a:cubicBezTo>
                    <a:pt x="18" y="58"/>
                    <a:pt x="18" y="59"/>
                    <a:pt x="18" y="59"/>
                  </a:cubicBezTo>
                  <a:cubicBezTo>
                    <a:pt x="19" y="60"/>
                    <a:pt x="19" y="61"/>
                    <a:pt x="19" y="62"/>
                  </a:cubicBezTo>
                  <a:cubicBezTo>
                    <a:pt x="20" y="62"/>
                    <a:pt x="20" y="63"/>
                    <a:pt x="20" y="63"/>
                  </a:cubicBezTo>
                  <a:cubicBezTo>
                    <a:pt x="20" y="64"/>
                    <a:pt x="20" y="64"/>
                    <a:pt x="21" y="64"/>
                  </a:cubicBezTo>
                  <a:cubicBezTo>
                    <a:pt x="21" y="65"/>
                    <a:pt x="22" y="66"/>
                    <a:pt x="22" y="67"/>
                  </a:cubicBezTo>
                  <a:cubicBezTo>
                    <a:pt x="23" y="68"/>
                    <a:pt x="23" y="68"/>
                    <a:pt x="24" y="69"/>
                  </a:cubicBezTo>
                  <a:cubicBezTo>
                    <a:pt x="25" y="69"/>
                    <a:pt x="26" y="69"/>
                    <a:pt x="26" y="69"/>
                  </a:cubicBezTo>
                  <a:cubicBezTo>
                    <a:pt x="28" y="69"/>
                    <a:pt x="28" y="71"/>
                    <a:pt x="30" y="71"/>
                  </a:cubicBezTo>
                  <a:cubicBezTo>
                    <a:pt x="31" y="70"/>
                    <a:pt x="31" y="69"/>
                    <a:pt x="31" y="68"/>
                  </a:cubicBezTo>
                  <a:cubicBezTo>
                    <a:pt x="32" y="67"/>
                    <a:pt x="32" y="66"/>
                    <a:pt x="33" y="65"/>
                  </a:cubicBezTo>
                  <a:cubicBezTo>
                    <a:pt x="33" y="65"/>
                    <a:pt x="33" y="64"/>
                    <a:pt x="33" y="64"/>
                  </a:cubicBezTo>
                  <a:cubicBezTo>
                    <a:pt x="33" y="63"/>
                    <a:pt x="34" y="63"/>
                    <a:pt x="34" y="63"/>
                  </a:cubicBezTo>
                  <a:cubicBezTo>
                    <a:pt x="34" y="62"/>
                    <a:pt x="34" y="61"/>
                    <a:pt x="35" y="6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3" name="Freeform 75"/>
            <p:cNvSpPr/>
            <p:nvPr/>
          </p:nvSpPr>
          <p:spPr bwMode="auto">
            <a:xfrm>
              <a:off x="3591" y="1790"/>
              <a:ext cx="24" cy="21"/>
            </a:xfrm>
            <a:custGeom>
              <a:avLst/>
              <a:gdLst>
                <a:gd name="T0" fmla="*/ 8 w 10"/>
                <a:gd name="T1" fmla="*/ 1 h 9"/>
                <a:gd name="T2" fmla="*/ 6 w 10"/>
                <a:gd name="T3" fmla="*/ 1 h 9"/>
                <a:gd name="T4" fmla="*/ 4 w 10"/>
                <a:gd name="T5" fmla="*/ 0 h 9"/>
                <a:gd name="T6" fmla="*/ 0 w 10"/>
                <a:gd name="T7" fmla="*/ 2 h 9"/>
                <a:gd name="T8" fmla="*/ 0 w 10"/>
                <a:gd name="T9" fmla="*/ 6 h 9"/>
                <a:gd name="T10" fmla="*/ 4 w 10"/>
                <a:gd name="T11" fmla="*/ 8 h 9"/>
                <a:gd name="T12" fmla="*/ 7 w 10"/>
                <a:gd name="T13" fmla="*/ 8 h 9"/>
                <a:gd name="T14" fmla="*/ 8 w 10"/>
                <a:gd name="T15" fmla="*/ 1 h 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 h="9">
                  <a:moveTo>
                    <a:pt x="8" y="1"/>
                  </a:moveTo>
                  <a:cubicBezTo>
                    <a:pt x="8" y="1"/>
                    <a:pt x="7" y="1"/>
                    <a:pt x="6" y="1"/>
                  </a:cubicBezTo>
                  <a:cubicBezTo>
                    <a:pt x="5" y="1"/>
                    <a:pt x="4" y="0"/>
                    <a:pt x="4" y="0"/>
                  </a:cubicBezTo>
                  <a:cubicBezTo>
                    <a:pt x="3" y="1"/>
                    <a:pt x="1" y="1"/>
                    <a:pt x="0" y="2"/>
                  </a:cubicBezTo>
                  <a:cubicBezTo>
                    <a:pt x="0" y="4"/>
                    <a:pt x="0" y="5"/>
                    <a:pt x="0" y="6"/>
                  </a:cubicBezTo>
                  <a:cubicBezTo>
                    <a:pt x="3" y="6"/>
                    <a:pt x="2" y="8"/>
                    <a:pt x="4" y="8"/>
                  </a:cubicBezTo>
                  <a:cubicBezTo>
                    <a:pt x="4" y="9"/>
                    <a:pt x="6" y="9"/>
                    <a:pt x="7" y="8"/>
                  </a:cubicBezTo>
                  <a:cubicBezTo>
                    <a:pt x="9" y="5"/>
                    <a:pt x="10" y="2"/>
                    <a:pt x="8"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76"/>
            <p:cNvSpPr/>
            <p:nvPr/>
          </p:nvSpPr>
          <p:spPr bwMode="auto">
            <a:xfrm>
              <a:off x="3824" y="1947"/>
              <a:ext cx="17" cy="29"/>
            </a:xfrm>
            <a:custGeom>
              <a:avLst/>
              <a:gdLst>
                <a:gd name="T0" fmla="*/ 7 w 7"/>
                <a:gd name="T1" fmla="*/ 2 h 12"/>
                <a:gd name="T2" fmla="*/ 5 w 7"/>
                <a:gd name="T3" fmla="*/ 0 h 12"/>
                <a:gd name="T4" fmla="*/ 3 w 7"/>
                <a:gd name="T5" fmla="*/ 1 h 12"/>
                <a:gd name="T6" fmla="*/ 3 w 7"/>
                <a:gd name="T7" fmla="*/ 2 h 12"/>
                <a:gd name="T8" fmla="*/ 2 w 7"/>
                <a:gd name="T9" fmla="*/ 2 h 12"/>
                <a:gd name="T10" fmla="*/ 2 w 7"/>
                <a:gd name="T11" fmla="*/ 5 h 12"/>
                <a:gd name="T12" fmla="*/ 1 w 7"/>
                <a:gd name="T13" fmla="*/ 7 h 12"/>
                <a:gd name="T14" fmla="*/ 0 w 7"/>
                <a:gd name="T15" fmla="*/ 9 h 12"/>
                <a:gd name="T16" fmla="*/ 5 w 7"/>
                <a:gd name="T17" fmla="*/ 10 h 12"/>
                <a:gd name="T18" fmla="*/ 6 w 7"/>
                <a:gd name="T19" fmla="*/ 9 h 12"/>
                <a:gd name="T20" fmla="*/ 7 w 7"/>
                <a:gd name="T21" fmla="*/ 7 h 12"/>
                <a:gd name="T22" fmla="*/ 6 w 7"/>
                <a:gd name="T23" fmla="*/ 4 h 12"/>
                <a:gd name="T24" fmla="*/ 7 w 7"/>
                <a:gd name="T25" fmla="*/ 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 h="12">
                  <a:moveTo>
                    <a:pt x="7" y="2"/>
                  </a:moveTo>
                  <a:cubicBezTo>
                    <a:pt x="6" y="1"/>
                    <a:pt x="6" y="0"/>
                    <a:pt x="5" y="0"/>
                  </a:cubicBezTo>
                  <a:cubicBezTo>
                    <a:pt x="5" y="0"/>
                    <a:pt x="4" y="0"/>
                    <a:pt x="3" y="1"/>
                  </a:cubicBezTo>
                  <a:cubicBezTo>
                    <a:pt x="3" y="1"/>
                    <a:pt x="3" y="1"/>
                    <a:pt x="3" y="2"/>
                  </a:cubicBezTo>
                  <a:cubicBezTo>
                    <a:pt x="3" y="2"/>
                    <a:pt x="2" y="2"/>
                    <a:pt x="2" y="2"/>
                  </a:cubicBezTo>
                  <a:cubicBezTo>
                    <a:pt x="2" y="3"/>
                    <a:pt x="2" y="4"/>
                    <a:pt x="2" y="5"/>
                  </a:cubicBezTo>
                  <a:cubicBezTo>
                    <a:pt x="1" y="5"/>
                    <a:pt x="1" y="6"/>
                    <a:pt x="1" y="7"/>
                  </a:cubicBezTo>
                  <a:cubicBezTo>
                    <a:pt x="0" y="8"/>
                    <a:pt x="0" y="8"/>
                    <a:pt x="0" y="9"/>
                  </a:cubicBezTo>
                  <a:cubicBezTo>
                    <a:pt x="0" y="12"/>
                    <a:pt x="4" y="11"/>
                    <a:pt x="5" y="10"/>
                  </a:cubicBezTo>
                  <a:cubicBezTo>
                    <a:pt x="6" y="9"/>
                    <a:pt x="6" y="9"/>
                    <a:pt x="6" y="9"/>
                  </a:cubicBezTo>
                  <a:cubicBezTo>
                    <a:pt x="6" y="8"/>
                    <a:pt x="7" y="8"/>
                    <a:pt x="7" y="7"/>
                  </a:cubicBezTo>
                  <a:cubicBezTo>
                    <a:pt x="6" y="7"/>
                    <a:pt x="6" y="5"/>
                    <a:pt x="6" y="4"/>
                  </a:cubicBezTo>
                  <a:cubicBezTo>
                    <a:pt x="6" y="3"/>
                    <a:pt x="7" y="3"/>
                    <a:pt x="7" y="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8" name="Freeform 77"/>
            <p:cNvSpPr/>
            <p:nvPr/>
          </p:nvSpPr>
          <p:spPr bwMode="auto">
            <a:xfrm>
              <a:off x="3663" y="2021"/>
              <a:ext cx="28" cy="31"/>
            </a:xfrm>
            <a:custGeom>
              <a:avLst/>
              <a:gdLst>
                <a:gd name="T0" fmla="*/ 10 w 12"/>
                <a:gd name="T1" fmla="*/ 7 h 13"/>
                <a:gd name="T2" fmla="*/ 8 w 12"/>
                <a:gd name="T3" fmla="*/ 3 h 13"/>
                <a:gd name="T4" fmla="*/ 7 w 12"/>
                <a:gd name="T5" fmla="*/ 0 h 13"/>
                <a:gd name="T6" fmla="*/ 6 w 12"/>
                <a:gd name="T7" fmla="*/ 0 h 13"/>
                <a:gd name="T8" fmla="*/ 4 w 12"/>
                <a:gd name="T9" fmla="*/ 3 h 13"/>
                <a:gd name="T10" fmla="*/ 0 w 12"/>
                <a:gd name="T11" fmla="*/ 7 h 13"/>
                <a:gd name="T12" fmla="*/ 5 w 12"/>
                <a:gd name="T13" fmla="*/ 9 h 13"/>
                <a:gd name="T14" fmla="*/ 11 w 12"/>
                <a:gd name="T15" fmla="*/ 12 h 13"/>
                <a:gd name="T16" fmla="*/ 11 w 12"/>
                <a:gd name="T17" fmla="*/ 8 h 13"/>
                <a:gd name="T18" fmla="*/ 10 w 12"/>
                <a:gd name="T19"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 h="13">
                  <a:moveTo>
                    <a:pt x="10" y="7"/>
                  </a:moveTo>
                  <a:cubicBezTo>
                    <a:pt x="9" y="6"/>
                    <a:pt x="9" y="4"/>
                    <a:pt x="8" y="3"/>
                  </a:cubicBezTo>
                  <a:cubicBezTo>
                    <a:pt x="8" y="2"/>
                    <a:pt x="8" y="0"/>
                    <a:pt x="7" y="0"/>
                  </a:cubicBezTo>
                  <a:cubicBezTo>
                    <a:pt x="7" y="0"/>
                    <a:pt x="6" y="0"/>
                    <a:pt x="6" y="0"/>
                  </a:cubicBezTo>
                  <a:cubicBezTo>
                    <a:pt x="5" y="0"/>
                    <a:pt x="5" y="1"/>
                    <a:pt x="4" y="3"/>
                  </a:cubicBezTo>
                  <a:cubicBezTo>
                    <a:pt x="3" y="4"/>
                    <a:pt x="1" y="5"/>
                    <a:pt x="0" y="7"/>
                  </a:cubicBezTo>
                  <a:cubicBezTo>
                    <a:pt x="0" y="9"/>
                    <a:pt x="3" y="8"/>
                    <a:pt x="5" y="9"/>
                  </a:cubicBezTo>
                  <a:cubicBezTo>
                    <a:pt x="7" y="10"/>
                    <a:pt x="9" y="13"/>
                    <a:pt x="11" y="12"/>
                  </a:cubicBezTo>
                  <a:cubicBezTo>
                    <a:pt x="12" y="10"/>
                    <a:pt x="11" y="9"/>
                    <a:pt x="11" y="8"/>
                  </a:cubicBezTo>
                  <a:cubicBezTo>
                    <a:pt x="11" y="8"/>
                    <a:pt x="10" y="7"/>
                    <a:pt x="10" y="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78"/>
            <p:cNvSpPr/>
            <p:nvPr/>
          </p:nvSpPr>
          <p:spPr bwMode="auto">
            <a:xfrm>
              <a:off x="3817" y="1859"/>
              <a:ext cx="46" cy="26"/>
            </a:xfrm>
            <a:custGeom>
              <a:avLst/>
              <a:gdLst>
                <a:gd name="T0" fmla="*/ 10 w 19"/>
                <a:gd name="T1" fmla="*/ 11 h 11"/>
                <a:gd name="T2" fmla="*/ 13 w 19"/>
                <a:gd name="T3" fmla="*/ 9 h 11"/>
                <a:gd name="T4" fmla="*/ 17 w 19"/>
                <a:gd name="T5" fmla="*/ 7 h 11"/>
                <a:gd name="T6" fmla="*/ 19 w 19"/>
                <a:gd name="T7" fmla="*/ 4 h 11"/>
                <a:gd name="T8" fmla="*/ 16 w 19"/>
                <a:gd name="T9" fmla="*/ 0 h 11"/>
                <a:gd name="T10" fmla="*/ 9 w 19"/>
                <a:gd name="T11" fmla="*/ 1 h 11"/>
                <a:gd name="T12" fmla="*/ 6 w 19"/>
                <a:gd name="T13" fmla="*/ 3 h 11"/>
                <a:gd name="T14" fmla="*/ 5 w 19"/>
                <a:gd name="T15" fmla="*/ 2 h 11"/>
                <a:gd name="T16" fmla="*/ 3 w 19"/>
                <a:gd name="T17" fmla="*/ 1 h 11"/>
                <a:gd name="T18" fmla="*/ 0 w 19"/>
                <a:gd name="T19" fmla="*/ 5 h 11"/>
                <a:gd name="T20" fmla="*/ 4 w 19"/>
                <a:gd name="T21" fmla="*/ 10 h 11"/>
                <a:gd name="T22" fmla="*/ 10 w 19"/>
                <a:gd name="T23" fmla="*/ 11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11">
                  <a:moveTo>
                    <a:pt x="10" y="11"/>
                  </a:moveTo>
                  <a:cubicBezTo>
                    <a:pt x="11" y="11"/>
                    <a:pt x="12" y="10"/>
                    <a:pt x="13" y="9"/>
                  </a:cubicBezTo>
                  <a:cubicBezTo>
                    <a:pt x="15" y="8"/>
                    <a:pt x="16" y="7"/>
                    <a:pt x="17" y="7"/>
                  </a:cubicBezTo>
                  <a:cubicBezTo>
                    <a:pt x="18" y="6"/>
                    <a:pt x="19" y="5"/>
                    <a:pt x="19" y="4"/>
                  </a:cubicBezTo>
                  <a:cubicBezTo>
                    <a:pt x="19" y="2"/>
                    <a:pt x="17" y="1"/>
                    <a:pt x="16" y="0"/>
                  </a:cubicBezTo>
                  <a:cubicBezTo>
                    <a:pt x="14" y="0"/>
                    <a:pt x="11" y="1"/>
                    <a:pt x="9" y="1"/>
                  </a:cubicBezTo>
                  <a:cubicBezTo>
                    <a:pt x="7" y="1"/>
                    <a:pt x="7" y="3"/>
                    <a:pt x="6" y="3"/>
                  </a:cubicBezTo>
                  <a:cubicBezTo>
                    <a:pt x="5" y="3"/>
                    <a:pt x="5" y="2"/>
                    <a:pt x="5" y="2"/>
                  </a:cubicBezTo>
                  <a:cubicBezTo>
                    <a:pt x="4" y="1"/>
                    <a:pt x="4" y="1"/>
                    <a:pt x="3" y="1"/>
                  </a:cubicBezTo>
                  <a:cubicBezTo>
                    <a:pt x="1" y="2"/>
                    <a:pt x="0" y="3"/>
                    <a:pt x="0" y="5"/>
                  </a:cubicBezTo>
                  <a:cubicBezTo>
                    <a:pt x="0" y="8"/>
                    <a:pt x="2" y="9"/>
                    <a:pt x="4" y="10"/>
                  </a:cubicBezTo>
                  <a:cubicBezTo>
                    <a:pt x="6" y="10"/>
                    <a:pt x="8" y="11"/>
                    <a:pt x="10" y="1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0" name="Freeform 79"/>
            <p:cNvSpPr/>
            <p:nvPr/>
          </p:nvSpPr>
          <p:spPr bwMode="auto">
            <a:xfrm>
              <a:off x="3836" y="1919"/>
              <a:ext cx="43" cy="66"/>
            </a:xfrm>
            <a:custGeom>
              <a:avLst/>
              <a:gdLst>
                <a:gd name="T0" fmla="*/ 14 w 18"/>
                <a:gd name="T1" fmla="*/ 17 h 28"/>
                <a:gd name="T2" fmla="*/ 14 w 18"/>
                <a:gd name="T3" fmla="*/ 16 h 28"/>
                <a:gd name="T4" fmla="*/ 11 w 18"/>
                <a:gd name="T5" fmla="*/ 12 h 28"/>
                <a:gd name="T6" fmla="*/ 10 w 18"/>
                <a:gd name="T7" fmla="*/ 6 h 28"/>
                <a:gd name="T8" fmla="*/ 8 w 18"/>
                <a:gd name="T9" fmla="*/ 3 h 28"/>
                <a:gd name="T10" fmla="*/ 7 w 18"/>
                <a:gd name="T11" fmla="*/ 1 h 28"/>
                <a:gd name="T12" fmla="*/ 2 w 18"/>
                <a:gd name="T13" fmla="*/ 2 h 28"/>
                <a:gd name="T14" fmla="*/ 0 w 18"/>
                <a:gd name="T15" fmla="*/ 6 h 28"/>
                <a:gd name="T16" fmla="*/ 4 w 18"/>
                <a:gd name="T17" fmla="*/ 13 h 28"/>
                <a:gd name="T18" fmla="*/ 8 w 18"/>
                <a:gd name="T19" fmla="*/ 16 h 28"/>
                <a:gd name="T20" fmla="*/ 5 w 18"/>
                <a:gd name="T21" fmla="*/ 18 h 28"/>
                <a:gd name="T22" fmla="*/ 4 w 18"/>
                <a:gd name="T23" fmla="*/ 21 h 28"/>
                <a:gd name="T24" fmla="*/ 4 w 18"/>
                <a:gd name="T25" fmla="*/ 22 h 28"/>
                <a:gd name="T26" fmla="*/ 3 w 18"/>
                <a:gd name="T27" fmla="*/ 26 h 28"/>
                <a:gd name="T28" fmla="*/ 4 w 18"/>
                <a:gd name="T29" fmla="*/ 27 h 28"/>
                <a:gd name="T30" fmla="*/ 9 w 18"/>
                <a:gd name="T31" fmla="*/ 25 h 28"/>
                <a:gd name="T32" fmla="*/ 12 w 18"/>
                <a:gd name="T33" fmla="*/ 25 h 28"/>
                <a:gd name="T34" fmla="*/ 13 w 18"/>
                <a:gd name="T35" fmla="*/ 24 h 28"/>
                <a:gd name="T36" fmla="*/ 15 w 18"/>
                <a:gd name="T37" fmla="*/ 24 h 28"/>
                <a:gd name="T38" fmla="*/ 14 w 18"/>
                <a:gd name="T39" fmla="*/ 1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8">
                  <a:moveTo>
                    <a:pt x="14" y="17"/>
                  </a:moveTo>
                  <a:cubicBezTo>
                    <a:pt x="14" y="16"/>
                    <a:pt x="14" y="16"/>
                    <a:pt x="14" y="16"/>
                  </a:cubicBezTo>
                  <a:cubicBezTo>
                    <a:pt x="13" y="15"/>
                    <a:pt x="12" y="14"/>
                    <a:pt x="11" y="12"/>
                  </a:cubicBezTo>
                  <a:cubicBezTo>
                    <a:pt x="10" y="10"/>
                    <a:pt x="8" y="8"/>
                    <a:pt x="10" y="6"/>
                  </a:cubicBezTo>
                  <a:cubicBezTo>
                    <a:pt x="10" y="4"/>
                    <a:pt x="8" y="4"/>
                    <a:pt x="8" y="3"/>
                  </a:cubicBezTo>
                  <a:cubicBezTo>
                    <a:pt x="7" y="2"/>
                    <a:pt x="8" y="2"/>
                    <a:pt x="7" y="1"/>
                  </a:cubicBezTo>
                  <a:cubicBezTo>
                    <a:pt x="6" y="0"/>
                    <a:pt x="4" y="1"/>
                    <a:pt x="2" y="2"/>
                  </a:cubicBezTo>
                  <a:cubicBezTo>
                    <a:pt x="1" y="3"/>
                    <a:pt x="0" y="5"/>
                    <a:pt x="0" y="6"/>
                  </a:cubicBezTo>
                  <a:cubicBezTo>
                    <a:pt x="0" y="9"/>
                    <a:pt x="3" y="11"/>
                    <a:pt x="4" y="13"/>
                  </a:cubicBezTo>
                  <a:cubicBezTo>
                    <a:pt x="6" y="13"/>
                    <a:pt x="8" y="13"/>
                    <a:pt x="8" y="16"/>
                  </a:cubicBezTo>
                  <a:cubicBezTo>
                    <a:pt x="7" y="17"/>
                    <a:pt x="6" y="17"/>
                    <a:pt x="5" y="18"/>
                  </a:cubicBezTo>
                  <a:cubicBezTo>
                    <a:pt x="5" y="19"/>
                    <a:pt x="4" y="20"/>
                    <a:pt x="4" y="21"/>
                  </a:cubicBezTo>
                  <a:cubicBezTo>
                    <a:pt x="3" y="21"/>
                    <a:pt x="4" y="22"/>
                    <a:pt x="4" y="22"/>
                  </a:cubicBezTo>
                  <a:cubicBezTo>
                    <a:pt x="3" y="23"/>
                    <a:pt x="2" y="24"/>
                    <a:pt x="3" y="26"/>
                  </a:cubicBezTo>
                  <a:cubicBezTo>
                    <a:pt x="3" y="26"/>
                    <a:pt x="4" y="27"/>
                    <a:pt x="4" y="27"/>
                  </a:cubicBezTo>
                  <a:cubicBezTo>
                    <a:pt x="5" y="28"/>
                    <a:pt x="7" y="26"/>
                    <a:pt x="9" y="25"/>
                  </a:cubicBezTo>
                  <a:cubicBezTo>
                    <a:pt x="10" y="25"/>
                    <a:pt x="11" y="26"/>
                    <a:pt x="12" y="25"/>
                  </a:cubicBezTo>
                  <a:cubicBezTo>
                    <a:pt x="12" y="25"/>
                    <a:pt x="13" y="25"/>
                    <a:pt x="13" y="24"/>
                  </a:cubicBezTo>
                  <a:cubicBezTo>
                    <a:pt x="14" y="24"/>
                    <a:pt x="15" y="24"/>
                    <a:pt x="15" y="24"/>
                  </a:cubicBezTo>
                  <a:cubicBezTo>
                    <a:pt x="18" y="21"/>
                    <a:pt x="17" y="19"/>
                    <a:pt x="14" y="1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1" name="Freeform 80"/>
            <p:cNvSpPr/>
            <p:nvPr/>
          </p:nvSpPr>
          <p:spPr bwMode="auto">
            <a:xfrm>
              <a:off x="3520" y="2159"/>
              <a:ext cx="31" cy="31"/>
            </a:xfrm>
            <a:custGeom>
              <a:avLst/>
              <a:gdLst>
                <a:gd name="T0" fmla="*/ 9 w 13"/>
                <a:gd name="T1" fmla="*/ 6 h 13"/>
                <a:gd name="T2" fmla="*/ 8 w 13"/>
                <a:gd name="T3" fmla="*/ 5 h 13"/>
                <a:gd name="T4" fmla="*/ 7 w 13"/>
                <a:gd name="T5" fmla="*/ 4 h 13"/>
                <a:gd name="T6" fmla="*/ 6 w 13"/>
                <a:gd name="T7" fmla="*/ 3 h 13"/>
                <a:gd name="T8" fmla="*/ 3 w 13"/>
                <a:gd name="T9" fmla="*/ 1 h 13"/>
                <a:gd name="T10" fmla="*/ 0 w 13"/>
                <a:gd name="T11" fmla="*/ 2 h 13"/>
                <a:gd name="T12" fmla="*/ 6 w 13"/>
                <a:gd name="T13" fmla="*/ 7 h 13"/>
                <a:gd name="T14" fmla="*/ 8 w 13"/>
                <a:gd name="T15" fmla="*/ 10 h 13"/>
                <a:gd name="T16" fmla="*/ 9 w 13"/>
                <a:gd name="T17" fmla="*/ 12 h 13"/>
                <a:gd name="T18" fmla="*/ 13 w 13"/>
                <a:gd name="T19" fmla="*/ 11 h 13"/>
                <a:gd name="T20" fmla="*/ 10 w 13"/>
                <a:gd name="T21" fmla="*/ 7 h 13"/>
                <a:gd name="T22" fmla="*/ 9 w 13"/>
                <a:gd name="T23"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 h="13">
                  <a:moveTo>
                    <a:pt x="9" y="6"/>
                  </a:moveTo>
                  <a:cubicBezTo>
                    <a:pt x="9" y="5"/>
                    <a:pt x="9" y="5"/>
                    <a:pt x="8" y="5"/>
                  </a:cubicBezTo>
                  <a:cubicBezTo>
                    <a:pt x="8" y="5"/>
                    <a:pt x="8" y="4"/>
                    <a:pt x="7" y="4"/>
                  </a:cubicBezTo>
                  <a:cubicBezTo>
                    <a:pt x="7" y="3"/>
                    <a:pt x="7" y="3"/>
                    <a:pt x="6" y="3"/>
                  </a:cubicBezTo>
                  <a:cubicBezTo>
                    <a:pt x="6" y="2"/>
                    <a:pt x="4" y="1"/>
                    <a:pt x="3" y="1"/>
                  </a:cubicBezTo>
                  <a:cubicBezTo>
                    <a:pt x="2" y="0"/>
                    <a:pt x="0" y="1"/>
                    <a:pt x="0" y="2"/>
                  </a:cubicBezTo>
                  <a:cubicBezTo>
                    <a:pt x="1" y="5"/>
                    <a:pt x="4" y="5"/>
                    <a:pt x="6" y="7"/>
                  </a:cubicBezTo>
                  <a:cubicBezTo>
                    <a:pt x="7" y="8"/>
                    <a:pt x="8" y="9"/>
                    <a:pt x="8" y="10"/>
                  </a:cubicBezTo>
                  <a:cubicBezTo>
                    <a:pt x="9" y="11"/>
                    <a:pt x="9" y="11"/>
                    <a:pt x="9" y="12"/>
                  </a:cubicBezTo>
                  <a:cubicBezTo>
                    <a:pt x="11" y="12"/>
                    <a:pt x="12" y="13"/>
                    <a:pt x="13" y="11"/>
                  </a:cubicBezTo>
                  <a:cubicBezTo>
                    <a:pt x="13" y="10"/>
                    <a:pt x="11" y="9"/>
                    <a:pt x="10" y="7"/>
                  </a:cubicBezTo>
                  <a:cubicBezTo>
                    <a:pt x="10" y="7"/>
                    <a:pt x="10" y="6"/>
                    <a:pt x="9"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81"/>
            <p:cNvSpPr/>
            <p:nvPr/>
          </p:nvSpPr>
          <p:spPr bwMode="auto">
            <a:xfrm>
              <a:off x="3965" y="1759"/>
              <a:ext cx="59" cy="45"/>
            </a:xfrm>
            <a:custGeom>
              <a:avLst/>
              <a:gdLst>
                <a:gd name="T0" fmla="*/ 3 w 25"/>
                <a:gd name="T1" fmla="*/ 16 h 19"/>
                <a:gd name="T2" fmla="*/ 6 w 25"/>
                <a:gd name="T3" fmla="*/ 17 h 19"/>
                <a:gd name="T4" fmla="*/ 10 w 25"/>
                <a:gd name="T5" fmla="*/ 17 h 19"/>
                <a:gd name="T6" fmla="*/ 12 w 25"/>
                <a:gd name="T7" fmla="*/ 14 h 19"/>
                <a:gd name="T8" fmla="*/ 13 w 25"/>
                <a:gd name="T9" fmla="*/ 13 h 19"/>
                <a:gd name="T10" fmla="*/ 16 w 25"/>
                <a:gd name="T11" fmla="*/ 16 h 19"/>
                <a:gd name="T12" fmla="*/ 20 w 25"/>
                <a:gd name="T13" fmla="*/ 14 h 19"/>
                <a:gd name="T14" fmla="*/ 16 w 25"/>
                <a:gd name="T15" fmla="*/ 11 h 19"/>
                <a:gd name="T16" fmla="*/ 12 w 25"/>
                <a:gd name="T17" fmla="*/ 7 h 19"/>
                <a:gd name="T18" fmla="*/ 22 w 25"/>
                <a:gd name="T19" fmla="*/ 8 h 19"/>
                <a:gd name="T20" fmla="*/ 25 w 25"/>
                <a:gd name="T21" fmla="*/ 5 h 19"/>
                <a:gd name="T22" fmla="*/ 11 w 25"/>
                <a:gd name="T23" fmla="*/ 2 h 19"/>
                <a:gd name="T24" fmla="*/ 9 w 25"/>
                <a:gd name="T25" fmla="*/ 4 h 19"/>
                <a:gd name="T26" fmla="*/ 8 w 25"/>
                <a:gd name="T27" fmla="*/ 3 h 19"/>
                <a:gd name="T28" fmla="*/ 5 w 25"/>
                <a:gd name="T29" fmla="*/ 4 h 19"/>
                <a:gd name="T30" fmla="*/ 2 w 25"/>
                <a:gd name="T31" fmla="*/ 4 h 19"/>
                <a:gd name="T32" fmla="*/ 0 w 25"/>
                <a:gd name="T33" fmla="*/ 7 h 19"/>
                <a:gd name="T34" fmla="*/ 2 w 25"/>
                <a:gd name="T35" fmla="*/ 12 h 19"/>
                <a:gd name="T36" fmla="*/ 3 w 25"/>
                <a:gd name="T37" fmla="*/ 16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 h="19">
                  <a:moveTo>
                    <a:pt x="3" y="16"/>
                  </a:moveTo>
                  <a:cubicBezTo>
                    <a:pt x="4" y="17"/>
                    <a:pt x="5" y="17"/>
                    <a:pt x="6" y="17"/>
                  </a:cubicBezTo>
                  <a:cubicBezTo>
                    <a:pt x="8" y="19"/>
                    <a:pt x="9" y="19"/>
                    <a:pt x="10" y="17"/>
                  </a:cubicBezTo>
                  <a:cubicBezTo>
                    <a:pt x="11" y="16"/>
                    <a:pt x="11" y="16"/>
                    <a:pt x="12" y="14"/>
                  </a:cubicBezTo>
                  <a:cubicBezTo>
                    <a:pt x="12" y="14"/>
                    <a:pt x="12" y="12"/>
                    <a:pt x="13" y="13"/>
                  </a:cubicBezTo>
                  <a:cubicBezTo>
                    <a:pt x="15" y="13"/>
                    <a:pt x="15" y="15"/>
                    <a:pt x="16" y="16"/>
                  </a:cubicBezTo>
                  <a:cubicBezTo>
                    <a:pt x="18" y="16"/>
                    <a:pt x="20" y="16"/>
                    <a:pt x="20" y="14"/>
                  </a:cubicBezTo>
                  <a:cubicBezTo>
                    <a:pt x="19" y="13"/>
                    <a:pt x="18" y="12"/>
                    <a:pt x="16" y="11"/>
                  </a:cubicBezTo>
                  <a:cubicBezTo>
                    <a:pt x="15" y="10"/>
                    <a:pt x="13" y="10"/>
                    <a:pt x="12" y="7"/>
                  </a:cubicBezTo>
                  <a:cubicBezTo>
                    <a:pt x="16" y="7"/>
                    <a:pt x="19" y="9"/>
                    <a:pt x="22" y="8"/>
                  </a:cubicBezTo>
                  <a:cubicBezTo>
                    <a:pt x="23" y="7"/>
                    <a:pt x="25" y="6"/>
                    <a:pt x="25" y="5"/>
                  </a:cubicBezTo>
                  <a:cubicBezTo>
                    <a:pt x="23" y="0"/>
                    <a:pt x="14" y="1"/>
                    <a:pt x="11" y="2"/>
                  </a:cubicBezTo>
                  <a:cubicBezTo>
                    <a:pt x="10" y="3"/>
                    <a:pt x="10" y="3"/>
                    <a:pt x="9" y="4"/>
                  </a:cubicBezTo>
                  <a:cubicBezTo>
                    <a:pt x="9" y="4"/>
                    <a:pt x="8" y="3"/>
                    <a:pt x="8" y="3"/>
                  </a:cubicBezTo>
                  <a:cubicBezTo>
                    <a:pt x="7" y="3"/>
                    <a:pt x="6" y="4"/>
                    <a:pt x="5" y="4"/>
                  </a:cubicBezTo>
                  <a:cubicBezTo>
                    <a:pt x="4" y="4"/>
                    <a:pt x="3" y="4"/>
                    <a:pt x="2" y="4"/>
                  </a:cubicBezTo>
                  <a:cubicBezTo>
                    <a:pt x="1" y="4"/>
                    <a:pt x="0" y="6"/>
                    <a:pt x="0" y="7"/>
                  </a:cubicBezTo>
                  <a:cubicBezTo>
                    <a:pt x="0" y="9"/>
                    <a:pt x="1" y="10"/>
                    <a:pt x="2" y="12"/>
                  </a:cubicBezTo>
                  <a:cubicBezTo>
                    <a:pt x="3" y="13"/>
                    <a:pt x="3" y="15"/>
                    <a:pt x="3" y="1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3" name="Freeform 82"/>
            <p:cNvSpPr/>
            <p:nvPr/>
          </p:nvSpPr>
          <p:spPr bwMode="auto">
            <a:xfrm>
              <a:off x="3553" y="2187"/>
              <a:ext cx="19" cy="19"/>
            </a:xfrm>
            <a:custGeom>
              <a:avLst/>
              <a:gdLst>
                <a:gd name="T0" fmla="*/ 0 w 8"/>
                <a:gd name="T1" fmla="*/ 5 h 8"/>
                <a:gd name="T2" fmla="*/ 5 w 8"/>
                <a:gd name="T3" fmla="*/ 7 h 8"/>
                <a:gd name="T4" fmla="*/ 8 w 8"/>
                <a:gd name="T5" fmla="*/ 6 h 8"/>
                <a:gd name="T6" fmla="*/ 0 w 8"/>
                <a:gd name="T7" fmla="*/ 5 h 8"/>
              </a:gdLst>
              <a:ahLst/>
              <a:cxnLst>
                <a:cxn ang="0">
                  <a:pos x="T0" y="T1"/>
                </a:cxn>
                <a:cxn ang="0">
                  <a:pos x="T2" y="T3"/>
                </a:cxn>
                <a:cxn ang="0">
                  <a:pos x="T4" y="T5"/>
                </a:cxn>
                <a:cxn ang="0">
                  <a:pos x="T6" y="T7"/>
                </a:cxn>
              </a:cxnLst>
              <a:rect l="0" t="0" r="r" b="b"/>
              <a:pathLst>
                <a:path w="8" h="8">
                  <a:moveTo>
                    <a:pt x="0" y="5"/>
                  </a:moveTo>
                  <a:cubicBezTo>
                    <a:pt x="1" y="6"/>
                    <a:pt x="4" y="7"/>
                    <a:pt x="5" y="7"/>
                  </a:cubicBezTo>
                  <a:cubicBezTo>
                    <a:pt x="6" y="7"/>
                    <a:pt x="8" y="8"/>
                    <a:pt x="8" y="6"/>
                  </a:cubicBezTo>
                  <a:cubicBezTo>
                    <a:pt x="7" y="3"/>
                    <a:pt x="1" y="0"/>
                    <a:pt x="0" y="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sp>
        <p:nvSpPr>
          <p:cNvPr id="44" name="Freeform 86"/>
          <p:cNvSpPr>
            <a:spLocks noEditPoints="1"/>
          </p:cNvSpPr>
          <p:nvPr/>
        </p:nvSpPr>
        <p:spPr bwMode="auto">
          <a:xfrm>
            <a:off x="1180966" y="2072345"/>
            <a:ext cx="451903" cy="406711"/>
          </a:xfrm>
          <a:custGeom>
            <a:avLst/>
            <a:gdLst>
              <a:gd name="T0" fmla="*/ 327 w 327"/>
              <a:gd name="T1" fmla="*/ 130 h 294"/>
              <a:gd name="T2" fmla="*/ 163 w 327"/>
              <a:gd name="T3" fmla="*/ 0 h 294"/>
              <a:gd name="T4" fmla="*/ 0 w 327"/>
              <a:gd name="T5" fmla="*/ 130 h 294"/>
              <a:gd name="T6" fmla="*/ 163 w 327"/>
              <a:gd name="T7" fmla="*/ 260 h 294"/>
              <a:gd name="T8" fmla="*/ 219 w 327"/>
              <a:gd name="T9" fmla="*/ 253 h 294"/>
              <a:gd name="T10" fmla="*/ 267 w 327"/>
              <a:gd name="T11" fmla="*/ 292 h 294"/>
              <a:gd name="T12" fmla="*/ 271 w 327"/>
              <a:gd name="T13" fmla="*/ 294 h 294"/>
              <a:gd name="T14" fmla="*/ 273 w 327"/>
              <a:gd name="T15" fmla="*/ 292 h 294"/>
              <a:gd name="T16" fmla="*/ 270 w 327"/>
              <a:gd name="T17" fmla="*/ 229 h 294"/>
              <a:gd name="T18" fmla="*/ 327 w 327"/>
              <a:gd name="T19" fmla="*/ 130 h 294"/>
              <a:gd name="T20" fmla="*/ 228 w 327"/>
              <a:gd name="T21" fmla="*/ 186 h 294"/>
              <a:gd name="T22" fmla="*/ 101 w 327"/>
              <a:gd name="T23" fmla="*/ 186 h 294"/>
              <a:gd name="T24" fmla="*/ 89 w 327"/>
              <a:gd name="T25" fmla="*/ 174 h 294"/>
              <a:gd name="T26" fmla="*/ 101 w 327"/>
              <a:gd name="T27" fmla="*/ 163 h 294"/>
              <a:gd name="T28" fmla="*/ 228 w 327"/>
              <a:gd name="T29" fmla="*/ 163 h 294"/>
              <a:gd name="T30" fmla="*/ 240 w 327"/>
              <a:gd name="T31" fmla="*/ 174 h 294"/>
              <a:gd name="T32" fmla="*/ 228 w 327"/>
              <a:gd name="T33" fmla="*/ 186 h 294"/>
              <a:gd name="T34" fmla="*/ 228 w 327"/>
              <a:gd name="T35" fmla="*/ 137 h 294"/>
              <a:gd name="T36" fmla="*/ 101 w 327"/>
              <a:gd name="T37" fmla="*/ 137 h 294"/>
              <a:gd name="T38" fmla="*/ 89 w 327"/>
              <a:gd name="T39" fmla="*/ 125 h 294"/>
              <a:gd name="T40" fmla="*/ 101 w 327"/>
              <a:gd name="T41" fmla="*/ 114 h 294"/>
              <a:gd name="T42" fmla="*/ 228 w 327"/>
              <a:gd name="T43" fmla="*/ 114 h 294"/>
              <a:gd name="T44" fmla="*/ 240 w 327"/>
              <a:gd name="T45" fmla="*/ 125 h 294"/>
              <a:gd name="T46" fmla="*/ 228 w 327"/>
              <a:gd name="T47" fmla="*/ 137 h 294"/>
              <a:gd name="T48" fmla="*/ 228 w 327"/>
              <a:gd name="T49" fmla="*/ 88 h 294"/>
              <a:gd name="T50" fmla="*/ 101 w 327"/>
              <a:gd name="T51" fmla="*/ 88 h 294"/>
              <a:gd name="T52" fmla="*/ 89 w 327"/>
              <a:gd name="T53" fmla="*/ 76 h 294"/>
              <a:gd name="T54" fmla="*/ 101 w 327"/>
              <a:gd name="T55" fmla="*/ 65 h 294"/>
              <a:gd name="T56" fmla="*/ 228 w 327"/>
              <a:gd name="T57" fmla="*/ 65 h 294"/>
              <a:gd name="T58" fmla="*/ 240 w 327"/>
              <a:gd name="T59" fmla="*/ 76 h 294"/>
              <a:gd name="T60" fmla="*/ 228 w 327"/>
              <a:gd name="T61" fmla="*/ 88 h 2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27" h="294">
                <a:moveTo>
                  <a:pt x="327" y="130"/>
                </a:moveTo>
                <a:cubicBezTo>
                  <a:pt x="327" y="58"/>
                  <a:pt x="254" y="0"/>
                  <a:pt x="163" y="0"/>
                </a:cubicBezTo>
                <a:cubicBezTo>
                  <a:pt x="73" y="0"/>
                  <a:pt x="0" y="58"/>
                  <a:pt x="0" y="130"/>
                </a:cubicBezTo>
                <a:cubicBezTo>
                  <a:pt x="0" y="202"/>
                  <a:pt x="73" y="260"/>
                  <a:pt x="163" y="260"/>
                </a:cubicBezTo>
                <a:cubicBezTo>
                  <a:pt x="183" y="260"/>
                  <a:pt x="202" y="258"/>
                  <a:pt x="219" y="253"/>
                </a:cubicBezTo>
                <a:cubicBezTo>
                  <a:pt x="267" y="292"/>
                  <a:pt x="267" y="292"/>
                  <a:pt x="267" y="292"/>
                </a:cubicBezTo>
                <a:cubicBezTo>
                  <a:pt x="268" y="293"/>
                  <a:pt x="270" y="294"/>
                  <a:pt x="271" y="294"/>
                </a:cubicBezTo>
                <a:cubicBezTo>
                  <a:pt x="272" y="294"/>
                  <a:pt x="273" y="293"/>
                  <a:pt x="273" y="292"/>
                </a:cubicBezTo>
                <a:cubicBezTo>
                  <a:pt x="270" y="229"/>
                  <a:pt x="270" y="229"/>
                  <a:pt x="270" y="229"/>
                </a:cubicBezTo>
                <a:cubicBezTo>
                  <a:pt x="305" y="205"/>
                  <a:pt x="327" y="170"/>
                  <a:pt x="327" y="130"/>
                </a:cubicBezTo>
                <a:close/>
                <a:moveTo>
                  <a:pt x="228" y="186"/>
                </a:moveTo>
                <a:cubicBezTo>
                  <a:pt x="101" y="186"/>
                  <a:pt x="101" y="186"/>
                  <a:pt x="101" y="186"/>
                </a:cubicBezTo>
                <a:cubicBezTo>
                  <a:pt x="94" y="186"/>
                  <a:pt x="89" y="181"/>
                  <a:pt x="89" y="174"/>
                </a:cubicBezTo>
                <a:cubicBezTo>
                  <a:pt x="89" y="168"/>
                  <a:pt x="94" y="163"/>
                  <a:pt x="101" y="163"/>
                </a:cubicBezTo>
                <a:cubicBezTo>
                  <a:pt x="228" y="163"/>
                  <a:pt x="228" y="163"/>
                  <a:pt x="228" y="163"/>
                </a:cubicBezTo>
                <a:cubicBezTo>
                  <a:pt x="234" y="163"/>
                  <a:pt x="240" y="168"/>
                  <a:pt x="240" y="174"/>
                </a:cubicBezTo>
                <a:cubicBezTo>
                  <a:pt x="240" y="181"/>
                  <a:pt x="234" y="186"/>
                  <a:pt x="228" y="186"/>
                </a:cubicBezTo>
                <a:close/>
                <a:moveTo>
                  <a:pt x="228" y="137"/>
                </a:moveTo>
                <a:cubicBezTo>
                  <a:pt x="101" y="137"/>
                  <a:pt x="101" y="137"/>
                  <a:pt x="101" y="137"/>
                </a:cubicBezTo>
                <a:cubicBezTo>
                  <a:pt x="94" y="137"/>
                  <a:pt x="89" y="132"/>
                  <a:pt x="89" y="125"/>
                </a:cubicBezTo>
                <a:cubicBezTo>
                  <a:pt x="89" y="119"/>
                  <a:pt x="94" y="114"/>
                  <a:pt x="101" y="114"/>
                </a:cubicBezTo>
                <a:cubicBezTo>
                  <a:pt x="228" y="114"/>
                  <a:pt x="228" y="114"/>
                  <a:pt x="228" y="114"/>
                </a:cubicBezTo>
                <a:cubicBezTo>
                  <a:pt x="234" y="114"/>
                  <a:pt x="240" y="119"/>
                  <a:pt x="240" y="125"/>
                </a:cubicBezTo>
                <a:cubicBezTo>
                  <a:pt x="240" y="132"/>
                  <a:pt x="234" y="137"/>
                  <a:pt x="228" y="137"/>
                </a:cubicBezTo>
                <a:close/>
                <a:moveTo>
                  <a:pt x="228" y="88"/>
                </a:moveTo>
                <a:cubicBezTo>
                  <a:pt x="101" y="88"/>
                  <a:pt x="101" y="88"/>
                  <a:pt x="101" y="88"/>
                </a:cubicBezTo>
                <a:cubicBezTo>
                  <a:pt x="94" y="88"/>
                  <a:pt x="89" y="83"/>
                  <a:pt x="89" y="76"/>
                </a:cubicBezTo>
                <a:cubicBezTo>
                  <a:pt x="89" y="70"/>
                  <a:pt x="94" y="65"/>
                  <a:pt x="101" y="65"/>
                </a:cubicBezTo>
                <a:cubicBezTo>
                  <a:pt x="228" y="65"/>
                  <a:pt x="228" y="65"/>
                  <a:pt x="228" y="65"/>
                </a:cubicBezTo>
                <a:cubicBezTo>
                  <a:pt x="234" y="65"/>
                  <a:pt x="240" y="70"/>
                  <a:pt x="240" y="76"/>
                </a:cubicBezTo>
                <a:cubicBezTo>
                  <a:pt x="240" y="83"/>
                  <a:pt x="234" y="88"/>
                  <a:pt x="228" y="88"/>
                </a:cubicBezTo>
                <a:close/>
              </a:path>
            </a:pathLst>
          </a:custGeom>
          <a:solidFill>
            <a:schemeClr val="accent1"/>
          </a:solidFill>
          <a:ln>
            <a:noFill/>
          </a:ln>
        </p:spPr>
        <p:txBody>
          <a:bodyPr vert="horz" wrap="square" lIns="68580" tIns="34290" rIns="68580" bIns="34290" numCol="1" anchor="t" anchorCtr="0" compatLnSpc="1"/>
          <a:lstStyle/>
          <a:p>
            <a:endParaRPr lang="zh-CN" altLang="en-US">
              <a:cs typeface="+mn-ea"/>
              <a:sym typeface="+mn-lt"/>
            </a:endParaRPr>
          </a:p>
        </p:txBody>
      </p:sp>
      <p:sp>
        <p:nvSpPr>
          <p:cNvPr id="45" name="Freeform 96"/>
          <p:cNvSpPr>
            <a:spLocks noEditPoints="1"/>
          </p:cNvSpPr>
          <p:nvPr/>
        </p:nvSpPr>
        <p:spPr bwMode="auto">
          <a:xfrm>
            <a:off x="7520929" y="3193126"/>
            <a:ext cx="375612" cy="292979"/>
          </a:xfrm>
          <a:custGeom>
            <a:avLst/>
            <a:gdLst>
              <a:gd name="T0" fmla="*/ 293 w 293"/>
              <a:gd name="T1" fmla="*/ 212 h 228"/>
              <a:gd name="T2" fmla="*/ 293 w 293"/>
              <a:gd name="T3" fmla="*/ 212 h 228"/>
              <a:gd name="T4" fmla="*/ 293 w 293"/>
              <a:gd name="T5" fmla="*/ 17 h 228"/>
              <a:gd name="T6" fmla="*/ 293 w 293"/>
              <a:gd name="T7" fmla="*/ 17 h 228"/>
              <a:gd name="T8" fmla="*/ 292 w 293"/>
              <a:gd name="T9" fmla="*/ 11 h 228"/>
              <a:gd name="T10" fmla="*/ 276 w 293"/>
              <a:gd name="T11" fmla="*/ 0 h 228"/>
              <a:gd name="T12" fmla="*/ 146 w 293"/>
              <a:gd name="T13" fmla="*/ 0 h 228"/>
              <a:gd name="T14" fmla="*/ 16 w 293"/>
              <a:gd name="T15" fmla="*/ 0 h 228"/>
              <a:gd name="T16" fmla="*/ 1 w 293"/>
              <a:gd name="T17" fmla="*/ 11 h 228"/>
              <a:gd name="T18" fmla="*/ 0 w 293"/>
              <a:gd name="T19" fmla="*/ 18 h 228"/>
              <a:gd name="T20" fmla="*/ 0 w 293"/>
              <a:gd name="T21" fmla="*/ 211 h 228"/>
              <a:gd name="T22" fmla="*/ 1 w 293"/>
              <a:gd name="T23" fmla="*/ 217 h 228"/>
              <a:gd name="T24" fmla="*/ 16 w 293"/>
              <a:gd name="T25" fmla="*/ 228 h 228"/>
              <a:gd name="T26" fmla="*/ 146 w 293"/>
              <a:gd name="T27" fmla="*/ 228 h 228"/>
              <a:gd name="T28" fmla="*/ 276 w 293"/>
              <a:gd name="T29" fmla="*/ 228 h 228"/>
              <a:gd name="T30" fmla="*/ 292 w 293"/>
              <a:gd name="T31" fmla="*/ 217 h 228"/>
              <a:gd name="T32" fmla="*/ 293 w 293"/>
              <a:gd name="T33" fmla="*/ 213 h 228"/>
              <a:gd name="T34" fmla="*/ 293 w 293"/>
              <a:gd name="T35" fmla="*/ 213 h 228"/>
              <a:gd name="T36" fmla="*/ 293 w 293"/>
              <a:gd name="T37" fmla="*/ 212 h 228"/>
              <a:gd name="T38" fmla="*/ 276 w 293"/>
              <a:gd name="T39" fmla="*/ 190 h 228"/>
              <a:gd name="T40" fmla="*/ 222 w 293"/>
              <a:gd name="T41" fmla="*/ 145 h 228"/>
              <a:gd name="T42" fmla="*/ 185 w 293"/>
              <a:gd name="T43" fmla="*/ 114 h 228"/>
              <a:gd name="T44" fmla="*/ 222 w 293"/>
              <a:gd name="T45" fmla="*/ 84 h 228"/>
              <a:gd name="T46" fmla="*/ 276 w 293"/>
              <a:gd name="T47" fmla="*/ 38 h 228"/>
              <a:gd name="T48" fmla="*/ 276 w 293"/>
              <a:gd name="T49" fmla="*/ 190 h 228"/>
              <a:gd name="T50" fmla="*/ 276 w 293"/>
              <a:gd name="T51" fmla="*/ 17 h 228"/>
              <a:gd name="T52" fmla="*/ 211 w 293"/>
              <a:gd name="T53" fmla="*/ 71 h 228"/>
              <a:gd name="T54" fmla="*/ 169 w 293"/>
              <a:gd name="T55" fmla="*/ 106 h 228"/>
              <a:gd name="T56" fmla="*/ 146 w 293"/>
              <a:gd name="T57" fmla="*/ 116 h 228"/>
              <a:gd name="T58" fmla="*/ 123 w 293"/>
              <a:gd name="T59" fmla="*/ 106 h 228"/>
              <a:gd name="T60" fmla="*/ 81 w 293"/>
              <a:gd name="T61" fmla="*/ 71 h 228"/>
              <a:gd name="T62" fmla="*/ 16 w 293"/>
              <a:gd name="T63" fmla="*/ 17 h 228"/>
              <a:gd name="T64" fmla="*/ 16 w 293"/>
              <a:gd name="T65" fmla="*/ 17 h 228"/>
              <a:gd name="T66" fmla="*/ 146 w 293"/>
              <a:gd name="T67" fmla="*/ 17 h 228"/>
              <a:gd name="T68" fmla="*/ 276 w 293"/>
              <a:gd name="T69" fmla="*/ 17 h 228"/>
              <a:gd name="T70" fmla="*/ 16 w 293"/>
              <a:gd name="T71" fmla="*/ 38 h 228"/>
              <a:gd name="T72" fmla="*/ 71 w 293"/>
              <a:gd name="T73" fmla="*/ 84 h 228"/>
              <a:gd name="T74" fmla="*/ 107 w 293"/>
              <a:gd name="T75" fmla="*/ 114 h 228"/>
              <a:gd name="T76" fmla="*/ 71 w 293"/>
              <a:gd name="T77" fmla="*/ 145 h 228"/>
              <a:gd name="T78" fmla="*/ 16 w 293"/>
              <a:gd name="T79" fmla="*/ 190 h 228"/>
              <a:gd name="T80" fmla="*/ 16 w 293"/>
              <a:gd name="T81" fmla="*/ 38 h 228"/>
              <a:gd name="T82" fmla="*/ 146 w 293"/>
              <a:gd name="T83" fmla="*/ 212 h 228"/>
              <a:gd name="T84" fmla="*/ 16 w 293"/>
              <a:gd name="T85" fmla="*/ 212 h 228"/>
              <a:gd name="T86" fmla="*/ 16 w 293"/>
              <a:gd name="T87" fmla="*/ 212 h 228"/>
              <a:gd name="T88" fmla="*/ 81 w 293"/>
              <a:gd name="T89" fmla="*/ 158 h 228"/>
              <a:gd name="T90" fmla="*/ 120 w 293"/>
              <a:gd name="T91" fmla="*/ 125 h 228"/>
              <a:gd name="T92" fmla="*/ 146 w 293"/>
              <a:gd name="T93" fmla="*/ 133 h 228"/>
              <a:gd name="T94" fmla="*/ 172 w 293"/>
              <a:gd name="T95" fmla="*/ 125 h 228"/>
              <a:gd name="T96" fmla="*/ 211 w 293"/>
              <a:gd name="T97" fmla="*/ 158 h 228"/>
              <a:gd name="T98" fmla="*/ 276 w 293"/>
              <a:gd name="T99" fmla="*/ 212 h 228"/>
              <a:gd name="T100" fmla="*/ 146 w 293"/>
              <a:gd name="T101" fmla="*/ 212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293" h="228">
                <a:moveTo>
                  <a:pt x="293" y="212"/>
                </a:moveTo>
                <a:cubicBezTo>
                  <a:pt x="293" y="212"/>
                  <a:pt x="293" y="212"/>
                  <a:pt x="293" y="212"/>
                </a:cubicBezTo>
                <a:cubicBezTo>
                  <a:pt x="293" y="17"/>
                  <a:pt x="293" y="17"/>
                  <a:pt x="293" y="17"/>
                </a:cubicBezTo>
                <a:cubicBezTo>
                  <a:pt x="293" y="17"/>
                  <a:pt x="293" y="17"/>
                  <a:pt x="293" y="17"/>
                </a:cubicBezTo>
                <a:cubicBezTo>
                  <a:pt x="293" y="15"/>
                  <a:pt x="292" y="13"/>
                  <a:pt x="292" y="11"/>
                </a:cubicBezTo>
                <a:cubicBezTo>
                  <a:pt x="289" y="5"/>
                  <a:pt x="283" y="0"/>
                  <a:pt x="276" y="0"/>
                </a:cubicBezTo>
                <a:cubicBezTo>
                  <a:pt x="146" y="0"/>
                  <a:pt x="146" y="0"/>
                  <a:pt x="146" y="0"/>
                </a:cubicBezTo>
                <a:cubicBezTo>
                  <a:pt x="16" y="0"/>
                  <a:pt x="16" y="0"/>
                  <a:pt x="16" y="0"/>
                </a:cubicBezTo>
                <a:cubicBezTo>
                  <a:pt x="9" y="0"/>
                  <a:pt x="3" y="5"/>
                  <a:pt x="1" y="11"/>
                </a:cubicBezTo>
                <a:cubicBezTo>
                  <a:pt x="0" y="13"/>
                  <a:pt x="0" y="15"/>
                  <a:pt x="0" y="18"/>
                </a:cubicBezTo>
                <a:cubicBezTo>
                  <a:pt x="0" y="211"/>
                  <a:pt x="0" y="211"/>
                  <a:pt x="0" y="211"/>
                </a:cubicBezTo>
                <a:cubicBezTo>
                  <a:pt x="0" y="213"/>
                  <a:pt x="0" y="215"/>
                  <a:pt x="1" y="217"/>
                </a:cubicBezTo>
                <a:cubicBezTo>
                  <a:pt x="3" y="224"/>
                  <a:pt x="9" y="228"/>
                  <a:pt x="16" y="228"/>
                </a:cubicBezTo>
                <a:cubicBezTo>
                  <a:pt x="146" y="228"/>
                  <a:pt x="146" y="228"/>
                  <a:pt x="146" y="228"/>
                </a:cubicBezTo>
                <a:cubicBezTo>
                  <a:pt x="276" y="228"/>
                  <a:pt x="276" y="228"/>
                  <a:pt x="276" y="228"/>
                </a:cubicBezTo>
                <a:cubicBezTo>
                  <a:pt x="283" y="228"/>
                  <a:pt x="289" y="224"/>
                  <a:pt x="292" y="217"/>
                </a:cubicBezTo>
                <a:cubicBezTo>
                  <a:pt x="292" y="216"/>
                  <a:pt x="292" y="214"/>
                  <a:pt x="293" y="213"/>
                </a:cubicBezTo>
                <a:cubicBezTo>
                  <a:pt x="293" y="213"/>
                  <a:pt x="293" y="213"/>
                  <a:pt x="293" y="213"/>
                </a:cubicBezTo>
                <a:cubicBezTo>
                  <a:pt x="293" y="212"/>
                  <a:pt x="293" y="212"/>
                  <a:pt x="293" y="212"/>
                </a:cubicBezTo>
                <a:close/>
                <a:moveTo>
                  <a:pt x="276" y="190"/>
                </a:moveTo>
                <a:cubicBezTo>
                  <a:pt x="222" y="145"/>
                  <a:pt x="222" y="145"/>
                  <a:pt x="222" y="145"/>
                </a:cubicBezTo>
                <a:cubicBezTo>
                  <a:pt x="185" y="114"/>
                  <a:pt x="185" y="114"/>
                  <a:pt x="185" y="114"/>
                </a:cubicBezTo>
                <a:cubicBezTo>
                  <a:pt x="222" y="84"/>
                  <a:pt x="222" y="84"/>
                  <a:pt x="222" y="84"/>
                </a:cubicBezTo>
                <a:cubicBezTo>
                  <a:pt x="276" y="38"/>
                  <a:pt x="276" y="38"/>
                  <a:pt x="276" y="38"/>
                </a:cubicBezTo>
                <a:lnTo>
                  <a:pt x="276" y="190"/>
                </a:lnTo>
                <a:close/>
                <a:moveTo>
                  <a:pt x="276" y="17"/>
                </a:moveTo>
                <a:cubicBezTo>
                  <a:pt x="211" y="71"/>
                  <a:pt x="211" y="71"/>
                  <a:pt x="211" y="71"/>
                </a:cubicBezTo>
                <a:cubicBezTo>
                  <a:pt x="169" y="106"/>
                  <a:pt x="169" y="106"/>
                  <a:pt x="169" y="106"/>
                </a:cubicBezTo>
                <a:cubicBezTo>
                  <a:pt x="163" y="112"/>
                  <a:pt x="155" y="116"/>
                  <a:pt x="146" y="116"/>
                </a:cubicBezTo>
                <a:cubicBezTo>
                  <a:pt x="137" y="116"/>
                  <a:pt x="129" y="112"/>
                  <a:pt x="123" y="106"/>
                </a:cubicBezTo>
                <a:cubicBezTo>
                  <a:pt x="81" y="71"/>
                  <a:pt x="81" y="71"/>
                  <a:pt x="81" y="71"/>
                </a:cubicBezTo>
                <a:cubicBezTo>
                  <a:pt x="16" y="17"/>
                  <a:pt x="16" y="17"/>
                  <a:pt x="16" y="17"/>
                </a:cubicBezTo>
                <a:cubicBezTo>
                  <a:pt x="16" y="17"/>
                  <a:pt x="16" y="17"/>
                  <a:pt x="16" y="17"/>
                </a:cubicBezTo>
                <a:cubicBezTo>
                  <a:pt x="146" y="17"/>
                  <a:pt x="146" y="17"/>
                  <a:pt x="146" y="17"/>
                </a:cubicBezTo>
                <a:lnTo>
                  <a:pt x="276" y="17"/>
                </a:lnTo>
                <a:close/>
                <a:moveTo>
                  <a:pt x="16" y="38"/>
                </a:moveTo>
                <a:cubicBezTo>
                  <a:pt x="71" y="84"/>
                  <a:pt x="71" y="84"/>
                  <a:pt x="71" y="84"/>
                </a:cubicBezTo>
                <a:cubicBezTo>
                  <a:pt x="107" y="114"/>
                  <a:pt x="107" y="114"/>
                  <a:pt x="107" y="114"/>
                </a:cubicBezTo>
                <a:cubicBezTo>
                  <a:pt x="71" y="145"/>
                  <a:pt x="71" y="145"/>
                  <a:pt x="71" y="145"/>
                </a:cubicBezTo>
                <a:cubicBezTo>
                  <a:pt x="16" y="190"/>
                  <a:pt x="16" y="190"/>
                  <a:pt x="16" y="190"/>
                </a:cubicBezTo>
                <a:lnTo>
                  <a:pt x="16" y="38"/>
                </a:lnTo>
                <a:close/>
                <a:moveTo>
                  <a:pt x="146" y="212"/>
                </a:moveTo>
                <a:cubicBezTo>
                  <a:pt x="16" y="212"/>
                  <a:pt x="16" y="212"/>
                  <a:pt x="16" y="212"/>
                </a:cubicBezTo>
                <a:cubicBezTo>
                  <a:pt x="16" y="212"/>
                  <a:pt x="16" y="212"/>
                  <a:pt x="16" y="212"/>
                </a:cubicBezTo>
                <a:cubicBezTo>
                  <a:pt x="81" y="158"/>
                  <a:pt x="81" y="158"/>
                  <a:pt x="81" y="158"/>
                </a:cubicBezTo>
                <a:cubicBezTo>
                  <a:pt x="120" y="125"/>
                  <a:pt x="120" y="125"/>
                  <a:pt x="120" y="125"/>
                </a:cubicBezTo>
                <a:cubicBezTo>
                  <a:pt x="128" y="130"/>
                  <a:pt x="137" y="133"/>
                  <a:pt x="146" y="133"/>
                </a:cubicBezTo>
                <a:cubicBezTo>
                  <a:pt x="155" y="133"/>
                  <a:pt x="164" y="130"/>
                  <a:pt x="172" y="125"/>
                </a:cubicBezTo>
                <a:cubicBezTo>
                  <a:pt x="211" y="158"/>
                  <a:pt x="211" y="158"/>
                  <a:pt x="211" y="158"/>
                </a:cubicBezTo>
                <a:cubicBezTo>
                  <a:pt x="276" y="212"/>
                  <a:pt x="276" y="212"/>
                  <a:pt x="276" y="212"/>
                </a:cubicBezTo>
                <a:lnTo>
                  <a:pt x="146" y="212"/>
                </a:lnTo>
                <a:close/>
              </a:path>
            </a:pathLst>
          </a:custGeom>
          <a:solidFill>
            <a:schemeClr val="accent2"/>
          </a:solidFill>
          <a:ln>
            <a:noFill/>
          </a:ln>
        </p:spPr>
        <p:txBody>
          <a:bodyPr vert="horz" wrap="square" lIns="68580" tIns="34290" rIns="68580" bIns="34290" numCol="1" anchor="t" anchorCtr="0" compatLnSpc="1"/>
          <a:lstStyle/>
          <a:p>
            <a:endParaRPr lang="zh-CN" altLang="en-US">
              <a:cs typeface="+mn-ea"/>
              <a:sym typeface="+mn-lt"/>
            </a:endParaRPr>
          </a:p>
        </p:txBody>
      </p:sp>
      <p:grpSp>
        <p:nvGrpSpPr>
          <p:cNvPr id="5" name="组合 4"/>
          <p:cNvGrpSpPr/>
          <p:nvPr/>
        </p:nvGrpSpPr>
        <p:grpSpPr>
          <a:xfrm>
            <a:off x="450057" y="3124017"/>
            <a:ext cx="1914524" cy="815670"/>
            <a:chOff x="600075" y="4165359"/>
            <a:chExt cx="2552699" cy="1087562"/>
          </a:xfrm>
        </p:grpSpPr>
        <p:sp>
          <p:nvSpPr>
            <p:cNvPr id="47" name="文本框 46"/>
            <p:cNvSpPr txBox="1"/>
            <p:nvPr/>
          </p:nvSpPr>
          <p:spPr>
            <a:xfrm>
              <a:off x="1100458" y="4165359"/>
              <a:ext cx="1666250" cy="430754"/>
            </a:xfrm>
            <a:prstGeom prst="rect">
              <a:avLst/>
            </a:prstGeom>
            <a:noFill/>
          </p:spPr>
          <p:txBody>
            <a:bodyPr wrap="square" rtlCol="0">
              <a:spAutoFit/>
            </a:bodyPr>
            <a:lstStyle/>
            <a:p>
              <a:r>
                <a:rPr lang="zh-CN" altLang="en-US" sz="1500" b="1" dirty="0">
                  <a:solidFill>
                    <a:schemeClr val="bg1"/>
                  </a:solidFill>
                  <a:cs typeface="+mn-ea"/>
                  <a:sym typeface="+mn-lt"/>
                </a:rPr>
                <a:t>请输入标题</a:t>
              </a:r>
            </a:p>
          </p:txBody>
        </p:sp>
        <p:sp>
          <p:nvSpPr>
            <p:cNvPr id="48" name="文本框 47"/>
            <p:cNvSpPr txBox="1"/>
            <p:nvPr/>
          </p:nvSpPr>
          <p:spPr>
            <a:xfrm>
              <a:off x="600075" y="4520838"/>
              <a:ext cx="2552699" cy="732083"/>
            </a:xfrm>
            <a:prstGeom prst="rect">
              <a:avLst/>
            </a:prstGeom>
            <a:noFill/>
          </p:spPr>
          <p:txBody>
            <a:bodyPr wrap="square" rtlCol="0">
              <a:spAutoFit/>
            </a:bodyPr>
            <a:lstStyle/>
            <a:p>
              <a:pPr algn="just">
                <a:lnSpc>
                  <a:spcPct val="130000"/>
                </a:lnSpc>
              </a:pPr>
              <a:r>
                <a:rPr lang="zh-CN" altLang="en-US" sz="1200" dirty="0">
                  <a:solidFill>
                    <a:schemeClr val="bg1"/>
                  </a:solidFill>
                  <a:cs typeface="+mn-ea"/>
                  <a:sym typeface="+mn-lt"/>
                </a:rPr>
                <a:t>请在此添加相关文字内容请在此添加相关文字内容</a:t>
              </a:r>
            </a:p>
          </p:txBody>
        </p:sp>
      </p:grpSp>
      <p:grpSp>
        <p:nvGrpSpPr>
          <p:cNvPr id="6" name="组合 48"/>
          <p:cNvGrpSpPr/>
          <p:nvPr/>
        </p:nvGrpSpPr>
        <p:grpSpPr>
          <a:xfrm>
            <a:off x="4647117" y="3124017"/>
            <a:ext cx="1914524" cy="815670"/>
            <a:chOff x="600075" y="4165359"/>
            <a:chExt cx="2552699" cy="1087562"/>
          </a:xfrm>
        </p:grpSpPr>
        <p:sp>
          <p:nvSpPr>
            <p:cNvPr id="50" name="文本框 49"/>
            <p:cNvSpPr txBox="1"/>
            <p:nvPr/>
          </p:nvSpPr>
          <p:spPr>
            <a:xfrm>
              <a:off x="1100458" y="4165359"/>
              <a:ext cx="1666250" cy="430754"/>
            </a:xfrm>
            <a:prstGeom prst="rect">
              <a:avLst/>
            </a:prstGeom>
            <a:noFill/>
          </p:spPr>
          <p:txBody>
            <a:bodyPr wrap="square" rtlCol="0">
              <a:spAutoFit/>
            </a:bodyPr>
            <a:lstStyle/>
            <a:p>
              <a:r>
                <a:rPr lang="zh-CN" altLang="en-US" sz="1500" b="1" dirty="0">
                  <a:solidFill>
                    <a:schemeClr val="bg1"/>
                  </a:solidFill>
                  <a:cs typeface="+mn-ea"/>
                  <a:sym typeface="+mn-lt"/>
                </a:rPr>
                <a:t>请输入标题</a:t>
              </a:r>
            </a:p>
          </p:txBody>
        </p:sp>
        <p:sp>
          <p:nvSpPr>
            <p:cNvPr id="51" name="文本框 50"/>
            <p:cNvSpPr txBox="1"/>
            <p:nvPr/>
          </p:nvSpPr>
          <p:spPr>
            <a:xfrm>
              <a:off x="600075" y="4520838"/>
              <a:ext cx="2552699" cy="732083"/>
            </a:xfrm>
            <a:prstGeom prst="rect">
              <a:avLst/>
            </a:prstGeom>
            <a:noFill/>
          </p:spPr>
          <p:txBody>
            <a:bodyPr wrap="square" rtlCol="0">
              <a:spAutoFit/>
            </a:bodyPr>
            <a:lstStyle/>
            <a:p>
              <a:pPr algn="just">
                <a:lnSpc>
                  <a:spcPct val="130000"/>
                </a:lnSpc>
              </a:pPr>
              <a:r>
                <a:rPr lang="zh-CN" altLang="en-US" sz="1200" dirty="0">
                  <a:solidFill>
                    <a:schemeClr val="bg1"/>
                  </a:solidFill>
                  <a:cs typeface="+mn-ea"/>
                  <a:sym typeface="+mn-lt"/>
                </a:rPr>
                <a:t>请在此添加相关文字内容请在此添加相关文字内容</a:t>
              </a:r>
            </a:p>
          </p:txBody>
        </p:sp>
      </p:grpSp>
      <p:grpSp>
        <p:nvGrpSpPr>
          <p:cNvPr id="9" name="组合 52"/>
          <p:cNvGrpSpPr/>
          <p:nvPr/>
        </p:nvGrpSpPr>
        <p:grpSpPr>
          <a:xfrm>
            <a:off x="2546239" y="1473392"/>
            <a:ext cx="1914524" cy="815670"/>
            <a:chOff x="600075" y="4165359"/>
            <a:chExt cx="2552699" cy="1087562"/>
          </a:xfrm>
        </p:grpSpPr>
        <p:sp>
          <p:nvSpPr>
            <p:cNvPr id="54" name="文本框 53"/>
            <p:cNvSpPr txBox="1"/>
            <p:nvPr/>
          </p:nvSpPr>
          <p:spPr>
            <a:xfrm>
              <a:off x="1100458" y="4165359"/>
              <a:ext cx="1666250" cy="430754"/>
            </a:xfrm>
            <a:prstGeom prst="rect">
              <a:avLst/>
            </a:prstGeom>
            <a:noFill/>
          </p:spPr>
          <p:txBody>
            <a:bodyPr wrap="square" rtlCol="0">
              <a:spAutoFit/>
            </a:bodyPr>
            <a:lstStyle/>
            <a:p>
              <a:r>
                <a:rPr lang="zh-CN" altLang="en-US" sz="1500" b="1" dirty="0">
                  <a:solidFill>
                    <a:schemeClr val="bg1"/>
                  </a:solidFill>
                  <a:cs typeface="+mn-ea"/>
                  <a:sym typeface="+mn-lt"/>
                </a:rPr>
                <a:t>请输入标题</a:t>
              </a:r>
            </a:p>
          </p:txBody>
        </p:sp>
        <p:sp>
          <p:nvSpPr>
            <p:cNvPr id="55" name="文本框 54"/>
            <p:cNvSpPr txBox="1"/>
            <p:nvPr/>
          </p:nvSpPr>
          <p:spPr>
            <a:xfrm>
              <a:off x="600075" y="4520838"/>
              <a:ext cx="2552699" cy="732083"/>
            </a:xfrm>
            <a:prstGeom prst="rect">
              <a:avLst/>
            </a:prstGeom>
            <a:noFill/>
          </p:spPr>
          <p:txBody>
            <a:bodyPr wrap="square" rtlCol="0">
              <a:spAutoFit/>
            </a:bodyPr>
            <a:lstStyle/>
            <a:p>
              <a:pPr algn="just">
                <a:lnSpc>
                  <a:spcPct val="130000"/>
                </a:lnSpc>
              </a:pPr>
              <a:r>
                <a:rPr lang="zh-CN" altLang="en-US" sz="1200" dirty="0">
                  <a:solidFill>
                    <a:schemeClr val="bg1"/>
                  </a:solidFill>
                  <a:cs typeface="+mn-ea"/>
                  <a:sym typeface="+mn-lt"/>
                </a:rPr>
                <a:t>请在此添加相关文字内容请在此添加相关文字内容</a:t>
              </a:r>
            </a:p>
          </p:txBody>
        </p:sp>
      </p:grpSp>
      <p:grpSp>
        <p:nvGrpSpPr>
          <p:cNvPr id="11" name="组合 55"/>
          <p:cNvGrpSpPr/>
          <p:nvPr/>
        </p:nvGrpSpPr>
        <p:grpSpPr>
          <a:xfrm>
            <a:off x="6741948" y="1473392"/>
            <a:ext cx="1914524" cy="815670"/>
            <a:chOff x="600075" y="4165359"/>
            <a:chExt cx="2552699" cy="1087562"/>
          </a:xfrm>
        </p:grpSpPr>
        <p:sp>
          <p:nvSpPr>
            <p:cNvPr id="57" name="文本框 56"/>
            <p:cNvSpPr txBox="1"/>
            <p:nvPr/>
          </p:nvSpPr>
          <p:spPr>
            <a:xfrm>
              <a:off x="1100458" y="4165359"/>
              <a:ext cx="1666250" cy="430754"/>
            </a:xfrm>
            <a:prstGeom prst="rect">
              <a:avLst/>
            </a:prstGeom>
            <a:noFill/>
          </p:spPr>
          <p:txBody>
            <a:bodyPr wrap="square" rtlCol="0">
              <a:spAutoFit/>
            </a:bodyPr>
            <a:lstStyle/>
            <a:p>
              <a:r>
                <a:rPr lang="zh-CN" altLang="en-US" sz="1500" b="1" dirty="0">
                  <a:solidFill>
                    <a:schemeClr val="bg1"/>
                  </a:solidFill>
                  <a:cs typeface="+mn-ea"/>
                  <a:sym typeface="+mn-lt"/>
                </a:rPr>
                <a:t>请输入标题</a:t>
              </a:r>
            </a:p>
          </p:txBody>
        </p:sp>
        <p:sp>
          <p:nvSpPr>
            <p:cNvPr id="58" name="文本框 57"/>
            <p:cNvSpPr txBox="1"/>
            <p:nvPr/>
          </p:nvSpPr>
          <p:spPr>
            <a:xfrm>
              <a:off x="600075" y="4520838"/>
              <a:ext cx="2552699" cy="732083"/>
            </a:xfrm>
            <a:prstGeom prst="rect">
              <a:avLst/>
            </a:prstGeom>
            <a:noFill/>
          </p:spPr>
          <p:txBody>
            <a:bodyPr wrap="square" rtlCol="0">
              <a:spAutoFit/>
            </a:bodyPr>
            <a:lstStyle/>
            <a:p>
              <a:pPr algn="just">
                <a:lnSpc>
                  <a:spcPct val="130000"/>
                </a:lnSpc>
              </a:pPr>
              <a:r>
                <a:rPr lang="zh-CN" altLang="en-US" sz="1200" dirty="0">
                  <a:solidFill>
                    <a:schemeClr val="bg1"/>
                  </a:solidFill>
                  <a:cs typeface="+mn-ea"/>
                  <a:sym typeface="+mn-lt"/>
                </a:rPr>
                <a:t>请在此添加相关文字内容请在此添加相关文字内容</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Right)">
                                      <p:cBhvr>
                                        <p:cTn id="7" dur="500"/>
                                        <p:tgtEl>
                                          <p:spTgt spid="2"/>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500" fill="hold"/>
                                        <p:tgtEl>
                                          <p:spTgt spid="7"/>
                                        </p:tgtEl>
                                        <p:attrNameLst>
                                          <p:attrName>ppt_w</p:attrName>
                                        </p:attrNameLst>
                                      </p:cBhvr>
                                      <p:tavLst>
                                        <p:tav tm="0">
                                          <p:val>
                                            <p:fltVal val="0"/>
                                          </p:val>
                                        </p:tav>
                                        <p:tav tm="100000">
                                          <p:val>
                                            <p:strVal val="#ppt_w"/>
                                          </p:val>
                                        </p:tav>
                                      </p:tavLst>
                                    </p:anim>
                                    <p:anim calcmode="lin" valueType="num">
                                      <p:cBhvr>
                                        <p:cTn id="11" dur="500" fill="hold"/>
                                        <p:tgtEl>
                                          <p:spTgt spid="7"/>
                                        </p:tgtEl>
                                        <p:attrNameLst>
                                          <p:attrName>ppt_h</p:attrName>
                                        </p:attrNameLst>
                                      </p:cBhvr>
                                      <p:tavLst>
                                        <p:tav tm="0">
                                          <p:val>
                                            <p:fltVal val="0"/>
                                          </p:val>
                                        </p:tav>
                                        <p:tav tm="100000">
                                          <p:val>
                                            <p:strVal val="#ppt_h"/>
                                          </p:val>
                                        </p:tav>
                                      </p:tavLst>
                                    </p:anim>
                                    <p:animEffect transition="in" filter="fade">
                                      <p:cBhvr>
                                        <p:cTn id="12" dur="500"/>
                                        <p:tgtEl>
                                          <p:spTgt spid="7"/>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anim calcmode="lin" valueType="num">
                                      <p:cBhvr>
                                        <p:cTn id="15" dur="500" fill="hold"/>
                                        <p:tgtEl>
                                          <p:spTgt spid="24"/>
                                        </p:tgtEl>
                                        <p:attrNameLst>
                                          <p:attrName>ppt_w</p:attrName>
                                        </p:attrNameLst>
                                      </p:cBhvr>
                                      <p:tavLst>
                                        <p:tav tm="0">
                                          <p:val>
                                            <p:fltVal val="0"/>
                                          </p:val>
                                        </p:tav>
                                        <p:tav tm="100000">
                                          <p:val>
                                            <p:strVal val="#ppt_w"/>
                                          </p:val>
                                        </p:tav>
                                      </p:tavLst>
                                    </p:anim>
                                    <p:anim calcmode="lin" valueType="num">
                                      <p:cBhvr>
                                        <p:cTn id="16" dur="500" fill="hold"/>
                                        <p:tgtEl>
                                          <p:spTgt spid="24"/>
                                        </p:tgtEl>
                                        <p:attrNameLst>
                                          <p:attrName>ppt_h</p:attrName>
                                        </p:attrNameLst>
                                      </p:cBhvr>
                                      <p:tavLst>
                                        <p:tav tm="0">
                                          <p:val>
                                            <p:fltVal val="0"/>
                                          </p:val>
                                        </p:tav>
                                        <p:tav tm="100000">
                                          <p:val>
                                            <p:strVal val="#ppt_h"/>
                                          </p:val>
                                        </p:tav>
                                      </p:tavLst>
                                    </p:anim>
                                    <p:animEffect transition="in" filter="fade">
                                      <p:cBhvr>
                                        <p:cTn id="17" dur="500"/>
                                        <p:tgtEl>
                                          <p:spTgt spid="24"/>
                                        </p:tgtEl>
                                      </p:cBhvr>
                                    </p:animEffect>
                                  </p:childTnLst>
                                </p:cTn>
                              </p:par>
                              <p:par>
                                <p:cTn id="18" presetID="47" presetClass="entr" presetSubtype="0" fill="hold" grpId="0" nodeType="with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anim calcmode="lin" valueType="num">
                                      <p:cBhvr>
                                        <p:cTn id="21" dur="500" fill="hold"/>
                                        <p:tgtEl>
                                          <p:spTgt spid="4"/>
                                        </p:tgtEl>
                                        <p:attrNameLst>
                                          <p:attrName>ppt_x</p:attrName>
                                        </p:attrNameLst>
                                      </p:cBhvr>
                                      <p:tavLst>
                                        <p:tav tm="0">
                                          <p:val>
                                            <p:strVal val="#ppt_x"/>
                                          </p:val>
                                        </p:tav>
                                        <p:tav tm="100000">
                                          <p:val>
                                            <p:strVal val="#ppt_x"/>
                                          </p:val>
                                        </p:tav>
                                      </p:tavLst>
                                    </p:anim>
                                    <p:anim calcmode="lin" valueType="num">
                                      <p:cBhvr>
                                        <p:cTn id="22" dur="500" fill="hold"/>
                                        <p:tgtEl>
                                          <p:spTgt spid="4"/>
                                        </p:tgtEl>
                                        <p:attrNameLst>
                                          <p:attrName>ppt_y</p:attrName>
                                        </p:attrNameLst>
                                      </p:cBhvr>
                                      <p:tavLst>
                                        <p:tav tm="0">
                                          <p:val>
                                            <p:strVal val="#ppt_y-.1"/>
                                          </p:val>
                                        </p:tav>
                                        <p:tav tm="100000">
                                          <p:val>
                                            <p:strVal val="#ppt_y"/>
                                          </p:val>
                                        </p:tav>
                                      </p:tavLst>
                                    </p:anim>
                                  </p:childTnLst>
                                </p:cTn>
                              </p:par>
                              <p:par>
                                <p:cTn id="23" presetID="18" presetClass="entr" presetSubtype="6"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strips(downRight)">
                                      <p:cBhvr>
                                        <p:cTn id="25" dur="500"/>
                                        <p:tgtEl>
                                          <p:spTgt spid="8"/>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par>
                                <p:cTn id="36" presetID="42" presetClass="entr" presetSubtype="0" fill="hold" grpId="0" nodeType="with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500"/>
                                        <p:tgtEl>
                                          <p:spTgt spid="10"/>
                                        </p:tgtEl>
                                      </p:cBhvr>
                                    </p:animEffect>
                                    <p:anim calcmode="lin" valueType="num">
                                      <p:cBhvr>
                                        <p:cTn id="39" dur="500" fill="hold"/>
                                        <p:tgtEl>
                                          <p:spTgt spid="10"/>
                                        </p:tgtEl>
                                        <p:attrNameLst>
                                          <p:attrName>ppt_x</p:attrName>
                                        </p:attrNameLst>
                                      </p:cBhvr>
                                      <p:tavLst>
                                        <p:tav tm="0">
                                          <p:val>
                                            <p:strVal val="#ppt_x"/>
                                          </p:val>
                                        </p:tav>
                                        <p:tav tm="100000">
                                          <p:val>
                                            <p:strVal val="#ppt_x"/>
                                          </p:val>
                                        </p:tav>
                                      </p:tavLst>
                                    </p:anim>
                                    <p:anim calcmode="lin" valueType="num">
                                      <p:cBhvr>
                                        <p:cTn id="40" dur="500" fill="hold"/>
                                        <p:tgtEl>
                                          <p:spTgt spid="10"/>
                                        </p:tgtEl>
                                        <p:attrNameLst>
                                          <p:attrName>ppt_y</p:attrName>
                                        </p:attrNameLst>
                                      </p:cBhvr>
                                      <p:tavLst>
                                        <p:tav tm="0">
                                          <p:val>
                                            <p:strVal val="#ppt_y+.1"/>
                                          </p:val>
                                        </p:tav>
                                        <p:tav tm="100000">
                                          <p:val>
                                            <p:strVal val="#ppt_y"/>
                                          </p:val>
                                        </p:tav>
                                      </p:tavLst>
                                    </p:anim>
                                  </p:childTnLst>
                                </p:cTn>
                              </p:par>
                              <p:par>
                                <p:cTn id="41" presetID="18" presetClass="entr" presetSubtype="6"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strips(downRight)">
                                      <p:cBhvr>
                                        <p:cTn id="43" dur="500"/>
                                        <p:tgtEl>
                                          <p:spTgt spid="15"/>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 calcmode="lin" valueType="num">
                                      <p:cBhvr>
                                        <p:cTn id="46" dur="500" fill="hold"/>
                                        <p:tgtEl>
                                          <p:spTgt spid="21"/>
                                        </p:tgtEl>
                                        <p:attrNameLst>
                                          <p:attrName>ppt_w</p:attrName>
                                        </p:attrNameLst>
                                      </p:cBhvr>
                                      <p:tavLst>
                                        <p:tav tm="0">
                                          <p:val>
                                            <p:fltVal val="0"/>
                                          </p:val>
                                        </p:tav>
                                        <p:tav tm="100000">
                                          <p:val>
                                            <p:strVal val="#ppt_w"/>
                                          </p:val>
                                        </p:tav>
                                      </p:tavLst>
                                    </p:anim>
                                    <p:anim calcmode="lin" valueType="num">
                                      <p:cBhvr>
                                        <p:cTn id="47" dur="500" fill="hold"/>
                                        <p:tgtEl>
                                          <p:spTgt spid="21"/>
                                        </p:tgtEl>
                                        <p:attrNameLst>
                                          <p:attrName>ppt_h</p:attrName>
                                        </p:attrNameLst>
                                      </p:cBhvr>
                                      <p:tavLst>
                                        <p:tav tm="0">
                                          <p:val>
                                            <p:fltVal val="0"/>
                                          </p:val>
                                        </p:tav>
                                        <p:tav tm="100000">
                                          <p:val>
                                            <p:strVal val="#ppt_h"/>
                                          </p:val>
                                        </p:tav>
                                      </p:tavLst>
                                    </p:anim>
                                    <p:animEffect transition="in" filter="fade">
                                      <p:cBhvr>
                                        <p:cTn id="48" dur="500"/>
                                        <p:tgtEl>
                                          <p:spTgt spid="21"/>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500" fill="hold"/>
                                        <p:tgtEl>
                                          <p:spTgt spid="14"/>
                                        </p:tgtEl>
                                        <p:attrNameLst>
                                          <p:attrName>ppt_w</p:attrName>
                                        </p:attrNameLst>
                                      </p:cBhvr>
                                      <p:tavLst>
                                        <p:tav tm="0">
                                          <p:val>
                                            <p:fltVal val="0"/>
                                          </p:val>
                                        </p:tav>
                                        <p:tav tm="100000">
                                          <p:val>
                                            <p:strVal val="#ppt_w"/>
                                          </p:val>
                                        </p:tav>
                                      </p:tavLst>
                                    </p:anim>
                                    <p:anim calcmode="lin" valueType="num">
                                      <p:cBhvr>
                                        <p:cTn id="52" dur="500" fill="hold"/>
                                        <p:tgtEl>
                                          <p:spTgt spid="14"/>
                                        </p:tgtEl>
                                        <p:attrNameLst>
                                          <p:attrName>ppt_h</p:attrName>
                                        </p:attrNameLst>
                                      </p:cBhvr>
                                      <p:tavLst>
                                        <p:tav tm="0">
                                          <p:val>
                                            <p:fltVal val="0"/>
                                          </p:val>
                                        </p:tav>
                                        <p:tav tm="100000">
                                          <p:val>
                                            <p:strVal val="#ppt_h"/>
                                          </p:val>
                                        </p:tav>
                                      </p:tavLst>
                                    </p:anim>
                                    <p:animEffect transition="in" filter="fade">
                                      <p:cBhvr>
                                        <p:cTn id="53" dur="500"/>
                                        <p:tgtEl>
                                          <p:spTgt spid="14"/>
                                        </p:tgtEl>
                                      </p:cBhvr>
                                    </p:animEffect>
                                  </p:childTnLst>
                                </p:cTn>
                              </p:par>
                              <p:par>
                                <p:cTn id="54" presetID="47" presetClass="entr" presetSubtype="0" fill="hold" grpId="0" nodeType="with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500"/>
                                        <p:tgtEl>
                                          <p:spTgt spid="18"/>
                                        </p:tgtEl>
                                      </p:cBhvr>
                                    </p:animEffect>
                                    <p:anim calcmode="lin" valueType="num">
                                      <p:cBhvr>
                                        <p:cTn id="57" dur="500" fill="hold"/>
                                        <p:tgtEl>
                                          <p:spTgt spid="18"/>
                                        </p:tgtEl>
                                        <p:attrNameLst>
                                          <p:attrName>ppt_x</p:attrName>
                                        </p:attrNameLst>
                                      </p:cBhvr>
                                      <p:tavLst>
                                        <p:tav tm="0">
                                          <p:val>
                                            <p:strVal val="#ppt_x"/>
                                          </p:val>
                                        </p:tav>
                                        <p:tav tm="100000">
                                          <p:val>
                                            <p:strVal val="#ppt_x"/>
                                          </p:val>
                                        </p:tav>
                                      </p:tavLst>
                                    </p:anim>
                                    <p:anim calcmode="lin" valueType="num">
                                      <p:cBhvr>
                                        <p:cTn id="58" dur="500" fill="hold"/>
                                        <p:tgtEl>
                                          <p:spTgt spid="18"/>
                                        </p:tgtEl>
                                        <p:attrNameLst>
                                          <p:attrName>ppt_y</p:attrName>
                                        </p:attrNameLst>
                                      </p:cBhvr>
                                      <p:tavLst>
                                        <p:tav tm="0">
                                          <p:val>
                                            <p:strVal val="#ppt_y-.1"/>
                                          </p:val>
                                        </p:tav>
                                        <p:tav tm="100000">
                                          <p:val>
                                            <p:strVal val="#ppt_y"/>
                                          </p:val>
                                        </p:tav>
                                      </p:tavLst>
                                    </p:anim>
                                  </p:childTnLst>
                                </p:cTn>
                              </p:par>
                              <p:par>
                                <p:cTn id="59" presetID="18" presetClass="entr" presetSubtype="6" fill="hold"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strips(downRight)">
                                      <p:cBhvr>
                                        <p:cTn id="61" dur="500"/>
                                        <p:tgtEl>
                                          <p:spTgt spid="26"/>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31"/>
                                        </p:tgtEl>
                                        <p:attrNameLst>
                                          <p:attrName>style.visibility</p:attrName>
                                        </p:attrNameLst>
                                      </p:cBhvr>
                                      <p:to>
                                        <p:strVal val="visible"/>
                                      </p:to>
                                    </p:set>
                                    <p:anim calcmode="lin" valueType="num">
                                      <p:cBhvr>
                                        <p:cTn id="64" dur="500" fill="hold"/>
                                        <p:tgtEl>
                                          <p:spTgt spid="31"/>
                                        </p:tgtEl>
                                        <p:attrNameLst>
                                          <p:attrName>ppt_w</p:attrName>
                                        </p:attrNameLst>
                                      </p:cBhvr>
                                      <p:tavLst>
                                        <p:tav tm="0">
                                          <p:val>
                                            <p:fltVal val="0"/>
                                          </p:val>
                                        </p:tav>
                                        <p:tav tm="100000">
                                          <p:val>
                                            <p:strVal val="#ppt_w"/>
                                          </p:val>
                                        </p:tav>
                                      </p:tavLst>
                                    </p:anim>
                                    <p:anim calcmode="lin" valueType="num">
                                      <p:cBhvr>
                                        <p:cTn id="65" dur="500" fill="hold"/>
                                        <p:tgtEl>
                                          <p:spTgt spid="31"/>
                                        </p:tgtEl>
                                        <p:attrNameLst>
                                          <p:attrName>ppt_h</p:attrName>
                                        </p:attrNameLst>
                                      </p:cBhvr>
                                      <p:tavLst>
                                        <p:tav tm="0">
                                          <p:val>
                                            <p:fltVal val="0"/>
                                          </p:val>
                                        </p:tav>
                                        <p:tav tm="100000">
                                          <p:val>
                                            <p:strVal val="#ppt_h"/>
                                          </p:val>
                                        </p:tav>
                                      </p:tavLst>
                                    </p:anim>
                                    <p:animEffect transition="in" filter="fade">
                                      <p:cBhvr>
                                        <p:cTn id="66" dur="500"/>
                                        <p:tgtEl>
                                          <p:spTgt spid="31"/>
                                        </p:tgtEl>
                                      </p:cBhvr>
                                    </p:animEffect>
                                  </p:childTnLst>
                                </p:cTn>
                              </p:par>
                              <p:par>
                                <p:cTn id="67" presetID="53" presetClass="entr" presetSubtype="16" fill="hold" grpId="0" nodeType="withEffect">
                                  <p:stCondLst>
                                    <p:cond delay="0"/>
                                  </p:stCondLst>
                                  <p:childTnLst>
                                    <p:set>
                                      <p:cBhvr>
                                        <p:cTn id="68" dur="1" fill="hold">
                                          <p:stCondLst>
                                            <p:cond delay="0"/>
                                          </p:stCondLst>
                                        </p:cTn>
                                        <p:tgtEl>
                                          <p:spTgt spid="32"/>
                                        </p:tgtEl>
                                        <p:attrNameLst>
                                          <p:attrName>style.visibility</p:attrName>
                                        </p:attrNameLst>
                                      </p:cBhvr>
                                      <p:to>
                                        <p:strVal val="visible"/>
                                      </p:to>
                                    </p:set>
                                    <p:anim calcmode="lin" valueType="num">
                                      <p:cBhvr>
                                        <p:cTn id="69" dur="500" fill="hold"/>
                                        <p:tgtEl>
                                          <p:spTgt spid="32"/>
                                        </p:tgtEl>
                                        <p:attrNameLst>
                                          <p:attrName>ppt_w</p:attrName>
                                        </p:attrNameLst>
                                      </p:cBhvr>
                                      <p:tavLst>
                                        <p:tav tm="0">
                                          <p:val>
                                            <p:fltVal val="0"/>
                                          </p:val>
                                        </p:tav>
                                        <p:tav tm="100000">
                                          <p:val>
                                            <p:strVal val="#ppt_w"/>
                                          </p:val>
                                        </p:tav>
                                      </p:tavLst>
                                    </p:anim>
                                    <p:anim calcmode="lin" valueType="num">
                                      <p:cBhvr>
                                        <p:cTn id="70" dur="500" fill="hold"/>
                                        <p:tgtEl>
                                          <p:spTgt spid="32"/>
                                        </p:tgtEl>
                                        <p:attrNameLst>
                                          <p:attrName>ppt_h</p:attrName>
                                        </p:attrNameLst>
                                      </p:cBhvr>
                                      <p:tavLst>
                                        <p:tav tm="0">
                                          <p:val>
                                            <p:fltVal val="0"/>
                                          </p:val>
                                        </p:tav>
                                        <p:tav tm="100000">
                                          <p:val>
                                            <p:strVal val="#ppt_h"/>
                                          </p:val>
                                        </p:tav>
                                      </p:tavLst>
                                    </p:anim>
                                    <p:animEffect transition="in" filter="fade">
                                      <p:cBhvr>
                                        <p:cTn id="71" dur="500"/>
                                        <p:tgtEl>
                                          <p:spTgt spid="32"/>
                                        </p:tgtEl>
                                      </p:cBhvr>
                                    </p:animEffect>
                                  </p:childTnLst>
                                </p:cTn>
                              </p:par>
                              <p:par>
                                <p:cTn id="72" presetID="42" presetClass="entr" presetSubtype="0" fill="hold" grpId="0" nodeType="with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500"/>
                                        <p:tgtEl>
                                          <p:spTgt spid="28"/>
                                        </p:tgtEl>
                                      </p:cBhvr>
                                    </p:animEffect>
                                    <p:anim calcmode="lin" valueType="num">
                                      <p:cBhvr>
                                        <p:cTn id="75" dur="500" fill="hold"/>
                                        <p:tgtEl>
                                          <p:spTgt spid="28"/>
                                        </p:tgtEl>
                                        <p:attrNameLst>
                                          <p:attrName>ppt_x</p:attrName>
                                        </p:attrNameLst>
                                      </p:cBhvr>
                                      <p:tavLst>
                                        <p:tav tm="0">
                                          <p:val>
                                            <p:strVal val="#ppt_x"/>
                                          </p:val>
                                        </p:tav>
                                        <p:tav tm="100000">
                                          <p:val>
                                            <p:strVal val="#ppt_x"/>
                                          </p:val>
                                        </p:tav>
                                      </p:tavLst>
                                    </p:anim>
                                    <p:anim calcmode="lin" valueType="num">
                                      <p:cBhvr>
                                        <p:cTn id="76" dur="500" fill="hold"/>
                                        <p:tgtEl>
                                          <p:spTgt spid="28"/>
                                        </p:tgtEl>
                                        <p:attrNameLst>
                                          <p:attrName>ppt_y</p:attrName>
                                        </p:attrNameLst>
                                      </p:cBhvr>
                                      <p:tavLst>
                                        <p:tav tm="0">
                                          <p:val>
                                            <p:strVal val="#ppt_y+.1"/>
                                          </p:val>
                                        </p:tav>
                                        <p:tav tm="100000">
                                          <p:val>
                                            <p:strVal val="#ppt_y"/>
                                          </p:val>
                                        </p:tav>
                                      </p:tavLst>
                                    </p:anim>
                                  </p:childTnLst>
                                </p:cTn>
                              </p:par>
                              <p:par>
                                <p:cTn id="77" presetID="53" presetClass="entr" presetSubtype="16" fill="hold" grpId="0" nodeType="withEffect">
                                  <p:stCondLst>
                                    <p:cond delay="250"/>
                                  </p:stCondLst>
                                  <p:childTnLst>
                                    <p:set>
                                      <p:cBhvr>
                                        <p:cTn id="78" dur="1" fill="hold">
                                          <p:stCondLst>
                                            <p:cond delay="0"/>
                                          </p:stCondLst>
                                        </p:cTn>
                                        <p:tgtEl>
                                          <p:spTgt spid="44"/>
                                        </p:tgtEl>
                                        <p:attrNameLst>
                                          <p:attrName>style.visibility</p:attrName>
                                        </p:attrNameLst>
                                      </p:cBhvr>
                                      <p:to>
                                        <p:strVal val="visible"/>
                                      </p:to>
                                    </p:set>
                                    <p:anim calcmode="lin" valueType="num">
                                      <p:cBhvr>
                                        <p:cTn id="79" dur="500" fill="hold"/>
                                        <p:tgtEl>
                                          <p:spTgt spid="44"/>
                                        </p:tgtEl>
                                        <p:attrNameLst>
                                          <p:attrName>ppt_w</p:attrName>
                                        </p:attrNameLst>
                                      </p:cBhvr>
                                      <p:tavLst>
                                        <p:tav tm="0">
                                          <p:val>
                                            <p:fltVal val="0"/>
                                          </p:val>
                                        </p:tav>
                                        <p:tav tm="100000">
                                          <p:val>
                                            <p:strVal val="#ppt_w"/>
                                          </p:val>
                                        </p:tav>
                                      </p:tavLst>
                                    </p:anim>
                                    <p:anim calcmode="lin" valueType="num">
                                      <p:cBhvr>
                                        <p:cTn id="80" dur="500" fill="hold"/>
                                        <p:tgtEl>
                                          <p:spTgt spid="44"/>
                                        </p:tgtEl>
                                        <p:attrNameLst>
                                          <p:attrName>ppt_h</p:attrName>
                                        </p:attrNameLst>
                                      </p:cBhvr>
                                      <p:tavLst>
                                        <p:tav tm="0">
                                          <p:val>
                                            <p:fltVal val="0"/>
                                          </p:val>
                                        </p:tav>
                                        <p:tav tm="100000">
                                          <p:val>
                                            <p:strVal val="#ppt_h"/>
                                          </p:val>
                                        </p:tav>
                                      </p:tavLst>
                                    </p:anim>
                                    <p:animEffect transition="in" filter="fade">
                                      <p:cBhvr>
                                        <p:cTn id="81" dur="500"/>
                                        <p:tgtEl>
                                          <p:spTgt spid="44"/>
                                        </p:tgtEl>
                                      </p:cBhvr>
                                    </p:animEffect>
                                  </p:childTnLst>
                                </p:cTn>
                              </p:par>
                              <p:par>
                                <p:cTn id="82" presetID="53" presetClass="entr" presetSubtype="16" fill="hold" grpId="0" nodeType="withEffect">
                                  <p:stCondLst>
                                    <p:cond delay="250"/>
                                  </p:stCondLst>
                                  <p:childTnLst>
                                    <p:set>
                                      <p:cBhvr>
                                        <p:cTn id="83" dur="1" fill="hold">
                                          <p:stCondLst>
                                            <p:cond delay="0"/>
                                          </p:stCondLst>
                                        </p:cTn>
                                        <p:tgtEl>
                                          <p:spTgt spid="23"/>
                                        </p:tgtEl>
                                        <p:attrNameLst>
                                          <p:attrName>style.visibility</p:attrName>
                                        </p:attrNameLst>
                                      </p:cBhvr>
                                      <p:to>
                                        <p:strVal val="visible"/>
                                      </p:to>
                                    </p:set>
                                    <p:anim calcmode="lin" valueType="num">
                                      <p:cBhvr>
                                        <p:cTn id="84" dur="500" fill="hold"/>
                                        <p:tgtEl>
                                          <p:spTgt spid="23"/>
                                        </p:tgtEl>
                                        <p:attrNameLst>
                                          <p:attrName>ppt_w</p:attrName>
                                        </p:attrNameLst>
                                      </p:cBhvr>
                                      <p:tavLst>
                                        <p:tav tm="0">
                                          <p:val>
                                            <p:fltVal val="0"/>
                                          </p:val>
                                        </p:tav>
                                        <p:tav tm="100000">
                                          <p:val>
                                            <p:strVal val="#ppt_w"/>
                                          </p:val>
                                        </p:tav>
                                      </p:tavLst>
                                    </p:anim>
                                    <p:anim calcmode="lin" valueType="num">
                                      <p:cBhvr>
                                        <p:cTn id="85" dur="500" fill="hold"/>
                                        <p:tgtEl>
                                          <p:spTgt spid="23"/>
                                        </p:tgtEl>
                                        <p:attrNameLst>
                                          <p:attrName>ppt_h</p:attrName>
                                        </p:attrNameLst>
                                      </p:cBhvr>
                                      <p:tavLst>
                                        <p:tav tm="0">
                                          <p:val>
                                            <p:fltVal val="0"/>
                                          </p:val>
                                        </p:tav>
                                        <p:tav tm="100000">
                                          <p:val>
                                            <p:strVal val="#ppt_h"/>
                                          </p:val>
                                        </p:tav>
                                      </p:tavLst>
                                    </p:anim>
                                    <p:animEffect transition="in" filter="fade">
                                      <p:cBhvr>
                                        <p:cTn id="86" dur="500"/>
                                        <p:tgtEl>
                                          <p:spTgt spid="23"/>
                                        </p:tgtEl>
                                      </p:cBhvr>
                                    </p:animEffect>
                                  </p:childTnLst>
                                </p:cTn>
                              </p:par>
                              <p:par>
                                <p:cTn id="87" presetID="53" presetClass="entr" presetSubtype="16" fill="hold" nodeType="withEffect">
                                  <p:stCondLst>
                                    <p:cond delay="250"/>
                                  </p:stCondLst>
                                  <p:childTnLst>
                                    <p:set>
                                      <p:cBhvr>
                                        <p:cTn id="88" dur="1" fill="hold">
                                          <p:stCondLst>
                                            <p:cond delay="0"/>
                                          </p:stCondLst>
                                        </p:cTn>
                                        <p:tgtEl>
                                          <p:spTgt spid="3"/>
                                        </p:tgtEl>
                                        <p:attrNameLst>
                                          <p:attrName>style.visibility</p:attrName>
                                        </p:attrNameLst>
                                      </p:cBhvr>
                                      <p:to>
                                        <p:strVal val="visible"/>
                                      </p:to>
                                    </p:set>
                                    <p:anim calcmode="lin" valueType="num">
                                      <p:cBhvr>
                                        <p:cTn id="89" dur="500" fill="hold"/>
                                        <p:tgtEl>
                                          <p:spTgt spid="3"/>
                                        </p:tgtEl>
                                        <p:attrNameLst>
                                          <p:attrName>ppt_w</p:attrName>
                                        </p:attrNameLst>
                                      </p:cBhvr>
                                      <p:tavLst>
                                        <p:tav tm="0">
                                          <p:val>
                                            <p:fltVal val="0"/>
                                          </p:val>
                                        </p:tav>
                                        <p:tav tm="100000">
                                          <p:val>
                                            <p:strVal val="#ppt_w"/>
                                          </p:val>
                                        </p:tav>
                                      </p:tavLst>
                                    </p:anim>
                                    <p:anim calcmode="lin" valueType="num">
                                      <p:cBhvr>
                                        <p:cTn id="90" dur="500" fill="hold"/>
                                        <p:tgtEl>
                                          <p:spTgt spid="3"/>
                                        </p:tgtEl>
                                        <p:attrNameLst>
                                          <p:attrName>ppt_h</p:attrName>
                                        </p:attrNameLst>
                                      </p:cBhvr>
                                      <p:tavLst>
                                        <p:tav tm="0">
                                          <p:val>
                                            <p:fltVal val="0"/>
                                          </p:val>
                                        </p:tav>
                                        <p:tav tm="100000">
                                          <p:val>
                                            <p:strVal val="#ppt_h"/>
                                          </p:val>
                                        </p:tav>
                                      </p:tavLst>
                                    </p:anim>
                                    <p:animEffect transition="in" filter="fade">
                                      <p:cBhvr>
                                        <p:cTn id="91" dur="500"/>
                                        <p:tgtEl>
                                          <p:spTgt spid="3"/>
                                        </p:tgtEl>
                                      </p:cBhvr>
                                    </p:animEffect>
                                  </p:childTnLst>
                                </p:cTn>
                              </p:par>
                              <p:par>
                                <p:cTn id="92" presetID="53" presetClass="entr" presetSubtype="16" fill="hold" grpId="0" nodeType="withEffect">
                                  <p:stCondLst>
                                    <p:cond delay="250"/>
                                  </p:stCondLst>
                                  <p:childTnLst>
                                    <p:set>
                                      <p:cBhvr>
                                        <p:cTn id="93" dur="1" fill="hold">
                                          <p:stCondLst>
                                            <p:cond delay="0"/>
                                          </p:stCondLst>
                                        </p:cTn>
                                        <p:tgtEl>
                                          <p:spTgt spid="45"/>
                                        </p:tgtEl>
                                        <p:attrNameLst>
                                          <p:attrName>style.visibility</p:attrName>
                                        </p:attrNameLst>
                                      </p:cBhvr>
                                      <p:to>
                                        <p:strVal val="visible"/>
                                      </p:to>
                                    </p:set>
                                    <p:anim calcmode="lin" valueType="num">
                                      <p:cBhvr>
                                        <p:cTn id="94" dur="500" fill="hold"/>
                                        <p:tgtEl>
                                          <p:spTgt spid="45"/>
                                        </p:tgtEl>
                                        <p:attrNameLst>
                                          <p:attrName>ppt_w</p:attrName>
                                        </p:attrNameLst>
                                      </p:cBhvr>
                                      <p:tavLst>
                                        <p:tav tm="0">
                                          <p:val>
                                            <p:fltVal val="0"/>
                                          </p:val>
                                        </p:tav>
                                        <p:tav tm="100000">
                                          <p:val>
                                            <p:strVal val="#ppt_w"/>
                                          </p:val>
                                        </p:tav>
                                      </p:tavLst>
                                    </p:anim>
                                    <p:anim calcmode="lin" valueType="num">
                                      <p:cBhvr>
                                        <p:cTn id="95" dur="500" fill="hold"/>
                                        <p:tgtEl>
                                          <p:spTgt spid="45"/>
                                        </p:tgtEl>
                                        <p:attrNameLst>
                                          <p:attrName>ppt_h</p:attrName>
                                        </p:attrNameLst>
                                      </p:cBhvr>
                                      <p:tavLst>
                                        <p:tav tm="0">
                                          <p:val>
                                            <p:fltVal val="0"/>
                                          </p:val>
                                        </p:tav>
                                        <p:tav tm="100000">
                                          <p:val>
                                            <p:strVal val="#ppt_h"/>
                                          </p:val>
                                        </p:tav>
                                      </p:tavLst>
                                    </p:anim>
                                    <p:animEffect transition="in" filter="fade">
                                      <p:cBhvr>
                                        <p:cTn id="96" dur="500"/>
                                        <p:tgtEl>
                                          <p:spTgt spid="45"/>
                                        </p:tgtEl>
                                      </p:cBhvr>
                                    </p:animEffect>
                                  </p:childTnLst>
                                </p:cTn>
                              </p:par>
                              <p:par>
                                <p:cTn id="97" presetID="2" presetClass="entr" presetSubtype="4" fill="hold" nodeType="withEffect">
                                  <p:stCondLst>
                                    <p:cond delay="500"/>
                                  </p:stCondLst>
                                  <p:childTnLst>
                                    <p:set>
                                      <p:cBhvr>
                                        <p:cTn id="98" dur="1" fill="hold">
                                          <p:stCondLst>
                                            <p:cond delay="0"/>
                                          </p:stCondLst>
                                        </p:cTn>
                                        <p:tgtEl>
                                          <p:spTgt spid="5"/>
                                        </p:tgtEl>
                                        <p:attrNameLst>
                                          <p:attrName>style.visibility</p:attrName>
                                        </p:attrNameLst>
                                      </p:cBhvr>
                                      <p:to>
                                        <p:strVal val="visible"/>
                                      </p:to>
                                    </p:set>
                                    <p:anim calcmode="lin" valueType="num">
                                      <p:cBhvr additive="base">
                                        <p:cTn id="99" dur="500" fill="hold"/>
                                        <p:tgtEl>
                                          <p:spTgt spid="5"/>
                                        </p:tgtEl>
                                        <p:attrNameLst>
                                          <p:attrName>ppt_x</p:attrName>
                                        </p:attrNameLst>
                                      </p:cBhvr>
                                      <p:tavLst>
                                        <p:tav tm="0">
                                          <p:val>
                                            <p:strVal val="#ppt_x"/>
                                          </p:val>
                                        </p:tav>
                                        <p:tav tm="100000">
                                          <p:val>
                                            <p:strVal val="#ppt_x"/>
                                          </p:val>
                                        </p:tav>
                                      </p:tavLst>
                                    </p:anim>
                                    <p:anim calcmode="lin" valueType="num">
                                      <p:cBhvr additive="base">
                                        <p:cTn id="100" dur="500" fill="hold"/>
                                        <p:tgtEl>
                                          <p:spTgt spid="5"/>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750"/>
                                  </p:stCondLst>
                                  <p:childTnLst>
                                    <p:set>
                                      <p:cBhvr>
                                        <p:cTn id="102" dur="1" fill="hold">
                                          <p:stCondLst>
                                            <p:cond delay="0"/>
                                          </p:stCondLst>
                                        </p:cTn>
                                        <p:tgtEl>
                                          <p:spTgt spid="9"/>
                                        </p:tgtEl>
                                        <p:attrNameLst>
                                          <p:attrName>style.visibility</p:attrName>
                                        </p:attrNameLst>
                                      </p:cBhvr>
                                      <p:to>
                                        <p:strVal val="visible"/>
                                      </p:to>
                                    </p:set>
                                    <p:anim calcmode="lin" valueType="num">
                                      <p:cBhvr additive="base">
                                        <p:cTn id="103" dur="500" fill="hold"/>
                                        <p:tgtEl>
                                          <p:spTgt spid="9"/>
                                        </p:tgtEl>
                                        <p:attrNameLst>
                                          <p:attrName>ppt_x</p:attrName>
                                        </p:attrNameLst>
                                      </p:cBhvr>
                                      <p:tavLst>
                                        <p:tav tm="0">
                                          <p:val>
                                            <p:strVal val="#ppt_x"/>
                                          </p:val>
                                        </p:tav>
                                        <p:tav tm="100000">
                                          <p:val>
                                            <p:strVal val="#ppt_x"/>
                                          </p:val>
                                        </p:tav>
                                      </p:tavLst>
                                    </p:anim>
                                    <p:anim calcmode="lin" valueType="num">
                                      <p:cBhvr additive="base">
                                        <p:cTn id="104" dur="500" fill="hold"/>
                                        <p:tgtEl>
                                          <p:spTgt spid="9"/>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1000"/>
                                  </p:stCondLst>
                                  <p:childTnLst>
                                    <p:set>
                                      <p:cBhvr>
                                        <p:cTn id="106" dur="1" fill="hold">
                                          <p:stCondLst>
                                            <p:cond delay="0"/>
                                          </p:stCondLst>
                                        </p:cTn>
                                        <p:tgtEl>
                                          <p:spTgt spid="6"/>
                                        </p:tgtEl>
                                        <p:attrNameLst>
                                          <p:attrName>style.visibility</p:attrName>
                                        </p:attrNameLst>
                                      </p:cBhvr>
                                      <p:to>
                                        <p:strVal val="visible"/>
                                      </p:to>
                                    </p:set>
                                    <p:anim calcmode="lin" valueType="num">
                                      <p:cBhvr additive="base">
                                        <p:cTn id="107" dur="500" fill="hold"/>
                                        <p:tgtEl>
                                          <p:spTgt spid="6"/>
                                        </p:tgtEl>
                                        <p:attrNameLst>
                                          <p:attrName>ppt_x</p:attrName>
                                        </p:attrNameLst>
                                      </p:cBhvr>
                                      <p:tavLst>
                                        <p:tav tm="0">
                                          <p:val>
                                            <p:strVal val="#ppt_x"/>
                                          </p:val>
                                        </p:tav>
                                        <p:tav tm="100000">
                                          <p:val>
                                            <p:strVal val="#ppt_x"/>
                                          </p:val>
                                        </p:tav>
                                      </p:tavLst>
                                    </p:anim>
                                    <p:anim calcmode="lin" valueType="num">
                                      <p:cBhvr additive="base">
                                        <p:cTn id="108" dur="500" fill="hold"/>
                                        <p:tgtEl>
                                          <p:spTgt spid="6"/>
                                        </p:tgtEl>
                                        <p:attrNameLst>
                                          <p:attrName>ppt_y</p:attrName>
                                        </p:attrNameLst>
                                      </p:cBhvr>
                                      <p:tavLst>
                                        <p:tav tm="0">
                                          <p:val>
                                            <p:strVal val="1+#ppt_h/2"/>
                                          </p:val>
                                        </p:tav>
                                        <p:tav tm="100000">
                                          <p:val>
                                            <p:strVal val="#ppt_y"/>
                                          </p:val>
                                        </p:tav>
                                      </p:tavLst>
                                    </p:anim>
                                  </p:childTnLst>
                                </p:cTn>
                              </p:par>
                              <p:par>
                                <p:cTn id="109" presetID="2" presetClass="entr" presetSubtype="4" fill="hold" nodeType="withEffect">
                                  <p:stCondLst>
                                    <p:cond delay="1250"/>
                                  </p:stCondLst>
                                  <p:childTnLst>
                                    <p:set>
                                      <p:cBhvr>
                                        <p:cTn id="110" dur="1" fill="hold">
                                          <p:stCondLst>
                                            <p:cond delay="0"/>
                                          </p:stCondLst>
                                        </p:cTn>
                                        <p:tgtEl>
                                          <p:spTgt spid="11"/>
                                        </p:tgtEl>
                                        <p:attrNameLst>
                                          <p:attrName>style.visibility</p:attrName>
                                        </p:attrNameLst>
                                      </p:cBhvr>
                                      <p:to>
                                        <p:strVal val="visible"/>
                                      </p:to>
                                    </p:set>
                                    <p:anim calcmode="lin" valueType="num">
                                      <p:cBhvr additive="base">
                                        <p:cTn id="111" dur="500" fill="hold"/>
                                        <p:tgtEl>
                                          <p:spTgt spid="11"/>
                                        </p:tgtEl>
                                        <p:attrNameLst>
                                          <p:attrName>ppt_x</p:attrName>
                                        </p:attrNameLst>
                                      </p:cBhvr>
                                      <p:tavLst>
                                        <p:tav tm="0">
                                          <p:val>
                                            <p:strVal val="#ppt_x"/>
                                          </p:val>
                                        </p:tav>
                                        <p:tav tm="100000">
                                          <p:val>
                                            <p:strVal val="#ppt_x"/>
                                          </p:val>
                                        </p:tav>
                                      </p:tavLst>
                                    </p:anim>
                                    <p:anim calcmode="lin" valueType="num">
                                      <p:cBhvr additive="base">
                                        <p:cTn id="1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P spid="13" grpId="0" animBg="1"/>
      <p:bldP spid="14" grpId="0" animBg="1"/>
      <p:bldP spid="18" grpId="0" animBg="1"/>
      <p:bldP spid="21" grpId="0" animBg="1"/>
      <p:bldP spid="22" grpId="0" animBg="1"/>
      <p:bldP spid="24" grpId="0" animBg="1"/>
      <p:bldP spid="28" grpId="0" animBg="1"/>
      <p:bldP spid="31" grpId="0" animBg="1"/>
      <p:bldP spid="32" grpId="0" animBg="1"/>
      <p:bldP spid="23" grpId="0" animBg="1"/>
      <p:bldP spid="44" grpId="0" animBg="1"/>
      <p:bldP spid="4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5"/>
          <p:cNvGrpSpPr/>
          <p:nvPr/>
        </p:nvGrpSpPr>
        <p:grpSpPr>
          <a:xfrm>
            <a:off x="1736685" y="789552"/>
            <a:ext cx="5241977" cy="1390204"/>
            <a:chOff x="1996569" y="737209"/>
            <a:chExt cx="6989302" cy="1853605"/>
          </a:xfrm>
        </p:grpSpPr>
        <p:sp>
          <p:nvSpPr>
            <p:cNvPr id="16" name="矩形 15"/>
            <p:cNvSpPr/>
            <p:nvPr/>
          </p:nvSpPr>
          <p:spPr bwMode="auto">
            <a:xfrm>
              <a:off x="1996569" y="2071637"/>
              <a:ext cx="5394244" cy="519176"/>
            </a:xfrm>
            <a:prstGeom prst="rect">
              <a:avLst/>
            </a:prstGeom>
            <a:solidFill>
              <a:schemeClr val="accent1">
                <a:lumMod val="10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288000" tIns="45720" rIns="288000" bIns="45720" anchor="ctr" anchorCtr="0" compatLnSpc="1">
              <a:normAutofit/>
            </a:bodyPr>
            <a:lstStyle/>
            <a:p>
              <a:pPr algn="r"/>
              <a:r>
                <a:rPr lang="zh-CN" altLang="en-US" sz="1600">
                  <a:solidFill>
                    <a:schemeClr val="bg1"/>
                  </a:solidFill>
                  <a:cs typeface="+mn-ea"/>
                  <a:sym typeface="+mn-lt"/>
                </a:rPr>
                <a:t>标题文本预设</a:t>
              </a:r>
            </a:p>
          </p:txBody>
        </p:sp>
        <p:sp>
          <p:nvSpPr>
            <p:cNvPr id="17" name="矩形 16"/>
            <p:cNvSpPr/>
            <p:nvPr/>
          </p:nvSpPr>
          <p:spPr bwMode="auto">
            <a:xfrm>
              <a:off x="4632299" y="2071637"/>
              <a:ext cx="2758513" cy="5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18" name="矩形 17"/>
            <p:cNvSpPr/>
            <p:nvPr/>
          </p:nvSpPr>
          <p:spPr bwMode="auto">
            <a:xfrm>
              <a:off x="2003439" y="2071637"/>
              <a:ext cx="694320" cy="519176"/>
            </a:xfrm>
            <a:prstGeom prst="rect">
              <a:avLst/>
            </a:prstGeom>
            <a:solidFill>
              <a:schemeClr val="accent1">
                <a:lumMod val="75000"/>
              </a:schemeClr>
            </a:solidFill>
            <a:ln>
              <a:noFill/>
            </a:ln>
          </p:spPr>
          <p:txBody>
            <a:bodyPr vert="horz" wrap="square" lIns="91440" tIns="45720" rIns="91440" bIns="45720" anchor="ctr" anchorCtr="1" compatLnSpc="1">
              <a:normAutofit fontScale="92500" lnSpcReduction="20000"/>
            </a:bodyPr>
            <a:lstStyle/>
            <a:p>
              <a:pPr algn="ctr"/>
              <a:r>
                <a:rPr lang="en-US" altLang="zh-CN" sz="2400">
                  <a:solidFill>
                    <a:schemeClr val="bg1"/>
                  </a:solidFill>
                  <a:cs typeface="+mn-ea"/>
                  <a:sym typeface="+mn-lt"/>
                </a:rPr>
                <a:t>01</a:t>
              </a:r>
            </a:p>
          </p:txBody>
        </p:sp>
        <p:sp>
          <p:nvSpPr>
            <p:cNvPr id="19" name="矩形 18"/>
            <p:cNvSpPr/>
            <p:nvPr/>
          </p:nvSpPr>
          <p:spPr bwMode="auto">
            <a:xfrm>
              <a:off x="4632299" y="2071637"/>
              <a:ext cx="694320" cy="5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20" name="任意多边形: 形状 19"/>
            <p:cNvSpPr/>
            <p:nvPr/>
          </p:nvSpPr>
          <p:spPr bwMode="auto">
            <a:xfrm>
              <a:off x="7390812" y="1881899"/>
              <a:ext cx="1595059" cy="708915"/>
            </a:xfrm>
            <a:custGeom>
              <a:avLst/>
              <a:gdLst>
                <a:gd name="T0" fmla="*/ 216 w 765"/>
                <a:gd name="T1" fmla="*/ 0 h 340"/>
                <a:gd name="T2" fmla="*/ 765 w 765"/>
                <a:gd name="T3" fmla="*/ 0 h 340"/>
                <a:gd name="T4" fmla="*/ 249 w 765"/>
                <a:gd name="T5" fmla="*/ 340 h 340"/>
                <a:gd name="T6" fmla="*/ 0 w 765"/>
                <a:gd name="T7" fmla="*/ 340 h 340"/>
                <a:gd name="T8" fmla="*/ 216 w 765"/>
                <a:gd name="T9" fmla="*/ 0 h 340"/>
              </a:gdLst>
              <a:ahLst/>
              <a:cxnLst>
                <a:cxn ang="0">
                  <a:pos x="T0" y="T1"/>
                </a:cxn>
                <a:cxn ang="0">
                  <a:pos x="T2" y="T3"/>
                </a:cxn>
                <a:cxn ang="0">
                  <a:pos x="T4" y="T5"/>
                </a:cxn>
                <a:cxn ang="0">
                  <a:pos x="T6" y="T7"/>
                </a:cxn>
                <a:cxn ang="0">
                  <a:pos x="T8" y="T9"/>
                </a:cxn>
              </a:cxnLst>
              <a:rect l="0" t="0" r="r" b="b"/>
              <a:pathLst>
                <a:path w="765" h="340">
                  <a:moveTo>
                    <a:pt x="216" y="0"/>
                  </a:moveTo>
                  <a:lnTo>
                    <a:pt x="765" y="0"/>
                  </a:lnTo>
                  <a:lnTo>
                    <a:pt x="249" y="340"/>
                  </a:lnTo>
                  <a:lnTo>
                    <a:pt x="0" y="340"/>
                  </a:lnTo>
                  <a:lnTo>
                    <a:pt x="216" y="0"/>
                  </a:lnTo>
                  <a:close/>
                </a:path>
              </a:pathLst>
            </a:custGeom>
            <a:solidFill>
              <a:schemeClr val="accent1">
                <a:lumMod val="75000"/>
              </a:schemeClr>
            </a:solidFill>
            <a:ln>
              <a:noFill/>
            </a:ln>
          </p:spPr>
          <p:txBody>
            <a:bodyPr anchor="ctr"/>
            <a:lstStyle/>
            <a:p>
              <a:pPr algn="ctr"/>
              <a:endParaRPr>
                <a:cs typeface="+mn-ea"/>
                <a:sym typeface="+mn-lt"/>
              </a:endParaRPr>
            </a:p>
          </p:txBody>
        </p:sp>
        <p:sp>
          <p:nvSpPr>
            <p:cNvPr id="21" name="任意多边形: 形状 20"/>
            <p:cNvSpPr/>
            <p:nvPr/>
          </p:nvSpPr>
          <p:spPr bwMode="auto">
            <a:xfrm>
              <a:off x="7390812" y="737209"/>
              <a:ext cx="450369" cy="1853604"/>
            </a:xfrm>
            <a:custGeom>
              <a:avLst/>
              <a:gdLst>
                <a:gd name="T0" fmla="*/ 0 w 216"/>
                <a:gd name="T1" fmla="*/ 640 h 889"/>
                <a:gd name="T2" fmla="*/ 216 w 216"/>
                <a:gd name="T3" fmla="*/ 0 h 889"/>
                <a:gd name="T4" fmla="*/ 216 w 216"/>
                <a:gd name="T5" fmla="*/ 549 h 889"/>
                <a:gd name="T6" fmla="*/ 0 w 216"/>
                <a:gd name="T7" fmla="*/ 889 h 889"/>
                <a:gd name="T8" fmla="*/ 0 w 216"/>
                <a:gd name="T9" fmla="*/ 640 h 889"/>
              </a:gdLst>
              <a:ahLst/>
              <a:cxnLst>
                <a:cxn ang="0">
                  <a:pos x="T0" y="T1"/>
                </a:cxn>
                <a:cxn ang="0">
                  <a:pos x="T2" y="T3"/>
                </a:cxn>
                <a:cxn ang="0">
                  <a:pos x="T4" y="T5"/>
                </a:cxn>
                <a:cxn ang="0">
                  <a:pos x="T6" y="T7"/>
                </a:cxn>
                <a:cxn ang="0">
                  <a:pos x="T8" y="T9"/>
                </a:cxn>
              </a:cxnLst>
              <a:rect l="0" t="0" r="r" b="b"/>
              <a:pathLst>
                <a:path w="216" h="889">
                  <a:moveTo>
                    <a:pt x="0" y="640"/>
                  </a:moveTo>
                  <a:lnTo>
                    <a:pt x="216" y="0"/>
                  </a:lnTo>
                  <a:lnTo>
                    <a:pt x="216" y="549"/>
                  </a:lnTo>
                  <a:lnTo>
                    <a:pt x="0" y="889"/>
                  </a:lnTo>
                  <a:lnTo>
                    <a:pt x="0" y="640"/>
                  </a:lnTo>
                  <a:close/>
                </a:path>
              </a:pathLst>
            </a:custGeom>
            <a:solidFill>
              <a:schemeClr val="accent1">
                <a:lumMod val="60000"/>
                <a:lumOff val="40000"/>
              </a:schemeClr>
            </a:solidFill>
            <a:ln>
              <a:noFill/>
            </a:ln>
          </p:spPr>
          <p:txBody>
            <a:bodyPr anchor="ctr"/>
            <a:lstStyle/>
            <a:p>
              <a:pPr algn="ctr"/>
              <a:endParaRPr>
                <a:cs typeface="+mn-ea"/>
                <a:sym typeface="+mn-lt"/>
              </a:endParaRPr>
            </a:p>
          </p:txBody>
        </p:sp>
        <p:sp>
          <p:nvSpPr>
            <p:cNvPr id="22" name="矩形 21"/>
            <p:cNvSpPr/>
            <p:nvPr/>
          </p:nvSpPr>
          <p:spPr bwMode="auto">
            <a:xfrm>
              <a:off x="7841181" y="737209"/>
              <a:ext cx="1144690" cy="1144689"/>
            </a:xfrm>
            <a:prstGeom prst="rect">
              <a:avLst/>
            </a:prstGeom>
            <a:solidFill>
              <a:schemeClr val="accent1">
                <a:lumMod val="10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23" name="任意多边形: 形状 22"/>
            <p:cNvSpPr/>
            <p:nvPr/>
          </p:nvSpPr>
          <p:spPr bwMode="auto">
            <a:xfrm>
              <a:off x="8239315" y="954054"/>
              <a:ext cx="380600" cy="676307"/>
            </a:xfrm>
            <a:custGeom>
              <a:avLst/>
              <a:gdLst>
                <a:gd name="connsiteX0" fmla="*/ 366284 w 380600"/>
                <a:gd name="connsiteY0" fmla="*/ 539674 h 676307"/>
                <a:gd name="connsiteX1" fmla="*/ 373333 w 380600"/>
                <a:gd name="connsiteY1" fmla="*/ 555235 h 676307"/>
                <a:gd name="connsiteX2" fmla="*/ 256211 w 380600"/>
                <a:gd name="connsiteY2" fmla="*/ 662553 h 676307"/>
                <a:gd name="connsiteX3" fmla="*/ 100047 w 380600"/>
                <a:gd name="connsiteY3" fmla="*/ 666846 h 676307"/>
                <a:gd name="connsiteX4" fmla="*/ 65345 w 380600"/>
                <a:gd name="connsiteY4" fmla="*/ 675431 h 676307"/>
                <a:gd name="connsiteX5" fmla="*/ 277 w 380600"/>
                <a:gd name="connsiteY5" fmla="*/ 598162 h 676307"/>
                <a:gd name="connsiteX6" fmla="*/ 52331 w 380600"/>
                <a:gd name="connsiteY6" fmla="*/ 542357 h 676307"/>
                <a:gd name="connsiteX7" fmla="*/ 126075 w 380600"/>
                <a:gd name="connsiteY7" fmla="*/ 546649 h 676307"/>
                <a:gd name="connsiteX8" fmla="*/ 238859 w 380600"/>
                <a:gd name="connsiteY8" fmla="*/ 542357 h 676307"/>
                <a:gd name="connsiteX9" fmla="*/ 251873 w 380600"/>
                <a:gd name="connsiteY9" fmla="*/ 576698 h 676307"/>
                <a:gd name="connsiteX10" fmla="*/ 147764 w 380600"/>
                <a:gd name="connsiteY10" fmla="*/ 589577 h 676307"/>
                <a:gd name="connsiteX11" fmla="*/ 286576 w 380600"/>
                <a:gd name="connsiteY11" fmla="*/ 593869 h 676307"/>
                <a:gd name="connsiteX12" fmla="*/ 342968 w 380600"/>
                <a:gd name="connsiteY12" fmla="*/ 546649 h 676307"/>
                <a:gd name="connsiteX13" fmla="*/ 366284 w 380600"/>
                <a:gd name="connsiteY13" fmla="*/ 539674 h 676307"/>
                <a:gd name="connsiteX14" fmla="*/ 153033 w 380600"/>
                <a:gd name="connsiteY14" fmla="*/ 454539 h 676307"/>
                <a:gd name="connsiteX15" fmla="*/ 270452 w 380600"/>
                <a:gd name="connsiteY15" fmla="*/ 454539 h 676307"/>
                <a:gd name="connsiteX16" fmla="*/ 287847 w 380600"/>
                <a:gd name="connsiteY16" fmla="*/ 471861 h 676307"/>
                <a:gd name="connsiteX17" fmla="*/ 270452 w 380600"/>
                <a:gd name="connsiteY17" fmla="*/ 489183 h 676307"/>
                <a:gd name="connsiteX18" fmla="*/ 244359 w 380600"/>
                <a:gd name="connsiteY18" fmla="*/ 489183 h 676307"/>
                <a:gd name="connsiteX19" fmla="*/ 209568 w 380600"/>
                <a:gd name="connsiteY19" fmla="*/ 510836 h 676307"/>
                <a:gd name="connsiteX20" fmla="*/ 174777 w 380600"/>
                <a:gd name="connsiteY20" fmla="*/ 489183 h 676307"/>
                <a:gd name="connsiteX21" fmla="*/ 168118 w 380600"/>
                <a:gd name="connsiteY21" fmla="*/ 489183 h 676307"/>
                <a:gd name="connsiteX22" fmla="*/ 153033 w 380600"/>
                <a:gd name="connsiteY22" fmla="*/ 489183 h 676307"/>
                <a:gd name="connsiteX23" fmla="*/ 135638 w 380600"/>
                <a:gd name="connsiteY23" fmla="*/ 471861 h 676307"/>
                <a:gd name="connsiteX24" fmla="*/ 153033 w 380600"/>
                <a:gd name="connsiteY24" fmla="*/ 454539 h 676307"/>
                <a:gd name="connsiteX25" fmla="*/ 144335 w 380600"/>
                <a:gd name="connsiteY25" fmla="*/ 421178 h 676307"/>
                <a:gd name="connsiteX26" fmla="*/ 274801 w 380600"/>
                <a:gd name="connsiteY26" fmla="*/ 421178 h 676307"/>
                <a:gd name="connsiteX27" fmla="*/ 287847 w 380600"/>
                <a:gd name="connsiteY27" fmla="*/ 433688 h 676307"/>
                <a:gd name="connsiteX28" fmla="*/ 274801 w 380600"/>
                <a:gd name="connsiteY28" fmla="*/ 442028 h 676307"/>
                <a:gd name="connsiteX29" fmla="*/ 144335 w 380600"/>
                <a:gd name="connsiteY29" fmla="*/ 442028 h 676307"/>
                <a:gd name="connsiteX30" fmla="*/ 135638 w 380600"/>
                <a:gd name="connsiteY30" fmla="*/ 433688 h 676307"/>
                <a:gd name="connsiteX31" fmla="*/ 144335 w 380600"/>
                <a:gd name="connsiteY31" fmla="*/ 421178 h 676307"/>
                <a:gd name="connsiteX32" fmla="*/ 209574 w 380600"/>
                <a:gd name="connsiteY32" fmla="*/ 108422 h 676307"/>
                <a:gd name="connsiteX33" fmla="*/ 348312 w 380600"/>
                <a:gd name="connsiteY33" fmla="*/ 242379 h 676307"/>
                <a:gd name="connsiteX34" fmla="*/ 291950 w 380600"/>
                <a:gd name="connsiteY34" fmla="*/ 406584 h 676307"/>
                <a:gd name="connsiteX35" fmla="*/ 231252 w 380600"/>
                <a:gd name="connsiteY35" fmla="*/ 406584 h 676307"/>
                <a:gd name="connsiteX36" fmla="*/ 231252 w 380600"/>
                <a:gd name="connsiteY36" fmla="*/ 272627 h 676307"/>
                <a:gd name="connsiteX37" fmla="*/ 274607 w 380600"/>
                <a:gd name="connsiteY37" fmla="*/ 311518 h 676307"/>
                <a:gd name="connsiteX38" fmla="*/ 274607 w 380600"/>
                <a:gd name="connsiteY38" fmla="*/ 263985 h 676307"/>
                <a:gd name="connsiteX39" fmla="*/ 213909 w 380600"/>
                <a:gd name="connsiteY39" fmla="*/ 203488 h 676307"/>
                <a:gd name="connsiteX40" fmla="*/ 157547 w 380600"/>
                <a:gd name="connsiteY40" fmla="*/ 263985 h 676307"/>
                <a:gd name="connsiteX41" fmla="*/ 157547 w 380600"/>
                <a:gd name="connsiteY41" fmla="*/ 311518 h 676307"/>
                <a:gd name="connsiteX42" fmla="*/ 196567 w 380600"/>
                <a:gd name="connsiteY42" fmla="*/ 272627 h 676307"/>
                <a:gd name="connsiteX43" fmla="*/ 196567 w 380600"/>
                <a:gd name="connsiteY43" fmla="*/ 406584 h 676307"/>
                <a:gd name="connsiteX44" fmla="*/ 135869 w 380600"/>
                <a:gd name="connsiteY44" fmla="*/ 406584 h 676307"/>
                <a:gd name="connsiteX45" fmla="*/ 75171 w 380600"/>
                <a:gd name="connsiteY45" fmla="*/ 242379 h 676307"/>
                <a:gd name="connsiteX46" fmla="*/ 209574 w 380600"/>
                <a:gd name="connsiteY46" fmla="*/ 108422 h 676307"/>
                <a:gd name="connsiteX47" fmla="*/ 351670 w 380600"/>
                <a:gd name="connsiteY47" fmla="*/ 60698 h 676307"/>
                <a:gd name="connsiteX48" fmla="*/ 377386 w 380600"/>
                <a:gd name="connsiteY48" fmla="*/ 60698 h 676307"/>
                <a:gd name="connsiteX49" fmla="*/ 377386 w 380600"/>
                <a:gd name="connsiteY49" fmla="*/ 82128 h 676307"/>
                <a:gd name="connsiteX50" fmla="*/ 334527 w 380600"/>
                <a:gd name="connsiteY50" fmla="*/ 124987 h 676307"/>
                <a:gd name="connsiteX51" fmla="*/ 321669 w 380600"/>
                <a:gd name="connsiteY51" fmla="*/ 129273 h 676307"/>
                <a:gd name="connsiteX52" fmla="*/ 308811 w 380600"/>
                <a:gd name="connsiteY52" fmla="*/ 124987 h 676307"/>
                <a:gd name="connsiteX53" fmla="*/ 308811 w 380600"/>
                <a:gd name="connsiteY53" fmla="*/ 99271 h 676307"/>
                <a:gd name="connsiteX54" fmla="*/ 351670 w 380600"/>
                <a:gd name="connsiteY54" fmla="*/ 60698 h 676307"/>
                <a:gd name="connsiteX55" fmla="*/ 44334 w 380600"/>
                <a:gd name="connsiteY55" fmla="*/ 56412 h 676307"/>
                <a:gd name="connsiteX56" fmla="*/ 70671 w 380600"/>
                <a:gd name="connsiteY56" fmla="*/ 56412 h 676307"/>
                <a:gd name="connsiteX57" fmla="*/ 114567 w 380600"/>
                <a:gd name="connsiteY57" fmla="*/ 99271 h 676307"/>
                <a:gd name="connsiteX58" fmla="*/ 114567 w 380600"/>
                <a:gd name="connsiteY58" fmla="*/ 124987 h 676307"/>
                <a:gd name="connsiteX59" fmla="*/ 101398 w 380600"/>
                <a:gd name="connsiteY59" fmla="*/ 129273 h 676307"/>
                <a:gd name="connsiteX60" fmla="*/ 88230 w 380600"/>
                <a:gd name="connsiteY60" fmla="*/ 124987 h 676307"/>
                <a:gd name="connsiteX61" fmla="*/ 44334 w 380600"/>
                <a:gd name="connsiteY61" fmla="*/ 82128 h 676307"/>
                <a:gd name="connsiteX62" fmla="*/ 44334 w 380600"/>
                <a:gd name="connsiteY62" fmla="*/ 56412 h 676307"/>
                <a:gd name="connsiteX63" fmla="*/ 209656 w 380600"/>
                <a:gd name="connsiteY63" fmla="*/ 0 h 676307"/>
                <a:gd name="connsiteX64" fmla="*/ 227379 w 380600"/>
                <a:gd name="connsiteY64" fmla="*/ 17475 h 676307"/>
                <a:gd name="connsiteX65" fmla="*/ 227379 w 380600"/>
                <a:gd name="connsiteY65" fmla="*/ 74267 h 676307"/>
                <a:gd name="connsiteX66" fmla="*/ 209656 w 380600"/>
                <a:gd name="connsiteY66" fmla="*/ 91742 h 676307"/>
                <a:gd name="connsiteX67" fmla="*/ 191933 w 380600"/>
                <a:gd name="connsiteY67" fmla="*/ 74267 h 676307"/>
                <a:gd name="connsiteX68" fmla="*/ 191933 w 380600"/>
                <a:gd name="connsiteY68" fmla="*/ 17475 h 676307"/>
                <a:gd name="connsiteX69" fmla="*/ 209656 w 380600"/>
                <a:gd name="connsiteY69" fmla="*/ 0 h 6763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380600" h="676307">
                  <a:moveTo>
                    <a:pt x="366284" y="539674"/>
                  </a:moveTo>
                  <a:cubicBezTo>
                    <a:pt x="371164" y="541283"/>
                    <a:pt x="373333" y="546649"/>
                    <a:pt x="373333" y="555235"/>
                  </a:cubicBezTo>
                  <a:cubicBezTo>
                    <a:pt x="373333" y="572406"/>
                    <a:pt x="286576" y="653968"/>
                    <a:pt x="256211" y="662553"/>
                  </a:cubicBezTo>
                  <a:cubicBezTo>
                    <a:pt x="221508" y="675431"/>
                    <a:pt x="104385" y="666846"/>
                    <a:pt x="100047" y="666846"/>
                  </a:cubicBezTo>
                  <a:cubicBezTo>
                    <a:pt x="87034" y="666846"/>
                    <a:pt x="78358" y="679724"/>
                    <a:pt x="65345" y="675431"/>
                  </a:cubicBezTo>
                  <a:cubicBezTo>
                    <a:pt x="43655" y="666846"/>
                    <a:pt x="-4061" y="623919"/>
                    <a:pt x="277" y="598162"/>
                  </a:cubicBezTo>
                  <a:cubicBezTo>
                    <a:pt x="4614" y="572406"/>
                    <a:pt x="39317" y="550942"/>
                    <a:pt x="52331" y="542357"/>
                  </a:cubicBezTo>
                  <a:cubicBezTo>
                    <a:pt x="69682" y="533771"/>
                    <a:pt x="104385" y="542357"/>
                    <a:pt x="126075" y="546649"/>
                  </a:cubicBezTo>
                  <a:cubicBezTo>
                    <a:pt x="147764" y="550942"/>
                    <a:pt x="221508" y="546649"/>
                    <a:pt x="238859" y="542357"/>
                  </a:cubicBezTo>
                  <a:cubicBezTo>
                    <a:pt x="256211" y="542357"/>
                    <a:pt x="269224" y="550942"/>
                    <a:pt x="251873" y="576698"/>
                  </a:cubicBezTo>
                  <a:cubicBezTo>
                    <a:pt x="238859" y="602455"/>
                    <a:pt x="147764" y="589577"/>
                    <a:pt x="147764" y="589577"/>
                  </a:cubicBezTo>
                  <a:cubicBezTo>
                    <a:pt x="178129" y="632504"/>
                    <a:pt x="247535" y="623919"/>
                    <a:pt x="286576" y="593869"/>
                  </a:cubicBezTo>
                  <a:cubicBezTo>
                    <a:pt x="303927" y="580991"/>
                    <a:pt x="321279" y="559527"/>
                    <a:pt x="342968" y="546649"/>
                  </a:cubicBezTo>
                  <a:cubicBezTo>
                    <a:pt x="353812" y="540210"/>
                    <a:pt x="361404" y="538064"/>
                    <a:pt x="366284" y="539674"/>
                  </a:cubicBezTo>
                  <a:close/>
                  <a:moveTo>
                    <a:pt x="153033" y="454539"/>
                  </a:moveTo>
                  <a:cubicBezTo>
                    <a:pt x="153033" y="454539"/>
                    <a:pt x="153033" y="454539"/>
                    <a:pt x="270452" y="454539"/>
                  </a:cubicBezTo>
                  <a:cubicBezTo>
                    <a:pt x="279149" y="454539"/>
                    <a:pt x="287847" y="463200"/>
                    <a:pt x="287847" y="471861"/>
                  </a:cubicBezTo>
                  <a:cubicBezTo>
                    <a:pt x="287847" y="480522"/>
                    <a:pt x="279149" y="489183"/>
                    <a:pt x="270452" y="489183"/>
                  </a:cubicBezTo>
                  <a:cubicBezTo>
                    <a:pt x="270452" y="489183"/>
                    <a:pt x="270452" y="489183"/>
                    <a:pt x="244359" y="489183"/>
                  </a:cubicBezTo>
                  <a:cubicBezTo>
                    <a:pt x="244359" y="502175"/>
                    <a:pt x="231312" y="510836"/>
                    <a:pt x="209568" y="510836"/>
                  </a:cubicBezTo>
                  <a:cubicBezTo>
                    <a:pt x="192173" y="510836"/>
                    <a:pt x="174777" y="502175"/>
                    <a:pt x="174777" y="489183"/>
                  </a:cubicBezTo>
                  <a:lnTo>
                    <a:pt x="168118" y="489183"/>
                  </a:lnTo>
                  <a:cubicBezTo>
                    <a:pt x="164449" y="489183"/>
                    <a:pt x="159556" y="489183"/>
                    <a:pt x="153033" y="489183"/>
                  </a:cubicBezTo>
                  <a:cubicBezTo>
                    <a:pt x="144335" y="489183"/>
                    <a:pt x="135638" y="480522"/>
                    <a:pt x="135638" y="471861"/>
                  </a:cubicBezTo>
                  <a:cubicBezTo>
                    <a:pt x="135638" y="463200"/>
                    <a:pt x="144335" y="454539"/>
                    <a:pt x="153033" y="454539"/>
                  </a:cubicBezTo>
                  <a:close/>
                  <a:moveTo>
                    <a:pt x="144335" y="421178"/>
                  </a:moveTo>
                  <a:cubicBezTo>
                    <a:pt x="144335" y="421178"/>
                    <a:pt x="144335" y="421178"/>
                    <a:pt x="274801" y="421178"/>
                  </a:cubicBezTo>
                  <a:cubicBezTo>
                    <a:pt x="283498" y="421178"/>
                    <a:pt x="287847" y="425348"/>
                    <a:pt x="287847" y="433688"/>
                  </a:cubicBezTo>
                  <a:cubicBezTo>
                    <a:pt x="287847" y="437858"/>
                    <a:pt x="283498" y="442028"/>
                    <a:pt x="274801" y="442028"/>
                  </a:cubicBezTo>
                  <a:cubicBezTo>
                    <a:pt x="274801" y="442028"/>
                    <a:pt x="274801" y="442028"/>
                    <a:pt x="144335" y="442028"/>
                  </a:cubicBezTo>
                  <a:cubicBezTo>
                    <a:pt x="139987" y="442028"/>
                    <a:pt x="135638" y="437858"/>
                    <a:pt x="135638" y="433688"/>
                  </a:cubicBezTo>
                  <a:cubicBezTo>
                    <a:pt x="135638" y="425348"/>
                    <a:pt x="139987" y="421178"/>
                    <a:pt x="144335" y="421178"/>
                  </a:cubicBezTo>
                  <a:close/>
                  <a:moveTo>
                    <a:pt x="209574" y="108422"/>
                  </a:moveTo>
                  <a:cubicBezTo>
                    <a:pt x="287614" y="108422"/>
                    <a:pt x="348312" y="164598"/>
                    <a:pt x="348312" y="242379"/>
                  </a:cubicBezTo>
                  <a:cubicBezTo>
                    <a:pt x="348312" y="307197"/>
                    <a:pt x="291950" y="341766"/>
                    <a:pt x="291950" y="406584"/>
                  </a:cubicBezTo>
                  <a:cubicBezTo>
                    <a:pt x="291950" y="406584"/>
                    <a:pt x="291950" y="406584"/>
                    <a:pt x="231252" y="406584"/>
                  </a:cubicBezTo>
                  <a:cubicBezTo>
                    <a:pt x="231252" y="406584"/>
                    <a:pt x="231252" y="406584"/>
                    <a:pt x="231252" y="272627"/>
                  </a:cubicBezTo>
                  <a:cubicBezTo>
                    <a:pt x="231252" y="272627"/>
                    <a:pt x="231252" y="272627"/>
                    <a:pt x="274607" y="311518"/>
                  </a:cubicBezTo>
                  <a:cubicBezTo>
                    <a:pt x="274607" y="311518"/>
                    <a:pt x="274607" y="311518"/>
                    <a:pt x="274607" y="263985"/>
                  </a:cubicBezTo>
                  <a:cubicBezTo>
                    <a:pt x="274607" y="263985"/>
                    <a:pt x="274607" y="263985"/>
                    <a:pt x="213909" y="203488"/>
                  </a:cubicBezTo>
                  <a:cubicBezTo>
                    <a:pt x="213909" y="203488"/>
                    <a:pt x="213909" y="203488"/>
                    <a:pt x="157547" y="263985"/>
                  </a:cubicBezTo>
                  <a:cubicBezTo>
                    <a:pt x="157547" y="263985"/>
                    <a:pt x="157547" y="263985"/>
                    <a:pt x="157547" y="311518"/>
                  </a:cubicBezTo>
                  <a:cubicBezTo>
                    <a:pt x="157547" y="311518"/>
                    <a:pt x="157547" y="311518"/>
                    <a:pt x="196567" y="272627"/>
                  </a:cubicBezTo>
                  <a:cubicBezTo>
                    <a:pt x="196567" y="272627"/>
                    <a:pt x="196567" y="272627"/>
                    <a:pt x="196567" y="406584"/>
                  </a:cubicBezTo>
                  <a:cubicBezTo>
                    <a:pt x="196567" y="406584"/>
                    <a:pt x="196567" y="406584"/>
                    <a:pt x="135869" y="406584"/>
                  </a:cubicBezTo>
                  <a:cubicBezTo>
                    <a:pt x="135869" y="341766"/>
                    <a:pt x="75171" y="307197"/>
                    <a:pt x="75171" y="242379"/>
                  </a:cubicBezTo>
                  <a:cubicBezTo>
                    <a:pt x="75171" y="164598"/>
                    <a:pt x="135869" y="108422"/>
                    <a:pt x="209574" y="108422"/>
                  </a:cubicBezTo>
                  <a:close/>
                  <a:moveTo>
                    <a:pt x="351670" y="60698"/>
                  </a:moveTo>
                  <a:cubicBezTo>
                    <a:pt x="360242" y="52126"/>
                    <a:pt x="368814" y="52126"/>
                    <a:pt x="377386" y="60698"/>
                  </a:cubicBezTo>
                  <a:cubicBezTo>
                    <a:pt x="381672" y="64984"/>
                    <a:pt x="381672" y="77842"/>
                    <a:pt x="377386" y="82128"/>
                  </a:cubicBezTo>
                  <a:cubicBezTo>
                    <a:pt x="334527" y="124987"/>
                    <a:pt x="334527" y="124987"/>
                    <a:pt x="334527" y="124987"/>
                  </a:cubicBezTo>
                  <a:cubicBezTo>
                    <a:pt x="330241" y="129273"/>
                    <a:pt x="325955" y="129273"/>
                    <a:pt x="321669" y="129273"/>
                  </a:cubicBezTo>
                  <a:cubicBezTo>
                    <a:pt x="317383" y="129273"/>
                    <a:pt x="313097" y="129273"/>
                    <a:pt x="308811" y="124987"/>
                  </a:cubicBezTo>
                  <a:cubicBezTo>
                    <a:pt x="304525" y="120701"/>
                    <a:pt x="304525" y="107843"/>
                    <a:pt x="308811" y="99271"/>
                  </a:cubicBezTo>
                  <a:cubicBezTo>
                    <a:pt x="351670" y="60698"/>
                    <a:pt x="351670" y="60698"/>
                    <a:pt x="351670" y="60698"/>
                  </a:cubicBezTo>
                  <a:close/>
                  <a:moveTo>
                    <a:pt x="44334" y="56412"/>
                  </a:moveTo>
                  <a:cubicBezTo>
                    <a:pt x="53113" y="52126"/>
                    <a:pt x="61892" y="52126"/>
                    <a:pt x="70671" y="56412"/>
                  </a:cubicBezTo>
                  <a:cubicBezTo>
                    <a:pt x="114567" y="99271"/>
                    <a:pt x="114567" y="99271"/>
                    <a:pt x="114567" y="99271"/>
                  </a:cubicBezTo>
                  <a:cubicBezTo>
                    <a:pt x="118957" y="107843"/>
                    <a:pt x="118957" y="116415"/>
                    <a:pt x="114567" y="124987"/>
                  </a:cubicBezTo>
                  <a:cubicBezTo>
                    <a:pt x="110178" y="129273"/>
                    <a:pt x="105788" y="129273"/>
                    <a:pt x="101398" y="129273"/>
                  </a:cubicBezTo>
                  <a:cubicBezTo>
                    <a:pt x="97009" y="129273"/>
                    <a:pt x="92619" y="129273"/>
                    <a:pt x="88230" y="124987"/>
                  </a:cubicBezTo>
                  <a:cubicBezTo>
                    <a:pt x="44334" y="82128"/>
                    <a:pt x="44334" y="82128"/>
                    <a:pt x="44334" y="82128"/>
                  </a:cubicBezTo>
                  <a:cubicBezTo>
                    <a:pt x="35555" y="73556"/>
                    <a:pt x="35555" y="64984"/>
                    <a:pt x="44334" y="56412"/>
                  </a:cubicBezTo>
                  <a:close/>
                  <a:moveTo>
                    <a:pt x="209656" y="0"/>
                  </a:moveTo>
                  <a:cubicBezTo>
                    <a:pt x="218517" y="0"/>
                    <a:pt x="227379" y="8737"/>
                    <a:pt x="227379" y="17475"/>
                  </a:cubicBezTo>
                  <a:cubicBezTo>
                    <a:pt x="227379" y="74267"/>
                    <a:pt x="227379" y="74267"/>
                    <a:pt x="227379" y="74267"/>
                  </a:cubicBezTo>
                  <a:cubicBezTo>
                    <a:pt x="227379" y="87373"/>
                    <a:pt x="218517" y="91742"/>
                    <a:pt x="209656" y="91742"/>
                  </a:cubicBezTo>
                  <a:cubicBezTo>
                    <a:pt x="196364" y="91742"/>
                    <a:pt x="191933" y="87373"/>
                    <a:pt x="191933" y="74267"/>
                  </a:cubicBezTo>
                  <a:cubicBezTo>
                    <a:pt x="191933" y="17475"/>
                    <a:pt x="191933" y="17475"/>
                    <a:pt x="191933" y="17475"/>
                  </a:cubicBezTo>
                  <a:cubicBezTo>
                    <a:pt x="191933" y="8737"/>
                    <a:pt x="196364" y="0"/>
                    <a:pt x="209656"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nvGrpSpPr>
          <p:cNvPr id="3" name="组合 3"/>
          <p:cNvGrpSpPr/>
          <p:nvPr/>
        </p:nvGrpSpPr>
        <p:grpSpPr>
          <a:xfrm>
            <a:off x="2251871" y="2101566"/>
            <a:ext cx="4662675" cy="792839"/>
            <a:chOff x="2683484" y="2486561"/>
            <a:chExt cx="6216900" cy="1057118"/>
          </a:xfrm>
        </p:grpSpPr>
        <p:sp>
          <p:nvSpPr>
            <p:cNvPr id="33" name="矩形 32"/>
            <p:cNvSpPr/>
            <p:nvPr/>
          </p:nvSpPr>
          <p:spPr bwMode="auto">
            <a:xfrm>
              <a:off x="2683484" y="2936930"/>
              <a:ext cx="4707329" cy="521261"/>
            </a:xfrm>
            <a:prstGeom prst="rect">
              <a:avLst/>
            </a:prstGeom>
            <a:solidFill>
              <a:schemeClr val="accent2">
                <a:lumMod val="10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288000" tIns="45720" rIns="288000" bIns="45720" anchor="ctr" anchorCtr="0" compatLnSpc="1">
              <a:normAutofit/>
            </a:bodyPr>
            <a:lstStyle/>
            <a:p>
              <a:pPr algn="r"/>
              <a:r>
                <a:rPr lang="zh-CN" altLang="en-US" sz="1600">
                  <a:solidFill>
                    <a:schemeClr val="bg1"/>
                  </a:solidFill>
                  <a:cs typeface="+mn-ea"/>
                  <a:sym typeface="+mn-lt"/>
                </a:rPr>
                <a:t>标题文本预设</a:t>
              </a:r>
            </a:p>
          </p:txBody>
        </p:sp>
        <p:sp>
          <p:nvSpPr>
            <p:cNvPr id="34" name="矩形 33"/>
            <p:cNvSpPr/>
            <p:nvPr/>
          </p:nvSpPr>
          <p:spPr bwMode="auto">
            <a:xfrm>
              <a:off x="4632299" y="2936930"/>
              <a:ext cx="2758513" cy="521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35" name="矩形 34"/>
            <p:cNvSpPr/>
            <p:nvPr/>
          </p:nvSpPr>
          <p:spPr bwMode="auto">
            <a:xfrm>
              <a:off x="2683484" y="2936930"/>
              <a:ext cx="694320" cy="521261"/>
            </a:xfrm>
            <a:prstGeom prst="rect">
              <a:avLst/>
            </a:prstGeom>
            <a:solidFill>
              <a:schemeClr val="accent2">
                <a:lumMod val="75000"/>
              </a:schemeClr>
            </a:solidFill>
            <a:ln>
              <a:noFill/>
            </a:ln>
          </p:spPr>
          <p:txBody>
            <a:bodyPr vert="horz" wrap="square" lIns="91440" tIns="45720" rIns="91440" bIns="45720" anchor="ctr" anchorCtr="1" compatLnSpc="1">
              <a:normAutofit fontScale="92500" lnSpcReduction="20000"/>
            </a:bodyPr>
            <a:lstStyle/>
            <a:p>
              <a:pPr algn="ctr"/>
              <a:r>
                <a:rPr lang="en-US" altLang="zh-CN" sz="2400">
                  <a:solidFill>
                    <a:schemeClr val="bg1"/>
                  </a:solidFill>
                  <a:cs typeface="+mn-ea"/>
                  <a:sym typeface="+mn-lt"/>
                </a:rPr>
                <a:t>02</a:t>
              </a:r>
            </a:p>
          </p:txBody>
        </p:sp>
        <p:sp>
          <p:nvSpPr>
            <p:cNvPr id="36" name="矩形 35"/>
            <p:cNvSpPr/>
            <p:nvPr/>
          </p:nvSpPr>
          <p:spPr bwMode="auto">
            <a:xfrm>
              <a:off x="4632299" y="2936930"/>
              <a:ext cx="694320" cy="521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37" name="任意多边形: 形状 36"/>
            <p:cNvSpPr/>
            <p:nvPr/>
          </p:nvSpPr>
          <p:spPr bwMode="auto">
            <a:xfrm>
              <a:off x="7390812" y="3458191"/>
              <a:ext cx="1509572" cy="85487"/>
            </a:xfrm>
            <a:custGeom>
              <a:avLst/>
              <a:gdLst>
                <a:gd name="T0" fmla="*/ 249 w 724"/>
                <a:gd name="T1" fmla="*/ 8 h 41"/>
                <a:gd name="T2" fmla="*/ 724 w 724"/>
                <a:gd name="T3" fmla="*/ 41 h 41"/>
                <a:gd name="T4" fmla="*/ 216 w 724"/>
                <a:gd name="T5" fmla="*/ 41 h 41"/>
                <a:gd name="T6" fmla="*/ 0 w 724"/>
                <a:gd name="T7" fmla="*/ 0 h 41"/>
                <a:gd name="T8" fmla="*/ 249 w 724"/>
                <a:gd name="T9" fmla="*/ 8 h 41"/>
              </a:gdLst>
              <a:ahLst/>
              <a:cxnLst>
                <a:cxn ang="0">
                  <a:pos x="T0" y="T1"/>
                </a:cxn>
                <a:cxn ang="0">
                  <a:pos x="T2" y="T3"/>
                </a:cxn>
                <a:cxn ang="0">
                  <a:pos x="T4" y="T5"/>
                </a:cxn>
                <a:cxn ang="0">
                  <a:pos x="T6" y="T7"/>
                </a:cxn>
                <a:cxn ang="0">
                  <a:pos x="T8" y="T9"/>
                </a:cxn>
              </a:cxnLst>
              <a:rect l="0" t="0" r="r" b="b"/>
              <a:pathLst>
                <a:path w="724" h="41">
                  <a:moveTo>
                    <a:pt x="249" y="8"/>
                  </a:moveTo>
                  <a:lnTo>
                    <a:pt x="724" y="41"/>
                  </a:lnTo>
                  <a:lnTo>
                    <a:pt x="216" y="41"/>
                  </a:lnTo>
                  <a:lnTo>
                    <a:pt x="0" y="0"/>
                  </a:lnTo>
                  <a:lnTo>
                    <a:pt x="249" y="8"/>
                  </a:lnTo>
                  <a:close/>
                </a:path>
              </a:pathLst>
            </a:custGeom>
            <a:solidFill>
              <a:srgbClr val="53BCC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8" name="矩形 37"/>
            <p:cNvSpPr/>
            <p:nvPr/>
          </p:nvSpPr>
          <p:spPr bwMode="auto">
            <a:xfrm>
              <a:off x="7841181" y="2486561"/>
              <a:ext cx="1059202" cy="1057118"/>
            </a:xfrm>
            <a:prstGeom prst="rect">
              <a:avLst/>
            </a:prstGeom>
            <a:solidFill>
              <a:schemeClr val="accent2">
                <a:lumMod val="10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39" name="任意多边形: 形状 38"/>
            <p:cNvSpPr/>
            <p:nvPr/>
          </p:nvSpPr>
          <p:spPr bwMode="auto">
            <a:xfrm>
              <a:off x="7390812" y="2486561"/>
              <a:ext cx="450369" cy="1057118"/>
            </a:xfrm>
            <a:custGeom>
              <a:avLst/>
              <a:gdLst>
                <a:gd name="T0" fmla="*/ 216 w 216"/>
                <a:gd name="T1" fmla="*/ 507 h 507"/>
                <a:gd name="T2" fmla="*/ 216 w 216"/>
                <a:gd name="T3" fmla="*/ 0 h 507"/>
                <a:gd name="T4" fmla="*/ 0 w 216"/>
                <a:gd name="T5" fmla="*/ 216 h 507"/>
                <a:gd name="T6" fmla="*/ 0 w 216"/>
                <a:gd name="T7" fmla="*/ 466 h 507"/>
                <a:gd name="T8" fmla="*/ 216 w 216"/>
                <a:gd name="T9" fmla="*/ 507 h 507"/>
              </a:gdLst>
              <a:ahLst/>
              <a:cxnLst>
                <a:cxn ang="0">
                  <a:pos x="T0" y="T1"/>
                </a:cxn>
                <a:cxn ang="0">
                  <a:pos x="T2" y="T3"/>
                </a:cxn>
                <a:cxn ang="0">
                  <a:pos x="T4" y="T5"/>
                </a:cxn>
                <a:cxn ang="0">
                  <a:pos x="T6" y="T7"/>
                </a:cxn>
                <a:cxn ang="0">
                  <a:pos x="T8" y="T9"/>
                </a:cxn>
              </a:cxnLst>
              <a:rect l="0" t="0" r="r" b="b"/>
              <a:pathLst>
                <a:path w="216" h="507">
                  <a:moveTo>
                    <a:pt x="216" y="507"/>
                  </a:moveTo>
                  <a:lnTo>
                    <a:pt x="216" y="0"/>
                  </a:lnTo>
                  <a:lnTo>
                    <a:pt x="0" y="216"/>
                  </a:lnTo>
                  <a:lnTo>
                    <a:pt x="0" y="466"/>
                  </a:lnTo>
                  <a:lnTo>
                    <a:pt x="216" y="507"/>
                  </a:lnTo>
                  <a:close/>
                </a:path>
              </a:pathLst>
            </a:custGeom>
            <a:solidFill>
              <a:schemeClr val="accent2">
                <a:lumMod val="60000"/>
                <a:lumOff val="40000"/>
              </a:schemeClr>
            </a:solidFill>
            <a:ln>
              <a:noFill/>
            </a:ln>
          </p:spPr>
          <p:txBody>
            <a:bodyPr anchor="ctr"/>
            <a:lstStyle/>
            <a:p>
              <a:pPr algn="ctr"/>
              <a:endParaRPr>
                <a:cs typeface="+mn-ea"/>
                <a:sym typeface="+mn-lt"/>
              </a:endParaRPr>
            </a:p>
          </p:txBody>
        </p:sp>
        <p:sp>
          <p:nvSpPr>
            <p:cNvPr id="40" name="任意多边形: 形状 39"/>
            <p:cNvSpPr/>
            <p:nvPr/>
          </p:nvSpPr>
          <p:spPr bwMode="auto">
            <a:xfrm>
              <a:off x="8352016" y="2893144"/>
              <a:ext cx="118848" cy="179314"/>
            </a:xfrm>
            <a:custGeom>
              <a:avLst/>
              <a:gdLst>
                <a:gd name="T0" fmla="*/ 21 w 27"/>
                <a:gd name="T1" fmla="*/ 20 h 41"/>
                <a:gd name="T2" fmla="*/ 18 w 27"/>
                <a:gd name="T3" fmla="*/ 19 h 41"/>
                <a:gd name="T4" fmla="*/ 14 w 27"/>
                <a:gd name="T5" fmla="*/ 18 h 41"/>
                <a:gd name="T6" fmla="*/ 12 w 27"/>
                <a:gd name="T7" fmla="*/ 17 h 41"/>
                <a:gd name="T8" fmla="*/ 9 w 27"/>
                <a:gd name="T9" fmla="*/ 16 h 41"/>
                <a:gd name="T10" fmla="*/ 8 w 27"/>
                <a:gd name="T11" fmla="*/ 15 h 41"/>
                <a:gd name="T12" fmla="*/ 7 w 27"/>
                <a:gd name="T13" fmla="*/ 14 h 41"/>
                <a:gd name="T14" fmla="*/ 8 w 27"/>
                <a:gd name="T15" fmla="*/ 12 h 41"/>
                <a:gd name="T16" fmla="*/ 9 w 27"/>
                <a:gd name="T17" fmla="*/ 11 h 41"/>
                <a:gd name="T18" fmla="*/ 11 w 27"/>
                <a:gd name="T19" fmla="*/ 10 h 41"/>
                <a:gd name="T20" fmla="*/ 14 w 27"/>
                <a:gd name="T21" fmla="*/ 10 h 41"/>
                <a:gd name="T22" fmla="*/ 18 w 27"/>
                <a:gd name="T23" fmla="*/ 10 h 41"/>
                <a:gd name="T24" fmla="*/ 21 w 27"/>
                <a:gd name="T25" fmla="*/ 12 h 41"/>
                <a:gd name="T26" fmla="*/ 22 w 27"/>
                <a:gd name="T27" fmla="*/ 12 h 41"/>
                <a:gd name="T28" fmla="*/ 23 w 27"/>
                <a:gd name="T29" fmla="*/ 12 h 41"/>
                <a:gd name="T30" fmla="*/ 24 w 27"/>
                <a:gd name="T31" fmla="*/ 11 h 41"/>
                <a:gd name="T32" fmla="*/ 25 w 27"/>
                <a:gd name="T33" fmla="*/ 10 h 41"/>
                <a:gd name="T34" fmla="*/ 24 w 27"/>
                <a:gd name="T35" fmla="*/ 8 h 41"/>
                <a:gd name="T36" fmla="*/ 22 w 27"/>
                <a:gd name="T37" fmla="*/ 7 h 41"/>
                <a:gd name="T38" fmla="*/ 19 w 27"/>
                <a:gd name="T39" fmla="*/ 6 h 41"/>
                <a:gd name="T40" fmla="*/ 15 w 27"/>
                <a:gd name="T41" fmla="*/ 5 h 41"/>
                <a:gd name="T42" fmla="*/ 15 w 27"/>
                <a:gd name="T43" fmla="*/ 2 h 41"/>
                <a:gd name="T44" fmla="*/ 13 w 27"/>
                <a:gd name="T45" fmla="*/ 0 h 41"/>
                <a:gd name="T46" fmla="*/ 11 w 27"/>
                <a:gd name="T47" fmla="*/ 2 h 41"/>
                <a:gd name="T48" fmla="*/ 11 w 27"/>
                <a:gd name="T49" fmla="*/ 5 h 41"/>
                <a:gd name="T50" fmla="*/ 8 w 27"/>
                <a:gd name="T51" fmla="*/ 6 h 41"/>
                <a:gd name="T52" fmla="*/ 4 w 27"/>
                <a:gd name="T53" fmla="*/ 7 h 41"/>
                <a:gd name="T54" fmla="*/ 1 w 27"/>
                <a:gd name="T55" fmla="*/ 10 h 41"/>
                <a:gd name="T56" fmla="*/ 0 w 27"/>
                <a:gd name="T57" fmla="*/ 14 h 41"/>
                <a:gd name="T58" fmla="*/ 1 w 27"/>
                <a:gd name="T59" fmla="*/ 17 h 41"/>
                <a:gd name="T60" fmla="*/ 3 w 27"/>
                <a:gd name="T61" fmla="*/ 19 h 41"/>
                <a:gd name="T62" fmla="*/ 5 w 27"/>
                <a:gd name="T63" fmla="*/ 21 h 41"/>
                <a:gd name="T64" fmla="*/ 9 w 27"/>
                <a:gd name="T65" fmla="*/ 22 h 41"/>
                <a:gd name="T66" fmla="*/ 13 w 27"/>
                <a:gd name="T67" fmla="*/ 23 h 41"/>
                <a:gd name="T68" fmla="*/ 17 w 27"/>
                <a:gd name="T69" fmla="*/ 24 h 41"/>
                <a:gd name="T70" fmla="*/ 19 w 27"/>
                <a:gd name="T71" fmla="*/ 26 h 41"/>
                <a:gd name="T72" fmla="*/ 20 w 27"/>
                <a:gd name="T73" fmla="*/ 28 h 41"/>
                <a:gd name="T74" fmla="*/ 20 w 27"/>
                <a:gd name="T75" fmla="*/ 30 h 41"/>
                <a:gd name="T76" fmla="*/ 18 w 27"/>
                <a:gd name="T77" fmla="*/ 31 h 41"/>
                <a:gd name="T78" fmla="*/ 16 w 27"/>
                <a:gd name="T79" fmla="*/ 32 h 41"/>
                <a:gd name="T80" fmla="*/ 14 w 27"/>
                <a:gd name="T81" fmla="*/ 32 h 41"/>
                <a:gd name="T82" fmla="*/ 10 w 27"/>
                <a:gd name="T83" fmla="*/ 32 h 41"/>
                <a:gd name="T84" fmla="*/ 7 w 27"/>
                <a:gd name="T85" fmla="*/ 31 h 41"/>
                <a:gd name="T86" fmla="*/ 4 w 27"/>
                <a:gd name="T87" fmla="*/ 30 h 41"/>
                <a:gd name="T88" fmla="*/ 3 w 27"/>
                <a:gd name="T89" fmla="*/ 30 h 41"/>
                <a:gd name="T90" fmla="*/ 1 w 27"/>
                <a:gd name="T91" fmla="*/ 30 h 41"/>
                <a:gd name="T92" fmla="*/ 0 w 27"/>
                <a:gd name="T93" fmla="*/ 32 h 41"/>
                <a:gd name="T94" fmla="*/ 1 w 27"/>
                <a:gd name="T95" fmla="*/ 34 h 41"/>
                <a:gd name="T96" fmla="*/ 4 w 27"/>
                <a:gd name="T97" fmla="*/ 36 h 41"/>
                <a:gd name="T98" fmla="*/ 8 w 27"/>
                <a:gd name="T99" fmla="*/ 37 h 41"/>
                <a:gd name="T100" fmla="*/ 11 w 27"/>
                <a:gd name="T101" fmla="*/ 37 h 41"/>
                <a:gd name="T102" fmla="*/ 11 w 27"/>
                <a:gd name="T103" fmla="*/ 39 h 41"/>
                <a:gd name="T104" fmla="*/ 13 w 27"/>
                <a:gd name="T105" fmla="*/ 41 h 41"/>
                <a:gd name="T106" fmla="*/ 15 w 27"/>
                <a:gd name="T107" fmla="*/ 39 h 41"/>
                <a:gd name="T108" fmla="*/ 15 w 27"/>
                <a:gd name="T109" fmla="*/ 37 h 41"/>
                <a:gd name="T110" fmla="*/ 19 w 27"/>
                <a:gd name="T111" fmla="*/ 37 h 41"/>
                <a:gd name="T112" fmla="*/ 23 w 27"/>
                <a:gd name="T113" fmla="*/ 35 h 41"/>
                <a:gd name="T114" fmla="*/ 26 w 27"/>
                <a:gd name="T115" fmla="*/ 31 h 41"/>
                <a:gd name="T116" fmla="*/ 27 w 27"/>
                <a:gd name="T117" fmla="*/ 27 h 41"/>
                <a:gd name="T118" fmla="*/ 26 w 27"/>
                <a:gd name="T119" fmla="*/ 22 h 41"/>
                <a:gd name="T120" fmla="*/ 21 w 27"/>
                <a:gd name="T121" fmla="*/ 2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7" h="41">
                  <a:moveTo>
                    <a:pt x="21" y="20"/>
                  </a:moveTo>
                  <a:cubicBezTo>
                    <a:pt x="20" y="19"/>
                    <a:pt x="19" y="19"/>
                    <a:pt x="18" y="19"/>
                  </a:cubicBezTo>
                  <a:cubicBezTo>
                    <a:pt x="16" y="18"/>
                    <a:pt x="15" y="18"/>
                    <a:pt x="14" y="18"/>
                  </a:cubicBezTo>
                  <a:cubicBezTo>
                    <a:pt x="13" y="18"/>
                    <a:pt x="12" y="17"/>
                    <a:pt x="12" y="17"/>
                  </a:cubicBezTo>
                  <a:cubicBezTo>
                    <a:pt x="11" y="17"/>
                    <a:pt x="10" y="17"/>
                    <a:pt x="9" y="16"/>
                  </a:cubicBezTo>
                  <a:cubicBezTo>
                    <a:pt x="9" y="16"/>
                    <a:pt x="8" y="16"/>
                    <a:pt x="8" y="15"/>
                  </a:cubicBezTo>
                  <a:cubicBezTo>
                    <a:pt x="7" y="15"/>
                    <a:pt x="7" y="14"/>
                    <a:pt x="7" y="14"/>
                  </a:cubicBezTo>
                  <a:cubicBezTo>
                    <a:pt x="7" y="13"/>
                    <a:pt x="7" y="13"/>
                    <a:pt x="8" y="12"/>
                  </a:cubicBezTo>
                  <a:cubicBezTo>
                    <a:pt x="8" y="12"/>
                    <a:pt x="8" y="11"/>
                    <a:pt x="9" y="11"/>
                  </a:cubicBezTo>
                  <a:cubicBezTo>
                    <a:pt x="10" y="11"/>
                    <a:pt x="10" y="10"/>
                    <a:pt x="11" y="10"/>
                  </a:cubicBezTo>
                  <a:cubicBezTo>
                    <a:pt x="12" y="10"/>
                    <a:pt x="13" y="10"/>
                    <a:pt x="14" y="10"/>
                  </a:cubicBezTo>
                  <a:cubicBezTo>
                    <a:pt x="16" y="10"/>
                    <a:pt x="17" y="10"/>
                    <a:pt x="18" y="10"/>
                  </a:cubicBezTo>
                  <a:cubicBezTo>
                    <a:pt x="20" y="11"/>
                    <a:pt x="21" y="11"/>
                    <a:pt x="21" y="12"/>
                  </a:cubicBezTo>
                  <a:cubicBezTo>
                    <a:pt x="22" y="12"/>
                    <a:pt x="22" y="12"/>
                    <a:pt x="22" y="12"/>
                  </a:cubicBezTo>
                  <a:cubicBezTo>
                    <a:pt x="23" y="12"/>
                    <a:pt x="23" y="12"/>
                    <a:pt x="23" y="12"/>
                  </a:cubicBezTo>
                  <a:cubicBezTo>
                    <a:pt x="23" y="12"/>
                    <a:pt x="24" y="12"/>
                    <a:pt x="24" y="11"/>
                  </a:cubicBezTo>
                  <a:cubicBezTo>
                    <a:pt x="25" y="11"/>
                    <a:pt x="25" y="11"/>
                    <a:pt x="25" y="10"/>
                  </a:cubicBezTo>
                  <a:cubicBezTo>
                    <a:pt x="25" y="10"/>
                    <a:pt x="25" y="9"/>
                    <a:pt x="24" y="8"/>
                  </a:cubicBezTo>
                  <a:cubicBezTo>
                    <a:pt x="24" y="8"/>
                    <a:pt x="23" y="7"/>
                    <a:pt x="22" y="7"/>
                  </a:cubicBezTo>
                  <a:cubicBezTo>
                    <a:pt x="21" y="6"/>
                    <a:pt x="20" y="6"/>
                    <a:pt x="19" y="6"/>
                  </a:cubicBezTo>
                  <a:cubicBezTo>
                    <a:pt x="18" y="5"/>
                    <a:pt x="16" y="5"/>
                    <a:pt x="15" y="5"/>
                  </a:cubicBezTo>
                  <a:cubicBezTo>
                    <a:pt x="15" y="2"/>
                    <a:pt x="15" y="2"/>
                    <a:pt x="15" y="2"/>
                  </a:cubicBezTo>
                  <a:cubicBezTo>
                    <a:pt x="15" y="1"/>
                    <a:pt x="14" y="0"/>
                    <a:pt x="13" y="0"/>
                  </a:cubicBezTo>
                  <a:cubicBezTo>
                    <a:pt x="12" y="0"/>
                    <a:pt x="11" y="1"/>
                    <a:pt x="11" y="2"/>
                  </a:cubicBezTo>
                  <a:cubicBezTo>
                    <a:pt x="11" y="5"/>
                    <a:pt x="11" y="5"/>
                    <a:pt x="11" y="5"/>
                  </a:cubicBezTo>
                  <a:cubicBezTo>
                    <a:pt x="10" y="5"/>
                    <a:pt x="9" y="5"/>
                    <a:pt x="8" y="6"/>
                  </a:cubicBezTo>
                  <a:cubicBezTo>
                    <a:pt x="7" y="6"/>
                    <a:pt x="5" y="7"/>
                    <a:pt x="4" y="7"/>
                  </a:cubicBezTo>
                  <a:cubicBezTo>
                    <a:pt x="3" y="8"/>
                    <a:pt x="2" y="9"/>
                    <a:pt x="1" y="10"/>
                  </a:cubicBezTo>
                  <a:cubicBezTo>
                    <a:pt x="1" y="11"/>
                    <a:pt x="0" y="12"/>
                    <a:pt x="0" y="14"/>
                  </a:cubicBezTo>
                  <a:cubicBezTo>
                    <a:pt x="0" y="15"/>
                    <a:pt x="1" y="16"/>
                    <a:pt x="1" y="17"/>
                  </a:cubicBezTo>
                  <a:cubicBezTo>
                    <a:pt x="1" y="18"/>
                    <a:pt x="2" y="19"/>
                    <a:pt x="3" y="19"/>
                  </a:cubicBezTo>
                  <a:cubicBezTo>
                    <a:pt x="3" y="20"/>
                    <a:pt x="4" y="21"/>
                    <a:pt x="5" y="21"/>
                  </a:cubicBezTo>
                  <a:cubicBezTo>
                    <a:pt x="6" y="21"/>
                    <a:pt x="8" y="22"/>
                    <a:pt x="9" y="22"/>
                  </a:cubicBezTo>
                  <a:cubicBezTo>
                    <a:pt x="10" y="22"/>
                    <a:pt x="11" y="23"/>
                    <a:pt x="13" y="23"/>
                  </a:cubicBezTo>
                  <a:cubicBezTo>
                    <a:pt x="14" y="23"/>
                    <a:pt x="15" y="24"/>
                    <a:pt x="17" y="24"/>
                  </a:cubicBezTo>
                  <a:cubicBezTo>
                    <a:pt x="18" y="24"/>
                    <a:pt x="19" y="25"/>
                    <a:pt x="19" y="26"/>
                  </a:cubicBezTo>
                  <a:cubicBezTo>
                    <a:pt x="20" y="26"/>
                    <a:pt x="20" y="27"/>
                    <a:pt x="20" y="28"/>
                  </a:cubicBezTo>
                  <a:cubicBezTo>
                    <a:pt x="20" y="28"/>
                    <a:pt x="20" y="29"/>
                    <a:pt x="20" y="30"/>
                  </a:cubicBezTo>
                  <a:cubicBezTo>
                    <a:pt x="20" y="30"/>
                    <a:pt x="19" y="31"/>
                    <a:pt x="18" y="31"/>
                  </a:cubicBezTo>
                  <a:cubicBezTo>
                    <a:pt x="18" y="32"/>
                    <a:pt x="17" y="32"/>
                    <a:pt x="16" y="32"/>
                  </a:cubicBezTo>
                  <a:cubicBezTo>
                    <a:pt x="16" y="32"/>
                    <a:pt x="15" y="32"/>
                    <a:pt x="14" y="32"/>
                  </a:cubicBezTo>
                  <a:cubicBezTo>
                    <a:pt x="13" y="32"/>
                    <a:pt x="11" y="32"/>
                    <a:pt x="10" y="32"/>
                  </a:cubicBezTo>
                  <a:cubicBezTo>
                    <a:pt x="9" y="32"/>
                    <a:pt x="8" y="31"/>
                    <a:pt x="7" y="31"/>
                  </a:cubicBezTo>
                  <a:cubicBezTo>
                    <a:pt x="6" y="31"/>
                    <a:pt x="5" y="30"/>
                    <a:pt x="4" y="30"/>
                  </a:cubicBezTo>
                  <a:cubicBezTo>
                    <a:pt x="4" y="30"/>
                    <a:pt x="3" y="30"/>
                    <a:pt x="3" y="30"/>
                  </a:cubicBezTo>
                  <a:cubicBezTo>
                    <a:pt x="2" y="30"/>
                    <a:pt x="1" y="30"/>
                    <a:pt x="1" y="30"/>
                  </a:cubicBezTo>
                  <a:cubicBezTo>
                    <a:pt x="1" y="31"/>
                    <a:pt x="0" y="31"/>
                    <a:pt x="0" y="32"/>
                  </a:cubicBezTo>
                  <a:cubicBezTo>
                    <a:pt x="0" y="32"/>
                    <a:pt x="1" y="33"/>
                    <a:pt x="1" y="34"/>
                  </a:cubicBezTo>
                  <a:cubicBezTo>
                    <a:pt x="2" y="34"/>
                    <a:pt x="3" y="35"/>
                    <a:pt x="4" y="36"/>
                  </a:cubicBezTo>
                  <a:cubicBezTo>
                    <a:pt x="5" y="36"/>
                    <a:pt x="7" y="36"/>
                    <a:pt x="8" y="37"/>
                  </a:cubicBezTo>
                  <a:cubicBezTo>
                    <a:pt x="9" y="37"/>
                    <a:pt x="10" y="37"/>
                    <a:pt x="11" y="37"/>
                  </a:cubicBezTo>
                  <a:cubicBezTo>
                    <a:pt x="11" y="39"/>
                    <a:pt x="11" y="39"/>
                    <a:pt x="11" y="39"/>
                  </a:cubicBezTo>
                  <a:cubicBezTo>
                    <a:pt x="11" y="40"/>
                    <a:pt x="12" y="41"/>
                    <a:pt x="13" y="41"/>
                  </a:cubicBezTo>
                  <a:cubicBezTo>
                    <a:pt x="14" y="41"/>
                    <a:pt x="15" y="40"/>
                    <a:pt x="15" y="39"/>
                  </a:cubicBezTo>
                  <a:cubicBezTo>
                    <a:pt x="15" y="37"/>
                    <a:pt x="15" y="37"/>
                    <a:pt x="15" y="37"/>
                  </a:cubicBezTo>
                  <a:cubicBezTo>
                    <a:pt x="16" y="37"/>
                    <a:pt x="18" y="37"/>
                    <a:pt x="19" y="37"/>
                  </a:cubicBezTo>
                  <a:cubicBezTo>
                    <a:pt x="20" y="36"/>
                    <a:pt x="22" y="35"/>
                    <a:pt x="23" y="35"/>
                  </a:cubicBezTo>
                  <a:cubicBezTo>
                    <a:pt x="24" y="34"/>
                    <a:pt x="25" y="33"/>
                    <a:pt x="26" y="31"/>
                  </a:cubicBezTo>
                  <a:cubicBezTo>
                    <a:pt x="27" y="30"/>
                    <a:pt x="27" y="29"/>
                    <a:pt x="27" y="27"/>
                  </a:cubicBezTo>
                  <a:cubicBezTo>
                    <a:pt x="27" y="25"/>
                    <a:pt x="27" y="24"/>
                    <a:pt x="26" y="22"/>
                  </a:cubicBezTo>
                  <a:cubicBezTo>
                    <a:pt x="24" y="21"/>
                    <a:pt x="23" y="20"/>
                    <a:pt x="21" y="2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41" name="任意多边形: 形状 40"/>
            <p:cNvSpPr/>
            <p:nvPr/>
          </p:nvSpPr>
          <p:spPr bwMode="auto">
            <a:xfrm>
              <a:off x="8110151" y="2815998"/>
              <a:ext cx="537941" cy="417009"/>
            </a:xfrm>
            <a:custGeom>
              <a:avLst/>
              <a:gdLst>
                <a:gd name="T0" fmla="*/ 118 w 124"/>
                <a:gd name="T1" fmla="*/ 38 h 96"/>
                <a:gd name="T2" fmla="*/ 22 w 124"/>
                <a:gd name="T3" fmla="*/ 38 h 96"/>
                <a:gd name="T4" fmla="*/ 0 w 124"/>
                <a:gd name="T5" fmla="*/ 71 h 96"/>
                <a:gd name="T6" fmla="*/ 5 w 124"/>
                <a:gd name="T7" fmla="*/ 84 h 96"/>
                <a:gd name="T8" fmla="*/ 16 w 124"/>
                <a:gd name="T9" fmla="*/ 92 h 96"/>
                <a:gd name="T10" fmla="*/ 32 w 124"/>
                <a:gd name="T11" fmla="*/ 95 h 96"/>
                <a:gd name="T12" fmla="*/ 70 w 124"/>
                <a:gd name="T13" fmla="*/ 76 h 96"/>
                <a:gd name="T14" fmla="*/ 124 w 124"/>
                <a:gd name="T15" fmla="*/ 80 h 96"/>
                <a:gd name="T16" fmla="*/ 43 w 124"/>
                <a:gd name="T17" fmla="*/ 79 h 96"/>
                <a:gd name="T18" fmla="*/ 38 w 124"/>
                <a:gd name="T19" fmla="*/ 84 h 96"/>
                <a:gd name="T20" fmla="*/ 35 w 124"/>
                <a:gd name="T21" fmla="*/ 86 h 96"/>
                <a:gd name="T22" fmla="*/ 32 w 124"/>
                <a:gd name="T23" fmla="*/ 87 h 96"/>
                <a:gd name="T24" fmla="*/ 29 w 124"/>
                <a:gd name="T25" fmla="*/ 85 h 96"/>
                <a:gd name="T26" fmla="*/ 24 w 124"/>
                <a:gd name="T27" fmla="*/ 83 h 96"/>
                <a:gd name="T28" fmla="*/ 23 w 124"/>
                <a:gd name="T29" fmla="*/ 80 h 96"/>
                <a:gd name="T30" fmla="*/ 26 w 124"/>
                <a:gd name="T31" fmla="*/ 80 h 96"/>
                <a:gd name="T32" fmla="*/ 30 w 124"/>
                <a:gd name="T33" fmla="*/ 81 h 96"/>
                <a:gd name="T34" fmla="*/ 35 w 124"/>
                <a:gd name="T35" fmla="*/ 81 h 96"/>
                <a:gd name="T36" fmla="*/ 38 w 124"/>
                <a:gd name="T37" fmla="*/ 79 h 96"/>
                <a:gd name="T38" fmla="*/ 37 w 124"/>
                <a:gd name="T39" fmla="*/ 75 h 96"/>
                <a:gd name="T40" fmla="*/ 32 w 124"/>
                <a:gd name="T41" fmla="*/ 74 h 96"/>
                <a:gd name="T42" fmla="*/ 26 w 124"/>
                <a:gd name="T43" fmla="*/ 73 h 96"/>
                <a:gd name="T44" fmla="*/ 22 w 124"/>
                <a:gd name="T45" fmla="*/ 70 h 96"/>
                <a:gd name="T46" fmla="*/ 22 w 124"/>
                <a:gd name="T47" fmla="*/ 64 h 96"/>
                <a:gd name="T48" fmla="*/ 27 w 124"/>
                <a:gd name="T49" fmla="*/ 60 h 96"/>
                <a:gd name="T50" fmla="*/ 29 w 124"/>
                <a:gd name="T51" fmla="*/ 57 h 96"/>
                <a:gd name="T52" fmla="*/ 32 w 124"/>
                <a:gd name="T53" fmla="*/ 57 h 96"/>
                <a:gd name="T54" fmla="*/ 35 w 124"/>
                <a:gd name="T55" fmla="*/ 59 h 96"/>
                <a:gd name="T56" fmla="*/ 40 w 124"/>
                <a:gd name="T57" fmla="*/ 61 h 96"/>
                <a:gd name="T58" fmla="*/ 40 w 124"/>
                <a:gd name="T59" fmla="*/ 64 h 96"/>
                <a:gd name="T60" fmla="*/ 38 w 124"/>
                <a:gd name="T61" fmla="*/ 64 h 96"/>
                <a:gd name="T62" fmla="*/ 35 w 124"/>
                <a:gd name="T63" fmla="*/ 63 h 96"/>
                <a:gd name="T64" fmla="*/ 30 w 124"/>
                <a:gd name="T65" fmla="*/ 64 h 96"/>
                <a:gd name="T66" fmla="*/ 27 w 124"/>
                <a:gd name="T67" fmla="*/ 65 h 96"/>
                <a:gd name="T68" fmla="*/ 27 w 124"/>
                <a:gd name="T69" fmla="*/ 68 h 96"/>
                <a:gd name="T70" fmla="*/ 30 w 124"/>
                <a:gd name="T71" fmla="*/ 69 h 96"/>
                <a:gd name="T72" fmla="*/ 35 w 124"/>
                <a:gd name="T73" fmla="*/ 70 h 96"/>
                <a:gd name="T74" fmla="*/ 42 w 124"/>
                <a:gd name="T75" fmla="*/ 72 h 96"/>
                <a:gd name="T76" fmla="*/ 43 w 124"/>
                <a:gd name="T77" fmla="*/ 79 h 96"/>
                <a:gd name="T78" fmla="*/ 89 w 124"/>
                <a:gd name="T79" fmla="*/ 65 h 96"/>
                <a:gd name="T80" fmla="*/ 64 w 124"/>
                <a:gd name="T81" fmla="*/ 68 h 96"/>
                <a:gd name="T82" fmla="*/ 32 w 124"/>
                <a:gd name="T83" fmla="*/ 47 h 96"/>
                <a:gd name="T84" fmla="*/ 70 w 124"/>
                <a:gd name="T85" fmla="*/ 8 h 96"/>
                <a:gd name="T86" fmla="*/ 105 w 124"/>
                <a:gd name="T87" fmla="*/ 53 h 96"/>
                <a:gd name="T88" fmla="*/ 110 w 124"/>
                <a:gd name="T89"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4" h="96">
                  <a:moveTo>
                    <a:pt x="113" y="55"/>
                  </a:moveTo>
                  <a:cubicBezTo>
                    <a:pt x="116" y="50"/>
                    <a:pt x="118" y="44"/>
                    <a:pt x="118" y="38"/>
                  </a:cubicBezTo>
                  <a:cubicBezTo>
                    <a:pt x="118" y="17"/>
                    <a:pt x="97" y="0"/>
                    <a:pt x="70" y="0"/>
                  </a:cubicBezTo>
                  <a:cubicBezTo>
                    <a:pt x="44" y="0"/>
                    <a:pt x="22" y="17"/>
                    <a:pt x="22" y="38"/>
                  </a:cubicBezTo>
                  <a:cubicBezTo>
                    <a:pt x="22" y="41"/>
                    <a:pt x="23" y="45"/>
                    <a:pt x="24" y="48"/>
                  </a:cubicBezTo>
                  <a:cubicBezTo>
                    <a:pt x="10" y="51"/>
                    <a:pt x="0" y="60"/>
                    <a:pt x="0" y="71"/>
                  </a:cubicBezTo>
                  <a:cubicBezTo>
                    <a:pt x="0" y="75"/>
                    <a:pt x="2" y="79"/>
                    <a:pt x="4" y="83"/>
                  </a:cubicBezTo>
                  <a:cubicBezTo>
                    <a:pt x="5" y="84"/>
                    <a:pt x="5" y="84"/>
                    <a:pt x="5" y="84"/>
                  </a:cubicBezTo>
                  <a:cubicBezTo>
                    <a:pt x="0" y="96"/>
                    <a:pt x="0" y="96"/>
                    <a:pt x="0" y="96"/>
                  </a:cubicBezTo>
                  <a:cubicBezTo>
                    <a:pt x="16" y="92"/>
                    <a:pt x="16" y="92"/>
                    <a:pt x="16" y="92"/>
                  </a:cubicBezTo>
                  <a:cubicBezTo>
                    <a:pt x="17" y="92"/>
                    <a:pt x="17" y="92"/>
                    <a:pt x="17" y="92"/>
                  </a:cubicBezTo>
                  <a:cubicBezTo>
                    <a:pt x="22" y="94"/>
                    <a:pt x="27" y="95"/>
                    <a:pt x="32" y="95"/>
                  </a:cubicBezTo>
                  <a:cubicBezTo>
                    <a:pt x="48" y="95"/>
                    <a:pt x="61" y="87"/>
                    <a:pt x="64" y="75"/>
                  </a:cubicBezTo>
                  <a:cubicBezTo>
                    <a:pt x="66" y="76"/>
                    <a:pt x="68" y="76"/>
                    <a:pt x="70" y="76"/>
                  </a:cubicBezTo>
                  <a:cubicBezTo>
                    <a:pt x="77" y="76"/>
                    <a:pt x="84" y="75"/>
                    <a:pt x="91" y="72"/>
                  </a:cubicBezTo>
                  <a:cubicBezTo>
                    <a:pt x="124" y="80"/>
                    <a:pt x="124" y="80"/>
                    <a:pt x="124" y="80"/>
                  </a:cubicBezTo>
                  <a:lnTo>
                    <a:pt x="113" y="55"/>
                  </a:lnTo>
                  <a:close/>
                  <a:moveTo>
                    <a:pt x="43" y="79"/>
                  </a:moveTo>
                  <a:cubicBezTo>
                    <a:pt x="43" y="80"/>
                    <a:pt x="42" y="81"/>
                    <a:pt x="41" y="82"/>
                  </a:cubicBezTo>
                  <a:cubicBezTo>
                    <a:pt x="40" y="83"/>
                    <a:pt x="39" y="83"/>
                    <a:pt x="38" y="84"/>
                  </a:cubicBezTo>
                  <a:cubicBezTo>
                    <a:pt x="37" y="84"/>
                    <a:pt x="36" y="84"/>
                    <a:pt x="35" y="85"/>
                  </a:cubicBezTo>
                  <a:cubicBezTo>
                    <a:pt x="35" y="86"/>
                    <a:pt x="35" y="86"/>
                    <a:pt x="35" y="86"/>
                  </a:cubicBezTo>
                  <a:cubicBezTo>
                    <a:pt x="35" y="87"/>
                    <a:pt x="34" y="88"/>
                    <a:pt x="34" y="88"/>
                  </a:cubicBezTo>
                  <a:cubicBezTo>
                    <a:pt x="33" y="88"/>
                    <a:pt x="32" y="88"/>
                    <a:pt x="32" y="87"/>
                  </a:cubicBezTo>
                  <a:cubicBezTo>
                    <a:pt x="32" y="85"/>
                    <a:pt x="32" y="85"/>
                    <a:pt x="32" y="85"/>
                  </a:cubicBezTo>
                  <a:cubicBezTo>
                    <a:pt x="31" y="85"/>
                    <a:pt x="30" y="85"/>
                    <a:pt x="29" y="85"/>
                  </a:cubicBezTo>
                  <a:cubicBezTo>
                    <a:pt x="28" y="85"/>
                    <a:pt x="27" y="85"/>
                    <a:pt x="26" y="84"/>
                  </a:cubicBezTo>
                  <a:cubicBezTo>
                    <a:pt x="25" y="84"/>
                    <a:pt x="24" y="84"/>
                    <a:pt x="24" y="83"/>
                  </a:cubicBezTo>
                  <a:cubicBezTo>
                    <a:pt x="23" y="83"/>
                    <a:pt x="23" y="82"/>
                    <a:pt x="23" y="82"/>
                  </a:cubicBezTo>
                  <a:cubicBezTo>
                    <a:pt x="23" y="81"/>
                    <a:pt x="23" y="81"/>
                    <a:pt x="23" y="80"/>
                  </a:cubicBezTo>
                  <a:cubicBezTo>
                    <a:pt x="23" y="80"/>
                    <a:pt x="24" y="80"/>
                    <a:pt x="24" y="80"/>
                  </a:cubicBezTo>
                  <a:cubicBezTo>
                    <a:pt x="25" y="80"/>
                    <a:pt x="25" y="80"/>
                    <a:pt x="26" y="80"/>
                  </a:cubicBezTo>
                  <a:cubicBezTo>
                    <a:pt x="26" y="80"/>
                    <a:pt x="27" y="80"/>
                    <a:pt x="28" y="80"/>
                  </a:cubicBezTo>
                  <a:cubicBezTo>
                    <a:pt x="29" y="81"/>
                    <a:pt x="30" y="81"/>
                    <a:pt x="30" y="81"/>
                  </a:cubicBezTo>
                  <a:cubicBezTo>
                    <a:pt x="31" y="81"/>
                    <a:pt x="32" y="81"/>
                    <a:pt x="33" y="81"/>
                  </a:cubicBezTo>
                  <a:cubicBezTo>
                    <a:pt x="34" y="81"/>
                    <a:pt x="35" y="81"/>
                    <a:pt x="35" y="81"/>
                  </a:cubicBezTo>
                  <a:cubicBezTo>
                    <a:pt x="36" y="80"/>
                    <a:pt x="37" y="80"/>
                    <a:pt x="37" y="80"/>
                  </a:cubicBezTo>
                  <a:cubicBezTo>
                    <a:pt x="37" y="79"/>
                    <a:pt x="38" y="79"/>
                    <a:pt x="38" y="79"/>
                  </a:cubicBezTo>
                  <a:cubicBezTo>
                    <a:pt x="38" y="78"/>
                    <a:pt x="38" y="77"/>
                    <a:pt x="38" y="77"/>
                  </a:cubicBezTo>
                  <a:cubicBezTo>
                    <a:pt x="38" y="76"/>
                    <a:pt x="38" y="76"/>
                    <a:pt x="37" y="75"/>
                  </a:cubicBezTo>
                  <a:cubicBezTo>
                    <a:pt x="37" y="75"/>
                    <a:pt x="36" y="74"/>
                    <a:pt x="35" y="74"/>
                  </a:cubicBezTo>
                  <a:cubicBezTo>
                    <a:pt x="34" y="74"/>
                    <a:pt x="33" y="74"/>
                    <a:pt x="32" y="74"/>
                  </a:cubicBezTo>
                  <a:cubicBezTo>
                    <a:pt x="31" y="74"/>
                    <a:pt x="30" y="73"/>
                    <a:pt x="29" y="73"/>
                  </a:cubicBezTo>
                  <a:cubicBezTo>
                    <a:pt x="28" y="73"/>
                    <a:pt x="27" y="73"/>
                    <a:pt x="26" y="73"/>
                  </a:cubicBezTo>
                  <a:cubicBezTo>
                    <a:pt x="25" y="72"/>
                    <a:pt x="24" y="72"/>
                    <a:pt x="24" y="72"/>
                  </a:cubicBezTo>
                  <a:cubicBezTo>
                    <a:pt x="23" y="71"/>
                    <a:pt x="22" y="71"/>
                    <a:pt x="22" y="70"/>
                  </a:cubicBezTo>
                  <a:cubicBezTo>
                    <a:pt x="22" y="69"/>
                    <a:pt x="21" y="68"/>
                    <a:pt x="21" y="67"/>
                  </a:cubicBezTo>
                  <a:cubicBezTo>
                    <a:pt x="21" y="66"/>
                    <a:pt x="21" y="65"/>
                    <a:pt x="22" y="64"/>
                  </a:cubicBezTo>
                  <a:cubicBezTo>
                    <a:pt x="22" y="63"/>
                    <a:pt x="23" y="63"/>
                    <a:pt x="24" y="62"/>
                  </a:cubicBezTo>
                  <a:cubicBezTo>
                    <a:pt x="25" y="61"/>
                    <a:pt x="26" y="61"/>
                    <a:pt x="27" y="60"/>
                  </a:cubicBezTo>
                  <a:cubicBezTo>
                    <a:pt x="28" y="60"/>
                    <a:pt x="28" y="60"/>
                    <a:pt x="29" y="60"/>
                  </a:cubicBezTo>
                  <a:cubicBezTo>
                    <a:pt x="29" y="57"/>
                    <a:pt x="29" y="57"/>
                    <a:pt x="29" y="57"/>
                  </a:cubicBezTo>
                  <a:cubicBezTo>
                    <a:pt x="29" y="56"/>
                    <a:pt x="30" y="56"/>
                    <a:pt x="30" y="56"/>
                  </a:cubicBezTo>
                  <a:cubicBezTo>
                    <a:pt x="31" y="56"/>
                    <a:pt x="32" y="56"/>
                    <a:pt x="32" y="57"/>
                  </a:cubicBezTo>
                  <a:cubicBezTo>
                    <a:pt x="32" y="59"/>
                    <a:pt x="32" y="59"/>
                    <a:pt x="32" y="59"/>
                  </a:cubicBezTo>
                  <a:cubicBezTo>
                    <a:pt x="33" y="59"/>
                    <a:pt x="34" y="59"/>
                    <a:pt x="35" y="59"/>
                  </a:cubicBezTo>
                  <a:cubicBezTo>
                    <a:pt x="36" y="59"/>
                    <a:pt x="37" y="60"/>
                    <a:pt x="38" y="60"/>
                  </a:cubicBezTo>
                  <a:cubicBezTo>
                    <a:pt x="39" y="60"/>
                    <a:pt x="40" y="61"/>
                    <a:pt x="40" y="61"/>
                  </a:cubicBezTo>
                  <a:cubicBezTo>
                    <a:pt x="40" y="61"/>
                    <a:pt x="41" y="62"/>
                    <a:pt x="41" y="62"/>
                  </a:cubicBezTo>
                  <a:cubicBezTo>
                    <a:pt x="41" y="63"/>
                    <a:pt x="41" y="63"/>
                    <a:pt x="40" y="64"/>
                  </a:cubicBezTo>
                  <a:cubicBezTo>
                    <a:pt x="40" y="64"/>
                    <a:pt x="40" y="64"/>
                    <a:pt x="39" y="64"/>
                  </a:cubicBezTo>
                  <a:cubicBezTo>
                    <a:pt x="38" y="64"/>
                    <a:pt x="38" y="64"/>
                    <a:pt x="38" y="64"/>
                  </a:cubicBezTo>
                  <a:cubicBezTo>
                    <a:pt x="38" y="64"/>
                    <a:pt x="38" y="64"/>
                    <a:pt x="38" y="64"/>
                  </a:cubicBezTo>
                  <a:cubicBezTo>
                    <a:pt x="37" y="64"/>
                    <a:pt x="36" y="63"/>
                    <a:pt x="35" y="63"/>
                  </a:cubicBezTo>
                  <a:cubicBezTo>
                    <a:pt x="34" y="63"/>
                    <a:pt x="33" y="63"/>
                    <a:pt x="32" y="63"/>
                  </a:cubicBezTo>
                  <a:cubicBezTo>
                    <a:pt x="31" y="63"/>
                    <a:pt x="30" y="63"/>
                    <a:pt x="30" y="64"/>
                  </a:cubicBezTo>
                  <a:cubicBezTo>
                    <a:pt x="29" y="64"/>
                    <a:pt x="28" y="64"/>
                    <a:pt x="28" y="64"/>
                  </a:cubicBezTo>
                  <a:cubicBezTo>
                    <a:pt x="27" y="65"/>
                    <a:pt x="27" y="65"/>
                    <a:pt x="27" y="65"/>
                  </a:cubicBezTo>
                  <a:cubicBezTo>
                    <a:pt x="27" y="66"/>
                    <a:pt x="27" y="66"/>
                    <a:pt x="27" y="67"/>
                  </a:cubicBezTo>
                  <a:cubicBezTo>
                    <a:pt x="27" y="67"/>
                    <a:pt x="27" y="68"/>
                    <a:pt x="27" y="68"/>
                  </a:cubicBezTo>
                  <a:cubicBezTo>
                    <a:pt x="28" y="68"/>
                    <a:pt x="28" y="68"/>
                    <a:pt x="29" y="69"/>
                  </a:cubicBezTo>
                  <a:cubicBezTo>
                    <a:pt x="29" y="69"/>
                    <a:pt x="30" y="69"/>
                    <a:pt x="30" y="69"/>
                  </a:cubicBezTo>
                  <a:cubicBezTo>
                    <a:pt x="31" y="69"/>
                    <a:pt x="32" y="69"/>
                    <a:pt x="33" y="69"/>
                  </a:cubicBezTo>
                  <a:cubicBezTo>
                    <a:pt x="34" y="70"/>
                    <a:pt x="34" y="70"/>
                    <a:pt x="35" y="70"/>
                  </a:cubicBezTo>
                  <a:cubicBezTo>
                    <a:pt x="36" y="70"/>
                    <a:pt x="37" y="70"/>
                    <a:pt x="38" y="70"/>
                  </a:cubicBezTo>
                  <a:cubicBezTo>
                    <a:pt x="40" y="71"/>
                    <a:pt x="41" y="71"/>
                    <a:pt x="42" y="72"/>
                  </a:cubicBezTo>
                  <a:cubicBezTo>
                    <a:pt x="43" y="73"/>
                    <a:pt x="44" y="74"/>
                    <a:pt x="44" y="76"/>
                  </a:cubicBezTo>
                  <a:cubicBezTo>
                    <a:pt x="44" y="77"/>
                    <a:pt x="44" y="78"/>
                    <a:pt x="43" y="79"/>
                  </a:cubicBezTo>
                  <a:close/>
                  <a:moveTo>
                    <a:pt x="90" y="64"/>
                  </a:moveTo>
                  <a:cubicBezTo>
                    <a:pt x="89" y="65"/>
                    <a:pt x="89" y="65"/>
                    <a:pt x="89" y="65"/>
                  </a:cubicBezTo>
                  <a:cubicBezTo>
                    <a:pt x="83" y="67"/>
                    <a:pt x="77" y="68"/>
                    <a:pt x="70" y="68"/>
                  </a:cubicBezTo>
                  <a:cubicBezTo>
                    <a:pt x="68" y="68"/>
                    <a:pt x="66" y="68"/>
                    <a:pt x="64" y="68"/>
                  </a:cubicBezTo>
                  <a:cubicBezTo>
                    <a:pt x="62" y="56"/>
                    <a:pt x="48" y="47"/>
                    <a:pt x="32" y="47"/>
                  </a:cubicBezTo>
                  <a:cubicBezTo>
                    <a:pt x="32" y="47"/>
                    <a:pt x="32" y="47"/>
                    <a:pt x="32" y="47"/>
                  </a:cubicBezTo>
                  <a:cubicBezTo>
                    <a:pt x="31" y="44"/>
                    <a:pt x="30" y="41"/>
                    <a:pt x="30" y="38"/>
                  </a:cubicBezTo>
                  <a:cubicBezTo>
                    <a:pt x="30" y="21"/>
                    <a:pt x="48" y="8"/>
                    <a:pt x="70" y="8"/>
                  </a:cubicBezTo>
                  <a:cubicBezTo>
                    <a:pt x="92" y="8"/>
                    <a:pt x="110" y="21"/>
                    <a:pt x="110" y="38"/>
                  </a:cubicBezTo>
                  <a:cubicBezTo>
                    <a:pt x="110" y="43"/>
                    <a:pt x="109" y="48"/>
                    <a:pt x="105" y="53"/>
                  </a:cubicBezTo>
                  <a:cubicBezTo>
                    <a:pt x="104" y="55"/>
                    <a:pt x="104" y="55"/>
                    <a:pt x="104" y="55"/>
                  </a:cubicBezTo>
                  <a:cubicBezTo>
                    <a:pt x="110" y="69"/>
                    <a:pt x="110" y="69"/>
                    <a:pt x="110" y="69"/>
                  </a:cubicBezTo>
                  <a:lnTo>
                    <a:pt x="90" y="6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nvGrpSpPr>
          <p:cNvPr id="4" name="组合 4"/>
          <p:cNvGrpSpPr/>
          <p:nvPr/>
        </p:nvGrpSpPr>
        <p:grpSpPr>
          <a:xfrm>
            <a:off x="3277968" y="3738846"/>
            <a:ext cx="3387937" cy="1091520"/>
            <a:chOff x="4051613" y="4669601"/>
            <a:chExt cx="4517249" cy="1455360"/>
          </a:xfrm>
        </p:grpSpPr>
        <p:sp>
          <p:nvSpPr>
            <p:cNvPr id="24" name="矩形 23"/>
            <p:cNvSpPr/>
            <p:nvPr/>
          </p:nvSpPr>
          <p:spPr bwMode="auto">
            <a:xfrm>
              <a:off x="4051613" y="4669601"/>
              <a:ext cx="3339199" cy="519176"/>
            </a:xfrm>
            <a:prstGeom prst="rect">
              <a:avLst/>
            </a:prstGeom>
            <a:solidFill>
              <a:schemeClr val="accent4">
                <a:lumMod val="10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288000" tIns="45720" rIns="288000" bIns="45720" anchor="ctr" anchorCtr="0" compatLnSpc="1">
              <a:normAutofit/>
            </a:bodyPr>
            <a:lstStyle/>
            <a:p>
              <a:pPr algn="r"/>
              <a:r>
                <a:rPr lang="zh-CN" altLang="en-US" sz="1600">
                  <a:solidFill>
                    <a:schemeClr val="bg1"/>
                  </a:solidFill>
                  <a:cs typeface="+mn-ea"/>
                  <a:sym typeface="+mn-lt"/>
                </a:rPr>
                <a:t>标题文本预设</a:t>
              </a:r>
            </a:p>
          </p:txBody>
        </p:sp>
        <p:sp>
          <p:nvSpPr>
            <p:cNvPr id="25" name="矩形 24"/>
            <p:cNvSpPr/>
            <p:nvPr/>
          </p:nvSpPr>
          <p:spPr bwMode="auto">
            <a:xfrm>
              <a:off x="4632299" y="4669601"/>
              <a:ext cx="2758513" cy="5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26" name="矩形 25"/>
            <p:cNvSpPr/>
            <p:nvPr/>
          </p:nvSpPr>
          <p:spPr bwMode="auto">
            <a:xfrm>
              <a:off x="4051614" y="4669601"/>
              <a:ext cx="694320" cy="519176"/>
            </a:xfrm>
            <a:prstGeom prst="rect">
              <a:avLst/>
            </a:prstGeom>
            <a:solidFill>
              <a:schemeClr val="accent4">
                <a:lumMod val="75000"/>
              </a:schemeClr>
            </a:solidFill>
            <a:ln>
              <a:noFill/>
            </a:ln>
          </p:spPr>
          <p:txBody>
            <a:bodyPr vert="horz" wrap="square" lIns="91440" tIns="45720" rIns="91440" bIns="45720" anchor="ctr" anchorCtr="1" compatLnSpc="1">
              <a:normAutofit fontScale="92500" lnSpcReduction="20000"/>
            </a:bodyPr>
            <a:lstStyle/>
            <a:p>
              <a:pPr algn="ctr"/>
              <a:r>
                <a:rPr lang="en-US" altLang="zh-CN" sz="2400">
                  <a:solidFill>
                    <a:schemeClr val="bg1"/>
                  </a:solidFill>
                  <a:cs typeface="+mn-ea"/>
                  <a:sym typeface="+mn-lt"/>
                </a:rPr>
                <a:t>04</a:t>
              </a:r>
            </a:p>
          </p:txBody>
        </p:sp>
        <p:sp>
          <p:nvSpPr>
            <p:cNvPr id="27" name="矩形 26"/>
            <p:cNvSpPr/>
            <p:nvPr/>
          </p:nvSpPr>
          <p:spPr bwMode="auto">
            <a:xfrm>
              <a:off x="4632299" y="4669601"/>
              <a:ext cx="694320" cy="5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28" name="任意多边形: 形状 27"/>
            <p:cNvSpPr/>
            <p:nvPr/>
          </p:nvSpPr>
          <p:spPr bwMode="auto">
            <a:xfrm>
              <a:off x="7390812" y="4669601"/>
              <a:ext cx="381564" cy="1455360"/>
            </a:xfrm>
            <a:custGeom>
              <a:avLst/>
              <a:gdLst>
                <a:gd name="T0" fmla="*/ 183 w 183"/>
                <a:gd name="T1" fmla="*/ 316 h 698"/>
                <a:gd name="T2" fmla="*/ 183 w 183"/>
                <a:gd name="T3" fmla="*/ 698 h 698"/>
                <a:gd name="T4" fmla="*/ 0 w 183"/>
                <a:gd name="T5" fmla="*/ 249 h 698"/>
                <a:gd name="T6" fmla="*/ 0 w 183"/>
                <a:gd name="T7" fmla="*/ 0 h 698"/>
                <a:gd name="T8" fmla="*/ 183 w 183"/>
                <a:gd name="T9" fmla="*/ 316 h 698"/>
              </a:gdLst>
              <a:ahLst/>
              <a:cxnLst>
                <a:cxn ang="0">
                  <a:pos x="T0" y="T1"/>
                </a:cxn>
                <a:cxn ang="0">
                  <a:pos x="T2" y="T3"/>
                </a:cxn>
                <a:cxn ang="0">
                  <a:pos x="T4" y="T5"/>
                </a:cxn>
                <a:cxn ang="0">
                  <a:pos x="T6" y="T7"/>
                </a:cxn>
                <a:cxn ang="0">
                  <a:pos x="T8" y="T9"/>
                </a:cxn>
              </a:cxnLst>
              <a:rect l="0" t="0" r="r" b="b"/>
              <a:pathLst>
                <a:path w="183" h="698">
                  <a:moveTo>
                    <a:pt x="183" y="316"/>
                  </a:moveTo>
                  <a:lnTo>
                    <a:pt x="183" y="698"/>
                  </a:lnTo>
                  <a:lnTo>
                    <a:pt x="0" y="249"/>
                  </a:lnTo>
                  <a:lnTo>
                    <a:pt x="0" y="0"/>
                  </a:lnTo>
                  <a:lnTo>
                    <a:pt x="183" y="316"/>
                  </a:lnTo>
                  <a:close/>
                </a:path>
              </a:pathLst>
            </a:custGeom>
            <a:solidFill>
              <a:schemeClr val="accent4">
                <a:lumMod val="60000"/>
                <a:lumOff val="40000"/>
              </a:schemeClr>
            </a:solidFill>
            <a:ln>
              <a:noFill/>
            </a:ln>
          </p:spPr>
          <p:txBody>
            <a:bodyPr anchor="ctr"/>
            <a:lstStyle/>
            <a:p>
              <a:pPr algn="ctr"/>
              <a:endParaRPr>
                <a:cs typeface="+mn-ea"/>
                <a:sym typeface="+mn-lt"/>
              </a:endParaRPr>
            </a:p>
          </p:txBody>
        </p:sp>
        <p:sp>
          <p:nvSpPr>
            <p:cNvPr id="29" name="任意多边形: 形状 28"/>
            <p:cNvSpPr/>
            <p:nvPr/>
          </p:nvSpPr>
          <p:spPr bwMode="auto">
            <a:xfrm>
              <a:off x="7390812" y="4669601"/>
              <a:ext cx="1178050" cy="658874"/>
            </a:xfrm>
            <a:custGeom>
              <a:avLst/>
              <a:gdLst>
                <a:gd name="T0" fmla="*/ 249 w 565"/>
                <a:gd name="T1" fmla="*/ 0 h 316"/>
                <a:gd name="T2" fmla="*/ 565 w 565"/>
                <a:gd name="T3" fmla="*/ 316 h 316"/>
                <a:gd name="T4" fmla="*/ 183 w 565"/>
                <a:gd name="T5" fmla="*/ 316 h 316"/>
                <a:gd name="T6" fmla="*/ 0 w 565"/>
                <a:gd name="T7" fmla="*/ 0 h 316"/>
                <a:gd name="T8" fmla="*/ 249 w 565"/>
                <a:gd name="T9" fmla="*/ 0 h 316"/>
              </a:gdLst>
              <a:ahLst/>
              <a:cxnLst>
                <a:cxn ang="0">
                  <a:pos x="T0" y="T1"/>
                </a:cxn>
                <a:cxn ang="0">
                  <a:pos x="T2" y="T3"/>
                </a:cxn>
                <a:cxn ang="0">
                  <a:pos x="T4" y="T5"/>
                </a:cxn>
                <a:cxn ang="0">
                  <a:pos x="T6" y="T7"/>
                </a:cxn>
                <a:cxn ang="0">
                  <a:pos x="T8" y="T9"/>
                </a:cxn>
              </a:cxnLst>
              <a:rect l="0" t="0" r="r" b="b"/>
              <a:pathLst>
                <a:path w="565" h="316">
                  <a:moveTo>
                    <a:pt x="249" y="0"/>
                  </a:moveTo>
                  <a:lnTo>
                    <a:pt x="565" y="316"/>
                  </a:lnTo>
                  <a:lnTo>
                    <a:pt x="183" y="316"/>
                  </a:lnTo>
                  <a:lnTo>
                    <a:pt x="0" y="0"/>
                  </a:lnTo>
                  <a:lnTo>
                    <a:pt x="249" y="0"/>
                  </a:lnTo>
                  <a:close/>
                </a:path>
              </a:pathLst>
            </a:custGeom>
            <a:solidFill>
              <a:schemeClr val="accent4">
                <a:lumMod val="75000"/>
              </a:schemeClr>
            </a:solidFill>
            <a:ln>
              <a:noFill/>
            </a:ln>
          </p:spPr>
          <p:txBody>
            <a:bodyPr anchor="ctr"/>
            <a:lstStyle/>
            <a:p>
              <a:pPr algn="ctr"/>
              <a:endParaRPr>
                <a:cs typeface="+mn-ea"/>
                <a:sym typeface="+mn-lt"/>
              </a:endParaRPr>
            </a:p>
          </p:txBody>
        </p:sp>
        <p:sp>
          <p:nvSpPr>
            <p:cNvPr id="30" name="矩形 29"/>
            <p:cNvSpPr/>
            <p:nvPr/>
          </p:nvSpPr>
          <p:spPr bwMode="auto">
            <a:xfrm>
              <a:off x="7772374" y="5328474"/>
              <a:ext cx="796487" cy="796487"/>
            </a:xfrm>
            <a:prstGeom prst="rect">
              <a:avLst/>
            </a:prstGeom>
            <a:solidFill>
              <a:schemeClr val="accent4">
                <a:lumMod val="10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31" name="任意多边形: 形状 30"/>
            <p:cNvSpPr/>
            <p:nvPr/>
          </p:nvSpPr>
          <p:spPr bwMode="auto">
            <a:xfrm>
              <a:off x="8089301" y="5522384"/>
              <a:ext cx="108422" cy="116762"/>
            </a:xfrm>
            <a:custGeom>
              <a:avLst/>
              <a:gdLst>
                <a:gd name="T0" fmla="*/ 3 w 25"/>
                <a:gd name="T1" fmla="*/ 17 h 27"/>
                <a:gd name="T2" fmla="*/ 5 w 25"/>
                <a:gd name="T3" fmla="*/ 17 h 27"/>
                <a:gd name="T4" fmla="*/ 7 w 25"/>
                <a:gd name="T5" fmla="*/ 17 h 27"/>
                <a:gd name="T6" fmla="*/ 10 w 25"/>
                <a:gd name="T7" fmla="*/ 16 h 27"/>
                <a:gd name="T8" fmla="*/ 13 w 25"/>
                <a:gd name="T9" fmla="*/ 15 h 27"/>
                <a:gd name="T10" fmla="*/ 16 w 25"/>
                <a:gd name="T11" fmla="*/ 14 h 27"/>
                <a:gd name="T12" fmla="*/ 18 w 25"/>
                <a:gd name="T13" fmla="*/ 14 h 27"/>
                <a:gd name="T14" fmla="*/ 20 w 25"/>
                <a:gd name="T15" fmla="*/ 15 h 27"/>
                <a:gd name="T16" fmla="*/ 20 w 25"/>
                <a:gd name="T17" fmla="*/ 17 h 27"/>
                <a:gd name="T18" fmla="*/ 20 w 25"/>
                <a:gd name="T19" fmla="*/ 18 h 27"/>
                <a:gd name="T20" fmla="*/ 19 w 25"/>
                <a:gd name="T21" fmla="*/ 20 h 27"/>
                <a:gd name="T22" fmla="*/ 17 w 25"/>
                <a:gd name="T23" fmla="*/ 21 h 27"/>
                <a:gd name="T24" fmla="*/ 15 w 25"/>
                <a:gd name="T25" fmla="*/ 22 h 27"/>
                <a:gd name="T26" fmla="*/ 12 w 25"/>
                <a:gd name="T27" fmla="*/ 23 h 27"/>
                <a:gd name="T28" fmla="*/ 10 w 25"/>
                <a:gd name="T29" fmla="*/ 23 h 27"/>
                <a:gd name="T30" fmla="*/ 9 w 25"/>
                <a:gd name="T31" fmla="*/ 24 h 27"/>
                <a:gd name="T32" fmla="*/ 8 w 25"/>
                <a:gd name="T33" fmla="*/ 25 h 27"/>
                <a:gd name="T34" fmla="*/ 8 w 25"/>
                <a:gd name="T35" fmla="*/ 26 h 27"/>
                <a:gd name="T36" fmla="*/ 10 w 25"/>
                <a:gd name="T37" fmla="*/ 27 h 27"/>
                <a:gd name="T38" fmla="*/ 13 w 25"/>
                <a:gd name="T39" fmla="*/ 27 h 27"/>
                <a:gd name="T40" fmla="*/ 16 w 25"/>
                <a:gd name="T41" fmla="*/ 26 h 27"/>
                <a:gd name="T42" fmla="*/ 18 w 25"/>
                <a:gd name="T43" fmla="*/ 25 h 27"/>
                <a:gd name="T44" fmla="*/ 19 w 25"/>
                <a:gd name="T45" fmla="*/ 26 h 27"/>
                <a:gd name="T46" fmla="*/ 21 w 25"/>
                <a:gd name="T47" fmla="*/ 27 h 27"/>
                <a:gd name="T48" fmla="*/ 21 w 25"/>
                <a:gd name="T49" fmla="*/ 25 h 27"/>
                <a:gd name="T50" fmla="*/ 20 w 25"/>
                <a:gd name="T51" fmla="*/ 23 h 27"/>
                <a:gd name="T52" fmla="*/ 22 w 25"/>
                <a:gd name="T53" fmla="*/ 21 h 27"/>
                <a:gd name="T54" fmla="*/ 24 w 25"/>
                <a:gd name="T55" fmla="*/ 18 h 27"/>
                <a:gd name="T56" fmla="*/ 25 w 25"/>
                <a:gd name="T57" fmla="*/ 15 h 27"/>
                <a:gd name="T58" fmla="*/ 24 w 25"/>
                <a:gd name="T59" fmla="*/ 12 h 27"/>
                <a:gd name="T60" fmla="*/ 21 w 25"/>
                <a:gd name="T61" fmla="*/ 10 h 27"/>
                <a:gd name="T62" fmla="*/ 17 w 25"/>
                <a:gd name="T63" fmla="*/ 10 h 27"/>
                <a:gd name="T64" fmla="*/ 14 w 25"/>
                <a:gd name="T65" fmla="*/ 11 h 27"/>
                <a:gd name="T66" fmla="*/ 12 w 25"/>
                <a:gd name="T67" fmla="*/ 11 h 27"/>
                <a:gd name="T68" fmla="*/ 9 w 25"/>
                <a:gd name="T69" fmla="*/ 12 h 27"/>
                <a:gd name="T70" fmla="*/ 8 w 25"/>
                <a:gd name="T71" fmla="*/ 13 h 27"/>
                <a:gd name="T72" fmla="*/ 6 w 25"/>
                <a:gd name="T73" fmla="*/ 13 h 27"/>
                <a:gd name="T74" fmla="*/ 5 w 25"/>
                <a:gd name="T75" fmla="*/ 12 h 27"/>
                <a:gd name="T76" fmla="*/ 5 w 25"/>
                <a:gd name="T77" fmla="*/ 11 h 27"/>
                <a:gd name="T78" fmla="*/ 5 w 25"/>
                <a:gd name="T79" fmla="*/ 9 h 27"/>
                <a:gd name="T80" fmla="*/ 6 w 25"/>
                <a:gd name="T81" fmla="*/ 8 h 27"/>
                <a:gd name="T82" fmla="*/ 8 w 25"/>
                <a:gd name="T83" fmla="*/ 7 h 27"/>
                <a:gd name="T84" fmla="*/ 11 w 25"/>
                <a:gd name="T85" fmla="*/ 5 h 27"/>
                <a:gd name="T86" fmla="*/ 13 w 25"/>
                <a:gd name="T87" fmla="*/ 4 h 27"/>
                <a:gd name="T88" fmla="*/ 14 w 25"/>
                <a:gd name="T89" fmla="*/ 4 h 27"/>
                <a:gd name="T90" fmla="*/ 14 w 25"/>
                <a:gd name="T91" fmla="*/ 4 h 27"/>
                <a:gd name="T92" fmla="*/ 15 w 25"/>
                <a:gd name="T93" fmla="*/ 3 h 27"/>
                <a:gd name="T94" fmla="*/ 15 w 25"/>
                <a:gd name="T95" fmla="*/ 2 h 27"/>
                <a:gd name="T96" fmla="*/ 14 w 25"/>
                <a:gd name="T97" fmla="*/ 1 h 27"/>
                <a:gd name="T98" fmla="*/ 12 w 25"/>
                <a:gd name="T99" fmla="*/ 1 h 27"/>
                <a:gd name="T100" fmla="*/ 9 w 25"/>
                <a:gd name="T101" fmla="*/ 2 h 27"/>
                <a:gd name="T102" fmla="*/ 7 w 25"/>
                <a:gd name="T103" fmla="*/ 3 h 27"/>
                <a:gd name="T104" fmla="*/ 5 w 25"/>
                <a:gd name="T105" fmla="*/ 1 h 27"/>
                <a:gd name="T106" fmla="*/ 3 w 25"/>
                <a:gd name="T107" fmla="*/ 1 h 27"/>
                <a:gd name="T108" fmla="*/ 3 w 25"/>
                <a:gd name="T109" fmla="*/ 3 h 27"/>
                <a:gd name="T110" fmla="*/ 4 w 25"/>
                <a:gd name="T111" fmla="*/ 5 h 27"/>
                <a:gd name="T112" fmla="*/ 2 w 25"/>
                <a:gd name="T113" fmla="*/ 6 h 27"/>
                <a:gd name="T114" fmla="*/ 0 w 25"/>
                <a:gd name="T115" fmla="*/ 9 h 27"/>
                <a:gd name="T116" fmla="*/ 0 w 25"/>
                <a:gd name="T117" fmla="*/ 12 h 27"/>
                <a:gd name="T118" fmla="*/ 1 w 25"/>
                <a:gd name="T119" fmla="*/ 15 h 27"/>
                <a:gd name="T120" fmla="*/ 3 w 25"/>
                <a:gd name="T121" fmla="*/ 1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 h="27">
                  <a:moveTo>
                    <a:pt x="3" y="17"/>
                  </a:moveTo>
                  <a:cubicBezTo>
                    <a:pt x="3" y="17"/>
                    <a:pt x="4" y="17"/>
                    <a:pt x="5" y="17"/>
                  </a:cubicBezTo>
                  <a:cubicBezTo>
                    <a:pt x="5" y="17"/>
                    <a:pt x="6" y="17"/>
                    <a:pt x="7" y="17"/>
                  </a:cubicBezTo>
                  <a:cubicBezTo>
                    <a:pt x="8" y="17"/>
                    <a:pt x="9" y="17"/>
                    <a:pt x="10" y="16"/>
                  </a:cubicBezTo>
                  <a:cubicBezTo>
                    <a:pt x="11" y="16"/>
                    <a:pt x="12" y="16"/>
                    <a:pt x="13" y="15"/>
                  </a:cubicBezTo>
                  <a:cubicBezTo>
                    <a:pt x="14" y="15"/>
                    <a:pt x="15" y="15"/>
                    <a:pt x="16" y="14"/>
                  </a:cubicBezTo>
                  <a:cubicBezTo>
                    <a:pt x="17" y="14"/>
                    <a:pt x="17" y="14"/>
                    <a:pt x="18" y="14"/>
                  </a:cubicBezTo>
                  <a:cubicBezTo>
                    <a:pt x="19" y="14"/>
                    <a:pt x="19" y="15"/>
                    <a:pt x="20" y="15"/>
                  </a:cubicBezTo>
                  <a:cubicBezTo>
                    <a:pt x="20" y="16"/>
                    <a:pt x="20" y="16"/>
                    <a:pt x="20" y="17"/>
                  </a:cubicBezTo>
                  <a:cubicBezTo>
                    <a:pt x="20" y="17"/>
                    <a:pt x="20" y="18"/>
                    <a:pt x="20" y="18"/>
                  </a:cubicBezTo>
                  <a:cubicBezTo>
                    <a:pt x="20" y="19"/>
                    <a:pt x="19" y="19"/>
                    <a:pt x="19" y="20"/>
                  </a:cubicBezTo>
                  <a:cubicBezTo>
                    <a:pt x="18" y="20"/>
                    <a:pt x="18" y="21"/>
                    <a:pt x="17" y="21"/>
                  </a:cubicBezTo>
                  <a:cubicBezTo>
                    <a:pt x="17" y="21"/>
                    <a:pt x="16" y="22"/>
                    <a:pt x="15" y="22"/>
                  </a:cubicBezTo>
                  <a:cubicBezTo>
                    <a:pt x="14" y="23"/>
                    <a:pt x="13" y="23"/>
                    <a:pt x="12" y="23"/>
                  </a:cubicBezTo>
                  <a:cubicBezTo>
                    <a:pt x="12" y="23"/>
                    <a:pt x="11" y="23"/>
                    <a:pt x="10" y="23"/>
                  </a:cubicBezTo>
                  <a:cubicBezTo>
                    <a:pt x="10" y="24"/>
                    <a:pt x="9" y="24"/>
                    <a:pt x="9" y="24"/>
                  </a:cubicBezTo>
                  <a:cubicBezTo>
                    <a:pt x="9" y="24"/>
                    <a:pt x="8" y="25"/>
                    <a:pt x="8" y="25"/>
                  </a:cubicBezTo>
                  <a:cubicBezTo>
                    <a:pt x="8" y="25"/>
                    <a:pt x="8" y="26"/>
                    <a:pt x="8" y="26"/>
                  </a:cubicBezTo>
                  <a:cubicBezTo>
                    <a:pt x="9" y="27"/>
                    <a:pt x="9" y="27"/>
                    <a:pt x="10" y="27"/>
                  </a:cubicBezTo>
                  <a:cubicBezTo>
                    <a:pt x="11" y="27"/>
                    <a:pt x="12" y="27"/>
                    <a:pt x="13" y="27"/>
                  </a:cubicBezTo>
                  <a:cubicBezTo>
                    <a:pt x="14" y="27"/>
                    <a:pt x="15" y="27"/>
                    <a:pt x="16" y="26"/>
                  </a:cubicBezTo>
                  <a:cubicBezTo>
                    <a:pt x="16" y="26"/>
                    <a:pt x="17" y="25"/>
                    <a:pt x="18" y="25"/>
                  </a:cubicBezTo>
                  <a:cubicBezTo>
                    <a:pt x="19" y="26"/>
                    <a:pt x="19" y="26"/>
                    <a:pt x="19" y="26"/>
                  </a:cubicBezTo>
                  <a:cubicBezTo>
                    <a:pt x="19" y="27"/>
                    <a:pt x="20" y="27"/>
                    <a:pt x="21" y="27"/>
                  </a:cubicBezTo>
                  <a:cubicBezTo>
                    <a:pt x="21" y="26"/>
                    <a:pt x="22" y="25"/>
                    <a:pt x="21" y="25"/>
                  </a:cubicBezTo>
                  <a:cubicBezTo>
                    <a:pt x="20" y="23"/>
                    <a:pt x="20" y="23"/>
                    <a:pt x="20" y="23"/>
                  </a:cubicBezTo>
                  <a:cubicBezTo>
                    <a:pt x="21" y="23"/>
                    <a:pt x="22" y="22"/>
                    <a:pt x="22" y="21"/>
                  </a:cubicBezTo>
                  <a:cubicBezTo>
                    <a:pt x="23" y="20"/>
                    <a:pt x="24" y="19"/>
                    <a:pt x="24" y="18"/>
                  </a:cubicBezTo>
                  <a:cubicBezTo>
                    <a:pt x="25" y="17"/>
                    <a:pt x="25" y="16"/>
                    <a:pt x="25" y="15"/>
                  </a:cubicBezTo>
                  <a:cubicBezTo>
                    <a:pt x="25" y="14"/>
                    <a:pt x="24" y="13"/>
                    <a:pt x="24" y="12"/>
                  </a:cubicBezTo>
                  <a:cubicBezTo>
                    <a:pt x="23" y="11"/>
                    <a:pt x="22" y="10"/>
                    <a:pt x="21" y="10"/>
                  </a:cubicBezTo>
                  <a:cubicBezTo>
                    <a:pt x="19" y="9"/>
                    <a:pt x="18" y="9"/>
                    <a:pt x="17" y="10"/>
                  </a:cubicBezTo>
                  <a:cubicBezTo>
                    <a:pt x="16" y="10"/>
                    <a:pt x="15" y="10"/>
                    <a:pt x="14" y="11"/>
                  </a:cubicBezTo>
                  <a:cubicBezTo>
                    <a:pt x="13" y="11"/>
                    <a:pt x="12" y="11"/>
                    <a:pt x="12" y="11"/>
                  </a:cubicBezTo>
                  <a:cubicBezTo>
                    <a:pt x="11" y="12"/>
                    <a:pt x="10" y="12"/>
                    <a:pt x="9" y="12"/>
                  </a:cubicBezTo>
                  <a:cubicBezTo>
                    <a:pt x="9" y="12"/>
                    <a:pt x="8" y="13"/>
                    <a:pt x="8" y="13"/>
                  </a:cubicBezTo>
                  <a:cubicBezTo>
                    <a:pt x="7" y="13"/>
                    <a:pt x="7" y="13"/>
                    <a:pt x="6" y="13"/>
                  </a:cubicBezTo>
                  <a:cubicBezTo>
                    <a:pt x="6" y="12"/>
                    <a:pt x="5" y="12"/>
                    <a:pt x="5" y="12"/>
                  </a:cubicBezTo>
                  <a:cubicBezTo>
                    <a:pt x="5" y="11"/>
                    <a:pt x="5" y="11"/>
                    <a:pt x="5" y="11"/>
                  </a:cubicBezTo>
                  <a:cubicBezTo>
                    <a:pt x="5" y="10"/>
                    <a:pt x="5" y="10"/>
                    <a:pt x="5" y="9"/>
                  </a:cubicBezTo>
                  <a:cubicBezTo>
                    <a:pt x="5" y="9"/>
                    <a:pt x="6" y="8"/>
                    <a:pt x="6" y="8"/>
                  </a:cubicBezTo>
                  <a:cubicBezTo>
                    <a:pt x="7" y="7"/>
                    <a:pt x="7" y="7"/>
                    <a:pt x="8" y="7"/>
                  </a:cubicBezTo>
                  <a:cubicBezTo>
                    <a:pt x="9" y="6"/>
                    <a:pt x="10" y="5"/>
                    <a:pt x="11" y="5"/>
                  </a:cubicBezTo>
                  <a:cubicBezTo>
                    <a:pt x="12" y="5"/>
                    <a:pt x="13" y="4"/>
                    <a:pt x="13" y="4"/>
                  </a:cubicBezTo>
                  <a:cubicBezTo>
                    <a:pt x="14" y="4"/>
                    <a:pt x="14" y="4"/>
                    <a:pt x="14" y="4"/>
                  </a:cubicBezTo>
                  <a:cubicBezTo>
                    <a:pt x="14" y="4"/>
                    <a:pt x="14" y="4"/>
                    <a:pt x="14" y="4"/>
                  </a:cubicBezTo>
                  <a:cubicBezTo>
                    <a:pt x="15" y="4"/>
                    <a:pt x="15" y="3"/>
                    <a:pt x="15" y="3"/>
                  </a:cubicBezTo>
                  <a:cubicBezTo>
                    <a:pt x="15" y="3"/>
                    <a:pt x="15" y="2"/>
                    <a:pt x="15" y="2"/>
                  </a:cubicBezTo>
                  <a:cubicBezTo>
                    <a:pt x="15" y="1"/>
                    <a:pt x="14" y="1"/>
                    <a:pt x="14" y="1"/>
                  </a:cubicBezTo>
                  <a:cubicBezTo>
                    <a:pt x="13" y="1"/>
                    <a:pt x="13" y="1"/>
                    <a:pt x="12" y="1"/>
                  </a:cubicBezTo>
                  <a:cubicBezTo>
                    <a:pt x="11" y="1"/>
                    <a:pt x="10" y="1"/>
                    <a:pt x="9" y="2"/>
                  </a:cubicBezTo>
                  <a:cubicBezTo>
                    <a:pt x="8" y="2"/>
                    <a:pt x="7" y="2"/>
                    <a:pt x="7" y="3"/>
                  </a:cubicBezTo>
                  <a:cubicBezTo>
                    <a:pt x="5" y="1"/>
                    <a:pt x="5" y="1"/>
                    <a:pt x="5" y="1"/>
                  </a:cubicBezTo>
                  <a:cubicBezTo>
                    <a:pt x="5" y="0"/>
                    <a:pt x="4" y="0"/>
                    <a:pt x="3" y="1"/>
                  </a:cubicBezTo>
                  <a:cubicBezTo>
                    <a:pt x="3" y="1"/>
                    <a:pt x="2" y="2"/>
                    <a:pt x="3" y="3"/>
                  </a:cubicBezTo>
                  <a:cubicBezTo>
                    <a:pt x="4" y="5"/>
                    <a:pt x="4" y="5"/>
                    <a:pt x="4" y="5"/>
                  </a:cubicBezTo>
                  <a:cubicBezTo>
                    <a:pt x="3" y="5"/>
                    <a:pt x="3" y="6"/>
                    <a:pt x="2" y="6"/>
                  </a:cubicBezTo>
                  <a:cubicBezTo>
                    <a:pt x="2" y="7"/>
                    <a:pt x="1" y="8"/>
                    <a:pt x="0" y="9"/>
                  </a:cubicBezTo>
                  <a:cubicBezTo>
                    <a:pt x="0" y="10"/>
                    <a:pt x="0" y="11"/>
                    <a:pt x="0" y="12"/>
                  </a:cubicBezTo>
                  <a:cubicBezTo>
                    <a:pt x="0" y="13"/>
                    <a:pt x="0" y="14"/>
                    <a:pt x="1" y="15"/>
                  </a:cubicBezTo>
                  <a:cubicBezTo>
                    <a:pt x="1" y="16"/>
                    <a:pt x="2" y="16"/>
                    <a:pt x="3" y="1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sp>
          <p:nvSpPr>
            <p:cNvPr id="32" name="任意多边形: 形状 31"/>
            <p:cNvSpPr/>
            <p:nvPr/>
          </p:nvSpPr>
          <p:spPr bwMode="auto">
            <a:xfrm>
              <a:off x="7962114" y="5514044"/>
              <a:ext cx="400328" cy="458710"/>
            </a:xfrm>
            <a:custGeom>
              <a:avLst/>
              <a:gdLst>
                <a:gd name="T0" fmla="*/ 80 w 92"/>
                <a:gd name="T1" fmla="*/ 72 h 106"/>
                <a:gd name="T2" fmla="*/ 91 w 92"/>
                <a:gd name="T3" fmla="*/ 39 h 106"/>
                <a:gd name="T4" fmla="*/ 83 w 92"/>
                <a:gd name="T5" fmla="*/ 37 h 106"/>
                <a:gd name="T6" fmla="*/ 83 w 92"/>
                <a:gd name="T7" fmla="*/ 29 h 106"/>
                <a:gd name="T8" fmla="*/ 75 w 92"/>
                <a:gd name="T9" fmla="*/ 22 h 106"/>
                <a:gd name="T10" fmla="*/ 69 w 92"/>
                <a:gd name="T11" fmla="*/ 19 h 106"/>
                <a:gd name="T12" fmla="*/ 65 w 92"/>
                <a:gd name="T13" fmla="*/ 16 h 106"/>
                <a:gd name="T14" fmla="*/ 66 w 92"/>
                <a:gd name="T15" fmla="*/ 12 h 106"/>
                <a:gd name="T16" fmla="*/ 70 w 92"/>
                <a:gd name="T17" fmla="*/ 11 h 106"/>
                <a:gd name="T18" fmla="*/ 78 w 92"/>
                <a:gd name="T19" fmla="*/ 13 h 106"/>
                <a:gd name="T20" fmla="*/ 82 w 92"/>
                <a:gd name="T21" fmla="*/ 16 h 106"/>
                <a:gd name="T22" fmla="*/ 85 w 92"/>
                <a:gd name="T23" fmla="*/ 16 h 106"/>
                <a:gd name="T24" fmla="*/ 86 w 92"/>
                <a:gd name="T25" fmla="*/ 12 h 106"/>
                <a:gd name="T26" fmla="*/ 80 w 92"/>
                <a:gd name="T27" fmla="*/ 7 h 106"/>
                <a:gd name="T28" fmla="*/ 77 w 92"/>
                <a:gd name="T29" fmla="*/ 3 h 106"/>
                <a:gd name="T30" fmla="*/ 72 w 92"/>
                <a:gd name="T31" fmla="*/ 2 h 106"/>
                <a:gd name="T32" fmla="*/ 68 w 92"/>
                <a:gd name="T33" fmla="*/ 5 h 106"/>
                <a:gd name="T34" fmla="*/ 59 w 92"/>
                <a:gd name="T35" fmla="*/ 8 h 106"/>
                <a:gd name="T36" fmla="*/ 56 w 92"/>
                <a:gd name="T37" fmla="*/ 16 h 106"/>
                <a:gd name="T38" fmla="*/ 60 w 92"/>
                <a:gd name="T39" fmla="*/ 22 h 106"/>
                <a:gd name="T40" fmla="*/ 68 w 92"/>
                <a:gd name="T41" fmla="*/ 26 h 106"/>
                <a:gd name="T42" fmla="*/ 76 w 92"/>
                <a:gd name="T43" fmla="*/ 31 h 106"/>
                <a:gd name="T44" fmla="*/ 75 w 92"/>
                <a:gd name="T45" fmla="*/ 36 h 106"/>
                <a:gd name="T46" fmla="*/ 66 w 92"/>
                <a:gd name="T47" fmla="*/ 37 h 106"/>
                <a:gd name="T48" fmla="*/ 59 w 92"/>
                <a:gd name="T49" fmla="*/ 34 h 106"/>
                <a:gd name="T50" fmla="*/ 55 w 92"/>
                <a:gd name="T51" fmla="*/ 31 h 106"/>
                <a:gd name="T52" fmla="*/ 52 w 92"/>
                <a:gd name="T53" fmla="*/ 33 h 106"/>
                <a:gd name="T54" fmla="*/ 54 w 92"/>
                <a:gd name="T55" fmla="*/ 37 h 106"/>
                <a:gd name="T56" fmla="*/ 25 w 92"/>
                <a:gd name="T57" fmla="*/ 29 h 106"/>
                <a:gd name="T58" fmla="*/ 0 w 92"/>
                <a:gd name="T59" fmla="*/ 27 h 106"/>
                <a:gd name="T60" fmla="*/ 19 w 92"/>
                <a:gd name="T61" fmla="*/ 34 h 106"/>
                <a:gd name="T62" fmla="*/ 25 w 92"/>
                <a:gd name="T63" fmla="*/ 84 h 106"/>
                <a:gd name="T64" fmla="*/ 28 w 92"/>
                <a:gd name="T65" fmla="*/ 90 h 106"/>
                <a:gd name="T66" fmla="*/ 34 w 92"/>
                <a:gd name="T67" fmla="*/ 92 h 106"/>
                <a:gd name="T68" fmla="*/ 37 w 92"/>
                <a:gd name="T69" fmla="*/ 106 h 106"/>
                <a:gd name="T70" fmla="*/ 39 w 92"/>
                <a:gd name="T71" fmla="*/ 92 h 106"/>
                <a:gd name="T72" fmla="*/ 75 w 92"/>
                <a:gd name="T73" fmla="*/ 90 h 106"/>
                <a:gd name="T74" fmla="*/ 70 w 92"/>
                <a:gd name="T75" fmla="*/ 99 h 106"/>
                <a:gd name="T76" fmla="*/ 85 w 92"/>
                <a:gd name="T77" fmla="*/ 99 h 106"/>
                <a:gd name="T78" fmla="*/ 80 w 92"/>
                <a:gd name="T79" fmla="*/ 90 h 106"/>
                <a:gd name="T80" fmla="*/ 91 w 92"/>
                <a:gd name="T81" fmla="*/ 86 h 106"/>
                <a:gd name="T82" fmla="*/ 35 w 92"/>
                <a:gd name="T83" fmla="*/ 82 h 106"/>
                <a:gd name="T84" fmla="*/ 76 w 92"/>
                <a:gd name="T85" fmla="*/ 74 h 106"/>
                <a:gd name="T86" fmla="*/ 37 w 92"/>
                <a:gd name="T87" fmla="*/ 102 h 106"/>
                <a:gd name="T88" fmla="*/ 37 w 92"/>
                <a:gd name="T89" fmla="*/ 95 h 106"/>
                <a:gd name="T90" fmla="*/ 81 w 92"/>
                <a:gd name="T91" fmla="*/ 99 h 106"/>
                <a:gd name="T92" fmla="*/ 74 w 92"/>
                <a:gd name="T93" fmla="*/ 99 h 106"/>
                <a:gd name="T94" fmla="*/ 81 w 92"/>
                <a:gd name="T95" fmla="*/ 99 h 106"/>
                <a:gd name="T96" fmla="*/ 39 w 92"/>
                <a:gd name="T97" fmla="*/ 66 h 106"/>
                <a:gd name="T98" fmla="*/ 75 w 92"/>
                <a:gd name="T99" fmla="*/ 63 h 106"/>
                <a:gd name="T100" fmla="*/ 34 w 92"/>
                <a:gd name="T101" fmla="*/ 49 h 106"/>
                <a:gd name="T102" fmla="*/ 82 w 92"/>
                <a:gd name="T103" fmla="*/ 45 h 106"/>
                <a:gd name="T104" fmla="*/ 34 w 92"/>
                <a:gd name="T105" fmla="*/ 49 h 106"/>
                <a:gd name="T106" fmla="*/ 79 w 92"/>
                <a:gd name="T107" fmla="*/ 54 h 106"/>
                <a:gd name="T108" fmla="*/ 37 w 92"/>
                <a:gd name="T109" fmla="*/ 5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2" h="106">
                  <a:moveTo>
                    <a:pt x="76" y="74"/>
                  </a:moveTo>
                  <a:cubicBezTo>
                    <a:pt x="78" y="74"/>
                    <a:pt x="79" y="73"/>
                    <a:pt x="80" y="72"/>
                  </a:cubicBezTo>
                  <a:cubicBezTo>
                    <a:pt x="92" y="42"/>
                    <a:pt x="92" y="42"/>
                    <a:pt x="92" y="42"/>
                  </a:cubicBezTo>
                  <a:cubicBezTo>
                    <a:pt x="92" y="41"/>
                    <a:pt x="92" y="40"/>
                    <a:pt x="91" y="39"/>
                  </a:cubicBezTo>
                  <a:cubicBezTo>
                    <a:pt x="91" y="38"/>
                    <a:pt x="89" y="37"/>
                    <a:pt x="88" y="37"/>
                  </a:cubicBezTo>
                  <a:cubicBezTo>
                    <a:pt x="83" y="37"/>
                    <a:pt x="83" y="37"/>
                    <a:pt x="83" y="37"/>
                  </a:cubicBezTo>
                  <a:cubicBezTo>
                    <a:pt x="84" y="36"/>
                    <a:pt x="84" y="36"/>
                    <a:pt x="84" y="35"/>
                  </a:cubicBezTo>
                  <a:cubicBezTo>
                    <a:pt x="85" y="33"/>
                    <a:pt x="84" y="31"/>
                    <a:pt x="83" y="29"/>
                  </a:cubicBezTo>
                  <a:cubicBezTo>
                    <a:pt x="83" y="27"/>
                    <a:pt x="81" y="26"/>
                    <a:pt x="79" y="25"/>
                  </a:cubicBezTo>
                  <a:cubicBezTo>
                    <a:pt x="78" y="24"/>
                    <a:pt x="76" y="23"/>
                    <a:pt x="75" y="22"/>
                  </a:cubicBezTo>
                  <a:cubicBezTo>
                    <a:pt x="74" y="22"/>
                    <a:pt x="73" y="21"/>
                    <a:pt x="72" y="21"/>
                  </a:cubicBezTo>
                  <a:cubicBezTo>
                    <a:pt x="71" y="20"/>
                    <a:pt x="70" y="19"/>
                    <a:pt x="69" y="19"/>
                  </a:cubicBezTo>
                  <a:cubicBezTo>
                    <a:pt x="68" y="18"/>
                    <a:pt x="67" y="18"/>
                    <a:pt x="66" y="17"/>
                  </a:cubicBezTo>
                  <a:cubicBezTo>
                    <a:pt x="66" y="17"/>
                    <a:pt x="65" y="16"/>
                    <a:pt x="65" y="16"/>
                  </a:cubicBezTo>
                  <a:cubicBezTo>
                    <a:pt x="65" y="15"/>
                    <a:pt x="64" y="14"/>
                    <a:pt x="65" y="14"/>
                  </a:cubicBezTo>
                  <a:cubicBezTo>
                    <a:pt x="65" y="13"/>
                    <a:pt x="65" y="13"/>
                    <a:pt x="66" y="12"/>
                  </a:cubicBezTo>
                  <a:cubicBezTo>
                    <a:pt x="66" y="11"/>
                    <a:pt x="67" y="11"/>
                    <a:pt x="68" y="11"/>
                  </a:cubicBezTo>
                  <a:cubicBezTo>
                    <a:pt x="68" y="11"/>
                    <a:pt x="69" y="11"/>
                    <a:pt x="70" y="11"/>
                  </a:cubicBezTo>
                  <a:cubicBezTo>
                    <a:pt x="71" y="11"/>
                    <a:pt x="72" y="11"/>
                    <a:pt x="73" y="11"/>
                  </a:cubicBezTo>
                  <a:cubicBezTo>
                    <a:pt x="75" y="12"/>
                    <a:pt x="77" y="12"/>
                    <a:pt x="78" y="13"/>
                  </a:cubicBezTo>
                  <a:cubicBezTo>
                    <a:pt x="80" y="14"/>
                    <a:pt x="81" y="14"/>
                    <a:pt x="82" y="15"/>
                  </a:cubicBezTo>
                  <a:cubicBezTo>
                    <a:pt x="82" y="16"/>
                    <a:pt x="82" y="16"/>
                    <a:pt x="82" y="16"/>
                  </a:cubicBezTo>
                  <a:cubicBezTo>
                    <a:pt x="83" y="16"/>
                    <a:pt x="83" y="16"/>
                    <a:pt x="83" y="16"/>
                  </a:cubicBezTo>
                  <a:cubicBezTo>
                    <a:pt x="84" y="16"/>
                    <a:pt x="85" y="16"/>
                    <a:pt x="85" y="16"/>
                  </a:cubicBezTo>
                  <a:cubicBezTo>
                    <a:pt x="86" y="16"/>
                    <a:pt x="86" y="15"/>
                    <a:pt x="87" y="15"/>
                  </a:cubicBezTo>
                  <a:cubicBezTo>
                    <a:pt x="87" y="14"/>
                    <a:pt x="87" y="13"/>
                    <a:pt x="86" y="12"/>
                  </a:cubicBezTo>
                  <a:cubicBezTo>
                    <a:pt x="86" y="11"/>
                    <a:pt x="85" y="11"/>
                    <a:pt x="84" y="10"/>
                  </a:cubicBezTo>
                  <a:cubicBezTo>
                    <a:pt x="83" y="9"/>
                    <a:pt x="82" y="8"/>
                    <a:pt x="80" y="7"/>
                  </a:cubicBezTo>
                  <a:cubicBezTo>
                    <a:pt x="79" y="7"/>
                    <a:pt x="78" y="6"/>
                    <a:pt x="76" y="6"/>
                  </a:cubicBezTo>
                  <a:cubicBezTo>
                    <a:pt x="77" y="3"/>
                    <a:pt x="77" y="3"/>
                    <a:pt x="77" y="3"/>
                  </a:cubicBezTo>
                  <a:cubicBezTo>
                    <a:pt x="77" y="1"/>
                    <a:pt x="77" y="0"/>
                    <a:pt x="75" y="0"/>
                  </a:cubicBezTo>
                  <a:cubicBezTo>
                    <a:pt x="74" y="0"/>
                    <a:pt x="73" y="0"/>
                    <a:pt x="72" y="2"/>
                  </a:cubicBezTo>
                  <a:cubicBezTo>
                    <a:pt x="72" y="5"/>
                    <a:pt x="72" y="5"/>
                    <a:pt x="72" y="5"/>
                  </a:cubicBezTo>
                  <a:cubicBezTo>
                    <a:pt x="70" y="5"/>
                    <a:pt x="69" y="5"/>
                    <a:pt x="68" y="5"/>
                  </a:cubicBezTo>
                  <a:cubicBezTo>
                    <a:pt x="66" y="5"/>
                    <a:pt x="64" y="5"/>
                    <a:pt x="63" y="5"/>
                  </a:cubicBezTo>
                  <a:cubicBezTo>
                    <a:pt x="61" y="6"/>
                    <a:pt x="60" y="7"/>
                    <a:pt x="59" y="8"/>
                  </a:cubicBezTo>
                  <a:cubicBezTo>
                    <a:pt x="58" y="9"/>
                    <a:pt x="57" y="10"/>
                    <a:pt x="57" y="12"/>
                  </a:cubicBezTo>
                  <a:cubicBezTo>
                    <a:pt x="56" y="13"/>
                    <a:pt x="56" y="15"/>
                    <a:pt x="56" y="16"/>
                  </a:cubicBezTo>
                  <a:cubicBezTo>
                    <a:pt x="57" y="17"/>
                    <a:pt x="57" y="18"/>
                    <a:pt x="58" y="19"/>
                  </a:cubicBezTo>
                  <a:cubicBezTo>
                    <a:pt x="59" y="20"/>
                    <a:pt x="59" y="21"/>
                    <a:pt x="60" y="22"/>
                  </a:cubicBezTo>
                  <a:cubicBezTo>
                    <a:pt x="62" y="22"/>
                    <a:pt x="63" y="23"/>
                    <a:pt x="64" y="24"/>
                  </a:cubicBezTo>
                  <a:cubicBezTo>
                    <a:pt x="65" y="25"/>
                    <a:pt x="67" y="25"/>
                    <a:pt x="68" y="26"/>
                  </a:cubicBezTo>
                  <a:cubicBezTo>
                    <a:pt x="70" y="27"/>
                    <a:pt x="71" y="28"/>
                    <a:pt x="73" y="28"/>
                  </a:cubicBezTo>
                  <a:cubicBezTo>
                    <a:pt x="74" y="29"/>
                    <a:pt x="75" y="30"/>
                    <a:pt x="76" y="31"/>
                  </a:cubicBezTo>
                  <a:cubicBezTo>
                    <a:pt x="76" y="32"/>
                    <a:pt x="76" y="33"/>
                    <a:pt x="76" y="34"/>
                  </a:cubicBezTo>
                  <a:cubicBezTo>
                    <a:pt x="76" y="35"/>
                    <a:pt x="75" y="35"/>
                    <a:pt x="75" y="36"/>
                  </a:cubicBezTo>
                  <a:cubicBezTo>
                    <a:pt x="74" y="36"/>
                    <a:pt x="74" y="37"/>
                    <a:pt x="73" y="37"/>
                  </a:cubicBezTo>
                  <a:cubicBezTo>
                    <a:pt x="66" y="37"/>
                    <a:pt x="66" y="37"/>
                    <a:pt x="66" y="37"/>
                  </a:cubicBezTo>
                  <a:cubicBezTo>
                    <a:pt x="65" y="37"/>
                    <a:pt x="64" y="36"/>
                    <a:pt x="63" y="36"/>
                  </a:cubicBezTo>
                  <a:cubicBezTo>
                    <a:pt x="62" y="35"/>
                    <a:pt x="60" y="34"/>
                    <a:pt x="59" y="34"/>
                  </a:cubicBezTo>
                  <a:cubicBezTo>
                    <a:pt x="58" y="33"/>
                    <a:pt x="58" y="32"/>
                    <a:pt x="57" y="32"/>
                  </a:cubicBezTo>
                  <a:cubicBezTo>
                    <a:pt x="56" y="31"/>
                    <a:pt x="55" y="31"/>
                    <a:pt x="55" y="31"/>
                  </a:cubicBezTo>
                  <a:cubicBezTo>
                    <a:pt x="54" y="31"/>
                    <a:pt x="53" y="31"/>
                    <a:pt x="53" y="31"/>
                  </a:cubicBezTo>
                  <a:cubicBezTo>
                    <a:pt x="52" y="31"/>
                    <a:pt x="52" y="32"/>
                    <a:pt x="52" y="33"/>
                  </a:cubicBezTo>
                  <a:cubicBezTo>
                    <a:pt x="51" y="33"/>
                    <a:pt x="51" y="34"/>
                    <a:pt x="52" y="35"/>
                  </a:cubicBezTo>
                  <a:cubicBezTo>
                    <a:pt x="52" y="36"/>
                    <a:pt x="53" y="36"/>
                    <a:pt x="54" y="37"/>
                  </a:cubicBezTo>
                  <a:cubicBezTo>
                    <a:pt x="29" y="37"/>
                    <a:pt x="29" y="37"/>
                    <a:pt x="29" y="37"/>
                  </a:cubicBezTo>
                  <a:cubicBezTo>
                    <a:pt x="28" y="33"/>
                    <a:pt x="26" y="31"/>
                    <a:pt x="25" y="29"/>
                  </a:cubicBezTo>
                  <a:cubicBezTo>
                    <a:pt x="20" y="23"/>
                    <a:pt x="7" y="23"/>
                    <a:pt x="4" y="23"/>
                  </a:cubicBezTo>
                  <a:cubicBezTo>
                    <a:pt x="2" y="23"/>
                    <a:pt x="0" y="24"/>
                    <a:pt x="0" y="27"/>
                  </a:cubicBezTo>
                  <a:cubicBezTo>
                    <a:pt x="0" y="29"/>
                    <a:pt x="2" y="30"/>
                    <a:pt x="4" y="30"/>
                  </a:cubicBezTo>
                  <a:cubicBezTo>
                    <a:pt x="9" y="30"/>
                    <a:pt x="17" y="32"/>
                    <a:pt x="19" y="34"/>
                  </a:cubicBezTo>
                  <a:cubicBezTo>
                    <a:pt x="23" y="39"/>
                    <a:pt x="32" y="65"/>
                    <a:pt x="32" y="68"/>
                  </a:cubicBezTo>
                  <a:cubicBezTo>
                    <a:pt x="32" y="70"/>
                    <a:pt x="29" y="77"/>
                    <a:pt x="25" y="84"/>
                  </a:cubicBezTo>
                  <a:cubicBezTo>
                    <a:pt x="24" y="85"/>
                    <a:pt x="24" y="87"/>
                    <a:pt x="25" y="88"/>
                  </a:cubicBezTo>
                  <a:cubicBezTo>
                    <a:pt x="26" y="89"/>
                    <a:pt x="27" y="90"/>
                    <a:pt x="28" y="90"/>
                  </a:cubicBezTo>
                  <a:cubicBezTo>
                    <a:pt x="34" y="90"/>
                    <a:pt x="34" y="90"/>
                    <a:pt x="34" y="90"/>
                  </a:cubicBezTo>
                  <a:cubicBezTo>
                    <a:pt x="34" y="92"/>
                    <a:pt x="34" y="92"/>
                    <a:pt x="34" y="92"/>
                  </a:cubicBezTo>
                  <a:cubicBezTo>
                    <a:pt x="31" y="93"/>
                    <a:pt x="29" y="96"/>
                    <a:pt x="29" y="99"/>
                  </a:cubicBezTo>
                  <a:cubicBezTo>
                    <a:pt x="29" y="103"/>
                    <a:pt x="33" y="106"/>
                    <a:pt x="37" y="106"/>
                  </a:cubicBezTo>
                  <a:cubicBezTo>
                    <a:pt x="41" y="106"/>
                    <a:pt x="44" y="103"/>
                    <a:pt x="44" y="99"/>
                  </a:cubicBezTo>
                  <a:cubicBezTo>
                    <a:pt x="44" y="96"/>
                    <a:pt x="42" y="93"/>
                    <a:pt x="39" y="92"/>
                  </a:cubicBezTo>
                  <a:cubicBezTo>
                    <a:pt x="39" y="90"/>
                    <a:pt x="39" y="90"/>
                    <a:pt x="39" y="90"/>
                  </a:cubicBezTo>
                  <a:cubicBezTo>
                    <a:pt x="75" y="90"/>
                    <a:pt x="75" y="90"/>
                    <a:pt x="75" y="90"/>
                  </a:cubicBezTo>
                  <a:cubicBezTo>
                    <a:pt x="75" y="92"/>
                    <a:pt x="75" y="92"/>
                    <a:pt x="75" y="92"/>
                  </a:cubicBezTo>
                  <a:cubicBezTo>
                    <a:pt x="72" y="93"/>
                    <a:pt x="70" y="96"/>
                    <a:pt x="70" y="99"/>
                  </a:cubicBezTo>
                  <a:cubicBezTo>
                    <a:pt x="70" y="103"/>
                    <a:pt x="73" y="106"/>
                    <a:pt x="77" y="106"/>
                  </a:cubicBezTo>
                  <a:cubicBezTo>
                    <a:pt x="81" y="106"/>
                    <a:pt x="85" y="103"/>
                    <a:pt x="85" y="99"/>
                  </a:cubicBezTo>
                  <a:cubicBezTo>
                    <a:pt x="85" y="96"/>
                    <a:pt x="83" y="93"/>
                    <a:pt x="80" y="92"/>
                  </a:cubicBezTo>
                  <a:cubicBezTo>
                    <a:pt x="80" y="90"/>
                    <a:pt x="80" y="90"/>
                    <a:pt x="80" y="90"/>
                  </a:cubicBezTo>
                  <a:cubicBezTo>
                    <a:pt x="87" y="90"/>
                    <a:pt x="87" y="90"/>
                    <a:pt x="87" y="90"/>
                  </a:cubicBezTo>
                  <a:cubicBezTo>
                    <a:pt x="90" y="90"/>
                    <a:pt x="91" y="88"/>
                    <a:pt x="91" y="86"/>
                  </a:cubicBezTo>
                  <a:cubicBezTo>
                    <a:pt x="91" y="84"/>
                    <a:pt x="90" y="82"/>
                    <a:pt x="87" y="82"/>
                  </a:cubicBezTo>
                  <a:cubicBezTo>
                    <a:pt x="35" y="82"/>
                    <a:pt x="35" y="82"/>
                    <a:pt x="35" y="82"/>
                  </a:cubicBezTo>
                  <a:cubicBezTo>
                    <a:pt x="36" y="79"/>
                    <a:pt x="38" y="77"/>
                    <a:pt x="38" y="74"/>
                  </a:cubicBezTo>
                  <a:lnTo>
                    <a:pt x="76" y="74"/>
                  </a:lnTo>
                  <a:close/>
                  <a:moveTo>
                    <a:pt x="40" y="99"/>
                  </a:moveTo>
                  <a:cubicBezTo>
                    <a:pt x="40" y="101"/>
                    <a:pt x="39" y="102"/>
                    <a:pt x="37" y="102"/>
                  </a:cubicBezTo>
                  <a:cubicBezTo>
                    <a:pt x="35" y="102"/>
                    <a:pt x="33" y="101"/>
                    <a:pt x="33" y="99"/>
                  </a:cubicBezTo>
                  <a:cubicBezTo>
                    <a:pt x="33" y="97"/>
                    <a:pt x="35" y="95"/>
                    <a:pt x="37" y="95"/>
                  </a:cubicBezTo>
                  <a:cubicBezTo>
                    <a:pt x="39" y="95"/>
                    <a:pt x="40" y="97"/>
                    <a:pt x="40" y="99"/>
                  </a:cubicBezTo>
                  <a:close/>
                  <a:moveTo>
                    <a:pt x="81" y="99"/>
                  </a:moveTo>
                  <a:cubicBezTo>
                    <a:pt x="81" y="101"/>
                    <a:pt x="79" y="102"/>
                    <a:pt x="77" y="102"/>
                  </a:cubicBezTo>
                  <a:cubicBezTo>
                    <a:pt x="75" y="102"/>
                    <a:pt x="74" y="101"/>
                    <a:pt x="74" y="99"/>
                  </a:cubicBezTo>
                  <a:cubicBezTo>
                    <a:pt x="74" y="97"/>
                    <a:pt x="75" y="95"/>
                    <a:pt x="77" y="95"/>
                  </a:cubicBezTo>
                  <a:cubicBezTo>
                    <a:pt x="79" y="95"/>
                    <a:pt x="81" y="97"/>
                    <a:pt x="81" y="99"/>
                  </a:cubicBezTo>
                  <a:close/>
                  <a:moveTo>
                    <a:pt x="74" y="66"/>
                  </a:moveTo>
                  <a:cubicBezTo>
                    <a:pt x="39" y="66"/>
                    <a:pt x="39" y="66"/>
                    <a:pt x="39" y="66"/>
                  </a:cubicBezTo>
                  <a:cubicBezTo>
                    <a:pt x="39" y="65"/>
                    <a:pt x="39" y="64"/>
                    <a:pt x="39" y="63"/>
                  </a:cubicBezTo>
                  <a:cubicBezTo>
                    <a:pt x="75" y="63"/>
                    <a:pt x="75" y="63"/>
                    <a:pt x="75" y="63"/>
                  </a:cubicBezTo>
                  <a:lnTo>
                    <a:pt x="74" y="66"/>
                  </a:lnTo>
                  <a:close/>
                  <a:moveTo>
                    <a:pt x="34" y="49"/>
                  </a:moveTo>
                  <a:cubicBezTo>
                    <a:pt x="34" y="47"/>
                    <a:pt x="33" y="46"/>
                    <a:pt x="33" y="45"/>
                  </a:cubicBezTo>
                  <a:cubicBezTo>
                    <a:pt x="82" y="45"/>
                    <a:pt x="82" y="45"/>
                    <a:pt x="82" y="45"/>
                  </a:cubicBezTo>
                  <a:cubicBezTo>
                    <a:pt x="81" y="49"/>
                    <a:pt x="81" y="49"/>
                    <a:pt x="81" y="49"/>
                  </a:cubicBezTo>
                  <a:lnTo>
                    <a:pt x="34" y="49"/>
                  </a:lnTo>
                  <a:close/>
                  <a:moveTo>
                    <a:pt x="36" y="54"/>
                  </a:moveTo>
                  <a:cubicBezTo>
                    <a:pt x="79" y="54"/>
                    <a:pt x="79" y="54"/>
                    <a:pt x="79" y="54"/>
                  </a:cubicBezTo>
                  <a:cubicBezTo>
                    <a:pt x="77" y="58"/>
                    <a:pt x="77" y="58"/>
                    <a:pt x="77" y="58"/>
                  </a:cubicBezTo>
                  <a:cubicBezTo>
                    <a:pt x="37" y="58"/>
                    <a:pt x="37" y="58"/>
                    <a:pt x="37" y="58"/>
                  </a:cubicBezTo>
                  <a:cubicBezTo>
                    <a:pt x="37" y="57"/>
                    <a:pt x="36" y="55"/>
                    <a:pt x="36" y="5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grpSp>
        <p:nvGrpSpPr>
          <p:cNvPr id="5" name="组合 6"/>
          <p:cNvGrpSpPr/>
          <p:nvPr/>
        </p:nvGrpSpPr>
        <p:grpSpPr>
          <a:xfrm>
            <a:off x="2763485" y="3089876"/>
            <a:ext cx="4033779" cy="791275"/>
            <a:chOff x="3365635" y="3804308"/>
            <a:chExt cx="5378371" cy="1055033"/>
          </a:xfrm>
        </p:grpSpPr>
        <p:sp>
          <p:nvSpPr>
            <p:cNvPr id="8" name="矩形 7"/>
            <p:cNvSpPr/>
            <p:nvPr/>
          </p:nvSpPr>
          <p:spPr bwMode="auto">
            <a:xfrm>
              <a:off x="3377803" y="3804308"/>
              <a:ext cx="4013009" cy="519176"/>
            </a:xfrm>
            <a:prstGeom prst="rect">
              <a:avLst/>
            </a:prstGeom>
            <a:solidFill>
              <a:schemeClr val="accent3">
                <a:lumMod val="10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none" lIns="288000" tIns="45720" rIns="288000" bIns="45720" anchor="ctr" anchorCtr="0" compatLnSpc="1">
              <a:normAutofit/>
            </a:bodyPr>
            <a:lstStyle/>
            <a:p>
              <a:pPr algn="r"/>
              <a:r>
                <a:rPr lang="zh-CN" altLang="en-US" sz="1600">
                  <a:solidFill>
                    <a:schemeClr val="bg1"/>
                  </a:solidFill>
                  <a:cs typeface="+mn-ea"/>
                  <a:sym typeface="+mn-lt"/>
                </a:rPr>
                <a:t>标题文本预设</a:t>
              </a:r>
            </a:p>
          </p:txBody>
        </p:sp>
        <p:sp>
          <p:nvSpPr>
            <p:cNvPr id="9" name="矩形 8"/>
            <p:cNvSpPr/>
            <p:nvPr/>
          </p:nvSpPr>
          <p:spPr bwMode="auto">
            <a:xfrm>
              <a:off x="4632299" y="3804308"/>
              <a:ext cx="2758513" cy="5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10" name="矩形 9"/>
            <p:cNvSpPr/>
            <p:nvPr/>
          </p:nvSpPr>
          <p:spPr bwMode="auto">
            <a:xfrm>
              <a:off x="3365635" y="3804308"/>
              <a:ext cx="694320" cy="519176"/>
            </a:xfrm>
            <a:prstGeom prst="rect">
              <a:avLst/>
            </a:prstGeom>
            <a:solidFill>
              <a:schemeClr val="accent3">
                <a:lumMod val="75000"/>
              </a:schemeClr>
            </a:solidFill>
            <a:ln>
              <a:noFill/>
            </a:ln>
          </p:spPr>
          <p:txBody>
            <a:bodyPr vert="horz" wrap="square" lIns="91440" tIns="45720" rIns="91440" bIns="45720" anchor="ctr" anchorCtr="1" compatLnSpc="1">
              <a:normAutofit fontScale="92500" lnSpcReduction="20000"/>
            </a:bodyPr>
            <a:lstStyle/>
            <a:p>
              <a:pPr algn="ctr"/>
              <a:r>
                <a:rPr lang="en-US" altLang="zh-CN" sz="2400">
                  <a:solidFill>
                    <a:schemeClr val="bg1"/>
                  </a:solidFill>
                  <a:cs typeface="+mn-ea"/>
                  <a:sym typeface="+mn-lt"/>
                </a:rPr>
                <a:t>03</a:t>
              </a:r>
            </a:p>
          </p:txBody>
        </p:sp>
        <p:sp>
          <p:nvSpPr>
            <p:cNvPr id="11" name="矩形 10"/>
            <p:cNvSpPr/>
            <p:nvPr/>
          </p:nvSpPr>
          <p:spPr bwMode="auto">
            <a:xfrm>
              <a:off x="4632299" y="3804308"/>
              <a:ext cx="694320" cy="51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12" name="任意多边形: 形状 11"/>
            <p:cNvSpPr/>
            <p:nvPr/>
          </p:nvSpPr>
          <p:spPr bwMode="auto">
            <a:xfrm>
              <a:off x="7390812" y="3804308"/>
              <a:ext cx="450369" cy="1055032"/>
            </a:xfrm>
            <a:custGeom>
              <a:avLst/>
              <a:gdLst>
                <a:gd name="T0" fmla="*/ 216 w 216"/>
                <a:gd name="T1" fmla="*/ 74 h 506"/>
                <a:gd name="T2" fmla="*/ 216 w 216"/>
                <a:gd name="T3" fmla="*/ 506 h 506"/>
                <a:gd name="T4" fmla="*/ 0 w 216"/>
                <a:gd name="T5" fmla="*/ 249 h 506"/>
                <a:gd name="T6" fmla="*/ 0 w 216"/>
                <a:gd name="T7" fmla="*/ 0 h 506"/>
                <a:gd name="T8" fmla="*/ 216 w 216"/>
                <a:gd name="T9" fmla="*/ 74 h 506"/>
              </a:gdLst>
              <a:ahLst/>
              <a:cxnLst>
                <a:cxn ang="0">
                  <a:pos x="T0" y="T1"/>
                </a:cxn>
                <a:cxn ang="0">
                  <a:pos x="T2" y="T3"/>
                </a:cxn>
                <a:cxn ang="0">
                  <a:pos x="T4" y="T5"/>
                </a:cxn>
                <a:cxn ang="0">
                  <a:pos x="T6" y="T7"/>
                </a:cxn>
                <a:cxn ang="0">
                  <a:pos x="T8" y="T9"/>
                </a:cxn>
              </a:cxnLst>
              <a:rect l="0" t="0" r="r" b="b"/>
              <a:pathLst>
                <a:path w="216" h="506">
                  <a:moveTo>
                    <a:pt x="216" y="74"/>
                  </a:moveTo>
                  <a:lnTo>
                    <a:pt x="216" y="506"/>
                  </a:lnTo>
                  <a:lnTo>
                    <a:pt x="0" y="249"/>
                  </a:lnTo>
                  <a:lnTo>
                    <a:pt x="0" y="0"/>
                  </a:lnTo>
                  <a:lnTo>
                    <a:pt x="216" y="74"/>
                  </a:lnTo>
                  <a:close/>
                </a:path>
              </a:pathLst>
            </a:custGeom>
            <a:solidFill>
              <a:schemeClr val="accent3">
                <a:lumMod val="60000"/>
                <a:lumOff val="40000"/>
              </a:schemeClr>
            </a:solidFill>
            <a:ln>
              <a:noFill/>
            </a:ln>
          </p:spPr>
          <p:txBody>
            <a:bodyPr anchor="ctr"/>
            <a:lstStyle/>
            <a:p>
              <a:pPr algn="ctr"/>
              <a:endParaRPr>
                <a:cs typeface="+mn-ea"/>
                <a:sym typeface="+mn-lt"/>
              </a:endParaRPr>
            </a:p>
          </p:txBody>
        </p:sp>
        <p:sp>
          <p:nvSpPr>
            <p:cNvPr id="13" name="任意多边形: 形状 12"/>
            <p:cNvSpPr/>
            <p:nvPr/>
          </p:nvSpPr>
          <p:spPr bwMode="auto">
            <a:xfrm>
              <a:off x="7390812" y="3804308"/>
              <a:ext cx="1353194" cy="154293"/>
            </a:xfrm>
            <a:custGeom>
              <a:avLst/>
              <a:gdLst>
                <a:gd name="T0" fmla="*/ 249 w 649"/>
                <a:gd name="T1" fmla="*/ 0 h 74"/>
                <a:gd name="T2" fmla="*/ 649 w 649"/>
                <a:gd name="T3" fmla="*/ 74 h 74"/>
                <a:gd name="T4" fmla="*/ 216 w 649"/>
                <a:gd name="T5" fmla="*/ 74 h 74"/>
                <a:gd name="T6" fmla="*/ 0 w 649"/>
                <a:gd name="T7" fmla="*/ 0 h 74"/>
                <a:gd name="T8" fmla="*/ 249 w 649"/>
                <a:gd name="T9" fmla="*/ 0 h 74"/>
              </a:gdLst>
              <a:ahLst/>
              <a:cxnLst>
                <a:cxn ang="0">
                  <a:pos x="T0" y="T1"/>
                </a:cxn>
                <a:cxn ang="0">
                  <a:pos x="T2" y="T3"/>
                </a:cxn>
                <a:cxn ang="0">
                  <a:pos x="T4" y="T5"/>
                </a:cxn>
                <a:cxn ang="0">
                  <a:pos x="T6" y="T7"/>
                </a:cxn>
                <a:cxn ang="0">
                  <a:pos x="T8" y="T9"/>
                </a:cxn>
              </a:cxnLst>
              <a:rect l="0" t="0" r="r" b="b"/>
              <a:pathLst>
                <a:path w="649" h="74">
                  <a:moveTo>
                    <a:pt x="249" y="0"/>
                  </a:moveTo>
                  <a:lnTo>
                    <a:pt x="649" y="74"/>
                  </a:lnTo>
                  <a:lnTo>
                    <a:pt x="216" y="74"/>
                  </a:lnTo>
                  <a:lnTo>
                    <a:pt x="0" y="0"/>
                  </a:lnTo>
                  <a:lnTo>
                    <a:pt x="249" y="0"/>
                  </a:lnTo>
                  <a:close/>
                </a:path>
              </a:pathLst>
            </a:custGeom>
            <a:solidFill>
              <a:schemeClr val="accent3">
                <a:lumMod val="75000"/>
              </a:schemeClr>
            </a:solidFill>
            <a:ln>
              <a:noFill/>
            </a:ln>
          </p:spPr>
          <p:txBody>
            <a:bodyPr anchor="ctr"/>
            <a:lstStyle/>
            <a:p>
              <a:pPr algn="ctr"/>
              <a:endParaRPr>
                <a:cs typeface="+mn-ea"/>
                <a:sym typeface="+mn-lt"/>
              </a:endParaRPr>
            </a:p>
          </p:txBody>
        </p:sp>
        <p:sp>
          <p:nvSpPr>
            <p:cNvPr id="14" name="矩形 13"/>
            <p:cNvSpPr/>
            <p:nvPr/>
          </p:nvSpPr>
          <p:spPr bwMode="auto">
            <a:xfrm>
              <a:off x="7841181" y="3958602"/>
              <a:ext cx="902825" cy="900739"/>
            </a:xfrm>
            <a:prstGeom prst="rect">
              <a:avLst/>
            </a:prstGeom>
            <a:solidFill>
              <a:schemeClr val="accent3">
                <a:lumMod val="10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cs typeface="+mn-ea"/>
                <a:sym typeface="+mn-lt"/>
              </a:endParaRPr>
            </a:p>
          </p:txBody>
        </p:sp>
        <p:sp>
          <p:nvSpPr>
            <p:cNvPr id="15" name="任意多边形: 形状 14"/>
            <p:cNvSpPr/>
            <p:nvPr/>
          </p:nvSpPr>
          <p:spPr bwMode="auto">
            <a:xfrm>
              <a:off x="8074706" y="4190041"/>
              <a:ext cx="433689" cy="439945"/>
            </a:xfrm>
            <a:custGeom>
              <a:avLst/>
              <a:gdLst>
                <a:gd name="connsiteX0" fmla="*/ 135488 w 433689"/>
                <a:gd name="connsiteY0" fmla="*/ 340505 h 439945"/>
                <a:gd name="connsiteX1" fmla="*/ 187935 w 433689"/>
                <a:gd name="connsiteY1" fmla="*/ 392470 h 439945"/>
                <a:gd name="connsiteX2" fmla="*/ 187935 w 433689"/>
                <a:gd name="connsiteY2" fmla="*/ 340505 h 439945"/>
                <a:gd name="connsiteX3" fmla="*/ 135488 w 433689"/>
                <a:gd name="connsiteY3" fmla="*/ 340505 h 439945"/>
                <a:gd name="connsiteX4" fmla="*/ 65558 w 433689"/>
                <a:gd name="connsiteY4" fmla="*/ 340505 h 439945"/>
                <a:gd name="connsiteX5" fmla="*/ 65558 w 433689"/>
                <a:gd name="connsiteY5" fmla="*/ 349166 h 439945"/>
                <a:gd name="connsiteX6" fmla="*/ 161711 w 433689"/>
                <a:gd name="connsiteY6" fmla="*/ 409792 h 439945"/>
                <a:gd name="connsiteX7" fmla="*/ 109264 w 433689"/>
                <a:gd name="connsiteY7" fmla="*/ 340505 h 439945"/>
                <a:gd name="connsiteX8" fmla="*/ 65558 w 433689"/>
                <a:gd name="connsiteY8" fmla="*/ 340505 h 439945"/>
                <a:gd name="connsiteX9" fmla="*/ 104894 w 433689"/>
                <a:gd name="connsiteY9" fmla="*/ 249564 h 439945"/>
                <a:gd name="connsiteX10" fmla="*/ 122376 w 433689"/>
                <a:gd name="connsiteY10" fmla="*/ 314522 h 439945"/>
                <a:gd name="connsiteX11" fmla="*/ 187935 w 433689"/>
                <a:gd name="connsiteY11" fmla="*/ 314522 h 439945"/>
                <a:gd name="connsiteX12" fmla="*/ 187935 w 433689"/>
                <a:gd name="connsiteY12" fmla="*/ 266886 h 439945"/>
                <a:gd name="connsiteX13" fmla="*/ 166082 w 433689"/>
                <a:gd name="connsiteY13" fmla="*/ 249564 h 439945"/>
                <a:gd name="connsiteX14" fmla="*/ 104894 w 433689"/>
                <a:gd name="connsiteY14" fmla="*/ 249564 h 439945"/>
                <a:gd name="connsiteX15" fmla="*/ 26223 w 433689"/>
                <a:gd name="connsiteY15" fmla="*/ 249564 h 439945"/>
                <a:gd name="connsiteX16" fmla="*/ 39335 w 433689"/>
                <a:gd name="connsiteY16" fmla="*/ 301530 h 439945"/>
                <a:gd name="connsiteX17" fmla="*/ 61188 w 433689"/>
                <a:gd name="connsiteY17" fmla="*/ 314522 h 439945"/>
                <a:gd name="connsiteX18" fmla="*/ 96152 w 433689"/>
                <a:gd name="connsiteY18" fmla="*/ 314522 h 439945"/>
                <a:gd name="connsiteX19" fmla="*/ 83041 w 433689"/>
                <a:gd name="connsiteY19" fmla="*/ 249564 h 439945"/>
                <a:gd name="connsiteX20" fmla="*/ 26223 w 433689"/>
                <a:gd name="connsiteY20" fmla="*/ 249564 h 439945"/>
                <a:gd name="connsiteX21" fmla="*/ 273975 w 433689"/>
                <a:gd name="connsiteY21" fmla="*/ 198080 h 439945"/>
                <a:gd name="connsiteX22" fmla="*/ 282593 w 433689"/>
                <a:gd name="connsiteY22" fmla="*/ 198080 h 439945"/>
                <a:gd name="connsiteX23" fmla="*/ 312757 w 433689"/>
                <a:gd name="connsiteY23" fmla="*/ 228313 h 439945"/>
                <a:gd name="connsiteX24" fmla="*/ 338611 w 433689"/>
                <a:gd name="connsiteY24" fmla="*/ 198080 h 439945"/>
                <a:gd name="connsiteX25" fmla="*/ 351538 w 433689"/>
                <a:gd name="connsiteY25" fmla="*/ 198080 h 439945"/>
                <a:gd name="connsiteX26" fmla="*/ 377393 w 433689"/>
                <a:gd name="connsiteY26" fmla="*/ 228313 h 439945"/>
                <a:gd name="connsiteX27" fmla="*/ 377393 w 433689"/>
                <a:gd name="connsiteY27" fmla="*/ 288780 h 439945"/>
                <a:gd name="connsiteX28" fmla="*/ 351538 w 433689"/>
                <a:gd name="connsiteY28" fmla="*/ 314694 h 439945"/>
                <a:gd name="connsiteX29" fmla="*/ 351538 w 433689"/>
                <a:gd name="connsiteY29" fmla="*/ 323332 h 439945"/>
                <a:gd name="connsiteX30" fmla="*/ 351538 w 433689"/>
                <a:gd name="connsiteY30" fmla="*/ 418350 h 439945"/>
                <a:gd name="connsiteX31" fmla="*/ 334302 w 433689"/>
                <a:gd name="connsiteY31" fmla="*/ 439945 h 439945"/>
                <a:gd name="connsiteX32" fmla="*/ 312757 w 433689"/>
                <a:gd name="connsiteY32" fmla="*/ 418350 h 439945"/>
                <a:gd name="connsiteX33" fmla="*/ 291211 w 433689"/>
                <a:gd name="connsiteY33" fmla="*/ 439945 h 439945"/>
                <a:gd name="connsiteX34" fmla="*/ 273975 w 433689"/>
                <a:gd name="connsiteY34" fmla="*/ 418350 h 439945"/>
                <a:gd name="connsiteX35" fmla="*/ 273975 w 433689"/>
                <a:gd name="connsiteY35" fmla="*/ 323332 h 439945"/>
                <a:gd name="connsiteX36" fmla="*/ 273975 w 433689"/>
                <a:gd name="connsiteY36" fmla="*/ 314694 h 439945"/>
                <a:gd name="connsiteX37" fmla="*/ 248120 w 433689"/>
                <a:gd name="connsiteY37" fmla="*/ 288780 h 439945"/>
                <a:gd name="connsiteX38" fmla="*/ 248120 w 433689"/>
                <a:gd name="connsiteY38" fmla="*/ 228313 h 439945"/>
                <a:gd name="connsiteX39" fmla="*/ 273975 w 433689"/>
                <a:gd name="connsiteY39" fmla="*/ 198080 h 439945"/>
                <a:gd name="connsiteX40" fmla="*/ 144229 w 433689"/>
                <a:gd name="connsiteY40" fmla="*/ 158624 h 439945"/>
                <a:gd name="connsiteX41" fmla="*/ 118005 w 433689"/>
                <a:gd name="connsiteY41" fmla="*/ 175946 h 439945"/>
                <a:gd name="connsiteX42" fmla="*/ 109264 w 433689"/>
                <a:gd name="connsiteY42" fmla="*/ 223582 h 439945"/>
                <a:gd name="connsiteX43" fmla="*/ 170452 w 433689"/>
                <a:gd name="connsiteY43" fmla="*/ 223582 h 439945"/>
                <a:gd name="connsiteX44" fmla="*/ 187935 w 433689"/>
                <a:gd name="connsiteY44" fmla="*/ 210590 h 439945"/>
                <a:gd name="connsiteX45" fmla="*/ 187935 w 433689"/>
                <a:gd name="connsiteY45" fmla="*/ 158624 h 439945"/>
                <a:gd name="connsiteX46" fmla="*/ 43706 w 433689"/>
                <a:gd name="connsiteY46" fmla="*/ 158624 h 439945"/>
                <a:gd name="connsiteX47" fmla="*/ 26223 w 433689"/>
                <a:gd name="connsiteY47" fmla="*/ 223582 h 439945"/>
                <a:gd name="connsiteX48" fmla="*/ 83041 w 433689"/>
                <a:gd name="connsiteY48" fmla="*/ 223582 h 439945"/>
                <a:gd name="connsiteX49" fmla="*/ 96152 w 433689"/>
                <a:gd name="connsiteY49" fmla="*/ 167285 h 439945"/>
                <a:gd name="connsiteX50" fmla="*/ 91782 w 433689"/>
                <a:gd name="connsiteY50" fmla="*/ 158624 h 439945"/>
                <a:gd name="connsiteX51" fmla="*/ 312756 w 433689"/>
                <a:gd name="connsiteY51" fmla="*/ 120932 h 439945"/>
                <a:gd name="connsiteX52" fmla="*/ 348202 w 433689"/>
                <a:gd name="connsiteY52" fmla="*/ 153251 h 439945"/>
                <a:gd name="connsiteX53" fmla="*/ 312756 w 433689"/>
                <a:gd name="connsiteY53" fmla="*/ 185570 h 439945"/>
                <a:gd name="connsiteX54" fmla="*/ 277310 w 433689"/>
                <a:gd name="connsiteY54" fmla="*/ 153251 h 439945"/>
                <a:gd name="connsiteX55" fmla="*/ 312756 w 433689"/>
                <a:gd name="connsiteY55" fmla="*/ 120932 h 439945"/>
                <a:gd name="connsiteX56" fmla="*/ 187935 w 433689"/>
                <a:gd name="connsiteY56" fmla="*/ 80676 h 439945"/>
                <a:gd name="connsiteX57" fmla="*/ 139858 w 433689"/>
                <a:gd name="connsiteY57" fmla="*/ 128311 h 439945"/>
                <a:gd name="connsiteX58" fmla="*/ 144229 w 433689"/>
                <a:gd name="connsiteY58" fmla="*/ 136972 h 439945"/>
                <a:gd name="connsiteX59" fmla="*/ 187935 w 433689"/>
                <a:gd name="connsiteY59" fmla="*/ 136972 h 439945"/>
                <a:gd name="connsiteX60" fmla="*/ 187935 w 433689"/>
                <a:gd name="connsiteY60" fmla="*/ 80676 h 439945"/>
                <a:gd name="connsiteX61" fmla="*/ 161711 w 433689"/>
                <a:gd name="connsiteY61" fmla="*/ 67684 h 439945"/>
                <a:gd name="connsiteX62" fmla="*/ 61188 w 433689"/>
                <a:gd name="connsiteY62" fmla="*/ 136972 h 439945"/>
                <a:gd name="connsiteX63" fmla="*/ 87411 w 433689"/>
                <a:gd name="connsiteY63" fmla="*/ 136972 h 439945"/>
                <a:gd name="connsiteX64" fmla="*/ 118005 w 433689"/>
                <a:gd name="connsiteY64" fmla="*/ 115319 h 439945"/>
                <a:gd name="connsiteX65" fmla="*/ 161711 w 433689"/>
                <a:gd name="connsiteY65" fmla="*/ 67684 h 439945"/>
                <a:gd name="connsiteX66" fmla="*/ 201046 w 433689"/>
                <a:gd name="connsiteY66" fmla="*/ 41701 h 439945"/>
                <a:gd name="connsiteX67" fmla="*/ 209787 w 433689"/>
                <a:gd name="connsiteY67" fmla="*/ 41701 h 439945"/>
                <a:gd name="connsiteX68" fmla="*/ 209787 w 433689"/>
                <a:gd name="connsiteY68" fmla="*/ 54693 h 439945"/>
                <a:gd name="connsiteX69" fmla="*/ 209787 w 433689"/>
                <a:gd name="connsiteY69" fmla="*/ 67684 h 439945"/>
                <a:gd name="connsiteX70" fmla="*/ 209787 w 433689"/>
                <a:gd name="connsiteY70" fmla="*/ 214921 h 439945"/>
                <a:gd name="connsiteX71" fmla="*/ 227270 w 433689"/>
                <a:gd name="connsiteY71" fmla="*/ 236573 h 439945"/>
                <a:gd name="connsiteX72" fmla="*/ 209787 w 433689"/>
                <a:gd name="connsiteY72" fmla="*/ 262556 h 439945"/>
                <a:gd name="connsiteX73" fmla="*/ 209787 w 433689"/>
                <a:gd name="connsiteY73" fmla="*/ 409792 h 439945"/>
                <a:gd name="connsiteX74" fmla="*/ 209787 w 433689"/>
                <a:gd name="connsiteY74" fmla="*/ 422784 h 439945"/>
                <a:gd name="connsiteX75" fmla="*/ 209787 w 433689"/>
                <a:gd name="connsiteY75" fmla="*/ 435775 h 439945"/>
                <a:gd name="connsiteX76" fmla="*/ 201046 w 433689"/>
                <a:gd name="connsiteY76" fmla="*/ 435775 h 439945"/>
                <a:gd name="connsiteX77" fmla="*/ 43706 w 433689"/>
                <a:gd name="connsiteY77" fmla="*/ 362157 h 439945"/>
                <a:gd name="connsiteX78" fmla="*/ 39335 w 433689"/>
                <a:gd name="connsiteY78" fmla="*/ 362157 h 439945"/>
                <a:gd name="connsiteX79" fmla="*/ 8741 w 433689"/>
                <a:gd name="connsiteY79" fmla="*/ 331844 h 439945"/>
                <a:gd name="connsiteX80" fmla="*/ 13111 w 433689"/>
                <a:gd name="connsiteY80" fmla="*/ 314522 h 439945"/>
                <a:gd name="connsiteX81" fmla="*/ 0 w 433689"/>
                <a:gd name="connsiteY81" fmla="*/ 236573 h 439945"/>
                <a:gd name="connsiteX82" fmla="*/ 201046 w 433689"/>
                <a:gd name="connsiteY82" fmla="*/ 41701 h 439945"/>
                <a:gd name="connsiteX83" fmla="*/ 264418 w 433689"/>
                <a:gd name="connsiteY83" fmla="*/ 0 h 439945"/>
                <a:gd name="connsiteX84" fmla="*/ 299140 w 433689"/>
                <a:gd name="connsiteY84" fmla="*/ 4311 h 439945"/>
                <a:gd name="connsiteX85" fmla="*/ 268758 w 433689"/>
                <a:gd name="connsiteY85" fmla="*/ 34485 h 439945"/>
                <a:gd name="connsiteX86" fmla="*/ 433689 w 433689"/>
                <a:gd name="connsiteY86" fmla="*/ 241397 h 439945"/>
                <a:gd name="connsiteX87" fmla="*/ 377265 w 433689"/>
                <a:gd name="connsiteY87" fmla="*/ 383648 h 439945"/>
                <a:gd name="connsiteX88" fmla="*/ 377265 w 433689"/>
                <a:gd name="connsiteY88" fmla="*/ 340542 h 439945"/>
                <a:gd name="connsiteX89" fmla="*/ 407647 w 433689"/>
                <a:gd name="connsiteY89" fmla="*/ 241397 h 439945"/>
                <a:gd name="connsiteX90" fmla="*/ 268758 w 433689"/>
                <a:gd name="connsiteY90" fmla="*/ 60349 h 439945"/>
                <a:gd name="connsiteX91" fmla="*/ 294800 w 433689"/>
                <a:gd name="connsiteY91" fmla="*/ 86213 h 439945"/>
                <a:gd name="connsiteX92" fmla="*/ 260078 w 433689"/>
                <a:gd name="connsiteY92" fmla="*/ 86213 h 439945"/>
                <a:gd name="connsiteX93" fmla="*/ 221015 w 433689"/>
                <a:gd name="connsiteY93" fmla="*/ 38796 h 439945"/>
                <a:gd name="connsiteX94" fmla="*/ 264418 w 433689"/>
                <a:gd name="connsiteY94" fmla="*/ 0 h 439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433689" h="439945">
                  <a:moveTo>
                    <a:pt x="135488" y="340505"/>
                  </a:moveTo>
                  <a:cubicBezTo>
                    <a:pt x="148599" y="362157"/>
                    <a:pt x="166082" y="379479"/>
                    <a:pt x="187935" y="392470"/>
                  </a:cubicBezTo>
                  <a:cubicBezTo>
                    <a:pt x="187935" y="392470"/>
                    <a:pt x="187935" y="392470"/>
                    <a:pt x="187935" y="340505"/>
                  </a:cubicBezTo>
                  <a:cubicBezTo>
                    <a:pt x="187935" y="340505"/>
                    <a:pt x="187935" y="340505"/>
                    <a:pt x="135488" y="340505"/>
                  </a:cubicBezTo>
                  <a:close/>
                  <a:moveTo>
                    <a:pt x="65558" y="340505"/>
                  </a:moveTo>
                  <a:cubicBezTo>
                    <a:pt x="65558" y="340505"/>
                    <a:pt x="65558" y="344835"/>
                    <a:pt x="65558" y="349166"/>
                  </a:cubicBezTo>
                  <a:cubicBezTo>
                    <a:pt x="87411" y="379479"/>
                    <a:pt x="122376" y="401131"/>
                    <a:pt x="161711" y="409792"/>
                  </a:cubicBezTo>
                  <a:cubicBezTo>
                    <a:pt x="139858" y="388140"/>
                    <a:pt x="122376" y="366487"/>
                    <a:pt x="109264" y="340505"/>
                  </a:cubicBezTo>
                  <a:cubicBezTo>
                    <a:pt x="109264" y="340505"/>
                    <a:pt x="109264" y="340505"/>
                    <a:pt x="65558" y="340505"/>
                  </a:cubicBezTo>
                  <a:close/>
                  <a:moveTo>
                    <a:pt x="104894" y="249564"/>
                  </a:moveTo>
                  <a:cubicBezTo>
                    <a:pt x="109264" y="271217"/>
                    <a:pt x="113635" y="292869"/>
                    <a:pt x="122376" y="314522"/>
                  </a:cubicBezTo>
                  <a:cubicBezTo>
                    <a:pt x="122376" y="314522"/>
                    <a:pt x="122376" y="314522"/>
                    <a:pt x="187935" y="314522"/>
                  </a:cubicBezTo>
                  <a:cubicBezTo>
                    <a:pt x="187935" y="314522"/>
                    <a:pt x="187935" y="314522"/>
                    <a:pt x="187935" y="266886"/>
                  </a:cubicBezTo>
                  <a:cubicBezTo>
                    <a:pt x="179193" y="262556"/>
                    <a:pt x="170452" y="258225"/>
                    <a:pt x="166082" y="249564"/>
                  </a:cubicBezTo>
                  <a:cubicBezTo>
                    <a:pt x="166082" y="249564"/>
                    <a:pt x="166082" y="249564"/>
                    <a:pt x="104894" y="249564"/>
                  </a:cubicBezTo>
                  <a:close/>
                  <a:moveTo>
                    <a:pt x="26223" y="249564"/>
                  </a:moveTo>
                  <a:cubicBezTo>
                    <a:pt x="26223" y="266886"/>
                    <a:pt x="30594" y="284208"/>
                    <a:pt x="39335" y="301530"/>
                  </a:cubicBezTo>
                  <a:cubicBezTo>
                    <a:pt x="48076" y="301530"/>
                    <a:pt x="56817" y="305861"/>
                    <a:pt x="61188" y="314522"/>
                  </a:cubicBezTo>
                  <a:lnTo>
                    <a:pt x="96152" y="314522"/>
                  </a:lnTo>
                  <a:cubicBezTo>
                    <a:pt x="87411" y="292869"/>
                    <a:pt x="83041" y="271217"/>
                    <a:pt x="83041" y="249564"/>
                  </a:cubicBezTo>
                  <a:cubicBezTo>
                    <a:pt x="83041" y="249564"/>
                    <a:pt x="83041" y="249564"/>
                    <a:pt x="26223" y="249564"/>
                  </a:cubicBezTo>
                  <a:close/>
                  <a:moveTo>
                    <a:pt x="273975" y="198080"/>
                  </a:moveTo>
                  <a:cubicBezTo>
                    <a:pt x="273975" y="198080"/>
                    <a:pt x="273975" y="198080"/>
                    <a:pt x="282593" y="198080"/>
                  </a:cubicBezTo>
                  <a:cubicBezTo>
                    <a:pt x="282593" y="198080"/>
                    <a:pt x="282593" y="198080"/>
                    <a:pt x="312757" y="228313"/>
                  </a:cubicBezTo>
                  <a:cubicBezTo>
                    <a:pt x="312757" y="228313"/>
                    <a:pt x="312757" y="228313"/>
                    <a:pt x="338611" y="198080"/>
                  </a:cubicBezTo>
                  <a:cubicBezTo>
                    <a:pt x="338611" y="198080"/>
                    <a:pt x="338611" y="198080"/>
                    <a:pt x="351538" y="198080"/>
                  </a:cubicBezTo>
                  <a:cubicBezTo>
                    <a:pt x="364466" y="198080"/>
                    <a:pt x="377393" y="211037"/>
                    <a:pt x="377393" y="228313"/>
                  </a:cubicBezTo>
                  <a:cubicBezTo>
                    <a:pt x="377393" y="228313"/>
                    <a:pt x="377393" y="228313"/>
                    <a:pt x="377393" y="288780"/>
                  </a:cubicBezTo>
                  <a:cubicBezTo>
                    <a:pt x="377393" y="301737"/>
                    <a:pt x="364466" y="314694"/>
                    <a:pt x="351538" y="314694"/>
                  </a:cubicBezTo>
                  <a:cubicBezTo>
                    <a:pt x="351538" y="314694"/>
                    <a:pt x="351538" y="319013"/>
                    <a:pt x="351538" y="323332"/>
                  </a:cubicBezTo>
                  <a:cubicBezTo>
                    <a:pt x="351538" y="323332"/>
                    <a:pt x="351538" y="323332"/>
                    <a:pt x="351538" y="418350"/>
                  </a:cubicBezTo>
                  <a:cubicBezTo>
                    <a:pt x="351538" y="426988"/>
                    <a:pt x="342920" y="439945"/>
                    <a:pt x="334302" y="439945"/>
                  </a:cubicBezTo>
                  <a:cubicBezTo>
                    <a:pt x="321375" y="439945"/>
                    <a:pt x="312757" y="426988"/>
                    <a:pt x="312757" y="418350"/>
                  </a:cubicBezTo>
                  <a:cubicBezTo>
                    <a:pt x="312757" y="426988"/>
                    <a:pt x="304139" y="439945"/>
                    <a:pt x="291211" y="439945"/>
                  </a:cubicBezTo>
                  <a:cubicBezTo>
                    <a:pt x="282593" y="439945"/>
                    <a:pt x="273975" y="426988"/>
                    <a:pt x="273975" y="418350"/>
                  </a:cubicBezTo>
                  <a:cubicBezTo>
                    <a:pt x="273975" y="418350"/>
                    <a:pt x="273975" y="418350"/>
                    <a:pt x="273975" y="323332"/>
                  </a:cubicBezTo>
                  <a:cubicBezTo>
                    <a:pt x="273975" y="319013"/>
                    <a:pt x="273975" y="314694"/>
                    <a:pt x="273975" y="314694"/>
                  </a:cubicBezTo>
                  <a:cubicBezTo>
                    <a:pt x="261048" y="314694"/>
                    <a:pt x="248120" y="301737"/>
                    <a:pt x="248120" y="288780"/>
                  </a:cubicBezTo>
                  <a:cubicBezTo>
                    <a:pt x="248120" y="288780"/>
                    <a:pt x="248120" y="288780"/>
                    <a:pt x="248120" y="228313"/>
                  </a:cubicBezTo>
                  <a:cubicBezTo>
                    <a:pt x="248120" y="211037"/>
                    <a:pt x="261048" y="198080"/>
                    <a:pt x="273975" y="198080"/>
                  </a:cubicBezTo>
                  <a:close/>
                  <a:moveTo>
                    <a:pt x="144229" y="158624"/>
                  </a:moveTo>
                  <a:cubicBezTo>
                    <a:pt x="139858" y="171616"/>
                    <a:pt x="126746" y="175946"/>
                    <a:pt x="118005" y="175946"/>
                  </a:cubicBezTo>
                  <a:cubicBezTo>
                    <a:pt x="113635" y="193268"/>
                    <a:pt x="109264" y="206260"/>
                    <a:pt x="109264" y="223582"/>
                  </a:cubicBezTo>
                  <a:cubicBezTo>
                    <a:pt x="109264" y="223582"/>
                    <a:pt x="109264" y="223582"/>
                    <a:pt x="170452" y="223582"/>
                  </a:cubicBezTo>
                  <a:cubicBezTo>
                    <a:pt x="174823" y="214921"/>
                    <a:pt x="179193" y="210590"/>
                    <a:pt x="187935" y="210590"/>
                  </a:cubicBezTo>
                  <a:cubicBezTo>
                    <a:pt x="187935" y="210590"/>
                    <a:pt x="187935" y="210590"/>
                    <a:pt x="187935" y="158624"/>
                  </a:cubicBezTo>
                  <a:close/>
                  <a:moveTo>
                    <a:pt x="43706" y="158624"/>
                  </a:moveTo>
                  <a:cubicBezTo>
                    <a:pt x="34964" y="180277"/>
                    <a:pt x="26223" y="201929"/>
                    <a:pt x="26223" y="223582"/>
                  </a:cubicBezTo>
                  <a:cubicBezTo>
                    <a:pt x="26223" y="223582"/>
                    <a:pt x="26223" y="223582"/>
                    <a:pt x="83041" y="223582"/>
                  </a:cubicBezTo>
                  <a:cubicBezTo>
                    <a:pt x="83041" y="201929"/>
                    <a:pt x="87411" y="184607"/>
                    <a:pt x="96152" y="167285"/>
                  </a:cubicBezTo>
                  <a:cubicBezTo>
                    <a:pt x="91782" y="162955"/>
                    <a:pt x="91782" y="162955"/>
                    <a:pt x="91782" y="158624"/>
                  </a:cubicBezTo>
                  <a:close/>
                  <a:moveTo>
                    <a:pt x="312756" y="120932"/>
                  </a:moveTo>
                  <a:cubicBezTo>
                    <a:pt x="332332" y="120932"/>
                    <a:pt x="348202" y="135402"/>
                    <a:pt x="348202" y="153251"/>
                  </a:cubicBezTo>
                  <a:cubicBezTo>
                    <a:pt x="348202" y="171100"/>
                    <a:pt x="332332" y="185570"/>
                    <a:pt x="312756" y="185570"/>
                  </a:cubicBezTo>
                  <a:cubicBezTo>
                    <a:pt x="293180" y="185570"/>
                    <a:pt x="277310" y="171100"/>
                    <a:pt x="277310" y="153251"/>
                  </a:cubicBezTo>
                  <a:cubicBezTo>
                    <a:pt x="277310" y="135402"/>
                    <a:pt x="293180" y="120932"/>
                    <a:pt x="312756" y="120932"/>
                  </a:cubicBezTo>
                  <a:close/>
                  <a:moveTo>
                    <a:pt x="187935" y="80676"/>
                  </a:moveTo>
                  <a:cubicBezTo>
                    <a:pt x="170452" y="93667"/>
                    <a:pt x="152970" y="110989"/>
                    <a:pt x="139858" y="128311"/>
                  </a:cubicBezTo>
                  <a:cubicBezTo>
                    <a:pt x="144229" y="132641"/>
                    <a:pt x="144229" y="132641"/>
                    <a:pt x="144229" y="136972"/>
                  </a:cubicBezTo>
                  <a:cubicBezTo>
                    <a:pt x="144229" y="136972"/>
                    <a:pt x="144229" y="136972"/>
                    <a:pt x="187935" y="136972"/>
                  </a:cubicBezTo>
                  <a:cubicBezTo>
                    <a:pt x="187935" y="136972"/>
                    <a:pt x="187935" y="136972"/>
                    <a:pt x="187935" y="80676"/>
                  </a:cubicBezTo>
                  <a:close/>
                  <a:moveTo>
                    <a:pt x="161711" y="67684"/>
                  </a:moveTo>
                  <a:cubicBezTo>
                    <a:pt x="122376" y="76345"/>
                    <a:pt x="83041" y="102328"/>
                    <a:pt x="61188" y="136972"/>
                  </a:cubicBezTo>
                  <a:cubicBezTo>
                    <a:pt x="61188" y="136972"/>
                    <a:pt x="61188" y="136972"/>
                    <a:pt x="87411" y="136972"/>
                  </a:cubicBezTo>
                  <a:cubicBezTo>
                    <a:pt x="91782" y="123980"/>
                    <a:pt x="104894" y="115319"/>
                    <a:pt x="118005" y="115319"/>
                  </a:cubicBezTo>
                  <a:cubicBezTo>
                    <a:pt x="131117" y="97998"/>
                    <a:pt x="144229" y="85006"/>
                    <a:pt x="161711" y="67684"/>
                  </a:cubicBezTo>
                  <a:close/>
                  <a:moveTo>
                    <a:pt x="201046" y="41701"/>
                  </a:moveTo>
                  <a:cubicBezTo>
                    <a:pt x="201046" y="41701"/>
                    <a:pt x="201046" y="41701"/>
                    <a:pt x="209787" y="41701"/>
                  </a:cubicBezTo>
                  <a:cubicBezTo>
                    <a:pt x="209787" y="41701"/>
                    <a:pt x="209787" y="41701"/>
                    <a:pt x="209787" y="54693"/>
                  </a:cubicBezTo>
                  <a:cubicBezTo>
                    <a:pt x="209787" y="54693"/>
                    <a:pt x="209787" y="54693"/>
                    <a:pt x="209787" y="67684"/>
                  </a:cubicBezTo>
                  <a:cubicBezTo>
                    <a:pt x="209787" y="67684"/>
                    <a:pt x="209787" y="67684"/>
                    <a:pt x="209787" y="214921"/>
                  </a:cubicBezTo>
                  <a:cubicBezTo>
                    <a:pt x="218529" y="219251"/>
                    <a:pt x="227270" y="227912"/>
                    <a:pt x="227270" y="236573"/>
                  </a:cubicBezTo>
                  <a:cubicBezTo>
                    <a:pt x="227270" y="249564"/>
                    <a:pt x="218529" y="258225"/>
                    <a:pt x="209787" y="262556"/>
                  </a:cubicBezTo>
                  <a:cubicBezTo>
                    <a:pt x="209787" y="262556"/>
                    <a:pt x="209787" y="262556"/>
                    <a:pt x="209787" y="409792"/>
                  </a:cubicBezTo>
                  <a:cubicBezTo>
                    <a:pt x="209787" y="409792"/>
                    <a:pt x="209787" y="409792"/>
                    <a:pt x="209787" y="422784"/>
                  </a:cubicBezTo>
                  <a:cubicBezTo>
                    <a:pt x="209787" y="422784"/>
                    <a:pt x="209787" y="422784"/>
                    <a:pt x="209787" y="435775"/>
                  </a:cubicBezTo>
                  <a:cubicBezTo>
                    <a:pt x="209787" y="435775"/>
                    <a:pt x="209787" y="435775"/>
                    <a:pt x="201046" y="435775"/>
                  </a:cubicBezTo>
                  <a:cubicBezTo>
                    <a:pt x="135488" y="435775"/>
                    <a:pt x="78670" y="405462"/>
                    <a:pt x="43706" y="362157"/>
                  </a:cubicBezTo>
                  <a:cubicBezTo>
                    <a:pt x="43706" y="362157"/>
                    <a:pt x="39335" y="362157"/>
                    <a:pt x="39335" y="362157"/>
                  </a:cubicBezTo>
                  <a:cubicBezTo>
                    <a:pt x="21853" y="362157"/>
                    <a:pt x="8741" y="349166"/>
                    <a:pt x="8741" y="331844"/>
                  </a:cubicBezTo>
                  <a:cubicBezTo>
                    <a:pt x="8741" y="323183"/>
                    <a:pt x="8741" y="318852"/>
                    <a:pt x="13111" y="314522"/>
                  </a:cubicBezTo>
                  <a:cubicBezTo>
                    <a:pt x="4370" y="288539"/>
                    <a:pt x="0" y="266886"/>
                    <a:pt x="0" y="236573"/>
                  </a:cubicBezTo>
                  <a:cubicBezTo>
                    <a:pt x="0" y="128311"/>
                    <a:pt x="87411" y="41701"/>
                    <a:pt x="201046" y="41701"/>
                  </a:cubicBezTo>
                  <a:close/>
                  <a:moveTo>
                    <a:pt x="264418" y="0"/>
                  </a:moveTo>
                  <a:cubicBezTo>
                    <a:pt x="264418" y="0"/>
                    <a:pt x="264418" y="0"/>
                    <a:pt x="299140" y="4311"/>
                  </a:cubicBezTo>
                  <a:cubicBezTo>
                    <a:pt x="299140" y="4311"/>
                    <a:pt x="299140" y="4311"/>
                    <a:pt x="268758" y="34485"/>
                  </a:cubicBezTo>
                  <a:cubicBezTo>
                    <a:pt x="364244" y="56039"/>
                    <a:pt x="433689" y="142252"/>
                    <a:pt x="433689" y="241397"/>
                  </a:cubicBezTo>
                  <a:cubicBezTo>
                    <a:pt x="433689" y="293125"/>
                    <a:pt x="411988" y="344852"/>
                    <a:pt x="377265" y="383648"/>
                  </a:cubicBezTo>
                  <a:cubicBezTo>
                    <a:pt x="377265" y="383648"/>
                    <a:pt x="377265" y="383648"/>
                    <a:pt x="377265" y="340542"/>
                  </a:cubicBezTo>
                  <a:cubicBezTo>
                    <a:pt x="398967" y="310367"/>
                    <a:pt x="407647" y="275882"/>
                    <a:pt x="407647" y="241397"/>
                  </a:cubicBezTo>
                  <a:cubicBezTo>
                    <a:pt x="407647" y="155184"/>
                    <a:pt x="351224" y="81903"/>
                    <a:pt x="268758" y="60349"/>
                  </a:cubicBezTo>
                  <a:lnTo>
                    <a:pt x="294800" y="86213"/>
                  </a:lnTo>
                  <a:cubicBezTo>
                    <a:pt x="294800" y="86213"/>
                    <a:pt x="294800" y="86213"/>
                    <a:pt x="260078" y="86213"/>
                  </a:cubicBezTo>
                  <a:cubicBezTo>
                    <a:pt x="260078" y="86213"/>
                    <a:pt x="260078" y="86213"/>
                    <a:pt x="221015" y="38796"/>
                  </a:cubicBezTo>
                  <a:cubicBezTo>
                    <a:pt x="221015" y="38796"/>
                    <a:pt x="221015" y="38796"/>
                    <a:pt x="264418"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0" y="0"/>
            <a:ext cx="9144000" cy="5143500"/>
          </a:xfrm>
          <a:prstGeom prst="rect">
            <a:avLst/>
          </a:prstGeom>
          <a:solidFill>
            <a:srgbClr val="B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pic>
        <p:nvPicPr>
          <p:cNvPr id="16" name="图片 15"/>
          <p:cNvPicPr>
            <a:picLocks noChangeAspect="1"/>
          </p:cNvPicPr>
          <p:nvPr/>
        </p:nvPicPr>
        <p:blipFill rotWithShape="1">
          <a:blip r:embed="rId4" cstate="email"/>
          <a:srcRect/>
          <a:stretch>
            <a:fillRect/>
          </a:stretch>
        </p:blipFill>
        <p:spPr>
          <a:xfrm>
            <a:off x="0" y="2218045"/>
            <a:ext cx="9144000" cy="2925455"/>
          </a:xfrm>
          <a:prstGeom prst="rect">
            <a:avLst/>
          </a:prstGeom>
        </p:spPr>
      </p:pic>
      <p:sp>
        <p:nvSpPr>
          <p:cNvPr id="8" name="椭圆 7"/>
          <p:cNvSpPr/>
          <p:nvPr/>
        </p:nvSpPr>
        <p:spPr>
          <a:xfrm>
            <a:off x="2223497" y="1973934"/>
            <a:ext cx="1012073" cy="10121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100" dirty="0">
                <a:solidFill>
                  <a:schemeClr val="accent1"/>
                </a:solidFill>
                <a:cs typeface="+mn-ea"/>
                <a:sym typeface="+mn-lt"/>
              </a:rPr>
              <a:t>03</a:t>
            </a:r>
            <a:endParaRPr lang="zh-CN" altLang="en-US" sz="3100" dirty="0">
              <a:solidFill>
                <a:schemeClr val="accent1"/>
              </a:solidFill>
              <a:cs typeface="+mn-ea"/>
              <a:sym typeface="+mn-lt"/>
            </a:endParaRPr>
          </a:p>
        </p:txBody>
      </p:sp>
      <p:sp>
        <p:nvSpPr>
          <p:cNvPr id="9" name="MH_Entry_1"/>
          <p:cNvSpPr/>
          <p:nvPr>
            <p:custDataLst>
              <p:tags r:id="rId1"/>
            </p:custDataLst>
          </p:nvPr>
        </p:nvSpPr>
        <p:spPr>
          <a:xfrm>
            <a:off x="3419872" y="1794852"/>
            <a:ext cx="2939470" cy="84638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3800" b="1" dirty="0">
                <a:solidFill>
                  <a:schemeClr val="bg1"/>
                </a:solidFill>
                <a:cs typeface="+mn-ea"/>
                <a:sym typeface="+mn-lt"/>
              </a:rPr>
              <a:t>单击输入标题</a:t>
            </a:r>
            <a:endParaRPr lang="en-US" altLang="zh-CN" sz="3800" b="1" dirty="0">
              <a:solidFill>
                <a:schemeClr val="bg1"/>
              </a:solidFill>
              <a:cs typeface="+mn-ea"/>
              <a:sym typeface="+mn-lt"/>
            </a:endParaRPr>
          </a:p>
          <a:p>
            <a:pPr algn="ctr"/>
            <a:r>
              <a:rPr lang="en-US" altLang="zh-CN" sz="1700" dirty="0">
                <a:solidFill>
                  <a:schemeClr val="bg1"/>
                </a:solidFill>
                <a:cs typeface="+mn-ea"/>
                <a:sym typeface="+mn-lt"/>
              </a:rPr>
              <a:t>ANNUAL WORK SUMMARY</a:t>
            </a:r>
            <a:endParaRPr lang="zh-CN" altLang="en-US" sz="1700" dirty="0">
              <a:solidFill>
                <a:schemeClr val="bg1"/>
              </a:solidFill>
              <a:cs typeface="+mn-ea"/>
              <a:sym typeface="+mn-lt"/>
            </a:endParaRPr>
          </a:p>
        </p:txBody>
      </p:sp>
      <p:sp>
        <p:nvSpPr>
          <p:cNvPr id="10" name="TextBox 11"/>
          <p:cNvSpPr txBox="1"/>
          <p:nvPr/>
        </p:nvSpPr>
        <p:spPr>
          <a:xfrm>
            <a:off x="5212621" y="2779921"/>
            <a:ext cx="1149033" cy="153888"/>
          </a:xfrm>
          <a:prstGeom prst="rect">
            <a:avLst/>
          </a:prstGeom>
          <a:noFill/>
        </p:spPr>
        <p:txBody>
          <a:bodyPr wrap="none" lIns="0" tIns="0" rIns="0" bIns="0" rtlCol="0">
            <a:spAutoFit/>
          </a:bodyPr>
          <a:lstStyle/>
          <a:p>
            <a:pPr marL="121920" lvl="1" indent="-121920" algn="ctr">
              <a:buFont typeface="Arial" panose="020B0604020202020204" pitchFamily="34" charset="0"/>
              <a:buChar char="•"/>
            </a:pPr>
            <a:r>
              <a:rPr lang="zh-CN" altLang="en-US" sz="1000" dirty="0">
                <a:solidFill>
                  <a:schemeClr val="bg1"/>
                </a:solidFill>
                <a:cs typeface="+mn-ea"/>
                <a:sym typeface="+mn-lt"/>
              </a:rPr>
              <a:t>添加相关标题文字</a:t>
            </a:r>
            <a:endParaRPr lang="en-US" altLang="zh-CN" sz="1000" dirty="0">
              <a:solidFill>
                <a:schemeClr val="bg1"/>
              </a:solidFill>
              <a:cs typeface="+mn-ea"/>
              <a:sym typeface="+mn-lt"/>
            </a:endParaRPr>
          </a:p>
        </p:txBody>
      </p:sp>
      <p:sp>
        <p:nvSpPr>
          <p:cNvPr id="11" name="TextBox 11"/>
          <p:cNvSpPr txBox="1"/>
          <p:nvPr/>
        </p:nvSpPr>
        <p:spPr>
          <a:xfrm>
            <a:off x="3417561" y="2779921"/>
            <a:ext cx="1149033" cy="153888"/>
          </a:xfrm>
          <a:prstGeom prst="rect">
            <a:avLst/>
          </a:prstGeom>
          <a:noFill/>
        </p:spPr>
        <p:txBody>
          <a:bodyPr wrap="none" lIns="0" tIns="0" rIns="0" bIns="0" rtlCol="0">
            <a:spAutoFit/>
          </a:bodyPr>
          <a:lstStyle/>
          <a:p>
            <a:pPr marL="121920" lvl="1" indent="-121920" algn="ctr">
              <a:buFont typeface="Arial" panose="020B0604020202020204" pitchFamily="34" charset="0"/>
              <a:buChar char="•"/>
            </a:pPr>
            <a:r>
              <a:rPr lang="zh-CN" altLang="en-US" sz="1000" dirty="0">
                <a:solidFill>
                  <a:schemeClr val="bg1"/>
                </a:solidFill>
                <a:cs typeface="+mn-ea"/>
                <a:sym typeface="+mn-lt"/>
              </a:rPr>
              <a:t>添加相关标题文字</a:t>
            </a:r>
            <a:endParaRPr lang="en-US" altLang="zh-CN" sz="1000" dirty="0">
              <a:solidFill>
                <a:schemeClr val="bg1"/>
              </a:solidFill>
              <a:cs typeface="+mn-ea"/>
              <a:sym typeface="+mn-lt"/>
            </a:endParaRPr>
          </a:p>
        </p:txBody>
      </p:sp>
      <p:sp>
        <p:nvSpPr>
          <p:cNvPr id="12" name="TextBox 11"/>
          <p:cNvSpPr txBox="1"/>
          <p:nvPr/>
        </p:nvSpPr>
        <p:spPr>
          <a:xfrm>
            <a:off x="5212621" y="2986061"/>
            <a:ext cx="1149033" cy="153888"/>
          </a:xfrm>
          <a:prstGeom prst="rect">
            <a:avLst/>
          </a:prstGeom>
          <a:noFill/>
        </p:spPr>
        <p:txBody>
          <a:bodyPr wrap="none" lIns="0" tIns="0" rIns="0" bIns="0" rtlCol="0">
            <a:spAutoFit/>
          </a:bodyPr>
          <a:lstStyle/>
          <a:p>
            <a:pPr marL="121920" lvl="1" indent="-121920" algn="ctr">
              <a:buFont typeface="Arial" panose="020B0604020202020204" pitchFamily="34" charset="0"/>
              <a:buChar char="•"/>
            </a:pPr>
            <a:r>
              <a:rPr lang="zh-CN" altLang="en-US" sz="1000" dirty="0">
                <a:solidFill>
                  <a:schemeClr val="bg1"/>
                </a:solidFill>
                <a:cs typeface="+mn-ea"/>
                <a:sym typeface="+mn-lt"/>
              </a:rPr>
              <a:t>添加相关标题文字</a:t>
            </a:r>
            <a:endParaRPr lang="en-US" altLang="zh-CN" sz="1000" dirty="0">
              <a:solidFill>
                <a:schemeClr val="bg1"/>
              </a:solidFill>
              <a:cs typeface="+mn-ea"/>
              <a:sym typeface="+mn-lt"/>
            </a:endParaRPr>
          </a:p>
        </p:txBody>
      </p:sp>
      <p:sp>
        <p:nvSpPr>
          <p:cNvPr id="13" name="TextBox 12"/>
          <p:cNvSpPr txBox="1"/>
          <p:nvPr/>
        </p:nvSpPr>
        <p:spPr>
          <a:xfrm>
            <a:off x="3417561" y="2986061"/>
            <a:ext cx="1149033" cy="153888"/>
          </a:xfrm>
          <a:prstGeom prst="rect">
            <a:avLst/>
          </a:prstGeom>
          <a:noFill/>
        </p:spPr>
        <p:txBody>
          <a:bodyPr wrap="none" lIns="0" tIns="0" rIns="0" bIns="0" rtlCol="0">
            <a:spAutoFit/>
          </a:bodyPr>
          <a:lstStyle/>
          <a:p>
            <a:pPr marL="121920" lvl="1" indent="-121920" algn="ctr">
              <a:buFont typeface="Arial" panose="020B0604020202020204" pitchFamily="34" charset="0"/>
              <a:buChar char="•"/>
            </a:pPr>
            <a:r>
              <a:rPr lang="zh-CN" altLang="en-US" sz="1000" dirty="0">
                <a:solidFill>
                  <a:schemeClr val="bg1"/>
                </a:solidFill>
                <a:cs typeface="+mn-ea"/>
                <a:sym typeface="+mn-lt"/>
              </a:rPr>
              <a:t>添加相关标题文字</a:t>
            </a:r>
            <a:endParaRPr lang="en-US" altLang="zh-CN" sz="10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4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500" fill="hold"/>
                                        <p:tgtEl>
                                          <p:spTgt spid="8"/>
                                        </p:tgtEl>
                                        <p:attrNameLst>
                                          <p:attrName>ppt_x</p:attrName>
                                        </p:attrNameLst>
                                      </p:cBhvr>
                                      <p:tavLst>
                                        <p:tav tm="0">
                                          <p:val>
                                            <p:strVal val="#ppt_x"/>
                                          </p:val>
                                        </p:tav>
                                        <p:tav tm="100000">
                                          <p:val>
                                            <p:strVal val="#ppt_x"/>
                                          </p:val>
                                        </p:tav>
                                      </p:tavLst>
                                    </p:anim>
                                    <p:anim calcmode="lin" valueType="num">
                                      <p:cBhvr additive="base">
                                        <p:cTn id="8" dur="1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by="(-#ppt_w*2)" calcmode="lin" valueType="num">
                                      <p:cBhvr rctx="PPT">
                                        <p:cTn id="13" dur="500" autoRev="1" fill="hold">
                                          <p:stCondLst>
                                            <p:cond delay="0"/>
                                          </p:stCondLst>
                                        </p:cTn>
                                        <p:tgtEl>
                                          <p:spTgt spid="9"/>
                                        </p:tgtEl>
                                        <p:attrNameLst>
                                          <p:attrName>ppt_w</p:attrName>
                                        </p:attrNameLst>
                                      </p:cBhvr>
                                    </p:anim>
                                    <p:anim by="(#ppt_w*0.50)" calcmode="lin" valueType="num">
                                      <p:cBhvr>
                                        <p:cTn id="14" dur="500" decel="50000" autoRev="1" fill="hold">
                                          <p:stCondLst>
                                            <p:cond delay="0"/>
                                          </p:stCondLst>
                                        </p:cTn>
                                        <p:tgtEl>
                                          <p:spTgt spid="9"/>
                                        </p:tgtEl>
                                        <p:attrNameLst>
                                          <p:attrName>ppt_x</p:attrName>
                                        </p:attrNameLst>
                                      </p:cBhvr>
                                    </p:anim>
                                    <p:anim from="(-#ppt_h/2)" to="(#ppt_y)" calcmode="lin" valueType="num">
                                      <p:cBhvr>
                                        <p:cTn id="15" dur="1000" fill="hold">
                                          <p:stCondLst>
                                            <p:cond delay="0"/>
                                          </p:stCondLst>
                                        </p:cTn>
                                        <p:tgtEl>
                                          <p:spTgt spid="9"/>
                                        </p:tgtEl>
                                        <p:attrNameLst>
                                          <p:attrName>ppt_y</p:attrName>
                                        </p:attrNameLst>
                                      </p:cBhvr>
                                    </p:anim>
                                    <p:animRot by="21600000">
                                      <p:cBhvr>
                                        <p:cTn id="16" dur="1000" fill="hold">
                                          <p:stCondLst>
                                            <p:cond delay="0"/>
                                          </p:stCondLst>
                                        </p:cTn>
                                        <p:tgtEl>
                                          <p:spTgt spid="9"/>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down)">
                                      <p:cBhvr>
                                        <p:cTn id="3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等腰三角形 6"/>
          <p:cNvSpPr/>
          <p:nvPr/>
        </p:nvSpPr>
        <p:spPr>
          <a:xfrm rot="10800000">
            <a:off x="3706452" y="1780314"/>
            <a:ext cx="1772804" cy="1398895"/>
          </a:xfrm>
          <a:prstGeom prst="triangle">
            <a:avLst/>
          </a:prstGeom>
          <a:solidFill>
            <a:schemeClr val="accent1"/>
          </a:solid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tx1">
                  <a:lumMod val="75000"/>
                  <a:lumOff val="25000"/>
                </a:schemeClr>
              </a:solidFill>
              <a:cs typeface="+mn-ea"/>
              <a:sym typeface="+mn-lt"/>
            </a:endParaRPr>
          </a:p>
        </p:txBody>
      </p:sp>
      <p:grpSp>
        <p:nvGrpSpPr>
          <p:cNvPr id="2" name="组合 7"/>
          <p:cNvGrpSpPr/>
          <p:nvPr/>
        </p:nvGrpSpPr>
        <p:grpSpPr>
          <a:xfrm>
            <a:off x="4376390" y="2009870"/>
            <a:ext cx="391227" cy="533491"/>
            <a:chOff x="5610726" y="2373750"/>
            <a:chExt cx="970548" cy="1323474"/>
          </a:xfrm>
        </p:grpSpPr>
        <p:sp>
          <p:nvSpPr>
            <p:cNvPr id="9" name="KSO_Shape"/>
            <p:cNvSpPr/>
            <p:nvPr/>
          </p:nvSpPr>
          <p:spPr bwMode="auto">
            <a:xfrm>
              <a:off x="5610726" y="2373750"/>
              <a:ext cx="970548" cy="1323474"/>
            </a:xfrm>
            <a:custGeom>
              <a:avLst/>
              <a:gdLst>
                <a:gd name="T0" fmla="*/ 690912 w 1387475"/>
                <a:gd name="T1" fmla="*/ 1460893 h 1890713"/>
                <a:gd name="T2" fmla="*/ 273569 w 1387475"/>
                <a:gd name="T3" fmla="*/ 1342172 h 1890713"/>
                <a:gd name="T4" fmla="*/ 1125427 w 1387475"/>
                <a:gd name="T5" fmla="*/ 1107527 h 1890713"/>
                <a:gd name="T6" fmla="*/ 1132217 w 1387475"/>
                <a:gd name="T7" fmla="*/ 1123117 h 1890713"/>
                <a:gd name="T8" fmla="*/ 1000025 w 1387475"/>
                <a:gd name="T9" fmla="*/ 749763 h 1890713"/>
                <a:gd name="T10" fmla="*/ 1159374 w 1387475"/>
                <a:gd name="T11" fmla="*/ 788538 h 1890713"/>
                <a:gd name="T12" fmla="*/ 1296359 w 1387475"/>
                <a:gd name="T13" fmla="*/ 860090 h 1890713"/>
                <a:gd name="T14" fmla="*/ 1380227 w 1387475"/>
                <a:gd name="T15" fmla="*/ 938838 h 1890713"/>
                <a:gd name="T16" fmla="*/ 1395402 w 1387475"/>
                <a:gd name="T17" fmla="*/ 983609 h 1890713"/>
                <a:gd name="T18" fmla="*/ 1388613 w 1387475"/>
                <a:gd name="T19" fmla="*/ 1092736 h 1890713"/>
                <a:gd name="T20" fmla="*/ 1337095 w 1387475"/>
                <a:gd name="T21" fmla="*/ 1277414 h 1890713"/>
                <a:gd name="T22" fmla="*/ 1108654 w 1387475"/>
                <a:gd name="T23" fmla="*/ 1651167 h 1890713"/>
                <a:gd name="T24" fmla="*/ 234430 w 1387475"/>
                <a:gd name="T25" fmla="*/ 1588809 h 1890713"/>
                <a:gd name="T26" fmla="*/ 132192 w 1387475"/>
                <a:gd name="T27" fmla="*/ 1603999 h 1890713"/>
                <a:gd name="T28" fmla="*/ 75082 w 1387475"/>
                <a:gd name="T29" fmla="*/ 1526850 h 1890713"/>
                <a:gd name="T30" fmla="*/ 9585 w 1387475"/>
                <a:gd name="T31" fmla="*/ 1125115 h 1890713"/>
                <a:gd name="T32" fmla="*/ 1198 w 1387475"/>
                <a:gd name="T33" fmla="*/ 986407 h 1890713"/>
                <a:gd name="T34" fmla="*/ 15176 w 1387475"/>
                <a:gd name="T35" fmla="*/ 938039 h 1890713"/>
                <a:gd name="T36" fmla="*/ 60305 w 1387475"/>
                <a:gd name="T37" fmla="*/ 885673 h 1890713"/>
                <a:gd name="T38" fmla="*/ 179717 w 1387475"/>
                <a:gd name="T39" fmla="*/ 820917 h 1890713"/>
                <a:gd name="T40" fmla="*/ 333475 w 1387475"/>
                <a:gd name="T41" fmla="*/ 775746 h 1890713"/>
                <a:gd name="T42" fmla="*/ 492025 w 1387475"/>
                <a:gd name="T43" fmla="*/ 750962 h 1890713"/>
                <a:gd name="T44" fmla="*/ 748422 w 1387475"/>
                <a:gd name="T45" fmla="*/ 882076 h 1890713"/>
                <a:gd name="T46" fmla="*/ 930934 w 1387475"/>
                <a:gd name="T47" fmla="*/ 750163 h 1890713"/>
                <a:gd name="T48" fmla="*/ 763236 w 1387475"/>
                <a:gd name="T49" fmla="*/ 2000 h 1890713"/>
                <a:gd name="T50" fmla="*/ 882716 w 1387475"/>
                <a:gd name="T51" fmla="*/ 31207 h 1890713"/>
                <a:gd name="T52" fmla="*/ 976222 w 1387475"/>
                <a:gd name="T53" fmla="*/ 84818 h 1890713"/>
                <a:gd name="T54" fmla="*/ 983815 w 1387475"/>
                <a:gd name="T55" fmla="*/ 140830 h 1890713"/>
                <a:gd name="T56" fmla="*/ 937461 w 1387475"/>
                <a:gd name="T57" fmla="*/ 183639 h 1890713"/>
                <a:gd name="T58" fmla="*/ 861137 w 1387475"/>
                <a:gd name="T59" fmla="*/ 203243 h 1890713"/>
                <a:gd name="T60" fmla="*/ 748450 w 1387475"/>
                <a:gd name="T61" fmla="*/ 166435 h 1890713"/>
                <a:gd name="T62" fmla="*/ 909489 w 1387475"/>
                <a:gd name="T63" fmla="*/ 231649 h 1890713"/>
                <a:gd name="T64" fmla="*/ 958240 w 1387475"/>
                <a:gd name="T65" fmla="*/ 231649 h 1890713"/>
                <a:gd name="T66" fmla="*/ 981018 w 1387475"/>
                <a:gd name="T67" fmla="*/ 265256 h 1890713"/>
                <a:gd name="T68" fmla="*/ 989409 w 1387475"/>
                <a:gd name="T69" fmla="*/ 299663 h 1890713"/>
                <a:gd name="T70" fmla="*/ 1005793 w 1387475"/>
                <a:gd name="T71" fmla="*/ 334471 h 1890713"/>
                <a:gd name="T72" fmla="*/ 1011387 w 1387475"/>
                <a:gd name="T73" fmla="*/ 406487 h 1890713"/>
                <a:gd name="T74" fmla="*/ 1002596 w 1387475"/>
                <a:gd name="T75" fmla="*/ 470900 h 1890713"/>
                <a:gd name="T76" fmla="*/ 985413 w 1387475"/>
                <a:gd name="T77" fmla="*/ 493305 h 1890713"/>
                <a:gd name="T78" fmla="*/ 969029 w 1387475"/>
                <a:gd name="T79" fmla="*/ 462499 h 1890713"/>
                <a:gd name="T80" fmla="*/ 933466 w 1387475"/>
                <a:gd name="T81" fmla="*/ 585725 h 1890713"/>
                <a:gd name="T82" fmla="*/ 867131 w 1387475"/>
                <a:gd name="T83" fmla="*/ 678944 h 1890713"/>
                <a:gd name="T84" fmla="*/ 785613 w 1387475"/>
                <a:gd name="T85" fmla="*/ 737757 h 1890713"/>
                <a:gd name="T86" fmla="*/ 703695 w 1387475"/>
                <a:gd name="T87" fmla="*/ 758161 h 1890713"/>
                <a:gd name="T88" fmla="*/ 632567 w 1387475"/>
                <a:gd name="T89" fmla="*/ 736957 h 1890713"/>
                <a:gd name="T90" fmla="*/ 552247 w 1387475"/>
                <a:gd name="T91" fmla="*/ 676944 h 1890713"/>
                <a:gd name="T92" fmla="*/ 479121 w 1387475"/>
                <a:gd name="T93" fmla="*/ 586925 h 1890713"/>
                <a:gd name="T94" fmla="*/ 429170 w 1387475"/>
                <a:gd name="T95" fmla="*/ 473701 h 1890713"/>
                <a:gd name="T96" fmla="*/ 413186 w 1387475"/>
                <a:gd name="T97" fmla="*/ 497706 h 1890713"/>
                <a:gd name="T98" fmla="*/ 395604 w 1387475"/>
                <a:gd name="T99" fmla="*/ 469300 h 1890713"/>
                <a:gd name="T100" fmla="*/ 388411 w 1387475"/>
                <a:gd name="T101" fmla="*/ 400886 h 1890713"/>
                <a:gd name="T102" fmla="*/ 395604 w 1387475"/>
                <a:gd name="T103" fmla="*/ 332470 h 1890713"/>
                <a:gd name="T104" fmla="*/ 413186 w 1387475"/>
                <a:gd name="T105" fmla="*/ 304064 h 1890713"/>
                <a:gd name="T106" fmla="*/ 418780 w 1387475"/>
                <a:gd name="T107" fmla="*/ 231249 h 1890713"/>
                <a:gd name="T108" fmla="*/ 433966 w 1387475"/>
                <a:gd name="T109" fmla="*/ 153632 h 1890713"/>
                <a:gd name="T110" fmla="*/ 415983 w 1387475"/>
                <a:gd name="T111" fmla="*/ 121626 h 1890713"/>
                <a:gd name="T112" fmla="*/ 474725 w 1387475"/>
                <a:gd name="T113" fmla="*/ 72015 h 1890713"/>
                <a:gd name="T114" fmla="*/ 567432 w 1387475"/>
                <a:gd name="T115" fmla="*/ 28006 h 1890713"/>
                <a:gd name="T116" fmla="*/ 671328 w 1387475"/>
                <a:gd name="T117" fmla="*/ 3601 h 1890713"/>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1387475" h="1890713">
                  <a:moveTo>
                    <a:pt x="1185185" y="1355117"/>
                  </a:moveTo>
                  <a:lnTo>
                    <a:pt x="1112995" y="1364242"/>
                  </a:lnTo>
                  <a:lnTo>
                    <a:pt x="719520" y="1412247"/>
                  </a:lnTo>
                  <a:lnTo>
                    <a:pt x="699687" y="1419785"/>
                  </a:lnTo>
                  <a:lnTo>
                    <a:pt x="661609" y="1434464"/>
                  </a:lnTo>
                  <a:lnTo>
                    <a:pt x="591006" y="1461839"/>
                  </a:lnTo>
                  <a:lnTo>
                    <a:pt x="656849" y="1453905"/>
                  </a:lnTo>
                  <a:lnTo>
                    <a:pt x="686201" y="1449937"/>
                  </a:lnTo>
                  <a:lnTo>
                    <a:pt x="1212950" y="1385269"/>
                  </a:lnTo>
                  <a:lnTo>
                    <a:pt x="1207397" y="1379318"/>
                  </a:lnTo>
                  <a:lnTo>
                    <a:pt x="1185185" y="1355117"/>
                  </a:lnTo>
                  <a:close/>
                  <a:moveTo>
                    <a:pt x="882939" y="1288862"/>
                  </a:moveTo>
                  <a:lnTo>
                    <a:pt x="692944" y="1297987"/>
                  </a:lnTo>
                  <a:lnTo>
                    <a:pt x="638207" y="1300764"/>
                  </a:lnTo>
                  <a:lnTo>
                    <a:pt x="608855" y="1302351"/>
                  </a:lnTo>
                  <a:lnTo>
                    <a:pt x="271704" y="1332106"/>
                  </a:lnTo>
                  <a:lnTo>
                    <a:pt x="253855" y="1342421"/>
                  </a:lnTo>
                  <a:lnTo>
                    <a:pt x="152313" y="1399948"/>
                  </a:lnTo>
                  <a:lnTo>
                    <a:pt x="688581" y="1318617"/>
                  </a:lnTo>
                  <a:lnTo>
                    <a:pt x="749665" y="1309492"/>
                  </a:lnTo>
                  <a:lnTo>
                    <a:pt x="761564" y="1307112"/>
                  </a:lnTo>
                  <a:lnTo>
                    <a:pt x="882939" y="1288862"/>
                  </a:lnTo>
                  <a:close/>
                  <a:moveTo>
                    <a:pt x="1118944" y="1098824"/>
                  </a:moveTo>
                  <a:lnTo>
                    <a:pt x="1117754" y="1099221"/>
                  </a:lnTo>
                  <a:lnTo>
                    <a:pt x="1116168" y="1100808"/>
                  </a:lnTo>
                  <a:lnTo>
                    <a:pt x="1115374" y="1102395"/>
                  </a:lnTo>
                  <a:lnTo>
                    <a:pt x="1114978" y="1103585"/>
                  </a:lnTo>
                  <a:lnTo>
                    <a:pt x="1115771" y="1105569"/>
                  </a:lnTo>
                  <a:lnTo>
                    <a:pt x="1116564" y="1107156"/>
                  </a:lnTo>
                  <a:lnTo>
                    <a:pt x="1118151" y="1109139"/>
                  </a:lnTo>
                  <a:lnTo>
                    <a:pt x="1119737" y="1110726"/>
                  </a:lnTo>
                  <a:lnTo>
                    <a:pt x="1124497" y="1114694"/>
                  </a:lnTo>
                  <a:lnTo>
                    <a:pt x="1123307" y="1106362"/>
                  </a:lnTo>
                  <a:lnTo>
                    <a:pt x="1122514" y="1102791"/>
                  </a:lnTo>
                  <a:lnTo>
                    <a:pt x="1121721" y="1100808"/>
                  </a:lnTo>
                  <a:lnTo>
                    <a:pt x="1120134" y="1099221"/>
                  </a:lnTo>
                  <a:lnTo>
                    <a:pt x="1118944" y="1098824"/>
                  </a:lnTo>
                  <a:close/>
                  <a:moveTo>
                    <a:pt x="953542" y="742950"/>
                  </a:moveTo>
                  <a:lnTo>
                    <a:pt x="973374" y="743347"/>
                  </a:lnTo>
                  <a:lnTo>
                    <a:pt x="993207" y="744140"/>
                  </a:lnTo>
                  <a:lnTo>
                    <a:pt x="1013436" y="746124"/>
                  </a:lnTo>
                  <a:lnTo>
                    <a:pt x="1033268" y="749298"/>
                  </a:lnTo>
                  <a:lnTo>
                    <a:pt x="1053497" y="752868"/>
                  </a:lnTo>
                  <a:lnTo>
                    <a:pt x="1072933" y="757629"/>
                  </a:lnTo>
                  <a:lnTo>
                    <a:pt x="1093162" y="762787"/>
                  </a:lnTo>
                  <a:lnTo>
                    <a:pt x="1112598" y="768738"/>
                  </a:lnTo>
                  <a:lnTo>
                    <a:pt x="1132430" y="775483"/>
                  </a:lnTo>
                  <a:lnTo>
                    <a:pt x="1151469" y="782624"/>
                  </a:lnTo>
                  <a:lnTo>
                    <a:pt x="1170509" y="790162"/>
                  </a:lnTo>
                  <a:lnTo>
                    <a:pt x="1188754" y="798097"/>
                  </a:lnTo>
                  <a:lnTo>
                    <a:pt x="1206603" y="806428"/>
                  </a:lnTo>
                  <a:lnTo>
                    <a:pt x="1224056" y="815553"/>
                  </a:lnTo>
                  <a:lnTo>
                    <a:pt x="1240715" y="824678"/>
                  </a:lnTo>
                  <a:lnTo>
                    <a:pt x="1257374" y="833803"/>
                  </a:lnTo>
                  <a:lnTo>
                    <a:pt x="1272844" y="843722"/>
                  </a:lnTo>
                  <a:lnTo>
                    <a:pt x="1287520" y="853640"/>
                  </a:lnTo>
                  <a:lnTo>
                    <a:pt x="1301402" y="863558"/>
                  </a:lnTo>
                  <a:lnTo>
                    <a:pt x="1314492" y="873477"/>
                  </a:lnTo>
                  <a:lnTo>
                    <a:pt x="1326391" y="883395"/>
                  </a:lnTo>
                  <a:lnTo>
                    <a:pt x="1337894" y="893314"/>
                  </a:lnTo>
                  <a:lnTo>
                    <a:pt x="1347810" y="903232"/>
                  </a:lnTo>
                  <a:lnTo>
                    <a:pt x="1356537" y="912754"/>
                  </a:lnTo>
                  <a:lnTo>
                    <a:pt x="1364866" y="922672"/>
                  </a:lnTo>
                  <a:lnTo>
                    <a:pt x="1370816" y="931797"/>
                  </a:lnTo>
                  <a:lnTo>
                    <a:pt x="1376369" y="940526"/>
                  </a:lnTo>
                  <a:lnTo>
                    <a:pt x="1378749" y="944890"/>
                  </a:lnTo>
                  <a:lnTo>
                    <a:pt x="1380732" y="948857"/>
                  </a:lnTo>
                  <a:lnTo>
                    <a:pt x="1381922" y="953221"/>
                  </a:lnTo>
                  <a:lnTo>
                    <a:pt x="1383112" y="957585"/>
                  </a:lnTo>
                  <a:lnTo>
                    <a:pt x="1383905" y="961156"/>
                  </a:lnTo>
                  <a:lnTo>
                    <a:pt x="1384302" y="965123"/>
                  </a:lnTo>
                  <a:lnTo>
                    <a:pt x="1385888" y="976232"/>
                  </a:lnTo>
                  <a:lnTo>
                    <a:pt x="1387078" y="988134"/>
                  </a:lnTo>
                  <a:lnTo>
                    <a:pt x="1387475" y="1000830"/>
                  </a:lnTo>
                  <a:lnTo>
                    <a:pt x="1387475" y="1013922"/>
                  </a:lnTo>
                  <a:lnTo>
                    <a:pt x="1386682" y="1027014"/>
                  </a:lnTo>
                  <a:lnTo>
                    <a:pt x="1385492" y="1040900"/>
                  </a:lnTo>
                  <a:lnTo>
                    <a:pt x="1383509" y="1055183"/>
                  </a:lnTo>
                  <a:lnTo>
                    <a:pt x="1381525" y="1069465"/>
                  </a:lnTo>
                  <a:lnTo>
                    <a:pt x="1379145" y="1084541"/>
                  </a:lnTo>
                  <a:lnTo>
                    <a:pt x="1375972" y="1100014"/>
                  </a:lnTo>
                  <a:lnTo>
                    <a:pt x="1372799" y="1115487"/>
                  </a:lnTo>
                  <a:lnTo>
                    <a:pt x="1369229" y="1131357"/>
                  </a:lnTo>
                  <a:lnTo>
                    <a:pt x="1365263" y="1148020"/>
                  </a:lnTo>
                  <a:lnTo>
                    <a:pt x="1360503" y="1164286"/>
                  </a:lnTo>
                  <a:lnTo>
                    <a:pt x="1350983" y="1198009"/>
                  </a:lnTo>
                  <a:lnTo>
                    <a:pt x="1339877" y="1232525"/>
                  </a:lnTo>
                  <a:lnTo>
                    <a:pt x="1327978" y="1267834"/>
                  </a:lnTo>
                  <a:lnTo>
                    <a:pt x="1315285" y="1303541"/>
                  </a:lnTo>
                  <a:lnTo>
                    <a:pt x="1302196" y="1339247"/>
                  </a:lnTo>
                  <a:lnTo>
                    <a:pt x="1288710" y="1374954"/>
                  </a:lnTo>
                  <a:lnTo>
                    <a:pt x="1274827" y="1411057"/>
                  </a:lnTo>
                  <a:lnTo>
                    <a:pt x="1246665" y="1482073"/>
                  </a:lnTo>
                  <a:lnTo>
                    <a:pt x="1212950" y="1581654"/>
                  </a:lnTo>
                  <a:lnTo>
                    <a:pt x="1106251" y="1559437"/>
                  </a:lnTo>
                  <a:lnTo>
                    <a:pt x="1101095" y="1638784"/>
                  </a:lnTo>
                  <a:lnTo>
                    <a:pt x="1092369" y="1729241"/>
                  </a:lnTo>
                  <a:lnTo>
                    <a:pt x="1085229" y="1803431"/>
                  </a:lnTo>
                  <a:lnTo>
                    <a:pt x="1076503" y="1890713"/>
                  </a:lnTo>
                  <a:lnTo>
                    <a:pt x="285190" y="1890713"/>
                  </a:lnTo>
                  <a:lnTo>
                    <a:pt x="274084" y="1780023"/>
                  </a:lnTo>
                  <a:lnTo>
                    <a:pt x="265358" y="1685203"/>
                  </a:lnTo>
                  <a:lnTo>
                    <a:pt x="255441" y="1570546"/>
                  </a:lnTo>
                  <a:lnTo>
                    <a:pt x="232832" y="1576893"/>
                  </a:lnTo>
                  <a:lnTo>
                    <a:pt x="209827" y="1582448"/>
                  </a:lnTo>
                  <a:lnTo>
                    <a:pt x="197927" y="1584828"/>
                  </a:lnTo>
                  <a:lnTo>
                    <a:pt x="186821" y="1587605"/>
                  </a:lnTo>
                  <a:lnTo>
                    <a:pt x="174922" y="1589192"/>
                  </a:lnTo>
                  <a:lnTo>
                    <a:pt x="163816" y="1590779"/>
                  </a:lnTo>
                  <a:lnTo>
                    <a:pt x="152313" y="1591573"/>
                  </a:lnTo>
                  <a:lnTo>
                    <a:pt x="142000" y="1591969"/>
                  </a:lnTo>
                  <a:lnTo>
                    <a:pt x="131291" y="1591969"/>
                  </a:lnTo>
                  <a:lnTo>
                    <a:pt x="121374" y="1591573"/>
                  </a:lnTo>
                  <a:lnTo>
                    <a:pt x="112251" y="1590382"/>
                  </a:lnTo>
                  <a:lnTo>
                    <a:pt x="103129" y="1588399"/>
                  </a:lnTo>
                  <a:lnTo>
                    <a:pt x="99162" y="1587209"/>
                  </a:lnTo>
                  <a:lnTo>
                    <a:pt x="95196" y="1585225"/>
                  </a:lnTo>
                  <a:lnTo>
                    <a:pt x="91229" y="1583638"/>
                  </a:lnTo>
                  <a:lnTo>
                    <a:pt x="87659" y="1581654"/>
                  </a:lnTo>
                  <a:lnTo>
                    <a:pt x="74570" y="1515399"/>
                  </a:lnTo>
                  <a:lnTo>
                    <a:pt x="59497" y="1433274"/>
                  </a:lnTo>
                  <a:lnTo>
                    <a:pt x="51564" y="1388046"/>
                  </a:lnTo>
                  <a:lnTo>
                    <a:pt x="43235" y="1341628"/>
                  </a:lnTo>
                  <a:lnTo>
                    <a:pt x="35698" y="1295209"/>
                  </a:lnTo>
                  <a:lnTo>
                    <a:pt x="28162" y="1247998"/>
                  </a:lnTo>
                  <a:lnTo>
                    <a:pt x="21022" y="1202373"/>
                  </a:lnTo>
                  <a:lnTo>
                    <a:pt x="14676" y="1157938"/>
                  </a:lnTo>
                  <a:lnTo>
                    <a:pt x="9520" y="1116677"/>
                  </a:lnTo>
                  <a:lnTo>
                    <a:pt x="5156" y="1078987"/>
                  </a:lnTo>
                  <a:lnTo>
                    <a:pt x="1983" y="1045264"/>
                  </a:lnTo>
                  <a:lnTo>
                    <a:pt x="793" y="1030188"/>
                  </a:lnTo>
                  <a:lnTo>
                    <a:pt x="0" y="1016699"/>
                  </a:lnTo>
                  <a:lnTo>
                    <a:pt x="0" y="1004797"/>
                  </a:lnTo>
                  <a:lnTo>
                    <a:pt x="0" y="994482"/>
                  </a:lnTo>
                  <a:lnTo>
                    <a:pt x="397" y="985754"/>
                  </a:lnTo>
                  <a:lnTo>
                    <a:pt x="1190" y="979009"/>
                  </a:lnTo>
                  <a:lnTo>
                    <a:pt x="1587" y="972661"/>
                  </a:lnTo>
                  <a:lnTo>
                    <a:pt x="2380" y="966314"/>
                  </a:lnTo>
                  <a:lnTo>
                    <a:pt x="3966" y="959966"/>
                  </a:lnTo>
                  <a:lnTo>
                    <a:pt x="5553" y="954015"/>
                  </a:lnTo>
                  <a:lnTo>
                    <a:pt x="7536" y="948064"/>
                  </a:lnTo>
                  <a:lnTo>
                    <a:pt x="9520" y="942113"/>
                  </a:lnTo>
                  <a:lnTo>
                    <a:pt x="12296" y="936558"/>
                  </a:lnTo>
                  <a:lnTo>
                    <a:pt x="15073" y="931004"/>
                  </a:lnTo>
                  <a:lnTo>
                    <a:pt x="18246" y="925053"/>
                  </a:lnTo>
                  <a:lnTo>
                    <a:pt x="21816" y="919498"/>
                  </a:lnTo>
                  <a:lnTo>
                    <a:pt x="25782" y="914341"/>
                  </a:lnTo>
                  <a:lnTo>
                    <a:pt x="29352" y="909183"/>
                  </a:lnTo>
                  <a:lnTo>
                    <a:pt x="34112" y="904026"/>
                  </a:lnTo>
                  <a:lnTo>
                    <a:pt x="38872" y="898471"/>
                  </a:lnTo>
                  <a:lnTo>
                    <a:pt x="48391" y="888950"/>
                  </a:lnTo>
                  <a:lnTo>
                    <a:pt x="59894" y="879031"/>
                  </a:lnTo>
                  <a:lnTo>
                    <a:pt x="71793" y="869906"/>
                  </a:lnTo>
                  <a:lnTo>
                    <a:pt x="84486" y="860781"/>
                  </a:lnTo>
                  <a:lnTo>
                    <a:pt x="98765" y="852450"/>
                  </a:lnTo>
                  <a:lnTo>
                    <a:pt x="113441" y="844118"/>
                  </a:lnTo>
                  <a:lnTo>
                    <a:pt x="128514" y="836183"/>
                  </a:lnTo>
                  <a:lnTo>
                    <a:pt x="144380" y="828645"/>
                  </a:lnTo>
                  <a:lnTo>
                    <a:pt x="161436" y="821504"/>
                  </a:lnTo>
                  <a:lnTo>
                    <a:pt x="178492" y="814760"/>
                  </a:lnTo>
                  <a:lnTo>
                    <a:pt x="196341" y="808015"/>
                  </a:lnTo>
                  <a:lnTo>
                    <a:pt x="214587" y="801667"/>
                  </a:lnTo>
                  <a:lnTo>
                    <a:pt x="233229" y="795716"/>
                  </a:lnTo>
                  <a:lnTo>
                    <a:pt x="252268" y="790162"/>
                  </a:lnTo>
                  <a:lnTo>
                    <a:pt x="271704" y="784608"/>
                  </a:lnTo>
                  <a:lnTo>
                    <a:pt x="291140" y="779450"/>
                  </a:lnTo>
                  <a:lnTo>
                    <a:pt x="310972" y="774689"/>
                  </a:lnTo>
                  <a:lnTo>
                    <a:pt x="331201" y="769928"/>
                  </a:lnTo>
                  <a:lnTo>
                    <a:pt x="351034" y="765564"/>
                  </a:lnTo>
                  <a:lnTo>
                    <a:pt x="371263" y="761994"/>
                  </a:lnTo>
                  <a:lnTo>
                    <a:pt x="391492" y="758026"/>
                  </a:lnTo>
                  <a:lnTo>
                    <a:pt x="431156" y="751282"/>
                  </a:lnTo>
                  <a:lnTo>
                    <a:pt x="470028" y="745727"/>
                  </a:lnTo>
                  <a:lnTo>
                    <a:pt x="474788" y="745330"/>
                  </a:lnTo>
                  <a:lnTo>
                    <a:pt x="479548" y="744934"/>
                  </a:lnTo>
                  <a:lnTo>
                    <a:pt x="488670" y="745330"/>
                  </a:lnTo>
                  <a:lnTo>
                    <a:pt x="616391" y="1197215"/>
                  </a:lnTo>
                  <a:lnTo>
                    <a:pt x="618771" y="1179759"/>
                  </a:lnTo>
                  <a:lnTo>
                    <a:pt x="663196" y="869509"/>
                  </a:lnTo>
                  <a:lnTo>
                    <a:pt x="650503" y="838961"/>
                  </a:lnTo>
                  <a:lnTo>
                    <a:pt x="675095" y="798493"/>
                  </a:lnTo>
                  <a:lnTo>
                    <a:pt x="731022" y="798097"/>
                  </a:lnTo>
                  <a:lnTo>
                    <a:pt x="754028" y="838961"/>
                  </a:lnTo>
                  <a:lnTo>
                    <a:pt x="743319" y="875461"/>
                  </a:lnTo>
                  <a:lnTo>
                    <a:pt x="782983" y="1202373"/>
                  </a:lnTo>
                  <a:lnTo>
                    <a:pt x="887302" y="760407"/>
                  </a:lnTo>
                  <a:lnTo>
                    <a:pt x="899201" y="754852"/>
                  </a:lnTo>
                  <a:lnTo>
                    <a:pt x="907927" y="750488"/>
                  </a:lnTo>
                  <a:lnTo>
                    <a:pt x="913481" y="747314"/>
                  </a:lnTo>
                  <a:lnTo>
                    <a:pt x="914671" y="746124"/>
                  </a:lnTo>
                  <a:lnTo>
                    <a:pt x="914671" y="745727"/>
                  </a:lnTo>
                  <a:lnTo>
                    <a:pt x="924587" y="744537"/>
                  </a:lnTo>
                  <a:lnTo>
                    <a:pt x="934106" y="743744"/>
                  </a:lnTo>
                  <a:lnTo>
                    <a:pt x="943626" y="743347"/>
                  </a:lnTo>
                  <a:lnTo>
                    <a:pt x="953542" y="742950"/>
                  </a:lnTo>
                  <a:close/>
                  <a:moveTo>
                    <a:pt x="713979" y="0"/>
                  </a:moveTo>
                  <a:lnTo>
                    <a:pt x="725091" y="0"/>
                  </a:lnTo>
                  <a:lnTo>
                    <a:pt x="736601" y="397"/>
                  </a:lnTo>
                  <a:lnTo>
                    <a:pt x="746919" y="794"/>
                  </a:lnTo>
                  <a:lnTo>
                    <a:pt x="758032" y="1985"/>
                  </a:lnTo>
                  <a:lnTo>
                    <a:pt x="768351" y="3177"/>
                  </a:lnTo>
                  <a:lnTo>
                    <a:pt x="778669" y="4368"/>
                  </a:lnTo>
                  <a:lnTo>
                    <a:pt x="788591" y="5956"/>
                  </a:lnTo>
                  <a:lnTo>
                    <a:pt x="808038" y="9530"/>
                  </a:lnTo>
                  <a:lnTo>
                    <a:pt x="826691" y="13898"/>
                  </a:lnTo>
                  <a:lnTo>
                    <a:pt x="844551" y="19060"/>
                  </a:lnTo>
                  <a:lnTo>
                    <a:pt x="860822" y="25016"/>
                  </a:lnTo>
                  <a:lnTo>
                    <a:pt x="876697" y="30973"/>
                  </a:lnTo>
                  <a:lnTo>
                    <a:pt x="891779" y="37723"/>
                  </a:lnTo>
                  <a:lnTo>
                    <a:pt x="906066" y="44076"/>
                  </a:lnTo>
                  <a:lnTo>
                    <a:pt x="919163" y="51224"/>
                  </a:lnTo>
                  <a:lnTo>
                    <a:pt x="930672" y="57974"/>
                  </a:lnTo>
                  <a:lnTo>
                    <a:pt x="942182" y="64725"/>
                  </a:lnTo>
                  <a:lnTo>
                    <a:pt x="952501" y="71475"/>
                  </a:lnTo>
                  <a:lnTo>
                    <a:pt x="961232" y="77829"/>
                  </a:lnTo>
                  <a:lnTo>
                    <a:pt x="969566" y="84182"/>
                  </a:lnTo>
                  <a:lnTo>
                    <a:pt x="976313" y="89344"/>
                  </a:lnTo>
                  <a:lnTo>
                    <a:pt x="987822" y="98874"/>
                  </a:lnTo>
                  <a:lnTo>
                    <a:pt x="994172" y="105227"/>
                  </a:lnTo>
                  <a:lnTo>
                    <a:pt x="996554" y="107213"/>
                  </a:lnTo>
                  <a:lnTo>
                    <a:pt x="993775" y="113566"/>
                  </a:lnTo>
                  <a:lnTo>
                    <a:pt x="989410" y="120317"/>
                  </a:lnTo>
                  <a:lnTo>
                    <a:pt x="984251" y="129450"/>
                  </a:lnTo>
                  <a:lnTo>
                    <a:pt x="977107" y="139774"/>
                  </a:lnTo>
                  <a:lnTo>
                    <a:pt x="973138" y="144936"/>
                  </a:lnTo>
                  <a:lnTo>
                    <a:pt x="968375" y="150495"/>
                  </a:lnTo>
                  <a:lnTo>
                    <a:pt x="963216" y="156054"/>
                  </a:lnTo>
                  <a:lnTo>
                    <a:pt x="957660" y="161613"/>
                  </a:lnTo>
                  <a:lnTo>
                    <a:pt x="951707" y="167173"/>
                  </a:lnTo>
                  <a:lnTo>
                    <a:pt x="945754" y="172732"/>
                  </a:lnTo>
                  <a:lnTo>
                    <a:pt x="938610" y="177497"/>
                  </a:lnTo>
                  <a:lnTo>
                    <a:pt x="931069" y="182262"/>
                  </a:lnTo>
                  <a:lnTo>
                    <a:pt x="923529" y="186630"/>
                  </a:lnTo>
                  <a:lnTo>
                    <a:pt x="915194" y="190601"/>
                  </a:lnTo>
                  <a:lnTo>
                    <a:pt x="906463" y="194174"/>
                  </a:lnTo>
                  <a:lnTo>
                    <a:pt x="896938" y="196954"/>
                  </a:lnTo>
                  <a:lnTo>
                    <a:pt x="887413" y="199733"/>
                  </a:lnTo>
                  <a:lnTo>
                    <a:pt x="877094" y="200925"/>
                  </a:lnTo>
                  <a:lnTo>
                    <a:pt x="866775" y="201719"/>
                  </a:lnTo>
                  <a:lnTo>
                    <a:pt x="855266" y="201719"/>
                  </a:lnTo>
                  <a:lnTo>
                    <a:pt x="843360" y="200925"/>
                  </a:lnTo>
                  <a:lnTo>
                    <a:pt x="831454" y="198939"/>
                  </a:lnTo>
                  <a:lnTo>
                    <a:pt x="818357" y="195763"/>
                  </a:lnTo>
                  <a:lnTo>
                    <a:pt x="805260" y="191792"/>
                  </a:lnTo>
                  <a:lnTo>
                    <a:pt x="791369" y="186233"/>
                  </a:lnTo>
                  <a:lnTo>
                    <a:pt x="777082" y="179879"/>
                  </a:lnTo>
                  <a:lnTo>
                    <a:pt x="760016" y="171938"/>
                  </a:lnTo>
                  <a:lnTo>
                    <a:pt x="743347" y="165187"/>
                  </a:lnTo>
                  <a:lnTo>
                    <a:pt x="778272" y="181468"/>
                  </a:lnTo>
                  <a:lnTo>
                    <a:pt x="812007" y="196954"/>
                  </a:lnTo>
                  <a:lnTo>
                    <a:pt x="828279" y="204101"/>
                  </a:lnTo>
                  <a:lnTo>
                    <a:pt x="844551" y="210852"/>
                  </a:lnTo>
                  <a:lnTo>
                    <a:pt x="860029" y="217205"/>
                  </a:lnTo>
                  <a:lnTo>
                    <a:pt x="875110" y="222367"/>
                  </a:lnTo>
                  <a:lnTo>
                    <a:pt x="889397" y="226735"/>
                  </a:lnTo>
                  <a:lnTo>
                    <a:pt x="903288" y="229912"/>
                  </a:lnTo>
                  <a:lnTo>
                    <a:pt x="910035" y="231103"/>
                  </a:lnTo>
                  <a:lnTo>
                    <a:pt x="916385" y="232294"/>
                  </a:lnTo>
                  <a:lnTo>
                    <a:pt x="922735" y="232691"/>
                  </a:lnTo>
                  <a:lnTo>
                    <a:pt x="929085" y="233089"/>
                  </a:lnTo>
                  <a:lnTo>
                    <a:pt x="935038" y="233089"/>
                  </a:lnTo>
                  <a:lnTo>
                    <a:pt x="940991" y="232294"/>
                  </a:lnTo>
                  <a:lnTo>
                    <a:pt x="946547" y="231103"/>
                  </a:lnTo>
                  <a:lnTo>
                    <a:pt x="951707" y="229912"/>
                  </a:lnTo>
                  <a:lnTo>
                    <a:pt x="956866" y="228324"/>
                  </a:lnTo>
                  <a:lnTo>
                    <a:pt x="961629" y="226338"/>
                  </a:lnTo>
                  <a:lnTo>
                    <a:pt x="966788" y="223161"/>
                  </a:lnTo>
                  <a:lnTo>
                    <a:pt x="970757" y="220382"/>
                  </a:lnTo>
                  <a:lnTo>
                    <a:pt x="972741" y="231500"/>
                  </a:lnTo>
                  <a:lnTo>
                    <a:pt x="973535" y="242619"/>
                  </a:lnTo>
                  <a:lnTo>
                    <a:pt x="973932" y="253340"/>
                  </a:lnTo>
                  <a:lnTo>
                    <a:pt x="974329" y="263267"/>
                  </a:lnTo>
                  <a:lnTo>
                    <a:pt x="974329" y="273591"/>
                  </a:lnTo>
                  <a:lnTo>
                    <a:pt x="973932" y="283121"/>
                  </a:lnTo>
                  <a:lnTo>
                    <a:pt x="973138" y="302181"/>
                  </a:lnTo>
                  <a:lnTo>
                    <a:pt x="974725" y="300196"/>
                  </a:lnTo>
                  <a:lnTo>
                    <a:pt x="976710" y="298210"/>
                  </a:lnTo>
                  <a:lnTo>
                    <a:pt x="978297" y="297416"/>
                  </a:lnTo>
                  <a:lnTo>
                    <a:pt x="980282" y="297019"/>
                  </a:lnTo>
                  <a:lnTo>
                    <a:pt x="982663" y="297416"/>
                  </a:lnTo>
                  <a:lnTo>
                    <a:pt x="985044" y="299005"/>
                  </a:lnTo>
                  <a:lnTo>
                    <a:pt x="987822" y="301784"/>
                  </a:lnTo>
                  <a:lnTo>
                    <a:pt x="989807" y="304564"/>
                  </a:lnTo>
                  <a:lnTo>
                    <a:pt x="991791" y="308932"/>
                  </a:lnTo>
                  <a:lnTo>
                    <a:pt x="994172" y="313697"/>
                  </a:lnTo>
                  <a:lnTo>
                    <a:pt x="995760" y="318859"/>
                  </a:lnTo>
                  <a:lnTo>
                    <a:pt x="997744" y="325212"/>
                  </a:lnTo>
                  <a:lnTo>
                    <a:pt x="998935" y="331963"/>
                  </a:lnTo>
                  <a:lnTo>
                    <a:pt x="1000919" y="339507"/>
                  </a:lnTo>
                  <a:lnTo>
                    <a:pt x="1002110" y="347846"/>
                  </a:lnTo>
                  <a:lnTo>
                    <a:pt x="1002904" y="356185"/>
                  </a:lnTo>
                  <a:lnTo>
                    <a:pt x="1003697" y="364523"/>
                  </a:lnTo>
                  <a:lnTo>
                    <a:pt x="1004094" y="373656"/>
                  </a:lnTo>
                  <a:lnTo>
                    <a:pt x="1004491" y="383584"/>
                  </a:lnTo>
                  <a:lnTo>
                    <a:pt x="1004888" y="393114"/>
                  </a:lnTo>
                  <a:lnTo>
                    <a:pt x="1004491" y="403438"/>
                  </a:lnTo>
                  <a:lnTo>
                    <a:pt x="1004094" y="412571"/>
                  </a:lnTo>
                  <a:lnTo>
                    <a:pt x="1003697" y="422101"/>
                  </a:lnTo>
                  <a:lnTo>
                    <a:pt x="1002904" y="430837"/>
                  </a:lnTo>
                  <a:lnTo>
                    <a:pt x="1002110" y="439175"/>
                  </a:lnTo>
                  <a:lnTo>
                    <a:pt x="1000919" y="447117"/>
                  </a:lnTo>
                  <a:lnTo>
                    <a:pt x="998935" y="454265"/>
                  </a:lnTo>
                  <a:lnTo>
                    <a:pt x="997744" y="461015"/>
                  </a:lnTo>
                  <a:lnTo>
                    <a:pt x="995760" y="467368"/>
                  </a:lnTo>
                  <a:lnTo>
                    <a:pt x="994172" y="472928"/>
                  </a:lnTo>
                  <a:lnTo>
                    <a:pt x="991791" y="478090"/>
                  </a:lnTo>
                  <a:lnTo>
                    <a:pt x="989807" y="481663"/>
                  </a:lnTo>
                  <a:lnTo>
                    <a:pt x="987822" y="485237"/>
                  </a:lnTo>
                  <a:lnTo>
                    <a:pt x="985044" y="487620"/>
                  </a:lnTo>
                  <a:lnTo>
                    <a:pt x="982663" y="488811"/>
                  </a:lnTo>
                  <a:lnTo>
                    <a:pt x="980282" y="489605"/>
                  </a:lnTo>
                  <a:lnTo>
                    <a:pt x="978694" y="489605"/>
                  </a:lnTo>
                  <a:lnTo>
                    <a:pt x="977504" y="488811"/>
                  </a:lnTo>
                  <a:lnTo>
                    <a:pt x="975122" y="487223"/>
                  </a:lnTo>
                  <a:lnTo>
                    <a:pt x="972741" y="484840"/>
                  </a:lnTo>
                  <a:lnTo>
                    <a:pt x="970360" y="481266"/>
                  </a:lnTo>
                  <a:lnTo>
                    <a:pt x="968375" y="476898"/>
                  </a:lnTo>
                  <a:lnTo>
                    <a:pt x="966391" y="471736"/>
                  </a:lnTo>
                  <a:lnTo>
                    <a:pt x="964010" y="465780"/>
                  </a:lnTo>
                  <a:lnTo>
                    <a:pt x="962422" y="459030"/>
                  </a:lnTo>
                  <a:lnTo>
                    <a:pt x="960438" y="476104"/>
                  </a:lnTo>
                  <a:lnTo>
                    <a:pt x="957263" y="491988"/>
                  </a:lnTo>
                  <a:lnTo>
                    <a:pt x="953691" y="507871"/>
                  </a:lnTo>
                  <a:lnTo>
                    <a:pt x="949325" y="523754"/>
                  </a:lnTo>
                  <a:lnTo>
                    <a:pt x="944563" y="538844"/>
                  </a:lnTo>
                  <a:lnTo>
                    <a:pt x="939404" y="553536"/>
                  </a:lnTo>
                  <a:lnTo>
                    <a:pt x="933451" y="567434"/>
                  </a:lnTo>
                  <a:lnTo>
                    <a:pt x="927101" y="581332"/>
                  </a:lnTo>
                  <a:lnTo>
                    <a:pt x="920354" y="594435"/>
                  </a:lnTo>
                  <a:lnTo>
                    <a:pt x="912813" y="607539"/>
                  </a:lnTo>
                  <a:lnTo>
                    <a:pt x="905272" y="619849"/>
                  </a:lnTo>
                  <a:lnTo>
                    <a:pt x="896938" y="631364"/>
                  </a:lnTo>
                  <a:lnTo>
                    <a:pt x="888604" y="642880"/>
                  </a:lnTo>
                  <a:lnTo>
                    <a:pt x="879872" y="653601"/>
                  </a:lnTo>
                  <a:lnTo>
                    <a:pt x="870347" y="663925"/>
                  </a:lnTo>
                  <a:lnTo>
                    <a:pt x="861219" y="673852"/>
                  </a:lnTo>
                  <a:lnTo>
                    <a:pt x="851694" y="682985"/>
                  </a:lnTo>
                  <a:lnTo>
                    <a:pt x="841772" y="691721"/>
                  </a:lnTo>
                  <a:lnTo>
                    <a:pt x="831851" y="700060"/>
                  </a:lnTo>
                  <a:lnTo>
                    <a:pt x="821532" y="707604"/>
                  </a:lnTo>
                  <a:lnTo>
                    <a:pt x="811610" y="714752"/>
                  </a:lnTo>
                  <a:lnTo>
                    <a:pt x="801291" y="721105"/>
                  </a:lnTo>
                  <a:lnTo>
                    <a:pt x="790972" y="727062"/>
                  </a:lnTo>
                  <a:lnTo>
                    <a:pt x="780257" y="732224"/>
                  </a:lnTo>
                  <a:lnTo>
                    <a:pt x="769938" y="736989"/>
                  </a:lnTo>
                  <a:lnTo>
                    <a:pt x="759619" y="741357"/>
                  </a:lnTo>
                  <a:lnTo>
                    <a:pt x="749301" y="744533"/>
                  </a:lnTo>
                  <a:lnTo>
                    <a:pt x="738585" y="747710"/>
                  </a:lnTo>
                  <a:lnTo>
                    <a:pt x="728663" y="750093"/>
                  </a:lnTo>
                  <a:lnTo>
                    <a:pt x="718344" y="751284"/>
                  </a:lnTo>
                  <a:lnTo>
                    <a:pt x="708819" y="752475"/>
                  </a:lnTo>
                  <a:lnTo>
                    <a:pt x="698897" y="752475"/>
                  </a:lnTo>
                  <a:lnTo>
                    <a:pt x="690960" y="752475"/>
                  </a:lnTo>
                  <a:lnTo>
                    <a:pt x="683022" y="751284"/>
                  </a:lnTo>
                  <a:lnTo>
                    <a:pt x="674688" y="749695"/>
                  </a:lnTo>
                  <a:lnTo>
                    <a:pt x="665560" y="747313"/>
                  </a:lnTo>
                  <a:lnTo>
                    <a:pt x="656432" y="744136"/>
                  </a:lnTo>
                  <a:lnTo>
                    <a:pt x="646907" y="740960"/>
                  </a:lnTo>
                  <a:lnTo>
                    <a:pt x="637779" y="736195"/>
                  </a:lnTo>
                  <a:lnTo>
                    <a:pt x="628254" y="731430"/>
                  </a:lnTo>
                  <a:lnTo>
                    <a:pt x="617935" y="725870"/>
                  </a:lnTo>
                  <a:lnTo>
                    <a:pt x="608410" y="719914"/>
                  </a:lnTo>
                  <a:lnTo>
                    <a:pt x="598091" y="713561"/>
                  </a:lnTo>
                  <a:lnTo>
                    <a:pt x="588169" y="706413"/>
                  </a:lnTo>
                  <a:lnTo>
                    <a:pt x="578247" y="698471"/>
                  </a:lnTo>
                  <a:lnTo>
                    <a:pt x="568325" y="690133"/>
                  </a:lnTo>
                  <a:lnTo>
                    <a:pt x="558007" y="681397"/>
                  </a:lnTo>
                  <a:lnTo>
                    <a:pt x="548482" y="671867"/>
                  </a:lnTo>
                  <a:lnTo>
                    <a:pt x="538560" y="662734"/>
                  </a:lnTo>
                  <a:lnTo>
                    <a:pt x="529035" y="652410"/>
                  </a:lnTo>
                  <a:lnTo>
                    <a:pt x="519510" y="641688"/>
                  </a:lnTo>
                  <a:lnTo>
                    <a:pt x="509985" y="630570"/>
                  </a:lnTo>
                  <a:lnTo>
                    <a:pt x="501254" y="619452"/>
                  </a:lnTo>
                  <a:lnTo>
                    <a:pt x="492522" y="607539"/>
                  </a:lnTo>
                  <a:lnTo>
                    <a:pt x="483791" y="595230"/>
                  </a:lnTo>
                  <a:lnTo>
                    <a:pt x="475854" y="582523"/>
                  </a:lnTo>
                  <a:lnTo>
                    <a:pt x="467916" y="569419"/>
                  </a:lnTo>
                  <a:lnTo>
                    <a:pt x="460772" y="556315"/>
                  </a:lnTo>
                  <a:lnTo>
                    <a:pt x="453629" y="542417"/>
                  </a:lnTo>
                  <a:lnTo>
                    <a:pt x="447279" y="528519"/>
                  </a:lnTo>
                  <a:lnTo>
                    <a:pt x="441325" y="514224"/>
                  </a:lnTo>
                  <a:lnTo>
                    <a:pt x="435769" y="499929"/>
                  </a:lnTo>
                  <a:lnTo>
                    <a:pt x="431007" y="485237"/>
                  </a:lnTo>
                  <a:lnTo>
                    <a:pt x="426244" y="470148"/>
                  </a:lnTo>
                  <a:lnTo>
                    <a:pt x="424657" y="474913"/>
                  </a:lnTo>
                  <a:lnTo>
                    <a:pt x="422672" y="480075"/>
                  </a:lnTo>
                  <a:lnTo>
                    <a:pt x="421085" y="484046"/>
                  </a:lnTo>
                  <a:lnTo>
                    <a:pt x="419101" y="487620"/>
                  </a:lnTo>
                  <a:lnTo>
                    <a:pt x="417116" y="490399"/>
                  </a:lnTo>
                  <a:lnTo>
                    <a:pt x="414735" y="492385"/>
                  </a:lnTo>
                  <a:lnTo>
                    <a:pt x="412354" y="493576"/>
                  </a:lnTo>
                  <a:lnTo>
                    <a:pt x="410369" y="493973"/>
                  </a:lnTo>
                  <a:lnTo>
                    <a:pt x="407591" y="493576"/>
                  </a:lnTo>
                  <a:lnTo>
                    <a:pt x="405210" y="491988"/>
                  </a:lnTo>
                  <a:lnTo>
                    <a:pt x="402829" y="490002"/>
                  </a:lnTo>
                  <a:lnTo>
                    <a:pt x="400447" y="486428"/>
                  </a:lnTo>
                  <a:lnTo>
                    <a:pt x="398463" y="482855"/>
                  </a:lnTo>
                  <a:lnTo>
                    <a:pt x="396082" y="477693"/>
                  </a:lnTo>
                  <a:lnTo>
                    <a:pt x="394494" y="472133"/>
                  </a:lnTo>
                  <a:lnTo>
                    <a:pt x="392907" y="465780"/>
                  </a:lnTo>
                  <a:lnTo>
                    <a:pt x="391319" y="459030"/>
                  </a:lnTo>
                  <a:lnTo>
                    <a:pt x="390129" y="451882"/>
                  </a:lnTo>
                  <a:lnTo>
                    <a:pt x="388541" y="443940"/>
                  </a:lnTo>
                  <a:lnTo>
                    <a:pt x="387351" y="435602"/>
                  </a:lnTo>
                  <a:lnTo>
                    <a:pt x="386557" y="426469"/>
                  </a:lnTo>
                  <a:lnTo>
                    <a:pt x="386160" y="417336"/>
                  </a:lnTo>
                  <a:lnTo>
                    <a:pt x="385763" y="407409"/>
                  </a:lnTo>
                  <a:lnTo>
                    <a:pt x="385763" y="397879"/>
                  </a:lnTo>
                  <a:lnTo>
                    <a:pt x="385763" y="388349"/>
                  </a:lnTo>
                  <a:lnTo>
                    <a:pt x="386160" y="378421"/>
                  </a:lnTo>
                  <a:lnTo>
                    <a:pt x="386557" y="369288"/>
                  </a:lnTo>
                  <a:lnTo>
                    <a:pt x="387351" y="360156"/>
                  </a:lnTo>
                  <a:lnTo>
                    <a:pt x="388541" y="351817"/>
                  </a:lnTo>
                  <a:lnTo>
                    <a:pt x="390129" y="344272"/>
                  </a:lnTo>
                  <a:lnTo>
                    <a:pt x="391319" y="336728"/>
                  </a:lnTo>
                  <a:lnTo>
                    <a:pt x="392907" y="329977"/>
                  </a:lnTo>
                  <a:lnTo>
                    <a:pt x="394494" y="323624"/>
                  </a:lnTo>
                  <a:lnTo>
                    <a:pt x="396082" y="318065"/>
                  </a:lnTo>
                  <a:lnTo>
                    <a:pt x="398463" y="313697"/>
                  </a:lnTo>
                  <a:lnTo>
                    <a:pt x="400447" y="309329"/>
                  </a:lnTo>
                  <a:lnTo>
                    <a:pt x="402829" y="305755"/>
                  </a:lnTo>
                  <a:lnTo>
                    <a:pt x="405210" y="303770"/>
                  </a:lnTo>
                  <a:lnTo>
                    <a:pt x="407591" y="302181"/>
                  </a:lnTo>
                  <a:lnTo>
                    <a:pt x="410369" y="301784"/>
                  </a:lnTo>
                  <a:lnTo>
                    <a:pt x="411560" y="302181"/>
                  </a:lnTo>
                  <a:lnTo>
                    <a:pt x="413147" y="302975"/>
                  </a:lnTo>
                  <a:lnTo>
                    <a:pt x="413544" y="289872"/>
                  </a:lnTo>
                  <a:lnTo>
                    <a:pt x="414338" y="277562"/>
                  </a:lnTo>
                  <a:lnTo>
                    <a:pt x="415925" y="266444"/>
                  </a:lnTo>
                  <a:lnTo>
                    <a:pt x="418307" y="255722"/>
                  </a:lnTo>
                  <a:lnTo>
                    <a:pt x="417116" y="242222"/>
                  </a:lnTo>
                  <a:lnTo>
                    <a:pt x="415925" y="229515"/>
                  </a:lnTo>
                  <a:lnTo>
                    <a:pt x="415925" y="217205"/>
                  </a:lnTo>
                  <a:lnTo>
                    <a:pt x="416322" y="206484"/>
                  </a:lnTo>
                  <a:lnTo>
                    <a:pt x="417910" y="195763"/>
                  </a:lnTo>
                  <a:lnTo>
                    <a:pt x="419497" y="185835"/>
                  </a:lnTo>
                  <a:lnTo>
                    <a:pt x="421482" y="176305"/>
                  </a:lnTo>
                  <a:lnTo>
                    <a:pt x="424260" y="167570"/>
                  </a:lnTo>
                  <a:lnTo>
                    <a:pt x="427435" y="159628"/>
                  </a:lnTo>
                  <a:lnTo>
                    <a:pt x="431007" y="152480"/>
                  </a:lnTo>
                  <a:lnTo>
                    <a:pt x="434975" y="145730"/>
                  </a:lnTo>
                  <a:lnTo>
                    <a:pt x="439341" y="139377"/>
                  </a:lnTo>
                  <a:lnTo>
                    <a:pt x="444501" y="133420"/>
                  </a:lnTo>
                  <a:lnTo>
                    <a:pt x="449660" y="128258"/>
                  </a:lnTo>
                  <a:lnTo>
                    <a:pt x="455613" y="123890"/>
                  </a:lnTo>
                  <a:lnTo>
                    <a:pt x="461566" y="119522"/>
                  </a:lnTo>
                  <a:lnTo>
                    <a:pt x="434182" y="119919"/>
                  </a:lnTo>
                  <a:lnTo>
                    <a:pt x="413147" y="120714"/>
                  </a:lnTo>
                  <a:lnTo>
                    <a:pt x="394891" y="121508"/>
                  </a:lnTo>
                  <a:lnTo>
                    <a:pt x="401241" y="118728"/>
                  </a:lnTo>
                  <a:lnTo>
                    <a:pt x="407591" y="115154"/>
                  </a:lnTo>
                  <a:lnTo>
                    <a:pt x="420291" y="107213"/>
                  </a:lnTo>
                  <a:lnTo>
                    <a:pt x="433388" y="98477"/>
                  </a:lnTo>
                  <a:lnTo>
                    <a:pt x="446485" y="88947"/>
                  </a:lnTo>
                  <a:lnTo>
                    <a:pt x="459185" y="79814"/>
                  </a:lnTo>
                  <a:lnTo>
                    <a:pt x="471488" y="71475"/>
                  </a:lnTo>
                  <a:lnTo>
                    <a:pt x="482601" y="63931"/>
                  </a:lnTo>
                  <a:lnTo>
                    <a:pt x="488157" y="60357"/>
                  </a:lnTo>
                  <a:lnTo>
                    <a:pt x="493316" y="57577"/>
                  </a:lnTo>
                  <a:lnTo>
                    <a:pt x="507604" y="50827"/>
                  </a:lnTo>
                  <a:lnTo>
                    <a:pt x="521891" y="44473"/>
                  </a:lnTo>
                  <a:lnTo>
                    <a:pt x="536179" y="38517"/>
                  </a:lnTo>
                  <a:lnTo>
                    <a:pt x="550069" y="32958"/>
                  </a:lnTo>
                  <a:lnTo>
                    <a:pt x="563563" y="27796"/>
                  </a:lnTo>
                  <a:lnTo>
                    <a:pt x="577057" y="23428"/>
                  </a:lnTo>
                  <a:lnTo>
                    <a:pt x="590551" y="19457"/>
                  </a:lnTo>
                  <a:lnTo>
                    <a:pt x="603647" y="15883"/>
                  </a:lnTo>
                  <a:lnTo>
                    <a:pt x="616744" y="12310"/>
                  </a:lnTo>
                  <a:lnTo>
                    <a:pt x="629841" y="9927"/>
                  </a:lnTo>
                  <a:lnTo>
                    <a:pt x="642541" y="7148"/>
                  </a:lnTo>
                  <a:lnTo>
                    <a:pt x="654844" y="5162"/>
                  </a:lnTo>
                  <a:lnTo>
                    <a:pt x="666751" y="3574"/>
                  </a:lnTo>
                  <a:lnTo>
                    <a:pt x="679054" y="2382"/>
                  </a:lnTo>
                  <a:lnTo>
                    <a:pt x="690960" y="1191"/>
                  </a:lnTo>
                  <a:lnTo>
                    <a:pt x="702866" y="397"/>
                  </a:lnTo>
                  <a:lnTo>
                    <a:pt x="713979" y="0"/>
                  </a:lnTo>
                  <a:close/>
                </a:path>
              </a:pathLst>
            </a:custGeom>
            <a:solidFill>
              <a:schemeClr val="bg2"/>
            </a:solidFill>
            <a:ln w="6350">
              <a:solidFill>
                <a:schemeClr val="bg1">
                  <a:lumMod val="65000"/>
                </a:schemeClr>
              </a:solidFill>
            </a:ln>
          </p:spPr>
          <p:txBody>
            <a:bodyPr anchor="ctr">
              <a:scene3d>
                <a:camera prst="orthographicFront"/>
                <a:lightRig rig="threePt" dir="t"/>
              </a:scene3d>
              <a:sp3d>
                <a:contourClr>
                  <a:srgbClr val="FFFFFF"/>
                </a:contourClr>
              </a:sp3d>
            </a:bodyPr>
            <a:lstStyle/>
            <a:p>
              <a:pPr algn="ctr">
                <a:defRPr/>
              </a:pPr>
              <a:endParaRPr lang="zh-CN" altLang="en-US">
                <a:solidFill>
                  <a:schemeClr val="tx1">
                    <a:lumMod val="75000"/>
                    <a:lumOff val="25000"/>
                  </a:schemeClr>
                </a:solidFill>
                <a:cs typeface="+mn-ea"/>
                <a:sym typeface="+mn-lt"/>
              </a:endParaRPr>
            </a:p>
          </p:txBody>
        </p:sp>
        <p:sp>
          <p:nvSpPr>
            <p:cNvPr id="10" name="任意多边形 9"/>
            <p:cNvSpPr/>
            <p:nvPr/>
          </p:nvSpPr>
          <p:spPr bwMode="auto">
            <a:xfrm>
              <a:off x="6042956" y="2919775"/>
              <a:ext cx="193561" cy="299314"/>
            </a:xfrm>
            <a:custGeom>
              <a:avLst/>
              <a:gdLst>
                <a:gd name="connsiteX0" fmla="*/ 79528 w 186010"/>
                <a:gd name="connsiteY0" fmla="*/ 8232 h 290512"/>
                <a:gd name="connsiteX1" fmla="*/ 95621 w 186010"/>
                <a:gd name="connsiteY1" fmla="*/ 36837 h 290512"/>
                <a:gd name="connsiteX2" fmla="*/ 88130 w 186010"/>
                <a:gd name="connsiteY2" fmla="*/ 62386 h 290512"/>
                <a:gd name="connsiteX3" fmla="*/ 113792 w 186010"/>
                <a:gd name="connsiteY3" fmla="*/ 274040 h 290512"/>
                <a:gd name="connsiteX4" fmla="*/ 109451 w 186010"/>
                <a:gd name="connsiteY4" fmla="*/ 290512 h 290512"/>
                <a:gd name="connsiteX5" fmla="*/ 2115 w 186010"/>
                <a:gd name="connsiteY5" fmla="*/ 290512 h 290512"/>
                <a:gd name="connsiteX6" fmla="*/ 0 w 186010"/>
                <a:gd name="connsiteY6" fmla="*/ 282788 h 290512"/>
                <a:gd name="connsiteX7" fmla="*/ 1007 w 186010"/>
                <a:gd name="connsiteY7" fmla="*/ 275391 h 290512"/>
                <a:gd name="connsiteX8" fmla="*/ 32083 w 186010"/>
                <a:gd name="connsiteY8" fmla="*/ 58220 h 290512"/>
                <a:gd name="connsiteX9" fmla="*/ 23204 w 186010"/>
                <a:gd name="connsiteY9" fmla="*/ 36837 h 290512"/>
                <a:gd name="connsiteX10" fmla="*/ 40406 w 186010"/>
                <a:gd name="connsiteY10" fmla="*/ 8510 h 290512"/>
                <a:gd name="connsiteX11" fmla="*/ 184566 w 186010"/>
                <a:gd name="connsiteY11" fmla="*/ 0 h 290512"/>
                <a:gd name="connsiteX12" fmla="*/ 186010 w 186010"/>
                <a:gd name="connsiteY12" fmla="*/ 0 h 290512"/>
                <a:gd name="connsiteX13" fmla="*/ 172250 w 186010"/>
                <a:gd name="connsiteY13" fmla="*/ 52213 h 290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6010" h="290512">
                  <a:moveTo>
                    <a:pt x="79528" y="8232"/>
                  </a:moveTo>
                  <a:lnTo>
                    <a:pt x="95621" y="36837"/>
                  </a:lnTo>
                  <a:lnTo>
                    <a:pt x="88130" y="62386"/>
                  </a:lnTo>
                  <a:lnTo>
                    <a:pt x="113792" y="274040"/>
                  </a:lnTo>
                  <a:lnTo>
                    <a:pt x="109451" y="290512"/>
                  </a:lnTo>
                  <a:lnTo>
                    <a:pt x="2115" y="290512"/>
                  </a:lnTo>
                  <a:lnTo>
                    <a:pt x="0" y="282788"/>
                  </a:lnTo>
                  <a:lnTo>
                    <a:pt x="1007" y="275391"/>
                  </a:lnTo>
                  <a:lnTo>
                    <a:pt x="32083" y="58220"/>
                  </a:lnTo>
                  <a:lnTo>
                    <a:pt x="23204" y="36837"/>
                  </a:lnTo>
                  <a:lnTo>
                    <a:pt x="40406" y="8510"/>
                  </a:lnTo>
                  <a:close/>
                  <a:moveTo>
                    <a:pt x="184566" y="0"/>
                  </a:moveTo>
                  <a:lnTo>
                    <a:pt x="186010" y="0"/>
                  </a:lnTo>
                  <a:lnTo>
                    <a:pt x="172250" y="52213"/>
                  </a:lnTo>
                  <a:close/>
                </a:path>
              </a:pathLst>
            </a:custGeom>
            <a:solidFill>
              <a:schemeClr val="accent2"/>
            </a:solidFill>
            <a:ln w="6350">
              <a:noFill/>
            </a:ln>
          </p:spPr>
          <p:txBody>
            <a:bodyPr wrap="square" anchor="ctr">
              <a:noAutofit/>
              <a:scene3d>
                <a:camera prst="orthographicFront"/>
                <a:lightRig rig="threePt" dir="t"/>
              </a:scene3d>
              <a:sp3d>
                <a:contourClr>
                  <a:srgbClr val="FFFFFF"/>
                </a:contourClr>
              </a:sp3d>
            </a:bodyPr>
            <a:lstStyle/>
            <a:p>
              <a:pPr algn="ctr">
                <a:defRPr/>
              </a:pPr>
              <a:endParaRPr lang="zh-CN" altLang="en-US">
                <a:solidFill>
                  <a:schemeClr val="tx1">
                    <a:lumMod val="75000"/>
                    <a:lumOff val="25000"/>
                  </a:schemeClr>
                </a:solidFill>
                <a:cs typeface="+mn-ea"/>
                <a:sym typeface="+mn-lt"/>
              </a:endParaRPr>
            </a:p>
          </p:txBody>
        </p:sp>
      </p:grpSp>
      <p:sp>
        <p:nvSpPr>
          <p:cNvPr id="12" name="Freeform 6"/>
          <p:cNvSpPr/>
          <p:nvPr/>
        </p:nvSpPr>
        <p:spPr bwMode="auto">
          <a:xfrm rot="5400000">
            <a:off x="3351467" y="1489475"/>
            <a:ext cx="656233" cy="581676"/>
          </a:xfrm>
          <a:custGeom>
            <a:avLst/>
            <a:gdLst>
              <a:gd name="T0" fmla="*/ 251 w 862"/>
              <a:gd name="T1" fmla="*/ 763 h 763"/>
              <a:gd name="T2" fmla="*/ 191 w 862"/>
              <a:gd name="T3" fmla="*/ 728 h 763"/>
              <a:gd name="T4" fmla="*/ 11 w 862"/>
              <a:gd name="T5" fmla="*/ 416 h 763"/>
              <a:gd name="T6" fmla="*/ 11 w 862"/>
              <a:gd name="T7" fmla="*/ 347 h 763"/>
              <a:gd name="T8" fmla="*/ 191 w 862"/>
              <a:gd name="T9" fmla="*/ 35 h 763"/>
              <a:gd name="T10" fmla="*/ 251 w 862"/>
              <a:gd name="T11" fmla="*/ 0 h 763"/>
              <a:gd name="T12" fmla="*/ 611 w 862"/>
              <a:gd name="T13" fmla="*/ 0 h 763"/>
              <a:gd name="T14" fmla="*/ 671 w 862"/>
              <a:gd name="T15" fmla="*/ 35 h 763"/>
              <a:gd name="T16" fmla="*/ 851 w 862"/>
              <a:gd name="T17" fmla="*/ 347 h 763"/>
              <a:gd name="T18" fmla="*/ 851 w 862"/>
              <a:gd name="T19" fmla="*/ 416 h 763"/>
              <a:gd name="T20" fmla="*/ 671 w 862"/>
              <a:gd name="T21" fmla="*/ 728 h 763"/>
              <a:gd name="T22" fmla="*/ 611 w 862"/>
              <a:gd name="T23" fmla="*/ 763 h 763"/>
              <a:gd name="T24" fmla="*/ 251 w 862"/>
              <a:gd name="T25" fmla="*/ 76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763">
                <a:moveTo>
                  <a:pt x="251" y="763"/>
                </a:moveTo>
                <a:cubicBezTo>
                  <a:pt x="229" y="763"/>
                  <a:pt x="202" y="747"/>
                  <a:pt x="191" y="728"/>
                </a:cubicBezTo>
                <a:cubicBezTo>
                  <a:pt x="11" y="416"/>
                  <a:pt x="11" y="416"/>
                  <a:pt x="11" y="416"/>
                </a:cubicBezTo>
                <a:cubicBezTo>
                  <a:pt x="0" y="397"/>
                  <a:pt x="0" y="366"/>
                  <a:pt x="11" y="347"/>
                </a:cubicBezTo>
                <a:cubicBezTo>
                  <a:pt x="191" y="35"/>
                  <a:pt x="191" y="35"/>
                  <a:pt x="191" y="35"/>
                </a:cubicBezTo>
                <a:cubicBezTo>
                  <a:pt x="202" y="16"/>
                  <a:pt x="229" y="0"/>
                  <a:pt x="251" y="0"/>
                </a:cubicBezTo>
                <a:cubicBezTo>
                  <a:pt x="611" y="0"/>
                  <a:pt x="611" y="0"/>
                  <a:pt x="611" y="0"/>
                </a:cubicBezTo>
                <a:cubicBezTo>
                  <a:pt x="633" y="0"/>
                  <a:pt x="660" y="16"/>
                  <a:pt x="671" y="35"/>
                </a:cubicBezTo>
                <a:cubicBezTo>
                  <a:pt x="851" y="347"/>
                  <a:pt x="851" y="347"/>
                  <a:pt x="851" y="347"/>
                </a:cubicBezTo>
                <a:cubicBezTo>
                  <a:pt x="862" y="366"/>
                  <a:pt x="862" y="397"/>
                  <a:pt x="851" y="416"/>
                </a:cubicBezTo>
                <a:cubicBezTo>
                  <a:pt x="671" y="728"/>
                  <a:pt x="671" y="728"/>
                  <a:pt x="671" y="728"/>
                </a:cubicBezTo>
                <a:cubicBezTo>
                  <a:pt x="660" y="747"/>
                  <a:pt x="633" y="763"/>
                  <a:pt x="611" y="763"/>
                </a:cubicBezTo>
                <a:lnTo>
                  <a:pt x="251" y="763"/>
                </a:lnTo>
                <a:close/>
              </a:path>
            </a:pathLst>
          </a:custGeom>
          <a:solidFill>
            <a:schemeClr val="accent2"/>
          </a:solidFill>
          <a:ln w="1270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chemeClr val="tx1">
                  <a:lumMod val="75000"/>
                  <a:lumOff val="25000"/>
                </a:schemeClr>
              </a:solidFill>
              <a:cs typeface="+mn-ea"/>
              <a:sym typeface="+mn-lt"/>
            </a:endParaRPr>
          </a:p>
        </p:txBody>
      </p:sp>
      <p:sp>
        <p:nvSpPr>
          <p:cNvPr id="15" name="Freeform 6"/>
          <p:cNvSpPr/>
          <p:nvPr/>
        </p:nvSpPr>
        <p:spPr bwMode="auto">
          <a:xfrm rot="5400000">
            <a:off x="5136301" y="1489475"/>
            <a:ext cx="656233" cy="581676"/>
          </a:xfrm>
          <a:custGeom>
            <a:avLst/>
            <a:gdLst>
              <a:gd name="T0" fmla="*/ 251 w 862"/>
              <a:gd name="T1" fmla="*/ 763 h 763"/>
              <a:gd name="T2" fmla="*/ 191 w 862"/>
              <a:gd name="T3" fmla="*/ 728 h 763"/>
              <a:gd name="T4" fmla="*/ 11 w 862"/>
              <a:gd name="T5" fmla="*/ 416 h 763"/>
              <a:gd name="T6" fmla="*/ 11 w 862"/>
              <a:gd name="T7" fmla="*/ 347 h 763"/>
              <a:gd name="T8" fmla="*/ 191 w 862"/>
              <a:gd name="T9" fmla="*/ 35 h 763"/>
              <a:gd name="T10" fmla="*/ 251 w 862"/>
              <a:gd name="T11" fmla="*/ 0 h 763"/>
              <a:gd name="T12" fmla="*/ 611 w 862"/>
              <a:gd name="T13" fmla="*/ 0 h 763"/>
              <a:gd name="T14" fmla="*/ 671 w 862"/>
              <a:gd name="T15" fmla="*/ 35 h 763"/>
              <a:gd name="T16" fmla="*/ 851 w 862"/>
              <a:gd name="T17" fmla="*/ 347 h 763"/>
              <a:gd name="T18" fmla="*/ 851 w 862"/>
              <a:gd name="T19" fmla="*/ 416 h 763"/>
              <a:gd name="T20" fmla="*/ 671 w 862"/>
              <a:gd name="T21" fmla="*/ 728 h 763"/>
              <a:gd name="T22" fmla="*/ 611 w 862"/>
              <a:gd name="T23" fmla="*/ 763 h 763"/>
              <a:gd name="T24" fmla="*/ 251 w 862"/>
              <a:gd name="T25" fmla="*/ 76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763">
                <a:moveTo>
                  <a:pt x="251" y="763"/>
                </a:moveTo>
                <a:cubicBezTo>
                  <a:pt x="229" y="763"/>
                  <a:pt x="202" y="747"/>
                  <a:pt x="191" y="728"/>
                </a:cubicBezTo>
                <a:cubicBezTo>
                  <a:pt x="11" y="416"/>
                  <a:pt x="11" y="416"/>
                  <a:pt x="11" y="416"/>
                </a:cubicBezTo>
                <a:cubicBezTo>
                  <a:pt x="0" y="397"/>
                  <a:pt x="0" y="366"/>
                  <a:pt x="11" y="347"/>
                </a:cubicBezTo>
                <a:cubicBezTo>
                  <a:pt x="191" y="35"/>
                  <a:pt x="191" y="35"/>
                  <a:pt x="191" y="35"/>
                </a:cubicBezTo>
                <a:cubicBezTo>
                  <a:pt x="202" y="16"/>
                  <a:pt x="229" y="0"/>
                  <a:pt x="251" y="0"/>
                </a:cubicBezTo>
                <a:cubicBezTo>
                  <a:pt x="611" y="0"/>
                  <a:pt x="611" y="0"/>
                  <a:pt x="611" y="0"/>
                </a:cubicBezTo>
                <a:cubicBezTo>
                  <a:pt x="633" y="0"/>
                  <a:pt x="660" y="16"/>
                  <a:pt x="671" y="35"/>
                </a:cubicBezTo>
                <a:cubicBezTo>
                  <a:pt x="851" y="347"/>
                  <a:pt x="851" y="347"/>
                  <a:pt x="851" y="347"/>
                </a:cubicBezTo>
                <a:cubicBezTo>
                  <a:pt x="862" y="366"/>
                  <a:pt x="862" y="397"/>
                  <a:pt x="851" y="416"/>
                </a:cubicBezTo>
                <a:cubicBezTo>
                  <a:pt x="671" y="728"/>
                  <a:pt x="671" y="728"/>
                  <a:pt x="671" y="728"/>
                </a:cubicBezTo>
                <a:cubicBezTo>
                  <a:pt x="660" y="747"/>
                  <a:pt x="633" y="763"/>
                  <a:pt x="611" y="763"/>
                </a:cubicBezTo>
                <a:lnTo>
                  <a:pt x="251" y="763"/>
                </a:lnTo>
                <a:close/>
              </a:path>
            </a:pathLst>
          </a:custGeom>
          <a:solidFill>
            <a:schemeClr val="accent3"/>
          </a:solidFill>
          <a:ln w="1270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chemeClr val="tx1">
                  <a:lumMod val="75000"/>
                  <a:lumOff val="25000"/>
                </a:schemeClr>
              </a:solidFill>
              <a:cs typeface="+mn-ea"/>
              <a:sym typeface="+mn-lt"/>
            </a:endParaRPr>
          </a:p>
        </p:txBody>
      </p:sp>
      <p:sp>
        <p:nvSpPr>
          <p:cNvPr id="18" name="Freeform 6"/>
          <p:cNvSpPr/>
          <p:nvPr/>
        </p:nvSpPr>
        <p:spPr bwMode="auto">
          <a:xfrm rot="5400000">
            <a:off x="4243884" y="2931251"/>
            <a:ext cx="656233" cy="581676"/>
          </a:xfrm>
          <a:custGeom>
            <a:avLst/>
            <a:gdLst>
              <a:gd name="T0" fmla="*/ 251 w 862"/>
              <a:gd name="T1" fmla="*/ 763 h 763"/>
              <a:gd name="T2" fmla="*/ 191 w 862"/>
              <a:gd name="T3" fmla="*/ 728 h 763"/>
              <a:gd name="T4" fmla="*/ 11 w 862"/>
              <a:gd name="T5" fmla="*/ 416 h 763"/>
              <a:gd name="T6" fmla="*/ 11 w 862"/>
              <a:gd name="T7" fmla="*/ 347 h 763"/>
              <a:gd name="T8" fmla="*/ 191 w 862"/>
              <a:gd name="T9" fmla="*/ 35 h 763"/>
              <a:gd name="T10" fmla="*/ 251 w 862"/>
              <a:gd name="T11" fmla="*/ 0 h 763"/>
              <a:gd name="T12" fmla="*/ 611 w 862"/>
              <a:gd name="T13" fmla="*/ 0 h 763"/>
              <a:gd name="T14" fmla="*/ 671 w 862"/>
              <a:gd name="T15" fmla="*/ 35 h 763"/>
              <a:gd name="T16" fmla="*/ 851 w 862"/>
              <a:gd name="T17" fmla="*/ 347 h 763"/>
              <a:gd name="T18" fmla="*/ 851 w 862"/>
              <a:gd name="T19" fmla="*/ 416 h 763"/>
              <a:gd name="T20" fmla="*/ 671 w 862"/>
              <a:gd name="T21" fmla="*/ 728 h 763"/>
              <a:gd name="T22" fmla="*/ 611 w 862"/>
              <a:gd name="T23" fmla="*/ 763 h 763"/>
              <a:gd name="T24" fmla="*/ 251 w 862"/>
              <a:gd name="T25" fmla="*/ 763 h 7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62" h="763">
                <a:moveTo>
                  <a:pt x="251" y="763"/>
                </a:moveTo>
                <a:cubicBezTo>
                  <a:pt x="229" y="763"/>
                  <a:pt x="202" y="747"/>
                  <a:pt x="191" y="728"/>
                </a:cubicBezTo>
                <a:cubicBezTo>
                  <a:pt x="11" y="416"/>
                  <a:pt x="11" y="416"/>
                  <a:pt x="11" y="416"/>
                </a:cubicBezTo>
                <a:cubicBezTo>
                  <a:pt x="0" y="397"/>
                  <a:pt x="0" y="366"/>
                  <a:pt x="11" y="347"/>
                </a:cubicBezTo>
                <a:cubicBezTo>
                  <a:pt x="191" y="35"/>
                  <a:pt x="191" y="35"/>
                  <a:pt x="191" y="35"/>
                </a:cubicBezTo>
                <a:cubicBezTo>
                  <a:pt x="202" y="16"/>
                  <a:pt x="229" y="0"/>
                  <a:pt x="251" y="0"/>
                </a:cubicBezTo>
                <a:cubicBezTo>
                  <a:pt x="611" y="0"/>
                  <a:pt x="611" y="0"/>
                  <a:pt x="611" y="0"/>
                </a:cubicBezTo>
                <a:cubicBezTo>
                  <a:pt x="633" y="0"/>
                  <a:pt x="660" y="16"/>
                  <a:pt x="671" y="35"/>
                </a:cubicBezTo>
                <a:cubicBezTo>
                  <a:pt x="851" y="347"/>
                  <a:pt x="851" y="347"/>
                  <a:pt x="851" y="347"/>
                </a:cubicBezTo>
                <a:cubicBezTo>
                  <a:pt x="862" y="366"/>
                  <a:pt x="862" y="397"/>
                  <a:pt x="851" y="416"/>
                </a:cubicBezTo>
                <a:cubicBezTo>
                  <a:pt x="671" y="728"/>
                  <a:pt x="671" y="728"/>
                  <a:pt x="671" y="728"/>
                </a:cubicBezTo>
                <a:cubicBezTo>
                  <a:pt x="660" y="747"/>
                  <a:pt x="633" y="763"/>
                  <a:pt x="611" y="763"/>
                </a:cubicBezTo>
                <a:lnTo>
                  <a:pt x="251" y="763"/>
                </a:lnTo>
                <a:close/>
              </a:path>
            </a:pathLst>
          </a:custGeom>
          <a:solidFill>
            <a:schemeClr val="accent4"/>
          </a:solidFill>
          <a:ln w="12700">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dirty="0">
              <a:solidFill>
                <a:schemeClr val="tx1">
                  <a:lumMod val="75000"/>
                  <a:lumOff val="25000"/>
                </a:schemeClr>
              </a:solidFill>
              <a:cs typeface="+mn-ea"/>
              <a:sym typeface="+mn-lt"/>
            </a:endParaRPr>
          </a:p>
        </p:txBody>
      </p:sp>
      <p:sp>
        <p:nvSpPr>
          <p:cNvPr id="20" name="Freeform 182"/>
          <p:cNvSpPr>
            <a:spLocks noEditPoints="1"/>
          </p:cNvSpPr>
          <p:nvPr/>
        </p:nvSpPr>
        <p:spPr bwMode="auto">
          <a:xfrm>
            <a:off x="4419673" y="3070736"/>
            <a:ext cx="304661" cy="302708"/>
          </a:xfrm>
          <a:custGeom>
            <a:avLst/>
            <a:gdLst>
              <a:gd name="T0" fmla="*/ 127 w 132"/>
              <a:gd name="T1" fmla="*/ 5 h 131"/>
              <a:gd name="T2" fmla="*/ 108 w 132"/>
              <a:gd name="T3" fmla="*/ 6 h 131"/>
              <a:gd name="T4" fmla="*/ 83 w 132"/>
              <a:gd name="T5" fmla="*/ 32 h 131"/>
              <a:gd name="T6" fmla="*/ 35 w 132"/>
              <a:gd name="T7" fmla="*/ 14 h 131"/>
              <a:gd name="T8" fmla="*/ 21 w 132"/>
              <a:gd name="T9" fmla="*/ 17 h 131"/>
              <a:gd name="T10" fmla="*/ 21 w 132"/>
              <a:gd name="T11" fmla="*/ 35 h 131"/>
              <a:gd name="T12" fmla="*/ 53 w 132"/>
              <a:gd name="T13" fmla="*/ 61 h 131"/>
              <a:gd name="T14" fmla="*/ 32 w 132"/>
              <a:gd name="T15" fmla="*/ 83 h 131"/>
              <a:gd name="T16" fmla="*/ 12 w 132"/>
              <a:gd name="T17" fmla="*/ 78 h 131"/>
              <a:gd name="T18" fmla="*/ 6 w 132"/>
              <a:gd name="T19" fmla="*/ 79 h 131"/>
              <a:gd name="T20" fmla="*/ 3 w 132"/>
              <a:gd name="T21" fmla="*/ 88 h 131"/>
              <a:gd name="T22" fmla="*/ 26 w 132"/>
              <a:gd name="T23" fmla="*/ 106 h 131"/>
              <a:gd name="T24" fmla="*/ 44 w 132"/>
              <a:gd name="T25" fmla="*/ 129 h 131"/>
              <a:gd name="T26" fmla="*/ 53 w 132"/>
              <a:gd name="T27" fmla="*/ 126 h 131"/>
              <a:gd name="T28" fmla="*/ 54 w 132"/>
              <a:gd name="T29" fmla="*/ 120 h 131"/>
              <a:gd name="T30" fmla="*/ 50 w 132"/>
              <a:gd name="T31" fmla="*/ 100 h 131"/>
              <a:gd name="T32" fmla="*/ 71 w 132"/>
              <a:gd name="T33" fmla="*/ 79 h 131"/>
              <a:gd name="T34" fmla="*/ 97 w 132"/>
              <a:gd name="T35" fmla="*/ 112 h 131"/>
              <a:gd name="T36" fmla="*/ 115 w 132"/>
              <a:gd name="T37" fmla="*/ 112 h 131"/>
              <a:gd name="T38" fmla="*/ 118 w 132"/>
              <a:gd name="T39" fmla="*/ 97 h 131"/>
              <a:gd name="T40" fmla="*/ 100 w 132"/>
              <a:gd name="T41" fmla="*/ 49 h 131"/>
              <a:gd name="T42" fmla="*/ 126 w 132"/>
              <a:gd name="T43" fmla="*/ 24 h 131"/>
              <a:gd name="T44" fmla="*/ 127 w 132"/>
              <a:gd name="T45" fmla="*/ 5 h 131"/>
              <a:gd name="T46" fmla="*/ 121 w 132"/>
              <a:gd name="T47" fmla="*/ 19 h 131"/>
              <a:gd name="T48" fmla="*/ 92 w 132"/>
              <a:gd name="T49" fmla="*/ 49 h 131"/>
              <a:gd name="T50" fmla="*/ 110 w 132"/>
              <a:gd name="T51" fmla="*/ 98 h 131"/>
              <a:gd name="T52" fmla="*/ 109 w 132"/>
              <a:gd name="T53" fmla="*/ 106 h 131"/>
              <a:gd name="T54" fmla="*/ 102 w 132"/>
              <a:gd name="T55" fmla="*/ 106 h 131"/>
              <a:gd name="T56" fmla="*/ 73 w 132"/>
              <a:gd name="T57" fmla="*/ 67 h 131"/>
              <a:gd name="T58" fmla="*/ 41 w 132"/>
              <a:gd name="T59" fmla="*/ 99 h 131"/>
              <a:gd name="T60" fmla="*/ 47 w 132"/>
              <a:gd name="T61" fmla="*/ 120 h 131"/>
              <a:gd name="T62" fmla="*/ 31 w 132"/>
              <a:gd name="T63" fmla="*/ 100 h 131"/>
              <a:gd name="T64" fmla="*/ 12 w 132"/>
              <a:gd name="T65" fmla="*/ 85 h 131"/>
              <a:gd name="T66" fmla="*/ 32 w 132"/>
              <a:gd name="T67" fmla="*/ 91 h 131"/>
              <a:gd name="T68" fmla="*/ 65 w 132"/>
              <a:gd name="T69" fmla="*/ 59 h 131"/>
              <a:gd name="T70" fmla="*/ 26 w 132"/>
              <a:gd name="T71" fmla="*/ 30 h 131"/>
              <a:gd name="T72" fmla="*/ 26 w 132"/>
              <a:gd name="T73" fmla="*/ 23 h 131"/>
              <a:gd name="T74" fmla="*/ 34 w 132"/>
              <a:gd name="T75" fmla="*/ 22 h 131"/>
              <a:gd name="T76" fmla="*/ 83 w 132"/>
              <a:gd name="T77" fmla="*/ 40 h 131"/>
              <a:gd name="T78" fmla="*/ 113 w 132"/>
              <a:gd name="T79" fmla="*/ 11 h 131"/>
              <a:gd name="T80" fmla="*/ 122 w 132"/>
              <a:gd name="T81" fmla="*/ 11 h 131"/>
              <a:gd name="T82" fmla="*/ 121 w 132"/>
              <a:gd name="T83" fmla="*/ 19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32" h="131">
                <a:moveTo>
                  <a:pt x="127" y="5"/>
                </a:moveTo>
                <a:cubicBezTo>
                  <a:pt x="122" y="0"/>
                  <a:pt x="113" y="1"/>
                  <a:pt x="108" y="6"/>
                </a:cubicBezTo>
                <a:cubicBezTo>
                  <a:pt x="83" y="32"/>
                  <a:pt x="83" y="32"/>
                  <a:pt x="83" y="32"/>
                </a:cubicBezTo>
                <a:cubicBezTo>
                  <a:pt x="35" y="14"/>
                  <a:pt x="35" y="14"/>
                  <a:pt x="35" y="14"/>
                </a:cubicBezTo>
                <a:cubicBezTo>
                  <a:pt x="31" y="13"/>
                  <a:pt x="26" y="12"/>
                  <a:pt x="21" y="17"/>
                </a:cubicBezTo>
                <a:cubicBezTo>
                  <a:pt x="18" y="20"/>
                  <a:pt x="12" y="26"/>
                  <a:pt x="21" y="35"/>
                </a:cubicBezTo>
                <a:cubicBezTo>
                  <a:pt x="53" y="61"/>
                  <a:pt x="53" y="61"/>
                  <a:pt x="53" y="61"/>
                </a:cubicBezTo>
                <a:cubicBezTo>
                  <a:pt x="32" y="83"/>
                  <a:pt x="32" y="83"/>
                  <a:pt x="32" y="83"/>
                </a:cubicBezTo>
                <a:cubicBezTo>
                  <a:pt x="12" y="78"/>
                  <a:pt x="12" y="78"/>
                  <a:pt x="12" y="78"/>
                </a:cubicBezTo>
                <a:cubicBezTo>
                  <a:pt x="9" y="77"/>
                  <a:pt x="7" y="77"/>
                  <a:pt x="6" y="79"/>
                </a:cubicBezTo>
                <a:cubicBezTo>
                  <a:pt x="5" y="80"/>
                  <a:pt x="0" y="84"/>
                  <a:pt x="3" y="88"/>
                </a:cubicBezTo>
                <a:cubicBezTo>
                  <a:pt x="26" y="106"/>
                  <a:pt x="26" y="106"/>
                  <a:pt x="26" y="106"/>
                </a:cubicBezTo>
                <a:cubicBezTo>
                  <a:pt x="44" y="129"/>
                  <a:pt x="44" y="129"/>
                  <a:pt x="44" y="129"/>
                </a:cubicBezTo>
                <a:cubicBezTo>
                  <a:pt x="47" y="131"/>
                  <a:pt x="49" y="130"/>
                  <a:pt x="53" y="126"/>
                </a:cubicBezTo>
                <a:cubicBezTo>
                  <a:pt x="55" y="124"/>
                  <a:pt x="55" y="123"/>
                  <a:pt x="54" y="120"/>
                </a:cubicBezTo>
                <a:cubicBezTo>
                  <a:pt x="50" y="100"/>
                  <a:pt x="50" y="100"/>
                  <a:pt x="50" y="100"/>
                </a:cubicBezTo>
                <a:cubicBezTo>
                  <a:pt x="71" y="79"/>
                  <a:pt x="71" y="79"/>
                  <a:pt x="71" y="79"/>
                </a:cubicBezTo>
                <a:cubicBezTo>
                  <a:pt x="97" y="112"/>
                  <a:pt x="97" y="112"/>
                  <a:pt x="97" y="112"/>
                </a:cubicBezTo>
                <a:cubicBezTo>
                  <a:pt x="106" y="120"/>
                  <a:pt x="112" y="114"/>
                  <a:pt x="115" y="112"/>
                </a:cubicBezTo>
                <a:cubicBezTo>
                  <a:pt x="120" y="106"/>
                  <a:pt x="119" y="101"/>
                  <a:pt x="118" y="97"/>
                </a:cubicBezTo>
                <a:cubicBezTo>
                  <a:pt x="100" y="49"/>
                  <a:pt x="100" y="49"/>
                  <a:pt x="100" y="49"/>
                </a:cubicBezTo>
                <a:cubicBezTo>
                  <a:pt x="126" y="24"/>
                  <a:pt x="126" y="24"/>
                  <a:pt x="126" y="24"/>
                </a:cubicBezTo>
                <a:cubicBezTo>
                  <a:pt x="131" y="19"/>
                  <a:pt x="132" y="10"/>
                  <a:pt x="127" y="5"/>
                </a:cubicBezTo>
                <a:close/>
                <a:moveTo>
                  <a:pt x="121" y="19"/>
                </a:moveTo>
                <a:cubicBezTo>
                  <a:pt x="92" y="49"/>
                  <a:pt x="92" y="49"/>
                  <a:pt x="92" y="49"/>
                </a:cubicBezTo>
                <a:cubicBezTo>
                  <a:pt x="110" y="98"/>
                  <a:pt x="110" y="98"/>
                  <a:pt x="110" y="98"/>
                </a:cubicBezTo>
                <a:cubicBezTo>
                  <a:pt x="111" y="101"/>
                  <a:pt x="110" y="105"/>
                  <a:pt x="109" y="106"/>
                </a:cubicBezTo>
                <a:cubicBezTo>
                  <a:pt x="106" y="109"/>
                  <a:pt x="103" y="107"/>
                  <a:pt x="102" y="106"/>
                </a:cubicBezTo>
                <a:cubicBezTo>
                  <a:pt x="73" y="67"/>
                  <a:pt x="73" y="67"/>
                  <a:pt x="73" y="67"/>
                </a:cubicBezTo>
                <a:cubicBezTo>
                  <a:pt x="41" y="99"/>
                  <a:pt x="41" y="99"/>
                  <a:pt x="41" y="99"/>
                </a:cubicBezTo>
                <a:cubicBezTo>
                  <a:pt x="47" y="120"/>
                  <a:pt x="47" y="120"/>
                  <a:pt x="47" y="120"/>
                </a:cubicBezTo>
                <a:cubicBezTo>
                  <a:pt x="45" y="118"/>
                  <a:pt x="32" y="100"/>
                  <a:pt x="31" y="100"/>
                </a:cubicBezTo>
                <a:cubicBezTo>
                  <a:pt x="31" y="100"/>
                  <a:pt x="14" y="87"/>
                  <a:pt x="12" y="85"/>
                </a:cubicBezTo>
                <a:cubicBezTo>
                  <a:pt x="32" y="91"/>
                  <a:pt x="32" y="91"/>
                  <a:pt x="32" y="91"/>
                </a:cubicBezTo>
                <a:cubicBezTo>
                  <a:pt x="65" y="59"/>
                  <a:pt x="65" y="59"/>
                  <a:pt x="65" y="59"/>
                </a:cubicBezTo>
                <a:cubicBezTo>
                  <a:pt x="26" y="30"/>
                  <a:pt x="26" y="30"/>
                  <a:pt x="26" y="30"/>
                </a:cubicBezTo>
                <a:cubicBezTo>
                  <a:pt x="25" y="29"/>
                  <a:pt x="23" y="26"/>
                  <a:pt x="26" y="23"/>
                </a:cubicBezTo>
                <a:cubicBezTo>
                  <a:pt x="28" y="22"/>
                  <a:pt x="31" y="22"/>
                  <a:pt x="34" y="22"/>
                </a:cubicBezTo>
                <a:cubicBezTo>
                  <a:pt x="83" y="40"/>
                  <a:pt x="83" y="40"/>
                  <a:pt x="83" y="40"/>
                </a:cubicBezTo>
                <a:cubicBezTo>
                  <a:pt x="113" y="11"/>
                  <a:pt x="113" y="11"/>
                  <a:pt x="113" y="11"/>
                </a:cubicBezTo>
                <a:cubicBezTo>
                  <a:pt x="116" y="9"/>
                  <a:pt x="120" y="9"/>
                  <a:pt x="122" y="11"/>
                </a:cubicBezTo>
                <a:cubicBezTo>
                  <a:pt x="123" y="13"/>
                  <a:pt x="124" y="17"/>
                  <a:pt x="121" y="19"/>
                </a:cubicBezTo>
                <a:close/>
              </a:path>
            </a:pathLst>
          </a:custGeom>
          <a:solidFill>
            <a:schemeClr val="bg1"/>
          </a:solidFill>
          <a:ln>
            <a:noFill/>
          </a:ln>
        </p:spPr>
        <p:txBody>
          <a:bodyPr vert="horz" wrap="square" lIns="68580" tIns="34290" rIns="68580" bIns="34290" numCol="1" anchor="t" anchorCtr="0" compatLnSpc="1"/>
          <a:lstStyle/>
          <a:p>
            <a:endParaRPr lang="zh-CN" altLang="en-US">
              <a:solidFill>
                <a:schemeClr val="tx1">
                  <a:lumMod val="75000"/>
                  <a:lumOff val="25000"/>
                </a:schemeClr>
              </a:solidFill>
              <a:cs typeface="+mn-ea"/>
              <a:sym typeface="+mn-lt"/>
            </a:endParaRPr>
          </a:p>
        </p:txBody>
      </p:sp>
      <p:sp>
        <p:nvSpPr>
          <p:cNvPr id="21" name="Freeform 207"/>
          <p:cNvSpPr>
            <a:spLocks noEditPoints="1"/>
          </p:cNvSpPr>
          <p:nvPr/>
        </p:nvSpPr>
        <p:spPr bwMode="auto">
          <a:xfrm>
            <a:off x="5316483" y="1650929"/>
            <a:ext cx="295873" cy="258766"/>
          </a:xfrm>
          <a:custGeom>
            <a:avLst/>
            <a:gdLst>
              <a:gd name="T0" fmla="*/ 112 w 128"/>
              <a:gd name="T1" fmla="*/ 60 h 112"/>
              <a:gd name="T2" fmla="*/ 104 w 128"/>
              <a:gd name="T3" fmla="*/ 60 h 112"/>
              <a:gd name="T4" fmla="*/ 104 w 128"/>
              <a:gd name="T5" fmla="*/ 16 h 112"/>
              <a:gd name="T6" fmla="*/ 88 w 128"/>
              <a:gd name="T7" fmla="*/ 0 h 112"/>
              <a:gd name="T8" fmla="*/ 40 w 128"/>
              <a:gd name="T9" fmla="*/ 0 h 112"/>
              <a:gd name="T10" fmla="*/ 24 w 128"/>
              <a:gd name="T11" fmla="*/ 16 h 112"/>
              <a:gd name="T12" fmla="*/ 24 w 128"/>
              <a:gd name="T13" fmla="*/ 52 h 112"/>
              <a:gd name="T14" fmla="*/ 24 w 128"/>
              <a:gd name="T15" fmla="*/ 56 h 112"/>
              <a:gd name="T16" fmla="*/ 24 w 128"/>
              <a:gd name="T17" fmla="*/ 56 h 112"/>
              <a:gd name="T18" fmla="*/ 24 w 128"/>
              <a:gd name="T19" fmla="*/ 60 h 112"/>
              <a:gd name="T20" fmla="*/ 16 w 128"/>
              <a:gd name="T21" fmla="*/ 60 h 112"/>
              <a:gd name="T22" fmla="*/ 0 w 128"/>
              <a:gd name="T23" fmla="*/ 76 h 112"/>
              <a:gd name="T24" fmla="*/ 0 w 128"/>
              <a:gd name="T25" fmla="*/ 84 h 112"/>
              <a:gd name="T26" fmla="*/ 16 w 128"/>
              <a:gd name="T27" fmla="*/ 100 h 112"/>
              <a:gd name="T28" fmla="*/ 25 w 128"/>
              <a:gd name="T29" fmla="*/ 100 h 112"/>
              <a:gd name="T30" fmla="*/ 40 w 128"/>
              <a:gd name="T31" fmla="*/ 112 h 112"/>
              <a:gd name="T32" fmla="*/ 88 w 128"/>
              <a:gd name="T33" fmla="*/ 112 h 112"/>
              <a:gd name="T34" fmla="*/ 103 w 128"/>
              <a:gd name="T35" fmla="*/ 100 h 112"/>
              <a:gd name="T36" fmla="*/ 112 w 128"/>
              <a:gd name="T37" fmla="*/ 100 h 112"/>
              <a:gd name="T38" fmla="*/ 128 w 128"/>
              <a:gd name="T39" fmla="*/ 84 h 112"/>
              <a:gd name="T40" fmla="*/ 128 w 128"/>
              <a:gd name="T41" fmla="*/ 76 h 112"/>
              <a:gd name="T42" fmla="*/ 112 w 128"/>
              <a:gd name="T43" fmla="*/ 60 h 112"/>
              <a:gd name="T44" fmla="*/ 32 w 128"/>
              <a:gd name="T45" fmla="*/ 16 h 112"/>
              <a:gd name="T46" fmla="*/ 40 w 128"/>
              <a:gd name="T47" fmla="*/ 8 h 112"/>
              <a:gd name="T48" fmla="*/ 88 w 128"/>
              <a:gd name="T49" fmla="*/ 8 h 112"/>
              <a:gd name="T50" fmla="*/ 96 w 128"/>
              <a:gd name="T51" fmla="*/ 16 h 112"/>
              <a:gd name="T52" fmla="*/ 96 w 128"/>
              <a:gd name="T53" fmla="*/ 60 h 112"/>
              <a:gd name="T54" fmla="*/ 32 w 128"/>
              <a:gd name="T55" fmla="*/ 60 h 112"/>
              <a:gd name="T56" fmla="*/ 32 w 128"/>
              <a:gd name="T57" fmla="*/ 16 h 112"/>
              <a:gd name="T58" fmla="*/ 88 w 128"/>
              <a:gd name="T59" fmla="*/ 104 h 112"/>
              <a:gd name="T60" fmla="*/ 40 w 128"/>
              <a:gd name="T61" fmla="*/ 104 h 112"/>
              <a:gd name="T62" fmla="*/ 32 w 128"/>
              <a:gd name="T63" fmla="*/ 96 h 112"/>
              <a:gd name="T64" fmla="*/ 40 w 128"/>
              <a:gd name="T65" fmla="*/ 88 h 112"/>
              <a:gd name="T66" fmla="*/ 88 w 128"/>
              <a:gd name="T67" fmla="*/ 88 h 112"/>
              <a:gd name="T68" fmla="*/ 96 w 128"/>
              <a:gd name="T69" fmla="*/ 96 h 112"/>
              <a:gd name="T70" fmla="*/ 88 w 128"/>
              <a:gd name="T71" fmla="*/ 104 h 112"/>
              <a:gd name="T72" fmla="*/ 120 w 128"/>
              <a:gd name="T73" fmla="*/ 84 h 112"/>
              <a:gd name="T74" fmla="*/ 112 w 128"/>
              <a:gd name="T75" fmla="*/ 92 h 112"/>
              <a:gd name="T76" fmla="*/ 103 w 128"/>
              <a:gd name="T77" fmla="*/ 92 h 112"/>
              <a:gd name="T78" fmla="*/ 88 w 128"/>
              <a:gd name="T79" fmla="*/ 80 h 112"/>
              <a:gd name="T80" fmla="*/ 40 w 128"/>
              <a:gd name="T81" fmla="*/ 80 h 112"/>
              <a:gd name="T82" fmla="*/ 25 w 128"/>
              <a:gd name="T83" fmla="*/ 92 h 112"/>
              <a:gd name="T84" fmla="*/ 16 w 128"/>
              <a:gd name="T85" fmla="*/ 92 h 112"/>
              <a:gd name="T86" fmla="*/ 8 w 128"/>
              <a:gd name="T87" fmla="*/ 84 h 112"/>
              <a:gd name="T88" fmla="*/ 8 w 128"/>
              <a:gd name="T89" fmla="*/ 76 h 112"/>
              <a:gd name="T90" fmla="*/ 16 w 128"/>
              <a:gd name="T91" fmla="*/ 68 h 112"/>
              <a:gd name="T92" fmla="*/ 112 w 128"/>
              <a:gd name="T93" fmla="*/ 68 h 112"/>
              <a:gd name="T94" fmla="*/ 120 w 128"/>
              <a:gd name="T95" fmla="*/ 76 h 112"/>
              <a:gd name="T96" fmla="*/ 120 w 128"/>
              <a:gd name="T97" fmla="*/ 8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12">
                <a:moveTo>
                  <a:pt x="112" y="60"/>
                </a:moveTo>
                <a:cubicBezTo>
                  <a:pt x="104" y="60"/>
                  <a:pt x="104" y="60"/>
                  <a:pt x="104" y="60"/>
                </a:cubicBezTo>
                <a:cubicBezTo>
                  <a:pt x="104" y="16"/>
                  <a:pt x="104" y="16"/>
                  <a:pt x="104" y="16"/>
                </a:cubicBezTo>
                <a:cubicBezTo>
                  <a:pt x="104" y="7"/>
                  <a:pt x="97" y="0"/>
                  <a:pt x="88" y="0"/>
                </a:cubicBezTo>
                <a:cubicBezTo>
                  <a:pt x="40" y="0"/>
                  <a:pt x="40" y="0"/>
                  <a:pt x="40" y="0"/>
                </a:cubicBezTo>
                <a:cubicBezTo>
                  <a:pt x="31" y="0"/>
                  <a:pt x="24" y="7"/>
                  <a:pt x="24" y="16"/>
                </a:cubicBezTo>
                <a:cubicBezTo>
                  <a:pt x="24" y="52"/>
                  <a:pt x="24" y="52"/>
                  <a:pt x="24" y="52"/>
                </a:cubicBezTo>
                <a:cubicBezTo>
                  <a:pt x="24" y="55"/>
                  <a:pt x="24" y="56"/>
                  <a:pt x="24" y="56"/>
                </a:cubicBezTo>
                <a:cubicBezTo>
                  <a:pt x="24" y="56"/>
                  <a:pt x="24" y="56"/>
                  <a:pt x="24" y="56"/>
                </a:cubicBezTo>
                <a:cubicBezTo>
                  <a:pt x="24" y="56"/>
                  <a:pt x="24" y="57"/>
                  <a:pt x="24" y="60"/>
                </a:cubicBezTo>
                <a:cubicBezTo>
                  <a:pt x="16" y="60"/>
                  <a:pt x="16" y="60"/>
                  <a:pt x="16" y="60"/>
                </a:cubicBezTo>
                <a:cubicBezTo>
                  <a:pt x="7" y="60"/>
                  <a:pt x="0" y="67"/>
                  <a:pt x="0" y="76"/>
                </a:cubicBezTo>
                <a:cubicBezTo>
                  <a:pt x="0" y="84"/>
                  <a:pt x="0" y="84"/>
                  <a:pt x="0" y="84"/>
                </a:cubicBezTo>
                <a:cubicBezTo>
                  <a:pt x="0" y="93"/>
                  <a:pt x="7" y="100"/>
                  <a:pt x="16" y="100"/>
                </a:cubicBezTo>
                <a:cubicBezTo>
                  <a:pt x="25" y="100"/>
                  <a:pt x="25" y="100"/>
                  <a:pt x="25" y="100"/>
                </a:cubicBezTo>
                <a:cubicBezTo>
                  <a:pt x="26" y="107"/>
                  <a:pt x="33" y="112"/>
                  <a:pt x="40" y="112"/>
                </a:cubicBezTo>
                <a:cubicBezTo>
                  <a:pt x="88" y="112"/>
                  <a:pt x="88" y="112"/>
                  <a:pt x="88" y="112"/>
                </a:cubicBezTo>
                <a:cubicBezTo>
                  <a:pt x="95" y="112"/>
                  <a:pt x="102" y="107"/>
                  <a:pt x="103" y="100"/>
                </a:cubicBezTo>
                <a:cubicBezTo>
                  <a:pt x="112" y="100"/>
                  <a:pt x="112" y="100"/>
                  <a:pt x="112" y="100"/>
                </a:cubicBezTo>
                <a:cubicBezTo>
                  <a:pt x="121" y="100"/>
                  <a:pt x="128" y="93"/>
                  <a:pt x="128" y="84"/>
                </a:cubicBezTo>
                <a:cubicBezTo>
                  <a:pt x="128" y="76"/>
                  <a:pt x="128" y="76"/>
                  <a:pt x="128" y="76"/>
                </a:cubicBezTo>
                <a:cubicBezTo>
                  <a:pt x="128" y="67"/>
                  <a:pt x="121" y="60"/>
                  <a:pt x="112" y="60"/>
                </a:cubicBezTo>
                <a:close/>
                <a:moveTo>
                  <a:pt x="32" y="16"/>
                </a:moveTo>
                <a:cubicBezTo>
                  <a:pt x="32" y="12"/>
                  <a:pt x="36" y="8"/>
                  <a:pt x="40" y="8"/>
                </a:cubicBezTo>
                <a:cubicBezTo>
                  <a:pt x="88" y="8"/>
                  <a:pt x="88" y="8"/>
                  <a:pt x="88" y="8"/>
                </a:cubicBezTo>
                <a:cubicBezTo>
                  <a:pt x="92" y="8"/>
                  <a:pt x="96" y="12"/>
                  <a:pt x="96" y="16"/>
                </a:cubicBezTo>
                <a:cubicBezTo>
                  <a:pt x="96" y="60"/>
                  <a:pt x="96" y="60"/>
                  <a:pt x="96" y="60"/>
                </a:cubicBezTo>
                <a:cubicBezTo>
                  <a:pt x="32" y="60"/>
                  <a:pt x="32" y="60"/>
                  <a:pt x="32" y="60"/>
                </a:cubicBezTo>
                <a:lnTo>
                  <a:pt x="32" y="16"/>
                </a:lnTo>
                <a:close/>
                <a:moveTo>
                  <a:pt x="88" y="104"/>
                </a:moveTo>
                <a:cubicBezTo>
                  <a:pt x="40" y="104"/>
                  <a:pt x="40" y="104"/>
                  <a:pt x="40" y="104"/>
                </a:cubicBezTo>
                <a:cubicBezTo>
                  <a:pt x="36" y="104"/>
                  <a:pt x="32" y="100"/>
                  <a:pt x="32" y="96"/>
                </a:cubicBezTo>
                <a:cubicBezTo>
                  <a:pt x="32" y="92"/>
                  <a:pt x="36" y="88"/>
                  <a:pt x="40" y="88"/>
                </a:cubicBezTo>
                <a:cubicBezTo>
                  <a:pt x="88" y="88"/>
                  <a:pt x="88" y="88"/>
                  <a:pt x="88" y="88"/>
                </a:cubicBezTo>
                <a:cubicBezTo>
                  <a:pt x="92" y="88"/>
                  <a:pt x="96" y="92"/>
                  <a:pt x="96" y="96"/>
                </a:cubicBezTo>
                <a:cubicBezTo>
                  <a:pt x="96" y="100"/>
                  <a:pt x="92" y="104"/>
                  <a:pt x="88" y="104"/>
                </a:cubicBezTo>
                <a:close/>
                <a:moveTo>
                  <a:pt x="120" y="84"/>
                </a:moveTo>
                <a:cubicBezTo>
                  <a:pt x="120" y="88"/>
                  <a:pt x="116" y="92"/>
                  <a:pt x="112" y="92"/>
                </a:cubicBezTo>
                <a:cubicBezTo>
                  <a:pt x="103" y="92"/>
                  <a:pt x="103" y="92"/>
                  <a:pt x="103" y="92"/>
                </a:cubicBezTo>
                <a:cubicBezTo>
                  <a:pt x="102" y="85"/>
                  <a:pt x="95" y="80"/>
                  <a:pt x="88" y="80"/>
                </a:cubicBezTo>
                <a:cubicBezTo>
                  <a:pt x="40" y="80"/>
                  <a:pt x="40" y="80"/>
                  <a:pt x="40" y="80"/>
                </a:cubicBezTo>
                <a:cubicBezTo>
                  <a:pt x="33" y="80"/>
                  <a:pt x="26" y="85"/>
                  <a:pt x="25" y="92"/>
                </a:cubicBezTo>
                <a:cubicBezTo>
                  <a:pt x="16" y="92"/>
                  <a:pt x="16" y="92"/>
                  <a:pt x="16" y="92"/>
                </a:cubicBezTo>
                <a:cubicBezTo>
                  <a:pt x="12" y="92"/>
                  <a:pt x="8" y="88"/>
                  <a:pt x="8" y="84"/>
                </a:cubicBezTo>
                <a:cubicBezTo>
                  <a:pt x="8" y="76"/>
                  <a:pt x="8" y="76"/>
                  <a:pt x="8" y="76"/>
                </a:cubicBezTo>
                <a:cubicBezTo>
                  <a:pt x="8" y="72"/>
                  <a:pt x="12" y="68"/>
                  <a:pt x="16" y="68"/>
                </a:cubicBezTo>
                <a:cubicBezTo>
                  <a:pt x="112" y="68"/>
                  <a:pt x="112" y="68"/>
                  <a:pt x="112" y="68"/>
                </a:cubicBezTo>
                <a:cubicBezTo>
                  <a:pt x="116" y="68"/>
                  <a:pt x="120" y="72"/>
                  <a:pt x="120" y="76"/>
                </a:cubicBezTo>
                <a:lnTo>
                  <a:pt x="120" y="84"/>
                </a:lnTo>
                <a:close/>
              </a:path>
            </a:pathLst>
          </a:custGeom>
          <a:solidFill>
            <a:schemeClr val="bg1"/>
          </a:solidFill>
          <a:ln>
            <a:noFill/>
          </a:ln>
        </p:spPr>
        <p:txBody>
          <a:bodyPr vert="horz" wrap="square" lIns="68580" tIns="34290" rIns="68580" bIns="34290" numCol="1" anchor="t" anchorCtr="0" compatLnSpc="1"/>
          <a:lstStyle/>
          <a:p>
            <a:endParaRPr lang="zh-CN" altLang="en-US">
              <a:solidFill>
                <a:schemeClr val="tx1">
                  <a:lumMod val="75000"/>
                  <a:lumOff val="25000"/>
                </a:schemeClr>
              </a:solidFill>
              <a:cs typeface="+mn-ea"/>
              <a:sym typeface="+mn-lt"/>
            </a:endParaRPr>
          </a:p>
        </p:txBody>
      </p:sp>
      <p:sp>
        <p:nvSpPr>
          <p:cNvPr id="22" name="Freeform 217"/>
          <p:cNvSpPr>
            <a:spLocks noEditPoints="1"/>
          </p:cNvSpPr>
          <p:nvPr/>
        </p:nvSpPr>
        <p:spPr bwMode="auto">
          <a:xfrm>
            <a:off x="3530670" y="1638235"/>
            <a:ext cx="297826" cy="284154"/>
          </a:xfrm>
          <a:custGeom>
            <a:avLst/>
            <a:gdLst>
              <a:gd name="T0" fmla="*/ 125 w 129"/>
              <a:gd name="T1" fmla="*/ 4 h 123"/>
              <a:gd name="T2" fmla="*/ 108 w 129"/>
              <a:gd name="T3" fmla="*/ 4 h 123"/>
              <a:gd name="T4" fmla="*/ 39 w 129"/>
              <a:gd name="T5" fmla="*/ 72 h 123"/>
              <a:gd name="T6" fmla="*/ 14 w 129"/>
              <a:gd name="T7" fmla="*/ 91 h 123"/>
              <a:gd name="T8" fmla="*/ 0 w 129"/>
              <a:gd name="T9" fmla="*/ 100 h 123"/>
              <a:gd name="T10" fmla="*/ 51 w 129"/>
              <a:gd name="T11" fmla="*/ 104 h 123"/>
              <a:gd name="T12" fmla="*/ 57 w 129"/>
              <a:gd name="T13" fmla="*/ 88 h 123"/>
              <a:gd name="T14" fmla="*/ 125 w 129"/>
              <a:gd name="T15" fmla="*/ 21 h 123"/>
              <a:gd name="T16" fmla="*/ 125 w 129"/>
              <a:gd name="T17" fmla="*/ 4 h 123"/>
              <a:gd name="T18" fmla="*/ 46 w 129"/>
              <a:gd name="T19" fmla="*/ 99 h 123"/>
              <a:gd name="T20" fmla="*/ 14 w 129"/>
              <a:gd name="T21" fmla="*/ 102 h 123"/>
              <a:gd name="T22" fmla="*/ 20 w 129"/>
              <a:gd name="T23" fmla="*/ 94 h 123"/>
              <a:gd name="T24" fmla="*/ 43 w 129"/>
              <a:gd name="T25" fmla="*/ 79 h 123"/>
              <a:gd name="T26" fmla="*/ 49 w 129"/>
              <a:gd name="T27" fmla="*/ 85 h 123"/>
              <a:gd name="T28" fmla="*/ 46 w 129"/>
              <a:gd name="T29" fmla="*/ 99 h 123"/>
              <a:gd name="T30" fmla="*/ 54 w 129"/>
              <a:gd name="T31" fmla="*/ 79 h 123"/>
              <a:gd name="T32" fmla="*/ 49 w 129"/>
              <a:gd name="T33" fmla="*/ 74 h 123"/>
              <a:gd name="T34" fmla="*/ 57 w 129"/>
              <a:gd name="T35" fmla="*/ 65 h 123"/>
              <a:gd name="T36" fmla="*/ 63 w 129"/>
              <a:gd name="T37" fmla="*/ 71 h 123"/>
              <a:gd name="T38" fmla="*/ 54 w 129"/>
              <a:gd name="T39" fmla="*/ 79 h 123"/>
              <a:gd name="T40" fmla="*/ 119 w 129"/>
              <a:gd name="T41" fmla="*/ 15 h 123"/>
              <a:gd name="T42" fmla="*/ 68 w 129"/>
              <a:gd name="T43" fmla="*/ 65 h 123"/>
              <a:gd name="T44" fmla="*/ 63 w 129"/>
              <a:gd name="T45" fmla="*/ 60 h 123"/>
              <a:gd name="T46" fmla="*/ 113 w 129"/>
              <a:gd name="T47" fmla="*/ 10 h 123"/>
              <a:gd name="T48" fmla="*/ 119 w 129"/>
              <a:gd name="T49" fmla="*/ 10 h 123"/>
              <a:gd name="T50" fmla="*/ 119 w 129"/>
              <a:gd name="T51" fmla="*/ 15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9" h="123">
                <a:moveTo>
                  <a:pt x="125" y="4"/>
                </a:moveTo>
                <a:cubicBezTo>
                  <a:pt x="120" y="0"/>
                  <a:pt x="112" y="0"/>
                  <a:pt x="108" y="4"/>
                </a:cubicBezTo>
                <a:cubicBezTo>
                  <a:pt x="39" y="72"/>
                  <a:pt x="39" y="72"/>
                  <a:pt x="39" y="72"/>
                </a:cubicBezTo>
                <a:cubicBezTo>
                  <a:pt x="31" y="72"/>
                  <a:pt x="19" y="75"/>
                  <a:pt x="14" y="91"/>
                </a:cubicBezTo>
                <a:cubicBezTo>
                  <a:pt x="10" y="100"/>
                  <a:pt x="0" y="100"/>
                  <a:pt x="0" y="100"/>
                </a:cubicBezTo>
                <a:cubicBezTo>
                  <a:pt x="21" y="123"/>
                  <a:pt x="46" y="110"/>
                  <a:pt x="51" y="104"/>
                </a:cubicBezTo>
                <a:cubicBezTo>
                  <a:pt x="56" y="99"/>
                  <a:pt x="57" y="93"/>
                  <a:pt x="57" y="88"/>
                </a:cubicBezTo>
                <a:cubicBezTo>
                  <a:pt x="125" y="21"/>
                  <a:pt x="125" y="21"/>
                  <a:pt x="125" y="21"/>
                </a:cubicBezTo>
                <a:cubicBezTo>
                  <a:pt x="129" y="16"/>
                  <a:pt x="129" y="9"/>
                  <a:pt x="125" y="4"/>
                </a:cubicBezTo>
                <a:close/>
                <a:moveTo>
                  <a:pt x="46" y="99"/>
                </a:moveTo>
                <a:cubicBezTo>
                  <a:pt x="42" y="102"/>
                  <a:pt x="24" y="110"/>
                  <a:pt x="14" y="102"/>
                </a:cubicBezTo>
                <a:cubicBezTo>
                  <a:pt x="14" y="102"/>
                  <a:pt x="18" y="100"/>
                  <a:pt x="20" y="94"/>
                </a:cubicBezTo>
                <a:cubicBezTo>
                  <a:pt x="27" y="77"/>
                  <a:pt x="43" y="79"/>
                  <a:pt x="43" y="79"/>
                </a:cubicBezTo>
                <a:cubicBezTo>
                  <a:pt x="49" y="85"/>
                  <a:pt x="49" y="85"/>
                  <a:pt x="49" y="85"/>
                </a:cubicBezTo>
                <a:cubicBezTo>
                  <a:pt x="49" y="85"/>
                  <a:pt x="53" y="92"/>
                  <a:pt x="46" y="99"/>
                </a:cubicBezTo>
                <a:close/>
                <a:moveTo>
                  <a:pt x="54" y="79"/>
                </a:moveTo>
                <a:cubicBezTo>
                  <a:pt x="54" y="79"/>
                  <a:pt x="49" y="74"/>
                  <a:pt x="49" y="74"/>
                </a:cubicBezTo>
                <a:cubicBezTo>
                  <a:pt x="57" y="65"/>
                  <a:pt x="57" y="65"/>
                  <a:pt x="57" y="65"/>
                </a:cubicBezTo>
                <a:cubicBezTo>
                  <a:pt x="63" y="71"/>
                  <a:pt x="63" y="71"/>
                  <a:pt x="63" y="71"/>
                </a:cubicBezTo>
                <a:lnTo>
                  <a:pt x="54" y="79"/>
                </a:lnTo>
                <a:close/>
                <a:moveTo>
                  <a:pt x="119" y="15"/>
                </a:moveTo>
                <a:cubicBezTo>
                  <a:pt x="68" y="65"/>
                  <a:pt x="68" y="65"/>
                  <a:pt x="68" y="65"/>
                </a:cubicBezTo>
                <a:cubicBezTo>
                  <a:pt x="63" y="60"/>
                  <a:pt x="63" y="60"/>
                  <a:pt x="63" y="60"/>
                </a:cubicBezTo>
                <a:cubicBezTo>
                  <a:pt x="113" y="10"/>
                  <a:pt x="113" y="10"/>
                  <a:pt x="113" y="10"/>
                </a:cubicBezTo>
                <a:cubicBezTo>
                  <a:pt x="115" y="8"/>
                  <a:pt x="117" y="8"/>
                  <a:pt x="119" y="10"/>
                </a:cubicBezTo>
                <a:cubicBezTo>
                  <a:pt x="120" y="11"/>
                  <a:pt x="120" y="14"/>
                  <a:pt x="119" y="15"/>
                </a:cubicBezTo>
                <a:close/>
              </a:path>
            </a:pathLst>
          </a:custGeom>
          <a:solidFill>
            <a:schemeClr val="bg1"/>
          </a:solidFill>
          <a:ln>
            <a:noFill/>
          </a:ln>
        </p:spPr>
        <p:txBody>
          <a:bodyPr vert="horz" wrap="square" lIns="68580" tIns="34290" rIns="68580" bIns="34290" numCol="1" anchor="t" anchorCtr="0" compatLnSpc="1"/>
          <a:lstStyle/>
          <a:p>
            <a:endParaRPr lang="zh-CN" altLang="en-US" dirty="0">
              <a:solidFill>
                <a:schemeClr val="bg1"/>
              </a:solidFill>
              <a:cs typeface="+mn-ea"/>
              <a:sym typeface="+mn-lt"/>
            </a:endParaRPr>
          </a:p>
        </p:txBody>
      </p:sp>
      <p:sp>
        <p:nvSpPr>
          <p:cNvPr id="25" name="文本框 24"/>
          <p:cNvSpPr txBox="1"/>
          <p:nvPr/>
        </p:nvSpPr>
        <p:spPr>
          <a:xfrm>
            <a:off x="6371280" y="2091520"/>
            <a:ext cx="1950554" cy="253838"/>
          </a:xfrm>
          <a:prstGeom prst="rect">
            <a:avLst/>
          </a:prstGeom>
          <a:noFill/>
        </p:spPr>
        <p:txBody>
          <a:bodyPr wrap="square" lIns="68580" tIns="34290" rIns="68580" bIns="34290" rtlCol="0">
            <a:spAutoFit/>
          </a:bodyPr>
          <a:lstStyle/>
          <a:p>
            <a:pPr algn="r"/>
            <a:r>
              <a:rPr lang="zh-CN" altLang="en-US" sz="1200" spc="50" dirty="0">
                <a:ln w="11430"/>
                <a:solidFill>
                  <a:schemeClr val="tx1">
                    <a:lumMod val="75000"/>
                    <a:lumOff val="25000"/>
                  </a:schemeClr>
                </a:solidFill>
                <a:cs typeface="+mn-ea"/>
                <a:sym typeface="+mn-lt"/>
              </a:rPr>
              <a:t>单击添加标题</a:t>
            </a:r>
            <a:endParaRPr lang="en-US" altLang="zh-CN" sz="1200" spc="50" dirty="0">
              <a:ln w="11430"/>
              <a:solidFill>
                <a:schemeClr val="tx1">
                  <a:lumMod val="75000"/>
                  <a:lumOff val="25000"/>
                </a:schemeClr>
              </a:solidFill>
              <a:cs typeface="+mn-ea"/>
              <a:sym typeface="+mn-lt"/>
            </a:endParaRPr>
          </a:p>
        </p:txBody>
      </p:sp>
      <p:sp>
        <p:nvSpPr>
          <p:cNvPr id="26" name="矩形 25"/>
          <p:cNvSpPr/>
          <p:nvPr/>
        </p:nvSpPr>
        <p:spPr>
          <a:xfrm>
            <a:off x="5594994" y="2376598"/>
            <a:ext cx="2726843" cy="411779"/>
          </a:xfrm>
          <a:prstGeom prst="rect">
            <a:avLst/>
          </a:prstGeom>
        </p:spPr>
        <p:txBody>
          <a:bodyPr wrap="square" lIns="68580" tIns="34290" rIns="68580" bIns="34290">
            <a:spAutoFit/>
          </a:bodyPr>
          <a:lstStyle/>
          <a:p>
            <a:pPr>
              <a:lnSpc>
                <a:spcPct val="130000"/>
              </a:lnSpc>
            </a:pPr>
            <a:r>
              <a:rPr lang="zh-CN" altLang="en-US" sz="900" dirty="0">
                <a:solidFill>
                  <a:schemeClr val="tx1">
                    <a:lumMod val="50000"/>
                    <a:lumOff val="50000"/>
                  </a:schemeClr>
                </a:solidFill>
                <a:cs typeface="+mn-ea"/>
                <a:sym typeface="+mn-lt"/>
              </a:rPr>
              <a:t>您的内容打在这里，或者通过复制您的文本后，在此框中选择粘贴，并选择只保留文字。</a:t>
            </a:r>
          </a:p>
        </p:txBody>
      </p:sp>
      <p:sp>
        <p:nvSpPr>
          <p:cNvPr id="27" name="任意多边形 26"/>
          <p:cNvSpPr/>
          <p:nvPr/>
        </p:nvSpPr>
        <p:spPr>
          <a:xfrm>
            <a:off x="5479542" y="2160271"/>
            <a:ext cx="2791730" cy="185166"/>
          </a:xfrm>
          <a:custGeom>
            <a:avLst/>
            <a:gdLst>
              <a:gd name="connsiteX0" fmla="*/ 0 w 3547872"/>
              <a:gd name="connsiteY0" fmla="*/ 0 h 246888"/>
              <a:gd name="connsiteX1" fmla="*/ 27432 w 3547872"/>
              <a:gd name="connsiteY1" fmla="*/ 246888 h 246888"/>
              <a:gd name="connsiteX2" fmla="*/ 3547872 w 3547872"/>
              <a:gd name="connsiteY2" fmla="*/ 246888 h 246888"/>
            </a:gdLst>
            <a:ahLst/>
            <a:cxnLst>
              <a:cxn ang="0">
                <a:pos x="connsiteX0" y="connsiteY0"/>
              </a:cxn>
              <a:cxn ang="0">
                <a:pos x="connsiteX1" y="connsiteY1"/>
              </a:cxn>
              <a:cxn ang="0">
                <a:pos x="connsiteX2" y="connsiteY2"/>
              </a:cxn>
            </a:cxnLst>
            <a:rect l="l" t="t" r="r" b="b"/>
            <a:pathLst>
              <a:path w="3547872" h="246888">
                <a:moveTo>
                  <a:pt x="0" y="0"/>
                </a:moveTo>
                <a:lnTo>
                  <a:pt x="27432" y="246888"/>
                </a:lnTo>
                <a:lnTo>
                  <a:pt x="3547872" y="246888"/>
                </a:lnTo>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tx1">
                  <a:lumMod val="75000"/>
                  <a:lumOff val="25000"/>
                </a:schemeClr>
              </a:solidFill>
              <a:cs typeface="+mn-ea"/>
              <a:sym typeface="+mn-lt"/>
            </a:endParaRPr>
          </a:p>
        </p:txBody>
      </p:sp>
      <p:sp>
        <p:nvSpPr>
          <p:cNvPr id="28" name="任意多边形 27"/>
          <p:cNvSpPr/>
          <p:nvPr/>
        </p:nvSpPr>
        <p:spPr>
          <a:xfrm flipH="1">
            <a:off x="866087" y="2160271"/>
            <a:ext cx="2791800" cy="185166"/>
          </a:xfrm>
          <a:custGeom>
            <a:avLst/>
            <a:gdLst>
              <a:gd name="connsiteX0" fmla="*/ 0 w 3547872"/>
              <a:gd name="connsiteY0" fmla="*/ 0 h 246888"/>
              <a:gd name="connsiteX1" fmla="*/ 27432 w 3547872"/>
              <a:gd name="connsiteY1" fmla="*/ 246888 h 246888"/>
              <a:gd name="connsiteX2" fmla="*/ 3547872 w 3547872"/>
              <a:gd name="connsiteY2" fmla="*/ 246888 h 246888"/>
            </a:gdLst>
            <a:ahLst/>
            <a:cxnLst>
              <a:cxn ang="0">
                <a:pos x="connsiteX0" y="connsiteY0"/>
              </a:cxn>
              <a:cxn ang="0">
                <a:pos x="connsiteX1" y="connsiteY1"/>
              </a:cxn>
              <a:cxn ang="0">
                <a:pos x="connsiteX2" y="connsiteY2"/>
              </a:cxn>
            </a:cxnLst>
            <a:rect l="l" t="t" r="r" b="b"/>
            <a:pathLst>
              <a:path w="3547872" h="246888">
                <a:moveTo>
                  <a:pt x="0" y="0"/>
                </a:moveTo>
                <a:lnTo>
                  <a:pt x="27432" y="246888"/>
                </a:lnTo>
                <a:lnTo>
                  <a:pt x="3547872" y="246888"/>
                </a:ln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solidFill>
                <a:schemeClr val="tx1">
                  <a:lumMod val="75000"/>
                  <a:lumOff val="25000"/>
                </a:schemeClr>
              </a:solidFill>
              <a:cs typeface="+mn-ea"/>
              <a:sym typeface="+mn-lt"/>
            </a:endParaRPr>
          </a:p>
        </p:txBody>
      </p:sp>
      <p:sp>
        <p:nvSpPr>
          <p:cNvPr id="29" name="文本框 28"/>
          <p:cNvSpPr txBox="1"/>
          <p:nvPr/>
        </p:nvSpPr>
        <p:spPr>
          <a:xfrm>
            <a:off x="817090" y="2091520"/>
            <a:ext cx="1950554" cy="253838"/>
          </a:xfrm>
          <a:prstGeom prst="rect">
            <a:avLst/>
          </a:prstGeom>
          <a:noFill/>
        </p:spPr>
        <p:txBody>
          <a:bodyPr wrap="square" lIns="68580" tIns="34290" rIns="68580" bIns="34290" rtlCol="0">
            <a:spAutoFit/>
          </a:bodyPr>
          <a:lstStyle/>
          <a:p>
            <a:pPr algn="r"/>
            <a:r>
              <a:rPr lang="zh-CN" altLang="en-US" sz="1200" spc="50" dirty="0">
                <a:ln w="11430"/>
                <a:solidFill>
                  <a:schemeClr val="tx1">
                    <a:lumMod val="75000"/>
                    <a:lumOff val="25000"/>
                  </a:schemeClr>
                </a:solidFill>
                <a:cs typeface="+mn-ea"/>
                <a:sym typeface="+mn-lt"/>
              </a:rPr>
              <a:t>单击添加标题</a:t>
            </a:r>
            <a:endParaRPr lang="en-US" altLang="zh-CN" sz="1200" spc="50" dirty="0">
              <a:ln w="11430"/>
              <a:solidFill>
                <a:schemeClr val="tx1">
                  <a:lumMod val="75000"/>
                  <a:lumOff val="25000"/>
                </a:schemeClr>
              </a:solidFill>
              <a:cs typeface="+mn-ea"/>
              <a:sym typeface="+mn-lt"/>
            </a:endParaRPr>
          </a:p>
        </p:txBody>
      </p:sp>
      <p:sp>
        <p:nvSpPr>
          <p:cNvPr id="30" name="矩形 29"/>
          <p:cNvSpPr/>
          <p:nvPr/>
        </p:nvSpPr>
        <p:spPr>
          <a:xfrm>
            <a:off x="817092" y="2376598"/>
            <a:ext cx="2726843" cy="411779"/>
          </a:xfrm>
          <a:prstGeom prst="rect">
            <a:avLst/>
          </a:prstGeom>
        </p:spPr>
        <p:txBody>
          <a:bodyPr wrap="square" lIns="68580" tIns="34290" rIns="68580" bIns="34290">
            <a:spAutoFit/>
          </a:bodyPr>
          <a:lstStyle/>
          <a:p>
            <a:pPr>
              <a:lnSpc>
                <a:spcPct val="130000"/>
              </a:lnSpc>
            </a:pPr>
            <a:r>
              <a:rPr lang="zh-CN" altLang="en-US" sz="900" dirty="0">
                <a:solidFill>
                  <a:schemeClr val="tx1">
                    <a:lumMod val="50000"/>
                    <a:lumOff val="50000"/>
                  </a:schemeClr>
                </a:solidFill>
                <a:cs typeface="+mn-ea"/>
                <a:sym typeface="+mn-lt"/>
              </a:rPr>
              <a:t>您的内容打在这里，或者通过复制您的文本后，在此框中选择粘贴，并选择只保留文字。</a:t>
            </a:r>
          </a:p>
        </p:txBody>
      </p:sp>
      <p:sp>
        <p:nvSpPr>
          <p:cNvPr id="31" name="文本框 30"/>
          <p:cNvSpPr txBox="1"/>
          <p:nvPr/>
        </p:nvSpPr>
        <p:spPr>
          <a:xfrm>
            <a:off x="3773632" y="3726968"/>
            <a:ext cx="1596986" cy="253838"/>
          </a:xfrm>
          <a:prstGeom prst="rect">
            <a:avLst/>
          </a:prstGeom>
          <a:noFill/>
        </p:spPr>
        <p:txBody>
          <a:bodyPr wrap="square" lIns="68580" tIns="34290" rIns="68580" bIns="34290" rtlCol="0">
            <a:spAutoFit/>
          </a:bodyPr>
          <a:lstStyle/>
          <a:p>
            <a:pPr algn="r"/>
            <a:r>
              <a:rPr lang="zh-CN" altLang="en-US" sz="1200" spc="50" dirty="0">
                <a:ln w="11430"/>
                <a:solidFill>
                  <a:schemeClr val="tx1">
                    <a:lumMod val="75000"/>
                    <a:lumOff val="25000"/>
                  </a:schemeClr>
                </a:solidFill>
                <a:cs typeface="+mn-ea"/>
                <a:sym typeface="+mn-lt"/>
              </a:rPr>
              <a:t>单击添加标题</a:t>
            </a:r>
            <a:endParaRPr lang="en-US" altLang="zh-CN" sz="1200" spc="50" dirty="0">
              <a:ln w="11430"/>
              <a:solidFill>
                <a:schemeClr val="tx1">
                  <a:lumMod val="75000"/>
                  <a:lumOff val="25000"/>
                </a:schemeClr>
              </a:solidFill>
              <a:cs typeface="+mn-ea"/>
              <a:sym typeface="+mn-lt"/>
            </a:endParaRPr>
          </a:p>
        </p:txBody>
      </p:sp>
      <p:sp>
        <p:nvSpPr>
          <p:cNvPr id="32" name="矩形 31"/>
          <p:cNvSpPr/>
          <p:nvPr/>
        </p:nvSpPr>
        <p:spPr>
          <a:xfrm>
            <a:off x="3340599" y="3958689"/>
            <a:ext cx="2463052" cy="411779"/>
          </a:xfrm>
          <a:prstGeom prst="rect">
            <a:avLst/>
          </a:prstGeom>
        </p:spPr>
        <p:txBody>
          <a:bodyPr wrap="square" lIns="68580" tIns="34290" rIns="68580" bIns="34290">
            <a:spAutoFit/>
          </a:bodyPr>
          <a:lstStyle/>
          <a:p>
            <a:pPr>
              <a:lnSpc>
                <a:spcPct val="130000"/>
              </a:lnSpc>
            </a:pPr>
            <a:r>
              <a:rPr lang="zh-CN" altLang="en-US" sz="900" dirty="0">
                <a:solidFill>
                  <a:schemeClr val="tx1">
                    <a:lumMod val="50000"/>
                    <a:lumOff val="50000"/>
                  </a:schemeClr>
                </a:solidFill>
                <a:cs typeface="+mn-ea"/>
                <a:sym typeface="+mn-lt"/>
              </a:rPr>
              <a:t>您的内容打在这里，或者通过复制您的文本后，在此框中选择粘贴，并选择只保留文字。</a:t>
            </a: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64" presetClass="path" presetSubtype="0" decel="30000" fill="hold" grpId="1" nodeType="withEffect">
                                  <p:stCondLst>
                                    <p:cond delay="0"/>
                                  </p:stCondLst>
                                  <p:childTnLst>
                                    <p:animMotion origin="layout" path="M 1.45833E-6 0.03889 L 1.45833E-6 -0.14815 " pathEditMode="relative" rAng="0" ptsTypes="AA">
                                      <p:cBhvr>
                                        <p:cTn id="9" dur="750" spd="-100000" fill="hold"/>
                                        <p:tgtEl>
                                          <p:spTgt spid="7"/>
                                        </p:tgtEl>
                                        <p:attrNameLst>
                                          <p:attrName>ppt_x</p:attrName>
                                          <p:attrName>ppt_y</p:attrName>
                                        </p:attrNameLst>
                                      </p:cBhvr>
                                      <p:rCtr x="0" y="-9352"/>
                                    </p:animMotion>
                                  </p:childTnLst>
                                </p:cTn>
                              </p:par>
                              <p:par>
                                <p:cTn id="10" presetID="64" presetClass="path" presetSubtype="0" accel="30000" decel="30000" fill="hold" grpId="2" nodeType="withEffect">
                                  <p:stCondLst>
                                    <p:cond delay="750"/>
                                  </p:stCondLst>
                                  <p:childTnLst>
                                    <p:animMotion origin="layout" path="M 1.45833E-6 0.03842 L 1.45833E-6 3.7037E-6 " pathEditMode="relative" rAng="0" ptsTypes="AA">
                                      <p:cBhvr>
                                        <p:cTn id="11" dur="750" fill="hold"/>
                                        <p:tgtEl>
                                          <p:spTgt spid="7"/>
                                        </p:tgtEl>
                                        <p:attrNameLst>
                                          <p:attrName>ppt_x</p:attrName>
                                          <p:attrName>ppt_y</p:attrName>
                                        </p:attrNameLst>
                                      </p:cBhvr>
                                      <p:rCtr x="0" y="-1921"/>
                                    </p:animMotion>
                                  </p:childTnLst>
                                </p:cTn>
                              </p:par>
                              <p:par>
                                <p:cTn id="12" presetID="53" presetClass="entr" presetSubtype="16" fill="hold" nodeType="withEffect">
                                  <p:stCondLst>
                                    <p:cond delay="1250"/>
                                  </p:stCondLst>
                                  <p:childTnLst>
                                    <p:set>
                                      <p:cBhvr>
                                        <p:cTn id="13" dur="1" fill="hold">
                                          <p:stCondLst>
                                            <p:cond delay="0"/>
                                          </p:stCondLst>
                                        </p:cTn>
                                        <p:tgtEl>
                                          <p:spTgt spid="2"/>
                                        </p:tgtEl>
                                        <p:attrNameLst>
                                          <p:attrName>style.visibility</p:attrName>
                                        </p:attrNameLst>
                                      </p:cBhvr>
                                      <p:to>
                                        <p:strVal val="visible"/>
                                      </p:to>
                                    </p:set>
                                    <p:anim calcmode="lin" valueType="num">
                                      <p:cBhvr>
                                        <p:cTn id="14" dur="750" fill="hold"/>
                                        <p:tgtEl>
                                          <p:spTgt spid="2"/>
                                        </p:tgtEl>
                                        <p:attrNameLst>
                                          <p:attrName>ppt_w</p:attrName>
                                        </p:attrNameLst>
                                      </p:cBhvr>
                                      <p:tavLst>
                                        <p:tav tm="0">
                                          <p:val>
                                            <p:fltVal val="0"/>
                                          </p:val>
                                        </p:tav>
                                        <p:tav tm="100000">
                                          <p:val>
                                            <p:strVal val="#ppt_w"/>
                                          </p:val>
                                        </p:tav>
                                      </p:tavLst>
                                    </p:anim>
                                    <p:anim calcmode="lin" valueType="num">
                                      <p:cBhvr>
                                        <p:cTn id="15" dur="750" fill="hold"/>
                                        <p:tgtEl>
                                          <p:spTgt spid="2"/>
                                        </p:tgtEl>
                                        <p:attrNameLst>
                                          <p:attrName>ppt_h</p:attrName>
                                        </p:attrNameLst>
                                      </p:cBhvr>
                                      <p:tavLst>
                                        <p:tav tm="0">
                                          <p:val>
                                            <p:fltVal val="0"/>
                                          </p:val>
                                        </p:tav>
                                        <p:tav tm="100000">
                                          <p:val>
                                            <p:strVal val="#ppt_h"/>
                                          </p:val>
                                        </p:tav>
                                      </p:tavLst>
                                    </p:anim>
                                    <p:animEffect transition="in" filter="fade">
                                      <p:cBhvr>
                                        <p:cTn id="16" dur="750"/>
                                        <p:tgtEl>
                                          <p:spTgt spid="2"/>
                                        </p:tgtEl>
                                      </p:cBhvr>
                                    </p:animEffect>
                                  </p:childTnLst>
                                </p:cTn>
                              </p:par>
                              <p:par>
                                <p:cTn id="17" presetID="53" presetClass="entr" presetSubtype="16" fill="hold" grpId="0" nodeType="withEffect">
                                  <p:stCondLst>
                                    <p:cond delay="1250"/>
                                  </p:stCondLst>
                                  <p:childTnLst>
                                    <p:set>
                                      <p:cBhvr>
                                        <p:cTn id="18" dur="1" fill="hold">
                                          <p:stCondLst>
                                            <p:cond delay="0"/>
                                          </p:stCondLst>
                                        </p:cTn>
                                        <p:tgtEl>
                                          <p:spTgt spid="12"/>
                                        </p:tgtEl>
                                        <p:attrNameLst>
                                          <p:attrName>style.visibility</p:attrName>
                                        </p:attrNameLst>
                                      </p:cBhvr>
                                      <p:to>
                                        <p:strVal val="visible"/>
                                      </p:to>
                                    </p:set>
                                    <p:anim calcmode="lin" valueType="num">
                                      <p:cBhvr>
                                        <p:cTn id="19" dur="750" fill="hold"/>
                                        <p:tgtEl>
                                          <p:spTgt spid="12"/>
                                        </p:tgtEl>
                                        <p:attrNameLst>
                                          <p:attrName>ppt_w</p:attrName>
                                        </p:attrNameLst>
                                      </p:cBhvr>
                                      <p:tavLst>
                                        <p:tav tm="0">
                                          <p:val>
                                            <p:fltVal val="0"/>
                                          </p:val>
                                        </p:tav>
                                        <p:tav tm="100000">
                                          <p:val>
                                            <p:strVal val="#ppt_w"/>
                                          </p:val>
                                        </p:tav>
                                      </p:tavLst>
                                    </p:anim>
                                    <p:anim calcmode="lin" valueType="num">
                                      <p:cBhvr>
                                        <p:cTn id="20" dur="750" fill="hold"/>
                                        <p:tgtEl>
                                          <p:spTgt spid="12"/>
                                        </p:tgtEl>
                                        <p:attrNameLst>
                                          <p:attrName>ppt_h</p:attrName>
                                        </p:attrNameLst>
                                      </p:cBhvr>
                                      <p:tavLst>
                                        <p:tav tm="0">
                                          <p:val>
                                            <p:fltVal val="0"/>
                                          </p:val>
                                        </p:tav>
                                        <p:tav tm="100000">
                                          <p:val>
                                            <p:strVal val="#ppt_h"/>
                                          </p:val>
                                        </p:tav>
                                      </p:tavLst>
                                    </p:anim>
                                    <p:animEffect transition="in" filter="fade">
                                      <p:cBhvr>
                                        <p:cTn id="21" dur="750"/>
                                        <p:tgtEl>
                                          <p:spTgt spid="12"/>
                                        </p:tgtEl>
                                      </p:cBhvr>
                                    </p:animEffect>
                                  </p:childTnLst>
                                </p:cTn>
                              </p:par>
                              <p:par>
                                <p:cTn id="22" presetID="53" presetClass="entr" presetSubtype="16" fill="hold" grpId="0" nodeType="withEffect">
                                  <p:stCondLst>
                                    <p:cond delay="1250"/>
                                  </p:stCondLst>
                                  <p:childTnLst>
                                    <p:set>
                                      <p:cBhvr>
                                        <p:cTn id="23" dur="1" fill="hold">
                                          <p:stCondLst>
                                            <p:cond delay="0"/>
                                          </p:stCondLst>
                                        </p:cTn>
                                        <p:tgtEl>
                                          <p:spTgt spid="15"/>
                                        </p:tgtEl>
                                        <p:attrNameLst>
                                          <p:attrName>style.visibility</p:attrName>
                                        </p:attrNameLst>
                                      </p:cBhvr>
                                      <p:to>
                                        <p:strVal val="visible"/>
                                      </p:to>
                                    </p:set>
                                    <p:anim calcmode="lin" valueType="num">
                                      <p:cBhvr>
                                        <p:cTn id="24" dur="750" fill="hold"/>
                                        <p:tgtEl>
                                          <p:spTgt spid="15"/>
                                        </p:tgtEl>
                                        <p:attrNameLst>
                                          <p:attrName>ppt_w</p:attrName>
                                        </p:attrNameLst>
                                      </p:cBhvr>
                                      <p:tavLst>
                                        <p:tav tm="0">
                                          <p:val>
                                            <p:fltVal val="0"/>
                                          </p:val>
                                        </p:tav>
                                        <p:tav tm="100000">
                                          <p:val>
                                            <p:strVal val="#ppt_w"/>
                                          </p:val>
                                        </p:tav>
                                      </p:tavLst>
                                    </p:anim>
                                    <p:anim calcmode="lin" valueType="num">
                                      <p:cBhvr>
                                        <p:cTn id="25" dur="750" fill="hold"/>
                                        <p:tgtEl>
                                          <p:spTgt spid="15"/>
                                        </p:tgtEl>
                                        <p:attrNameLst>
                                          <p:attrName>ppt_h</p:attrName>
                                        </p:attrNameLst>
                                      </p:cBhvr>
                                      <p:tavLst>
                                        <p:tav tm="0">
                                          <p:val>
                                            <p:fltVal val="0"/>
                                          </p:val>
                                        </p:tav>
                                        <p:tav tm="100000">
                                          <p:val>
                                            <p:strVal val="#ppt_h"/>
                                          </p:val>
                                        </p:tav>
                                      </p:tavLst>
                                    </p:anim>
                                    <p:animEffect transition="in" filter="fade">
                                      <p:cBhvr>
                                        <p:cTn id="26" dur="750"/>
                                        <p:tgtEl>
                                          <p:spTgt spid="15"/>
                                        </p:tgtEl>
                                      </p:cBhvr>
                                    </p:animEffect>
                                  </p:childTnLst>
                                </p:cTn>
                              </p:par>
                              <p:par>
                                <p:cTn id="27" presetID="53" presetClass="entr" presetSubtype="16" fill="hold" grpId="0" nodeType="withEffect">
                                  <p:stCondLst>
                                    <p:cond delay="1250"/>
                                  </p:stCondLst>
                                  <p:childTnLst>
                                    <p:set>
                                      <p:cBhvr>
                                        <p:cTn id="28" dur="1" fill="hold">
                                          <p:stCondLst>
                                            <p:cond delay="0"/>
                                          </p:stCondLst>
                                        </p:cTn>
                                        <p:tgtEl>
                                          <p:spTgt spid="18"/>
                                        </p:tgtEl>
                                        <p:attrNameLst>
                                          <p:attrName>style.visibility</p:attrName>
                                        </p:attrNameLst>
                                      </p:cBhvr>
                                      <p:to>
                                        <p:strVal val="visible"/>
                                      </p:to>
                                    </p:set>
                                    <p:anim calcmode="lin" valueType="num">
                                      <p:cBhvr>
                                        <p:cTn id="29" dur="750" fill="hold"/>
                                        <p:tgtEl>
                                          <p:spTgt spid="18"/>
                                        </p:tgtEl>
                                        <p:attrNameLst>
                                          <p:attrName>ppt_w</p:attrName>
                                        </p:attrNameLst>
                                      </p:cBhvr>
                                      <p:tavLst>
                                        <p:tav tm="0">
                                          <p:val>
                                            <p:fltVal val="0"/>
                                          </p:val>
                                        </p:tav>
                                        <p:tav tm="100000">
                                          <p:val>
                                            <p:strVal val="#ppt_w"/>
                                          </p:val>
                                        </p:tav>
                                      </p:tavLst>
                                    </p:anim>
                                    <p:anim calcmode="lin" valueType="num">
                                      <p:cBhvr>
                                        <p:cTn id="30" dur="750" fill="hold"/>
                                        <p:tgtEl>
                                          <p:spTgt spid="18"/>
                                        </p:tgtEl>
                                        <p:attrNameLst>
                                          <p:attrName>ppt_h</p:attrName>
                                        </p:attrNameLst>
                                      </p:cBhvr>
                                      <p:tavLst>
                                        <p:tav tm="0">
                                          <p:val>
                                            <p:fltVal val="0"/>
                                          </p:val>
                                        </p:tav>
                                        <p:tav tm="100000">
                                          <p:val>
                                            <p:strVal val="#ppt_h"/>
                                          </p:val>
                                        </p:tav>
                                      </p:tavLst>
                                    </p:anim>
                                    <p:animEffect transition="in" filter="fade">
                                      <p:cBhvr>
                                        <p:cTn id="31" dur="750"/>
                                        <p:tgtEl>
                                          <p:spTgt spid="18"/>
                                        </p:tgtEl>
                                      </p:cBhvr>
                                    </p:animEffect>
                                  </p:childTnLst>
                                </p:cTn>
                              </p:par>
                              <p:par>
                                <p:cTn id="32" presetID="53" presetClass="entr" presetSubtype="16" fill="hold" grpId="0" nodeType="withEffect">
                                  <p:stCondLst>
                                    <p:cond delay="1250"/>
                                  </p:stCondLst>
                                  <p:childTnLst>
                                    <p:set>
                                      <p:cBhvr>
                                        <p:cTn id="33" dur="1" fill="hold">
                                          <p:stCondLst>
                                            <p:cond delay="0"/>
                                          </p:stCondLst>
                                        </p:cTn>
                                        <p:tgtEl>
                                          <p:spTgt spid="21"/>
                                        </p:tgtEl>
                                        <p:attrNameLst>
                                          <p:attrName>style.visibility</p:attrName>
                                        </p:attrNameLst>
                                      </p:cBhvr>
                                      <p:to>
                                        <p:strVal val="visible"/>
                                      </p:to>
                                    </p:set>
                                    <p:anim calcmode="lin" valueType="num">
                                      <p:cBhvr>
                                        <p:cTn id="34" dur="750" fill="hold"/>
                                        <p:tgtEl>
                                          <p:spTgt spid="21"/>
                                        </p:tgtEl>
                                        <p:attrNameLst>
                                          <p:attrName>ppt_w</p:attrName>
                                        </p:attrNameLst>
                                      </p:cBhvr>
                                      <p:tavLst>
                                        <p:tav tm="0">
                                          <p:val>
                                            <p:fltVal val="0"/>
                                          </p:val>
                                        </p:tav>
                                        <p:tav tm="100000">
                                          <p:val>
                                            <p:strVal val="#ppt_w"/>
                                          </p:val>
                                        </p:tav>
                                      </p:tavLst>
                                    </p:anim>
                                    <p:anim calcmode="lin" valueType="num">
                                      <p:cBhvr>
                                        <p:cTn id="35" dur="750" fill="hold"/>
                                        <p:tgtEl>
                                          <p:spTgt spid="21"/>
                                        </p:tgtEl>
                                        <p:attrNameLst>
                                          <p:attrName>ppt_h</p:attrName>
                                        </p:attrNameLst>
                                      </p:cBhvr>
                                      <p:tavLst>
                                        <p:tav tm="0">
                                          <p:val>
                                            <p:fltVal val="0"/>
                                          </p:val>
                                        </p:tav>
                                        <p:tav tm="100000">
                                          <p:val>
                                            <p:strVal val="#ppt_h"/>
                                          </p:val>
                                        </p:tav>
                                      </p:tavLst>
                                    </p:anim>
                                    <p:animEffect transition="in" filter="fade">
                                      <p:cBhvr>
                                        <p:cTn id="36" dur="750"/>
                                        <p:tgtEl>
                                          <p:spTgt spid="21"/>
                                        </p:tgtEl>
                                      </p:cBhvr>
                                    </p:animEffect>
                                  </p:childTnLst>
                                </p:cTn>
                              </p:par>
                              <p:par>
                                <p:cTn id="37" presetID="53" presetClass="entr" presetSubtype="16" fill="hold" grpId="0" nodeType="withEffect">
                                  <p:stCondLst>
                                    <p:cond delay="1250"/>
                                  </p:stCondLst>
                                  <p:childTnLst>
                                    <p:set>
                                      <p:cBhvr>
                                        <p:cTn id="38" dur="1" fill="hold">
                                          <p:stCondLst>
                                            <p:cond delay="0"/>
                                          </p:stCondLst>
                                        </p:cTn>
                                        <p:tgtEl>
                                          <p:spTgt spid="22"/>
                                        </p:tgtEl>
                                        <p:attrNameLst>
                                          <p:attrName>style.visibility</p:attrName>
                                        </p:attrNameLst>
                                      </p:cBhvr>
                                      <p:to>
                                        <p:strVal val="visible"/>
                                      </p:to>
                                    </p:set>
                                    <p:anim calcmode="lin" valueType="num">
                                      <p:cBhvr>
                                        <p:cTn id="39" dur="750" fill="hold"/>
                                        <p:tgtEl>
                                          <p:spTgt spid="22"/>
                                        </p:tgtEl>
                                        <p:attrNameLst>
                                          <p:attrName>ppt_w</p:attrName>
                                        </p:attrNameLst>
                                      </p:cBhvr>
                                      <p:tavLst>
                                        <p:tav tm="0">
                                          <p:val>
                                            <p:fltVal val="0"/>
                                          </p:val>
                                        </p:tav>
                                        <p:tav tm="100000">
                                          <p:val>
                                            <p:strVal val="#ppt_w"/>
                                          </p:val>
                                        </p:tav>
                                      </p:tavLst>
                                    </p:anim>
                                    <p:anim calcmode="lin" valueType="num">
                                      <p:cBhvr>
                                        <p:cTn id="40" dur="750" fill="hold"/>
                                        <p:tgtEl>
                                          <p:spTgt spid="22"/>
                                        </p:tgtEl>
                                        <p:attrNameLst>
                                          <p:attrName>ppt_h</p:attrName>
                                        </p:attrNameLst>
                                      </p:cBhvr>
                                      <p:tavLst>
                                        <p:tav tm="0">
                                          <p:val>
                                            <p:fltVal val="0"/>
                                          </p:val>
                                        </p:tav>
                                        <p:tav tm="100000">
                                          <p:val>
                                            <p:strVal val="#ppt_h"/>
                                          </p:val>
                                        </p:tav>
                                      </p:tavLst>
                                    </p:anim>
                                    <p:animEffect transition="in" filter="fade">
                                      <p:cBhvr>
                                        <p:cTn id="41" dur="750"/>
                                        <p:tgtEl>
                                          <p:spTgt spid="22"/>
                                        </p:tgtEl>
                                      </p:cBhvr>
                                    </p:animEffect>
                                  </p:childTnLst>
                                </p:cTn>
                              </p:par>
                              <p:par>
                                <p:cTn id="42" presetID="53" presetClass="entr" presetSubtype="16" fill="hold" grpId="0" nodeType="withEffect">
                                  <p:stCondLst>
                                    <p:cond delay="1250"/>
                                  </p:stCondLst>
                                  <p:childTnLst>
                                    <p:set>
                                      <p:cBhvr>
                                        <p:cTn id="43" dur="1" fill="hold">
                                          <p:stCondLst>
                                            <p:cond delay="0"/>
                                          </p:stCondLst>
                                        </p:cTn>
                                        <p:tgtEl>
                                          <p:spTgt spid="20"/>
                                        </p:tgtEl>
                                        <p:attrNameLst>
                                          <p:attrName>style.visibility</p:attrName>
                                        </p:attrNameLst>
                                      </p:cBhvr>
                                      <p:to>
                                        <p:strVal val="visible"/>
                                      </p:to>
                                    </p:set>
                                    <p:anim calcmode="lin" valueType="num">
                                      <p:cBhvr>
                                        <p:cTn id="44" dur="750" fill="hold"/>
                                        <p:tgtEl>
                                          <p:spTgt spid="20"/>
                                        </p:tgtEl>
                                        <p:attrNameLst>
                                          <p:attrName>ppt_w</p:attrName>
                                        </p:attrNameLst>
                                      </p:cBhvr>
                                      <p:tavLst>
                                        <p:tav tm="0">
                                          <p:val>
                                            <p:fltVal val="0"/>
                                          </p:val>
                                        </p:tav>
                                        <p:tav tm="100000">
                                          <p:val>
                                            <p:strVal val="#ppt_w"/>
                                          </p:val>
                                        </p:tav>
                                      </p:tavLst>
                                    </p:anim>
                                    <p:anim calcmode="lin" valueType="num">
                                      <p:cBhvr>
                                        <p:cTn id="45" dur="750" fill="hold"/>
                                        <p:tgtEl>
                                          <p:spTgt spid="20"/>
                                        </p:tgtEl>
                                        <p:attrNameLst>
                                          <p:attrName>ppt_h</p:attrName>
                                        </p:attrNameLst>
                                      </p:cBhvr>
                                      <p:tavLst>
                                        <p:tav tm="0">
                                          <p:val>
                                            <p:fltVal val="0"/>
                                          </p:val>
                                        </p:tav>
                                        <p:tav tm="100000">
                                          <p:val>
                                            <p:strVal val="#ppt_h"/>
                                          </p:val>
                                        </p:tav>
                                      </p:tavLst>
                                    </p:anim>
                                    <p:animEffect transition="in" filter="fade">
                                      <p:cBhvr>
                                        <p:cTn id="46" dur="750"/>
                                        <p:tgtEl>
                                          <p:spTgt spid="20"/>
                                        </p:tgtEl>
                                      </p:cBhvr>
                                    </p:animEffect>
                                  </p:childTnLst>
                                </p:cTn>
                              </p:par>
                              <p:par>
                                <p:cTn id="47" presetID="22" presetClass="entr" presetSubtype="8" fill="hold" grpId="0" nodeType="withEffect">
                                  <p:stCondLst>
                                    <p:cond delay="1750"/>
                                  </p:stCondLst>
                                  <p:childTnLst>
                                    <p:set>
                                      <p:cBhvr>
                                        <p:cTn id="48" dur="1" fill="hold">
                                          <p:stCondLst>
                                            <p:cond delay="0"/>
                                          </p:stCondLst>
                                        </p:cTn>
                                        <p:tgtEl>
                                          <p:spTgt spid="27"/>
                                        </p:tgtEl>
                                        <p:attrNameLst>
                                          <p:attrName>style.visibility</p:attrName>
                                        </p:attrNameLst>
                                      </p:cBhvr>
                                      <p:to>
                                        <p:strVal val="visible"/>
                                      </p:to>
                                    </p:set>
                                    <p:animEffect transition="in" filter="wipe(left)">
                                      <p:cBhvr>
                                        <p:cTn id="49" dur="1000"/>
                                        <p:tgtEl>
                                          <p:spTgt spid="27"/>
                                        </p:tgtEl>
                                      </p:cBhvr>
                                    </p:animEffect>
                                  </p:childTnLst>
                                </p:cTn>
                              </p:par>
                              <p:par>
                                <p:cTn id="50" presetID="22" presetClass="entr" presetSubtype="2" fill="hold" grpId="0" nodeType="withEffect">
                                  <p:stCondLst>
                                    <p:cond delay="1750"/>
                                  </p:stCondLst>
                                  <p:childTnLst>
                                    <p:set>
                                      <p:cBhvr>
                                        <p:cTn id="51" dur="1" fill="hold">
                                          <p:stCondLst>
                                            <p:cond delay="0"/>
                                          </p:stCondLst>
                                        </p:cTn>
                                        <p:tgtEl>
                                          <p:spTgt spid="28"/>
                                        </p:tgtEl>
                                        <p:attrNameLst>
                                          <p:attrName>style.visibility</p:attrName>
                                        </p:attrNameLst>
                                      </p:cBhvr>
                                      <p:to>
                                        <p:strVal val="visible"/>
                                      </p:to>
                                    </p:set>
                                    <p:animEffect transition="in" filter="wipe(right)">
                                      <p:cBhvr>
                                        <p:cTn id="52" dur="1000"/>
                                        <p:tgtEl>
                                          <p:spTgt spid="28"/>
                                        </p:tgtEl>
                                      </p:cBhvr>
                                    </p:animEffect>
                                  </p:childTnLst>
                                </p:cTn>
                              </p:par>
                              <p:par>
                                <p:cTn id="53" presetID="22" presetClass="entr" presetSubtype="2" fill="hold" grpId="0" nodeType="withEffect">
                                  <p:stCondLst>
                                    <p:cond delay="1750"/>
                                  </p:stCondLst>
                                  <p:childTnLst>
                                    <p:set>
                                      <p:cBhvr>
                                        <p:cTn id="54" dur="1" fill="hold">
                                          <p:stCondLst>
                                            <p:cond delay="0"/>
                                          </p:stCondLst>
                                        </p:cTn>
                                        <p:tgtEl>
                                          <p:spTgt spid="29"/>
                                        </p:tgtEl>
                                        <p:attrNameLst>
                                          <p:attrName>style.visibility</p:attrName>
                                        </p:attrNameLst>
                                      </p:cBhvr>
                                      <p:to>
                                        <p:strVal val="visible"/>
                                      </p:to>
                                    </p:set>
                                    <p:animEffect transition="in" filter="wipe(right)">
                                      <p:cBhvr>
                                        <p:cTn id="55" dur="750"/>
                                        <p:tgtEl>
                                          <p:spTgt spid="29"/>
                                        </p:tgtEl>
                                      </p:cBhvr>
                                    </p:animEffect>
                                  </p:childTnLst>
                                </p:cTn>
                              </p:par>
                              <p:par>
                                <p:cTn id="56" presetID="22" presetClass="entr" presetSubtype="2" fill="hold" grpId="0" nodeType="withEffect">
                                  <p:stCondLst>
                                    <p:cond delay="1750"/>
                                  </p:stCondLst>
                                  <p:childTnLst>
                                    <p:set>
                                      <p:cBhvr>
                                        <p:cTn id="57" dur="1" fill="hold">
                                          <p:stCondLst>
                                            <p:cond delay="0"/>
                                          </p:stCondLst>
                                        </p:cTn>
                                        <p:tgtEl>
                                          <p:spTgt spid="30"/>
                                        </p:tgtEl>
                                        <p:attrNameLst>
                                          <p:attrName>style.visibility</p:attrName>
                                        </p:attrNameLst>
                                      </p:cBhvr>
                                      <p:to>
                                        <p:strVal val="visible"/>
                                      </p:to>
                                    </p:set>
                                    <p:animEffect transition="in" filter="wipe(right)">
                                      <p:cBhvr>
                                        <p:cTn id="58" dur="1000"/>
                                        <p:tgtEl>
                                          <p:spTgt spid="30"/>
                                        </p:tgtEl>
                                      </p:cBhvr>
                                    </p:animEffect>
                                  </p:childTnLst>
                                </p:cTn>
                              </p:par>
                              <p:par>
                                <p:cTn id="59" presetID="22" presetClass="entr" presetSubtype="8" fill="hold" grpId="0" nodeType="withEffect">
                                  <p:stCondLst>
                                    <p:cond delay="1750"/>
                                  </p:stCondLst>
                                  <p:childTnLst>
                                    <p:set>
                                      <p:cBhvr>
                                        <p:cTn id="60" dur="1" fill="hold">
                                          <p:stCondLst>
                                            <p:cond delay="0"/>
                                          </p:stCondLst>
                                        </p:cTn>
                                        <p:tgtEl>
                                          <p:spTgt spid="25"/>
                                        </p:tgtEl>
                                        <p:attrNameLst>
                                          <p:attrName>style.visibility</p:attrName>
                                        </p:attrNameLst>
                                      </p:cBhvr>
                                      <p:to>
                                        <p:strVal val="visible"/>
                                      </p:to>
                                    </p:set>
                                    <p:animEffect transition="in" filter="wipe(left)">
                                      <p:cBhvr>
                                        <p:cTn id="61" dur="750"/>
                                        <p:tgtEl>
                                          <p:spTgt spid="25"/>
                                        </p:tgtEl>
                                      </p:cBhvr>
                                    </p:animEffect>
                                  </p:childTnLst>
                                </p:cTn>
                              </p:par>
                              <p:par>
                                <p:cTn id="62" presetID="22" presetClass="entr" presetSubtype="8" fill="hold" grpId="0" nodeType="withEffect">
                                  <p:stCondLst>
                                    <p:cond delay="1750"/>
                                  </p:stCondLst>
                                  <p:childTnLst>
                                    <p:set>
                                      <p:cBhvr>
                                        <p:cTn id="63" dur="1" fill="hold">
                                          <p:stCondLst>
                                            <p:cond delay="0"/>
                                          </p:stCondLst>
                                        </p:cTn>
                                        <p:tgtEl>
                                          <p:spTgt spid="26"/>
                                        </p:tgtEl>
                                        <p:attrNameLst>
                                          <p:attrName>style.visibility</p:attrName>
                                        </p:attrNameLst>
                                      </p:cBhvr>
                                      <p:to>
                                        <p:strVal val="visible"/>
                                      </p:to>
                                    </p:set>
                                    <p:animEffect transition="in" filter="wipe(left)">
                                      <p:cBhvr>
                                        <p:cTn id="64" dur="1000"/>
                                        <p:tgtEl>
                                          <p:spTgt spid="26"/>
                                        </p:tgtEl>
                                      </p:cBhvr>
                                    </p:animEffect>
                                  </p:childTnLst>
                                </p:cTn>
                              </p:par>
                              <p:par>
                                <p:cTn id="65" presetID="22" presetClass="entr" presetSubtype="8" fill="hold" grpId="0" nodeType="withEffect">
                                  <p:stCondLst>
                                    <p:cond delay="1750"/>
                                  </p:stCondLst>
                                  <p:childTnLst>
                                    <p:set>
                                      <p:cBhvr>
                                        <p:cTn id="66" dur="1" fill="hold">
                                          <p:stCondLst>
                                            <p:cond delay="0"/>
                                          </p:stCondLst>
                                        </p:cTn>
                                        <p:tgtEl>
                                          <p:spTgt spid="31"/>
                                        </p:tgtEl>
                                        <p:attrNameLst>
                                          <p:attrName>style.visibility</p:attrName>
                                        </p:attrNameLst>
                                      </p:cBhvr>
                                      <p:to>
                                        <p:strVal val="visible"/>
                                      </p:to>
                                    </p:set>
                                    <p:animEffect transition="in" filter="wipe(left)">
                                      <p:cBhvr>
                                        <p:cTn id="67" dur="750"/>
                                        <p:tgtEl>
                                          <p:spTgt spid="31"/>
                                        </p:tgtEl>
                                      </p:cBhvr>
                                    </p:animEffect>
                                  </p:childTnLst>
                                </p:cTn>
                              </p:par>
                              <p:par>
                                <p:cTn id="68" presetID="22" presetClass="entr" presetSubtype="8" fill="hold" grpId="0" nodeType="withEffect">
                                  <p:stCondLst>
                                    <p:cond delay="1750"/>
                                  </p:stCondLst>
                                  <p:childTnLst>
                                    <p:set>
                                      <p:cBhvr>
                                        <p:cTn id="69" dur="1" fill="hold">
                                          <p:stCondLst>
                                            <p:cond delay="0"/>
                                          </p:stCondLst>
                                        </p:cTn>
                                        <p:tgtEl>
                                          <p:spTgt spid="32"/>
                                        </p:tgtEl>
                                        <p:attrNameLst>
                                          <p:attrName>style.visibility</p:attrName>
                                        </p:attrNameLst>
                                      </p:cBhvr>
                                      <p:to>
                                        <p:strVal val="visible"/>
                                      </p:to>
                                    </p:set>
                                    <p:animEffect transition="in" filter="wipe(left)">
                                      <p:cBhvr>
                                        <p:cTn id="70" dur="75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7" grpId="2" animBg="1"/>
      <p:bldP spid="12" grpId="0" animBg="1"/>
      <p:bldP spid="15" grpId="0" animBg="1"/>
      <p:bldP spid="18" grpId="0" animBg="1"/>
      <p:bldP spid="20" grpId="0" animBg="1"/>
      <p:bldP spid="21" grpId="0" animBg="1"/>
      <p:bldP spid="22" grpId="0" animBg="1"/>
      <p:bldP spid="25" grpId="0"/>
      <p:bldP spid="26" grpId="0"/>
      <p:bldP spid="27" grpId="0" animBg="1"/>
      <p:bldP spid="28" grpId="0" animBg="1"/>
      <p:bldP spid="29" grpId="0"/>
      <p:bldP spid="30" grpId="0"/>
      <p:bldP spid="31" grpId="0"/>
      <p:bldP spid="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flipH="1">
            <a:off x="916626" y="3270274"/>
            <a:ext cx="586007"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任意多边形: 形状 5"/>
          <p:cNvSpPr/>
          <p:nvPr/>
        </p:nvSpPr>
        <p:spPr>
          <a:xfrm rot="18914935">
            <a:off x="1554604" y="3228698"/>
            <a:ext cx="47936" cy="170375"/>
          </a:xfrm>
          <a:custGeom>
            <a:avLst/>
            <a:gdLst>
              <a:gd name="connsiteX0" fmla="*/ 125628 w 125628"/>
              <a:gd name="connsiteY0" fmla="*/ 446518 h 446518"/>
              <a:gd name="connsiteX1" fmla="*/ 0 w 125628"/>
              <a:gd name="connsiteY1" fmla="*/ 446518 h 446518"/>
              <a:gd name="connsiteX2" fmla="*/ 0 w 125628"/>
              <a:gd name="connsiteY2" fmla="*/ 0 h 446518"/>
              <a:gd name="connsiteX3" fmla="*/ 125628 w 125628"/>
              <a:gd name="connsiteY3" fmla="*/ 124541 h 446518"/>
            </a:gdLst>
            <a:ahLst/>
            <a:cxnLst>
              <a:cxn ang="0">
                <a:pos x="connsiteX0" y="connsiteY0"/>
              </a:cxn>
              <a:cxn ang="0">
                <a:pos x="connsiteX1" y="connsiteY1"/>
              </a:cxn>
              <a:cxn ang="0">
                <a:pos x="connsiteX2" y="connsiteY2"/>
              </a:cxn>
              <a:cxn ang="0">
                <a:pos x="connsiteX3" y="connsiteY3"/>
              </a:cxn>
            </a:cxnLst>
            <a:rect l="l" t="t" r="r" b="b"/>
            <a:pathLst>
              <a:path w="125628" h="446518">
                <a:moveTo>
                  <a:pt x="125628" y="446518"/>
                </a:moveTo>
                <a:lnTo>
                  <a:pt x="0" y="446518"/>
                </a:lnTo>
                <a:lnTo>
                  <a:pt x="0" y="0"/>
                </a:lnTo>
                <a:lnTo>
                  <a:pt x="125628" y="12454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7" name="任意多边形: 形状 6"/>
          <p:cNvSpPr/>
          <p:nvPr/>
        </p:nvSpPr>
        <p:spPr>
          <a:xfrm rot="2703745">
            <a:off x="1641693" y="3228050"/>
            <a:ext cx="47936" cy="171929"/>
          </a:xfrm>
          <a:custGeom>
            <a:avLst/>
            <a:gdLst>
              <a:gd name="connsiteX0" fmla="*/ 125628 w 125628"/>
              <a:gd name="connsiteY0" fmla="*/ 0 h 450590"/>
              <a:gd name="connsiteX1" fmla="*/ 125628 w 125628"/>
              <a:gd name="connsiteY1" fmla="*/ 450590 h 450590"/>
              <a:gd name="connsiteX2" fmla="*/ 0 w 125628"/>
              <a:gd name="connsiteY2" fmla="*/ 450590 h 450590"/>
              <a:gd name="connsiteX3" fmla="*/ 0 w 125628"/>
              <a:gd name="connsiteY3" fmla="*/ 125902 h 450590"/>
            </a:gdLst>
            <a:ahLst/>
            <a:cxnLst>
              <a:cxn ang="0">
                <a:pos x="connsiteX0" y="connsiteY0"/>
              </a:cxn>
              <a:cxn ang="0">
                <a:pos x="connsiteX1" y="connsiteY1"/>
              </a:cxn>
              <a:cxn ang="0">
                <a:pos x="connsiteX2" y="connsiteY2"/>
              </a:cxn>
              <a:cxn ang="0">
                <a:pos x="connsiteX3" y="connsiteY3"/>
              </a:cxn>
            </a:cxnLst>
            <a:rect l="l" t="t" r="r" b="b"/>
            <a:pathLst>
              <a:path w="125628" h="450590">
                <a:moveTo>
                  <a:pt x="125628" y="0"/>
                </a:moveTo>
                <a:lnTo>
                  <a:pt x="125628" y="450590"/>
                </a:lnTo>
                <a:lnTo>
                  <a:pt x="0" y="450590"/>
                </a:lnTo>
                <a:lnTo>
                  <a:pt x="0" y="125902"/>
                </a:lnTo>
                <a:close/>
              </a:path>
            </a:pathLst>
          </a:custGeom>
          <a:solidFill>
            <a:schemeClr val="accent1">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cxnSp>
        <p:nvCxnSpPr>
          <p:cNvPr id="8" name="直接连接符 7"/>
          <p:cNvCxnSpPr/>
          <p:nvPr/>
        </p:nvCxnSpPr>
        <p:spPr>
          <a:xfrm flipH="1">
            <a:off x="1736493" y="3270275"/>
            <a:ext cx="575546"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890204" y="1325899"/>
            <a:ext cx="1395351" cy="1358035"/>
            <a:chOff x="890204" y="1325899"/>
            <a:chExt cx="1395351" cy="1358035"/>
          </a:xfrm>
        </p:grpSpPr>
        <p:sp>
          <p:nvSpPr>
            <p:cNvPr id="4" name="矩形: 圆角 3"/>
            <p:cNvSpPr/>
            <p:nvPr/>
          </p:nvSpPr>
          <p:spPr>
            <a:xfrm>
              <a:off x="890204" y="1325899"/>
              <a:ext cx="1395351" cy="1358035"/>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9" name="任意多边形: 形状 8"/>
            <p:cNvSpPr/>
            <p:nvPr/>
          </p:nvSpPr>
          <p:spPr bwMode="auto">
            <a:xfrm>
              <a:off x="1101505" y="1738719"/>
              <a:ext cx="1069181" cy="938213"/>
            </a:xfrm>
            <a:custGeom>
              <a:avLst/>
              <a:gdLst>
                <a:gd name="T0" fmla="*/ 680 w 898"/>
                <a:gd name="T1" fmla="*/ 580 h 788"/>
                <a:gd name="T2" fmla="*/ 534 w 898"/>
                <a:gd name="T3" fmla="*/ 500 h 788"/>
                <a:gd name="T4" fmla="*/ 576 w 898"/>
                <a:gd name="T5" fmla="*/ 352 h 788"/>
                <a:gd name="T6" fmla="*/ 610 w 898"/>
                <a:gd name="T7" fmla="*/ 246 h 788"/>
                <a:gd name="T8" fmla="*/ 562 w 898"/>
                <a:gd name="T9" fmla="*/ 216 h 788"/>
                <a:gd name="T10" fmla="*/ 558 w 898"/>
                <a:gd name="T11" fmla="*/ 170 h 788"/>
                <a:gd name="T12" fmla="*/ 556 w 898"/>
                <a:gd name="T13" fmla="*/ 134 h 788"/>
                <a:gd name="T14" fmla="*/ 556 w 898"/>
                <a:gd name="T15" fmla="*/ 100 h 788"/>
                <a:gd name="T16" fmla="*/ 542 w 898"/>
                <a:gd name="T17" fmla="*/ 70 h 788"/>
                <a:gd name="T18" fmla="*/ 528 w 898"/>
                <a:gd name="T19" fmla="*/ 38 h 788"/>
                <a:gd name="T20" fmla="*/ 456 w 898"/>
                <a:gd name="T21" fmla="*/ 2 h 788"/>
                <a:gd name="T22" fmla="*/ 376 w 898"/>
                <a:gd name="T23" fmla="*/ 4 h 788"/>
                <a:gd name="T24" fmla="*/ 324 w 898"/>
                <a:gd name="T25" fmla="*/ 24 h 788"/>
                <a:gd name="T26" fmla="*/ 246 w 898"/>
                <a:gd name="T27" fmla="*/ 92 h 788"/>
                <a:gd name="T28" fmla="*/ 206 w 898"/>
                <a:gd name="T29" fmla="*/ 232 h 788"/>
                <a:gd name="T30" fmla="*/ 224 w 898"/>
                <a:gd name="T31" fmla="*/ 324 h 788"/>
                <a:gd name="T32" fmla="*/ 264 w 898"/>
                <a:gd name="T33" fmla="*/ 418 h 788"/>
                <a:gd name="T34" fmla="*/ 294 w 898"/>
                <a:gd name="T35" fmla="*/ 480 h 788"/>
                <a:gd name="T36" fmla="*/ 214 w 898"/>
                <a:gd name="T37" fmla="*/ 572 h 788"/>
                <a:gd name="T38" fmla="*/ 0 w 898"/>
                <a:gd name="T39" fmla="*/ 788 h 788"/>
                <a:gd name="T40" fmla="*/ 596 w 898"/>
                <a:gd name="T41" fmla="*/ 258 h 788"/>
                <a:gd name="T42" fmla="*/ 578 w 898"/>
                <a:gd name="T43" fmla="*/ 336 h 788"/>
                <a:gd name="T44" fmla="*/ 592 w 898"/>
                <a:gd name="T45" fmla="*/ 258 h 788"/>
                <a:gd name="T46" fmla="*/ 566 w 898"/>
                <a:gd name="T47" fmla="*/ 280 h 788"/>
                <a:gd name="T48" fmla="*/ 544 w 898"/>
                <a:gd name="T49" fmla="*/ 346 h 788"/>
                <a:gd name="T50" fmla="*/ 518 w 898"/>
                <a:gd name="T51" fmla="*/ 288 h 788"/>
                <a:gd name="T52" fmla="*/ 336 w 898"/>
                <a:gd name="T53" fmla="*/ 214 h 788"/>
                <a:gd name="T54" fmla="*/ 342 w 898"/>
                <a:gd name="T55" fmla="*/ 166 h 788"/>
                <a:gd name="T56" fmla="*/ 468 w 898"/>
                <a:gd name="T57" fmla="*/ 158 h 788"/>
                <a:gd name="T58" fmla="*/ 526 w 898"/>
                <a:gd name="T59" fmla="*/ 142 h 788"/>
                <a:gd name="T60" fmla="*/ 530 w 898"/>
                <a:gd name="T61" fmla="*/ 256 h 788"/>
                <a:gd name="T62" fmla="*/ 448 w 898"/>
                <a:gd name="T63" fmla="*/ 268 h 788"/>
                <a:gd name="T64" fmla="*/ 304 w 898"/>
                <a:gd name="T65" fmla="*/ 274 h 788"/>
                <a:gd name="T66" fmla="*/ 352 w 898"/>
                <a:gd name="T67" fmla="*/ 296 h 788"/>
                <a:gd name="T68" fmla="*/ 474 w 898"/>
                <a:gd name="T69" fmla="*/ 284 h 788"/>
                <a:gd name="T70" fmla="*/ 444 w 898"/>
                <a:gd name="T71" fmla="*/ 348 h 788"/>
                <a:gd name="T72" fmla="*/ 366 w 898"/>
                <a:gd name="T73" fmla="*/ 364 h 788"/>
                <a:gd name="T74" fmla="*/ 242 w 898"/>
                <a:gd name="T75" fmla="*/ 348 h 788"/>
                <a:gd name="T76" fmla="*/ 232 w 898"/>
                <a:gd name="T77" fmla="*/ 282 h 788"/>
                <a:gd name="T78" fmla="*/ 284 w 898"/>
                <a:gd name="T79" fmla="*/ 290 h 788"/>
                <a:gd name="T80" fmla="*/ 340 w 898"/>
                <a:gd name="T81" fmla="*/ 304 h 788"/>
                <a:gd name="T82" fmla="*/ 362 w 898"/>
                <a:gd name="T83" fmla="*/ 376 h 788"/>
                <a:gd name="T84" fmla="*/ 446 w 898"/>
                <a:gd name="T85" fmla="*/ 362 h 788"/>
                <a:gd name="T86" fmla="*/ 488 w 898"/>
                <a:gd name="T87" fmla="*/ 294 h 788"/>
                <a:gd name="T88" fmla="*/ 522 w 898"/>
                <a:gd name="T89" fmla="*/ 348 h 788"/>
                <a:gd name="T90" fmla="*/ 560 w 898"/>
                <a:gd name="T91" fmla="*/ 356 h 788"/>
                <a:gd name="T92" fmla="*/ 522 w 898"/>
                <a:gd name="T93" fmla="*/ 518 h 788"/>
                <a:gd name="T94" fmla="*/ 414 w 898"/>
                <a:gd name="T95" fmla="*/ 506 h 788"/>
                <a:gd name="T96" fmla="*/ 316 w 898"/>
                <a:gd name="T97" fmla="*/ 416 h 788"/>
                <a:gd name="T98" fmla="*/ 278 w 898"/>
                <a:gd name="T99" fmla="*/ 372 h 788"/>
                <a:gd name="T100" fmla="*/ 408 w 898"/>
                <a:gd name="T101" fmla="*/ 758 h 788"/>
                <a:gd name="T102" fmla="*/ 274 w 898"/>
                <a:gd name="T103" fmla="*/ 622 h 788"/>
                <a:gd name="T104" fmla="*/ 300 w 898"/>
                <a:gd name="T105" fmla="*/ 494 h 788"/>
                <a:gd name="T106" fmla="*/ 298 w 898"/>
                <a:gd name="T107" fmla="*/ 372 h 788"/>
                <a:gd name="T108" fmla="*/ 390 w 898"/>
                <a:gd name="T109" fmla="*/ 500 h 788"/>
                <a:gd name="T110" fmla="*/ 508 w 898"/>
                <a:gd name="T111" fmla="*/ 530 h 788"/>
                <a:gd name="T112" fmla="*/ 534 w 898"/>
                <a:gd name="T113" fmla="*/ 606 h 788"/>
                <a:gd name="T114" fmla="*/ 432 w 898"/>
                <a:gd name="T115" fmla="*/ 74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98" h="788">
                  <a:moveTo>
                    <a:pt x="856" y="660"/>
                  </a:moveTo>
                  <a:lnTo>
                    <a:pt x="856" y="660"/>
                  </a:lnTo>
                  <a:lnTo>
                    <a:pt x="846" y="650"/>
                  </a:lnTo>
                  <a:lnTo>
                    <a:pt x="834" y="640"/>
                  </a:lnTo>
                  <a:lnTo>
                    <a:pt x="808" y="624"/>
                  </a:lnTo>
                  <a:lnTo>
                    <a:pt x="780" y="612"/>
                  </a:lnTo>
                  <a:lnTo>
                    <a:pt x="752" y="600"/>
                  </a:lnTo>
                  <a:lnTo>
                    <a:pt x="706" y="586"/>
                  </a:lnTo>
                  <a:lnTo>
                    <a:pt x="680" y="580"/>
                  </a:lnTo>
                  <a:lnTo>
                    <a:pt x="680" y="580"/>
                  </a:lnTo>
                  <a:lnTo>
                    <a:pt x="660" y="572"/>
                  </a:lnTo>
                  <a:lnTo>
                    <a:pt x="630" y="562"/>
                  </a:lnTo>
                  <a:lnTo>
                    <a:pt x="598" y="550"/>
                  </a:lnTo>
                  <a:lnTo>
                    <a:pt x="586" y="546"/>
                  </a:lnTo>
                  <a:lnTo>
                    <a:pt x="578" y="540"/>
                  </a:lnTo>
                  <a:lnTo>
                    <a:pt x="578" y="540"/>
                  </a:lnTo>
                  <a:lnTo>
                    <a:pt x="556" y="520"/>
                  </a:lnTo>
                  <a:lnTo>
                    <a:pt x="534" y="500"/>
                  </a:lnTo>
                  <a:lnTo>
                    <a:pt x="534" y="500"/>
                  </a:lnTo>
                  <a:lnTo>
                    <a:pt x="542" y="468"/>
                  </a:lnTo>
                  <a:lnTo>
                    <a:pt x="542" y="468"/>
                  </a:lnTo>
                  <a:lnTo>
                    <a:pt x="554" y="414"/>
                  </a:lnTo>
                  <a:lnTo>
                    <a:pt x="554" y="414"/>
                  </a:lnTo>
                  <a:lnTo>
                    <a:pt x="560" y="392"/>
                  </a:lnTo>
                  <a:lnTo>
                    <a:pt x="566" y="354"/>
                  </a:lnTo>
                  <a:lnTo>
                    <a:pt x="566" y="354"/>
                  </a:lnTo>
                  <a:lnTo>
                    <a:pt x="576" y="352"/>
                  </a:lnTo>
                  <a:lnTo>
                    <a:pt x="584" y="346"/>
                  </a:lnTo>
                  <a:lnTo>
                    <a:pt x="590" y="340"/>
                  </a:lnTo>
                  <a:lnTo>
                    <a:pt x="594" y="332"/>
                  </a:lnTo>
                  <a:lnTo>
                    <a:pt x="594" y="332"/>
                  </a:lnTo>
                  <a:lnTo>
                    <a:pt x="598" y="318"/>
                  </a:lnTo>
                  <a:lnTo>
                    <a:pt x="600" y="300"/>
                  </a:lnTo>
                  <a:lnTo>
                    <a:pt x="604" y="276"/>
                  </a:lnTo>
                  <a:lnTo>
                    <a:pt x="608" y="268"/>
                  </a:lnTo>
                  <a:lnTo>
                    <a:pt x="610" y="246"/>
                  </a:lnTo>
                  <a:lnTo>
                    <a:pt x="604" y="246"/>
                  </a:lnTo>
                  <a:lnTo>
                    <a:pt x="604" y="246"/>
                  </a:lnTo>
                  <a:lnTo>
                    <a:pt x="592" y="244"/>
                  </a:lnTo>
                  <a:lnTo>
                    <a:pt x="592" y="244"/>
                  </a:lnTo>
                  <a:lnTo>
                    <a:pt x="566" y="246"/>
                  </a:lnTo>
                  <a:lnTo>
                    <a:pt x="566" y="246"/>
                  </a:lnTo>
                  <a:lnTo>
                    <a:pt x="562" y="226"/>
                  </a:lnTo>
                  <a:lnTo>
                    <a:pt x="562" y="226"/>
                  </a:lnTo>
                  <a:lnTo>
                    <a:pt x="562" y="216"/>
                  </a:lnTo>
                  <a:lnTo>
                    <a:pt x="566" y="208"/>
                  </a:lnTo>
                  <a:lnTo>
                    <a:pt x="566" y="208"/>
                  </a:lnTo>
                  <a:lnTo>
                    <a:pt x="568" y="202"/>
                  </a:lnTo>
                  <a:lnTo>
                    <a:pt x="570" y="196"/>
                  </a:lnTo>
                  <a:lnTo>
                    <a:pt x="568" y="188"/>
                  </a:lnTo>
                  <a:lnTo>
                    <a:pt x="566" y="182"/>
                  </a:lnTo>
                  <a:lnTo>
                    <a:pt x="566" y="182"/>
                  </a:lnTo>
                  <a:lnTo>
                    <a:pt x="560" y="174"/>
                  </a:lnTo>
                  <a:lnTo>
                    <a:pt x="558" y="170"/>
                  </a:lnTo>
                  <a:lnTo>
                    <a:pt x="558" y="166"/>
                  </a:lnTo>
                  <a:lnTo>
                    <a:pt x="558" y="166"/>
                  </a:lnTo>
                  <a:lnTo>
                    <a:pt x="562" y="152"/>
                  </a:lnTo>
                  <a:lnTo>
                    <a:pt x="562" y="152"/>
                  </a:lnTo>
                  <a:lnTo>
                    <a:pt x="564" y="146"/>
                  </a:lnTo>
                  <a:lnTo>
                    <a:pt x="562" y="142"/>
                  </a:lnTo>
                  <a:lnTo>
                    <a:pt x="560" y="138"/>
                  </a:lnTo>
                  <a:lnTo>
                    <a:pt x="560" y="138"/>
                  </a:lnTo>
                  <a:lnTo>
                    <a:pt x="556" y="134"/>
                  </a:lnTo>
                  <a:lnTo>
                    <a:pt x="550" y="130"/>
                  </a:lnTo>
                  <a:lnTo>
                    <a:pt x="548" y="128"/>
                  </a:lnTo>
                  <a:lnTo>
                    <a:pt x="548" y="126"/>
                  </a:lnTo>
                  <a:lnTo>
                    <a:pt x="550" y="124"/>
                  </a:lnTo>
                  <a:lnTo>
                    <a:pt x="550" y="124"/>
                  </a:lnTo>
                  <a:lnTo>
                    <a:pt x="552" y="122"/>
                  </a:lnTo>
                  <a:lnTo>
                    <a:pt x="554" y="118"/>
                  </a:lnTo>
                  <a:lnTo>
                    <a:pt x="558" y="108"/>
                  </a:lnTo>
                  <a:lnTo>
                    <a:pt x="556" y="100"/>
                  </a:lnTo>
                  <a:lnTo>
                    <a:pt x="556" y="96"/>
                  </a:lnTo>
                  <a:lnTo>
                    <a:pt x="552" y="94"/>
                  </a:lnTo>
                  <a:lnTo>
                    <a:pt x="552" y="94"/>
                  </a:lnTo>
                  <a:lnTo>
                    <a:pt x="544" y="88"/>
                  </a:lnTo>
                  <a:lnTo>
                    <a:pt x="544" y="88"/>
                  </a:lnTo>
                  <a:lnTo>
                    <a:pt x="544" y="88"/>
                  </a:lnTo>
                  <a:lnTo>
                    <a:pt x="546" y="78"/>
                  </a:lnTo>
                  <a:lnTo>
                    <a:pt x="544" y="72"/>
                  </a:lnTo>
                  <a:lnTo>
                    <a:pt x="542" y="70"/>
                  </a:lnTo>
                  <a:lnTo>
                    <a:pt x="540" y="70"/>
                  </a:lnTo>
                  <a:lnTo>
                    <a:pt x="540" y="70"/>
                  </a:lnTo>
                  <a:lnTo>
                    <a:pt x="542" y="66"/>
                  </a:lnTo>
                  <a:lnTo>
                    <a:pt x="542" y="64"/>
                  </a:lnTo>
                  <a:lnTo>
                    <a:pt x="540" y="56"/>
                  </a:lnTo>
                  <a:lnTo>
                    <a:pt x="536" y="48"/>
                  </a:lnTo>
                  <a:lnTo>
                    <a:pt x="530" y="44"/>
                  </a:lnTo>
                  <a:lnTo>
                    <a:pt x="530" y="44"/>
                  </a:lnTo>
                  <a:lnTo>
                    <a:pt x="528" y="38"/>
                  </a:lnTo>
                  <a:lnTo>
                    <a:pt x="526" y="34"/>
                  </a:lnTo>
                  <a:lnTo>
                    <a:pt x="516" y="26"/>
                  </a:lnTo>
                  <a:lnTo>
                    <a:pt x="506" y="22"/>
                  </a:lnTo>
                  <a:lnTo>
                    <a:pt x="494" y="20"/>
                  </a:lnTo>
                  <a:lnTo>
                    <a:pt x="494" y="20"/>
                  </a:lnTo>
                  <a:lnTo>
                    <a:pt x="480" y="10"/>
                  </a:lnTo>
                  <a:lnTo>
                    <a:pt x="472" y="6"/>
                  </a:lnTo>
                  <a:lnTo>
                    <a:pt x="464" y="4"/>
                  </a:lnTo>
                  <a:lnTo>
                    <a:pt x="456" y="2"/>
                  </a:lnTo>
                  <a:lnTo>
                    <a:pt x="448" y="4"/>
                  </a:lnTo>
                  <a:lnTo>
                    <a:pt x="440" y="6"/>
                  </a:lnTo>
                  <a:lnTo>
                    <a:pt x="432" y="10"/>
                  </a:lnTo>
                  <a:lnTo>
                    <a:pt x="432" y="10"/>
                  </a:lnTo>
                  <a:lnTo>
                    <a:pt x="416" y="4"/>
                  </a:lnTo>
                  <a:lnTo>
                    <a:pt x="402" y="0"/>
                  </a:lnTo>
                  <a:lnTo>
                    <a:pt x="394" y="0"/>
                  </a:lnTo>
                  <a:lnTo>
                    <a:pt x="386" y="0"/>
                  </a:lnTo>
                  <a:lnTo>
                    <a:pt x="376" y="4"/>
                  </a:lnTo>
                  <a:lnTo>
                    <a:pt x="366" y="12"/>
                  </a:lnTo>
                  <a:lnTo>
                    <a:pt x="366" y="12"/>
                  </a:lnTo>
                  <a:lnTo>
                    <a:pt x="356" y="14"/>
                  </a:lnTo>
                  <a:lnTo>
                    <a:pt x="350" y="14"/>
                  </a:lnTo>
                  <a:lnTo>
                    <a:pt x="344" y="16"/>
                  </a:lnTo>
                  <a:lnTo>
                    <a:pt x="338" y="18"/>
                  </a:lnTo>
                  <a:lnTo>
                    <a:pt x="338" y="18"/>
                  </a:lnTo>
                  <a:lnTo>
                    <a:pt x="328" y="22"/>
                  </a:lnTo>
                  <a:lnTo>
                    <a:pt x="324" y="24"/>
                  </a:lnTo>
                  <a:lnTo>
                    <a:pt x="324" y="24"/>
                  </a:lnTo>
                  <a:lnTo>
                    <a:pt x="316" y="26"/>
                  </a:lnTo>
                  <a:lnTo>
                    <a:pt x="310" y="28"/>
                  </a:lnTo>
                  <a:lnTo>
                    <a:pt x="304" y="34"/>
                  </a:lnTo>
                  <a:lnTo>
                    <a:pt x="304" y="34"/>
                  </a:lnTo>
                  <a:lnTo>
                    <a:pt x="290" y="48"/>
                  </a:lnTo>
                  <a:lnTo>
                    <a:pt x="262" y="74"/>
                  </a:lnTo>
                  <a:lnTo>
                    <a:pt x="262" y="74"/>
                  </a:lnTo>
                  <a:lnTo>
                    <a:pt x="246" y="92"/>
                  </a:lnTo>
                  <a:lnTo>
                    <a:pt x="234" y="110"/>
                  </a:lnTo>
                  <a:lnTo>
                    <a:pt x="224" y="132"/>
                  </a:lnTo>
                  <a:lnTo>
                    <a:pt x="216" y="160"/>
                  </a:lnTo>
                  <a:lnTo>
                    <a:pt x="216" y="160"/>
                  </a:lnTo>
                  <a:lnTo>
                    <a:pt x="210" y="186"/>
                  </a:lnTo>
                  <a:lnTo>
                    <a:pt x="206" y="206"/>
                  </a:lnTo>
                  <a:lnTo>
                    <a:pt x="204" y="214"/>
                  </a:lnTo>
                  <a:lnTo>
                    <a:pt x="204" y="224"/>
                  </a:lnTo>
                  <a:lnTo>
                    <a:pt x="206" y="232"/>
                  </a:lnTo>
                  <a:lnTo>
                    <a:pt x="210" y="242"/>
                  </a:lnTo>
                  <a:lnTo>
                    <a:pt x="210" y="242"/>
                  </a:lnTo>
                  <a:lnTo>
                    <a:pt x="210" y="262"/>
                  </a:lnTo>
                  <a:lnTo>
                    <a:pt x="212" y="278"/>
                  </a:lnTo>
                  <a:lnTo>
                    <a:pt x="216" y="290"/>
                  </a:lnTo>
                  <a:lnTo>
                    <a:pt x="220" y="300"/>
                  </a:lnTo>
                  <a:lnTo>
                    <a:pt x="220" y="300"/>
                  </a:lnTo>
                  <a:lnTo>
                    <a:pt x="222" y="312"/>
                  </a:lnTo>
                  <a:lnTo>
                    <a:pt x="224" y="324"/>
                  </a:lnTo>
                  <a:lnTo>
                    <a:pt x="234" y="346"/>
                  </a:lnTo>
                  <a:lnTo>
                    <a:pt x="236" y="350"/>
                  </a:lnTo>
                  <a:lnTo>
                    <a:pt x="236" y="350"/>
                  </a:lnTo>
                  <a:lnTo>
                    <a:pt x="242" y="360"/>
                  </a:lnTo>
                  <a:lnTo>
                    <a:pt x="250" y="368"/>
                  </a:lnTo>
                  <a:lnTo>
                    <a:pt x="250" y="368"/>
                  </a:lnTo>
                  <a:lnTo>
                    <a:pt x="254" y="392"/>
                  </a:lnTo>
                  <a:lnTo>
                    <a:pt x="258" y="406"/>
                  </a:lnTo>
                  <a:lnTo>
                    <a:pt x="264" y="418"/>
                  </a:lnTo>
                  <a:lnTo>
                    <a:pt x="264" y="418"/>
                  </a:lnTo>
                  <a:lnTo>
                    <a:pt x="270" y="426"/>
                  </a:lnTo>
                  <a:lnTo>
                    <a:pt x="278" y="430"/>
                  </a:lnTo>
                  <a:lnTo>
                    <a:pt x="288" y="436"/>
                  </a:lnTo>
                  <a:lnTo>
                    <a:pt x="288" y="436"/>
                  </a:lnTo>
                  <a:lnTo>
                    <a:pt x="290" y="452"/>
                  </a:lnTo>
                  <a:lnTo>
                    <a:pt x="292" y="454"/>
                  </a:lnTo>
                  <a:lnTo>
                    <a:pt x="292" y="454"/>
                  </a:lnTo>
                  <a:lnTo>
                    <a:pt x="294" y="480"/>
                  </a:lnTo>
                  <a:lnTo>
                    <a:pt x="294" y="494"/>
                  </a:lnTo>
                  <a:lnTo>
                    <a:pt x="294" y="510"/>
                  </a:lnTo>
                  <a:lnTo>
                    <a:pt x="294" y="510"/>
                  </a:lnTo>
                  <a:lnTo>
                    <a:pt x="280" y="518"/>
                  </a:lnTo>
                  <a:lnTo>
                    <a:pt x="266" y="530"/>
                  </a:lnTo>
                  <a:lnTo>
                    <a:pt x="254" y="544"/>
                  </a:lnTo>
                  <a:lnTo>
                    <a:pt x="244" y="556"/>
                  </a:lnTo>
                  <a:lnTo>
                    <a:pt x="244" y="556"/>
                  </a:lnTo>
                  <a:lnTo>
                    <a:pt x="214" y="572"/>
                  </a:lnTo>
                  <a:lnTo>
                    <a:pt x="186" y="588"/>
                  </a:lnTo>
                  <a:lnTo>
                    <a:pt x="138" y="616"/>
                  </a:lnTo>
                  <a:lnTo>
                    <a:pt x="138" y="616"/>
                  </a:lnTo>
                  <a:lnTo>
                    <a:pt x="22" y="684"/>
                  </a:lnTo>
                  <a:lnTo>
                    <a:pt x="22" y="684"/>
                  </a:lnTo>
                  <a:lnTo>
                    <a:pt x="10" y="724"/>
                  </a:lnTo>
                  <a:lnTo>
                    <a:pt x="2" y="758"/>
                  </a:lnTo>
                  <a:lnTo>
                    <a:pt x="0" y="774"/>
                  </a:lnTo>
                  <a:lnTo>
                    <a:pt x="0" y="788"/>
                  </a:lnTo>
                  <a:lnTo>
                    <a:pt x="898" y="788"/>
                  </a:lnTo>
                  <a:lnTo>
                    <a:pt x="898" y="788"/>
                  </a:lnTo>
                  <a:lnTo>
                    <a:pt x="882" y="738"/>
                  </a:lnTo>
                  <a:lnTo>
                    <a:pt x="870" y="696"/>
                  </a:lnTo>
                  <a:lnTo>
                    <a:pt x="856" y="660"/>
                  </a:lnTo>
                  <a:lnTo>
                    <a:pt x="856" y="660"/>
                  </a:lnTo>
                  <a:close/>
                  <a:moveTo>
                    <a:pt x="592" y="258"/>
                  </a:moveTo>
                  <a:lnTo>
                    <a:pt x="592" y="258"/>
                  </a:lnTo>
                  <a:lnTo>
                    <a:pt x="596" y="258"/>
                  </a:lnTo>
                  <a:lnTo>
                    <a:pt x="596" y="264"/>
                  </a:lnTo>
                  <a:lnTo>
                    <a:pt x="592" y="270"/>
                  </a:lnTo>
                  <a:lnTo>
                    <a:pt x="592" y="272"/>
                  </a:lnTo>
                  <a:lnTo>
                    <a:pt x="592" y="272"/>
                  </a:lnTo>
                  <a:lnTo>
                    <a:pt x="588" y="300"/>
                  </a:lnTo>
                  <a:lnTo>
                    <a:pt x="586" y="316"/>
                  </a:lnTo>
                  <a:lnTo>
                    <a:pt x="582" y="326"/>
                  </a:lnTo>
                  <a:lnTo>
                    <a:pt x="582" y="326"/>
                  </a:lnTo>
                  <a:lnTo>
                    <a:pt x="578" y="336"/>
                  </a:lnTo>
                  <a:lnTo>
                    <a:pt x="568" y="340"/>
                  </a:lnTo>
                  <a:lnTo>
                    <a:pt x="568" y="340"/>
                  </a:lnTo>
                  <a:lnTo>
                    <a:pt x="572" y="296"/>
                  </a:lnTo>
                  <a:lnTo>
                    <a:pt x="572" y="296"/>
                  </a:lnTo>
                  <a:lnTo>
                    <a:pt x="572" y="280"/>
                  </a:lnTo>
                  <a:lnTo>
                    <a:pt x="568" y="260"/>
                  </a:lnTo>
                  <a:lnTo>
                    <a:pt x="568" y="260"/>
                  </a:lnTo>
                  <a:lnTo>
                    <a:pt x="592" y="258"/>
                  </a:lnTo>
                  <a:lnTo>
                    <a:pt x="592" y="258"/>
                  </a:lnTo>
                  <a:close/>
                  <a:moveTo>
                    <a:pt x="520" y="280"/>
                  </a:moveTo>
                  <a:lnTo>
                    <a:pt x="520" y="280"/>
                  </a:lnTo>
                  <a:lnTo>
                    <a:pt x="520" y="278"/>
                  </a:lnTo>
                  <a:lnTo>
                    <a:pt x="524" y="274"/>
                  </a:lnTo>
                  <a:lnTo>
                    <a:pt x="534" y="268"/>
                  </a:lnTo>
                  <a:lnTo>
                    <a:pt x="548" y="264"/>
                  </a:lnTo>
                  <a:lnTo>
                    <a:pt x="562" y="260"/>
                  </a:lnTo>
                  <a:lnTo>
                    <a:pt x="562" y="260"/>
                  </a:lnTo>
                  <a:lnTo>
                    <a:pt x="566" y="280"/>
                  </a:lnTo>
                  <a:lnTo>
                    <a:pt x="566" y="296"/>
                  </a:lnTo>
                  <a:lnTo>
                    <a:pt x="566" y="296"/>
                  </a:lnTo>
                  <a:lnTo>
                    <a:pt x="564" y="318"/>
                  </a:lnTo>
                  <a:lnTo>
                    <a:pt x="562" y="342"/>
                  </a:lnTo>
                  <a:lnTo>
                    <a:pt x="562" y="342"/>
                  </a:lnTo>
                  <a:lnTo>
                    <a:pt x="550" y="346"/>
                  </a:lnTo>
                  <a:lnTo>
                    <a:pt x="550" y="346"/>
                  </a:lnTo>
                  <a:lnTo>
                    <a:pt x="544" y="346"/>
                  </a:lnTo>
                  <a:lnTo>
                    <a:pt x="544" y="346"/>
                  </a:lnTo>
                  <a:lnTo>
                    <a:pt x="536" y="344"/>
                  </a:lnTo>
                  <a:lnTo>
                    <a:pt x="532" y="340"/>
                  </a:lnTo>
                  <a:lnTo>
                    <a:pt x="532" y="340"/>
                  </a:lnTo>
                  <a:lnTo>
                    <a:pt x="530" y="338"/>
                  </a:lnTo>
                  <a:lnTo>
                    <a:pt x="530" y="338"/>
                  </a:lnTo>
                  <a:lnTo>
                    <a:pt x="524" y="328"/>
                  </a:lnTo>
                  <a:lnTo>
                    <a:pt x="520" y="312"/>
                  </a:lnTo>
                  <a:lnTo>
                    <a:pt x="518" y="296"/>
                  </a:lnTo>
                  <a:lnTo>
                    <a:pt x="518" y="288"/>
                  </a:lnTo>
                  <a:lnTo>
                    <a:pt x="520" y="280"/>
                  </a:lnTo>
                  <a:lnTo>
                    <a:pt x="520" y="280"/>
                  </a:lnTo>
                  <a:close/>
                  <a:moveTo>
                    <a:pt x="338" y="244"/>
                  </a:moveTo>
                  <a:lnTo>
                    <a:pt x="338" y="244"/>
                  </a:lnTo>
                  <a:lnTo>
                    <a:pt x="342" y="240"/>
                  </a:lnTo>
                  <a:lnTo>
                    <a:pt x="344" y="236"/>
                  </a:lnTo>
                  <a:lnTo>
                    <a:pt x="344" y="230"/>
                  </a:lnTo>
                  <a:lnTo>
                    <a:pt x="342" y="226"/>
                  </a:lnTo>
                  <a:lnTo>
                    <a:pt x="336" y="214"/>
                  </a:lnTo>
                  <a:lnTo>
                    <a:pt x="332" y="206"/>
                  </a:lnTo>
                  <a:lnTo>
                    <a:pt x="332" y="206"/>
                  </a:lnTo>
                  <a:lnTo>
                    <a:pt x="328" y="198"/>
                  </a:lnTo>
                  <a:lnTo>
                    <a:pt x="326" y="188"/>
                  </a:lnTo>
                  <a:lnTo>
                    <a:pt x="328" y="184"/>
                  </a:lnTo>
                  <a:lnTo>
                    <a:pt x="330" y="178"/>
                  </a:lnTo>
                  <a:lnTo>
                    <a:pt x="336" y="172"/>
                  </a:lnTo>
                  <a:lnTo>
                    <a:pt x="342" y="166"/>
                  </a:lnTo>
                  <a:lnTo>
                    <a:pt x="342" y="166"/>
                  </a:lnTo>
                  <a:lnTo>
                    <a:pt x="362" y="164"/>
                  </a:lnTo>
                  <a:lnTo>
                    <a:pt x="374" y="160"/>
                  </a:lnTo>
                  <a:lnTo>
                    <a:pt x="386" y="156"/>
                  </a:lnTo>
                  <a:lnTo>
                    <a:pt x="386" y="156"/>
                  </a:lnTo>
                  <a:lnTo>
                    <a:pt x="430" y="158"/>
                  </a:lnTo>
                  <a:lnTo>
                    <a:pt x="454" y="160"/>
                  </a:lnTo>
                  <a:lnTo>
                    <a:pt x="464" y="160"/>
                  </a:lnTo>
                  <a:lnTo>
                    <a:pt x="468" y="158"/>
                  </a:lnTo>
                  <a:lnTo>
                    <a:pt x="468" y="158"/>
                  </a:lnTo>
                  <a:lnTo>
                    <a:pt x="476" y="158"/>
                  </a:lnTo>
                  <a:lnTo>
                    <a:pt x="482" y="158"/>
                  </a:lnTo>
                  <a:lnTo>
                    <a:pt x="492" y="154"/>
                  </a:lnTo>
                  <a:lnTo>
                    <a:pt x="502" y="148"/>
                  </a:lnTo>
                  <a:lnTo>
                    <a:pt x="508" y="144"/>
                  </a:lnTo>
                  <a:lnTo>
                    <a:pt x="508" y="144"/>
                  </a:lnTo>
                  <a:lnTo>
                    <a:pt x="518" y="144"/>
                  </a:lnTo>
                  <a:lnTo>
                    <a:pt x="526" y="142"/>
                  </a:lnTo>
                  <a:lnTo>
                    <a:pt x="526" y="142"/>
                  </a:lnTo>
                  <a:lnTo>
                    <a:pt x="536" y="152"/>
                  </a:lnTo>
                  <a:lnTo>
                    <a:pt x="534" y="154"/>
                  </a:lnTo>
                  <a:lnTo>
                    <a:pt x="534" y="154"/>
                  </a:lnTo>
                  <a:lnTo>
                    <a:pt x="546" y="190"/>
                  </a:lnTo>
                  <a:lnTo>
                    <a:pt x="554" y="218"/>
                  </a:lnTo>
                  <a:lnTo>
                    <a:pt x="560" y="248"/>
                  </a:lnTo>
                  <a:lnTo>
                    <a:pt x="560" y="248"/>
                  </a:lnTo>
                  <a:lnTo>
                    <a:pt x="544" y="252"/>
                  </a:lnTo>
                  <a:lnTo>
                    <a:pt x="530" y="256"/>
                  </a:lnTo>
                  <a:lnTo>
                    <a:pt x="518" y="264"/>
                  </a:lnTo>
                  <a:lnTo>
                    <a:pt x="510" y="272"/>
                  </a:lnTo>
                  <a:lnTo>
                    <a:pt x="510" y="272"/>
                  </a:lnTo>
                  <a:lnTo>
                    <a:pt x="482" y="276"/>
                  </a:lnTo>
                  <a:lnTo>
                    <a:pt x="482" y="276"/>
                  </a:lnTo>
                  <a:lnTo>
                    <a:pt x="478" y="272"/>
                  </a:lnTo>
                  <a:lnTo>
                    <a:pt x="470" y="270"/>
                  </a:lnTo>
                  <a:lnTo>
                    <a:pt x="462" y="268"/>
                  </a:lnTo>
                  <a:lnTo>
                    <a:pt x="448" y="268"/>
                  </a:lnTo>
                  <a:lnTo>
                    <a:pt x="448" y="268"/>
                  </a:lnTo>
                  <a:lnTo>
                    <a:pt x="420" y="270"/>
                  </a:lnTo>
                  <a:lnTo>
                    <a:pt x="390" y="274"/>
                  </a:lnTo>
                  <a:lnTo>
                    <a:pt x="364" y="280"/>
                  </a:lnTo>
                  <a:lnTo>
                    <a:pt x="344" y="286"/>
                  </a:lnTo>
                  <a:lnTo>
                    <a:pt x="340" y="286"/>
                  </a:lnTo>
                  <a:lnTo>
                    <a:pt x="340" y="288"/>
                  </a:lnTo>
                  <a:lnTo>
                    <a:pt x="340" y="288"/>
                  </a:lnTo>
                  <a:lnTo>
                    <a:pt x="304" y="274"/>
                  </a:lnTo>
                  <a:lnTo>
                    <a:pt x="304" y="274"/>
                  </a:lnTo>
                  <a:lnTo>
                    <a:pt x="306" y="270"/>
                  </a:lnTo>
                  <a:lnTo>
                    <a:pt x="310" y="264"/>
                  </a:lnTo>
                  <a:lnTo>
                    <a:pt x="318" y="256"/>
                  </a:lnTo>
                  <a:lnTo>
                    <a:pt x="338" y="244"/>
                  </a:lnTo>
                  <a:lnTo>
                    <a:pt x="338" y="244"/>
                  </a:lnTo>
                  <a:close/>
                  <a:moveTo>
                    <a:pt x="352" y="304"/>
                  </a:moveTo>
                  <a:lnTo>
                    <a:pt x="352" y="296"/>
                  </a:lnTo>
                  <a:lnTo>
                    <a:pt x="352" y="296"/>
                  </a:lnTo>
                  <a:lnTo>
                    <a:pt x="372" y="290"/>
                  </a:lnTo>
                  <a:lnTo>
                    <a:pt x="396" y="286"/>
                  </a:lnTo>
                  <a:lnTo>
                    <a:pt x="424" y="282"/>
                  </a:lnTo>
                  <a:lnTo>
                    <a:pt x="448" y="280"/>
                  </a:lnTo>
                  <a:lnTo>
                    <a:pt x="448" y="280"/>
                  </a:lnTo>
                  <a:lnTo>
                    <a:pt x="460" y="280"/>
                  </a:lnTo>
                  <a:lnTo>
                    <a:pt x="468" y="282"/>
                  </a:lnTo>
                  <a:lnTo>
                    <a:pt x="472" y="284"/>
                  </a:lnTo>
                  <a:lnTo>
                    <a:pt x="474" y="284"/>
                  </a:lnTo>
                  <a:lnTo>
                    <a:pt x="474" y="284"/>
                  </a:lnTo>
                  <a:lnTo>
                    <a:pt x="474" y="292"/>
                  </a:lnTo>
                  <a:lnTo>
                    <a:pt x="474" y="300"/>
                  </a:lnTo>
                  <a:lnTo>
                    <a:pt x="468" y="316"/>
                  </a:lnTo>
                  <a:lnTo>
                    <a:pt x="458" y="332"/>
                  </a:lnTo>
                  <a:lnTo>
                    <a:pt x="446" y="346"/>
                  </a:lnTo>
                  <a:lnTo>
                    <a:pt x="446" y="346"/>
                  </a:lnTo>
                  <a:lnTo>
                    <a:pt x="444" y="348"/>
                  </a:lnTo>
                  <a:lnTo>
                    <a:pt x="444" y="348"/>
                  </a:lnTo>
                  <a:lnTo>
                    <a:pt x="440" y="352"/>
                  </a:lnTo>
                  <a:lnTo>
                    <a:pt x="432" y="356"/>
                  </a:lnTo>
                  <a:lnTo>
                    <a:pt x="424" y="360"/>
                  </a:lnTo>
                  <a:lnTo>
                    <a:pt x="410" y="364"/>
                  </a:lnTo>
                  <a:lnTo>
                    <a:pt x="410" y="364"/>
                  </a:lnTo>
                  <a:lnTo>
                    <a:pt x="380" y="368"/>
                  </a:lnTo>
                  <a:lnTo>
                    <a:pt x="380" y="368"/>
                  </a:lnTo>
                  <a:lnTo>
                    <a:pt x="372" y="366"/>
                  </a:lnTo>
                  <a:lnTo>
                    <a:pt x="366" y="364"/>
                  </a:lnTo>
                  <a:lnTo>
                    <a:pt x="364" y="362"/>
                  </a:lnTo>
                  <a:lnTo>
                    <a:pt x="362" y="360"/>
                  </a:lnTo>
                  <a:lnTo>
                    <a:pt x="362" y="360"/>
                  </a:lnTo>
                  <a:lnTo>
                    <a:pt x="360" y="350"/>
                  </a:lnTo>
                  <a:lnTo>
                    <a:pt x="358" y="338"/>
                  </a:lnTo>
                  <a:lnTo>
                    <a:pt x="356" y="310"/>
                  </a:lnTo>
                  <a:lnTo>
                    <a:pt x="356" y="308"/>
                  </a:lnTo>
                  <a:lnTo>
                    <a:pt x="352" y="304"/>
                  </a:lnTo>
                  <a:close/>
                  <a:moveTo>
                    <a:pt x="242" y="348"/>
                  </a:moveTo>
                  <a:lnTo>
                    <a:pt x="240" y="344"/>
                  </a:lnTo>
                  <a:lnTo>
                    <a:pt x="240" y="344"/>
                  </a:lnTo>
                  <a:lnTo>
                    <a:pt x="232" y="330"/>
                  </a:lnTo>
                  <a:lnTo>
                    <a:pt x="228" y="312"/>
                  </a:lnTo>
                  <a:lnTo>
                    <a:pt x="226" y="304"/>
                  </a:lnTo>
                  <a:lnTo>
                    <a:pt x="226" y="296"/>
                  </a:lnTo>
                  <a:lnTo>
                    <a:pt x="228" y="288"/>
                  </a:lnTo>
                  <a:lnTo>
                    <a:pt x="232" y="282"/>
                  </a:lnTo>
                  <a:lnTo>
                    <a:pt x="232" y="282"/>
                  </a:lnTo>
                  <a:lnTo>
                    <a:pt x="238" y="276"/>
                  </a:lnTo>
                  <a:lnTo>
                    <a:pt x="242" y="272"/>
                  </a:lnTo>
                  <a:lnTo>
                    <a:pt x="248" y="270"/>
                  </a:lnTo>
                  <a:lnTo>
                    <a:pt x="254" y="270"/>
                  </a:lnTo>
                  <a:lnTo>
                    <a:pt x="254" y="270"/>
                  </a:lnTo>
                  <a:lnTo>
                    <a:pt x="262" y="272"/>
                  </a:lnTo>
                  <a:lnTo>
                    <a:pt x="270" y="276"/>
                  </a:lnTo>
                  <a:lnTo>
                    <a:pt x="278" y="282"/>
                  </a:lnTo>
                  <a:lnTo>
                    <a:pt x="284" y="290"/>
                  </a:lnTo>
                  <a:lnTo>
                    <a:pt x="286" y="288"/>
                  </a:lnTo>
                  <a:lnTo>
                    <a:pt x="286" y="288"/>
                  </a:lnTo>
                  <a:lnTo>
                    <a:pt x="290" y="300"/>
                  </a:lnTo>
                  <a:lnTo>
                    <a:pt x="294" y="314"/>
                  </a:lnTo>
                  <a:lnTo>
                    <a:pt x="294" y="328"/>
                  </a:lnTo>
                  <a:lnTo>
                    <a:pt x="308" y="336"/>
                  </a:lnTo>
                  <a:lnTo>
                    <a:pt x="308" y="336"/>
                  </a:lnTo>
                  <a:lnTo>
                    <a:pt x="304" y="288"/>
                  </a:lnTo>
                  <a:lnTo>
                    <a:pt x="340" y="304"/>
                  </a:lnTo>
                  <a:lnTo>
                    <a:pt x="338" y="308"/>
                  </a:lnTo>
                  <a:lnTo>
                    <a:pt x="344" y="314"/>
                  </a:lnTo>
                  <a:lnTo>
                    <a:pt x="344" y="314"/>
                  </a:lnTo>
                  <a:lnTo>
                    <a:pt x="346" y="338"/>
                  </a:lnTo>
                  <a:lnTo>
                    <a:pt x="348" y="354"/>
                  </a:lnTo>
                  <a:lnTo>
                    <a:pt x="352" y="366"/>
                  </a:lnTo>
                  <a:lnTo>
                    <a:pt x="352" y="366"/>
                  </a:lnTo>
                  <a:lnTo>
                    <a:pt x="356" y="372"/>
                  </a:lnTo>
                  <a:lnTo>
                    <a:pt x="362" y="376"/>
                  </a:lnTo>
                  <a:lnTo>
                    <a:pt x="370" y="378"/>
                  </a:lnTo>
                  <a:lnTo>
                    <a:pt x="380" y="380"/>
                  </a:lnTo>
                  <a:lnTo>
                    <a:pt x="380" y="380"/>
                  </a:lnTo>
                  <a:lnTo>
                    <a:pt x="394" y="378"/>
                  </a:lnTo>
                  <a:lnTo>
                    <a:pt x="412" y="376"/>
                  </a:lnTo>
                  <a:lnTo>
                    <a:pt x="412" y="376"/>
                  </a:lnTo>
                  <a:lnTo>
                    <a:pt x="428" y="372"/>
                  </a:lnTo>
                  <a:lnTo>
                    <a:pt x="440" y="368"/>
                  </a:lnTo>
                  <a:lnTo>
                    <a:pt x="446" y="362"/>
                  </a:lnTo>
                  <a:lnTo>
                    <a:pt x="452" y="358"/>
                  </a:lnTo>
                  <a:lnTo>
                    <a:pt x="452" y="358"/>
                  </a:lnTo>
                  <a:lnTo>
                    <a:pt x="454" y="354"/>
                  </a:lnTo>
                  <a:lnTo>
                    <a:pt x="454" y="354"/>
                  </a:lnTo>
                  <a:lnTo>
                    <a:pt x="466" y="344"/>
                  </a:lnTo>
                  <a:lnTo>
                    <a:pt x="476" y="328"/>
                  </a:lnTo>
                  <a:lnTo>
                    <a:pt x="484" y="312"/>
                  </a:lnTo>
                  <a:lnTo>
                    <a:pt x="488" y="294"/>
                  </a:lnTo>
                  <a:lnTo>
                    <a:pt x="488" y="294"/>
                  </a:lnTo>
                  <a:lnTo>
                    <a:pt x="496" y="292"/>
                  </a:lnTo>
                  <a:lnTo>
                    <a:pt x="506" y="292"/>
                  </a:lnTo>
                  <a:lnTo>
                    <a:pt x="506" y="292"/>
                  </a:lnTo>
                  <a:lnTo>
                    <a:pt x="506" y="308"/>
                  </a:lnTo>
                  <a:lnTo>
                    <a:pt x="510" y="322"/>
                  </a:lnTo>
                  <a:lnTo>
                    <a:pt x="516" y="336"/>
                  </a:lnTo>
                  <a:lnTo>
                    <a:pt x="522" y="346"/>
                  </a:lnTo>
                  <a:lnTo>
                    <a:pt x="522" y="346"/>
                  </a:lnTo>
                  <a:lnTo>
                    <a:pt x="522" y="348"/>
                  </a:lnTo>
                  <a:lnTo>
                    <a:pt x="522" y="348"/>
                  </a:lnTo>
                  <a:lnTo>
                    <a:pt x="526" y="350"/>
                  </a:lnTo>
                  <a:lnTo>
                    <a:pt x="530" y="354"/>
                  </a:lnTo>
                  <a:lnTo>
                    <a:pt x="536" y="356"/>
                  </a:lnTo>
                  <a:lnTo>
                    <a:pt x="544" y="358"/>
                  </a:lnTo>
                  <a:lnTo>
                    <a:pt x="544" y="358"/>
                  </a:lnTo>
                  <a:lnTo>
                    <a:pt x="552" y="358"/>
                  </a:lnTo>
                  <a:lnTo>
                    <a:pt x="552" y="358"/>
                  </a:lnTo>
                  <a:lnTo>
                    <a:pt x="560" y="356"/>
                  </a:lnTo>
                  <a:lnTo>
                    <a:pt x="560" y="356"/>
                  </a:lnTo>
                  <a:lnTo>
                    <a:pt x="554" y="390"/>
                  </a:lnTo>
                  <a:lnTo>
                    <a:pt x="548" y="414"/>
                  </a:lnTo>
                  <a:lnTo>
                    <a:pt x="548" y="414"/>
                  </a:lnTo>
                  <a:lnTo>
                    <a:pt x="536" y="466"/>
                  </a:lnTo>
                  <a:lnTo>
                    <a:pt x="536" y="466"/>
                  </a:lnTo>
                  <a:lnTo>
                    <a:pt x="524" y="516"/>
                  </a:lnTo>
                  <a:lnTo>
                    <a:pt x="524" y="516"/>
                  </a:lnTo>
                  <a:lnTo>
                    <a:pt x="522" y="518"/>
                  </a:lnTo>
                  <a:lnTo>
                    <a:pt x="516" y="522"/>
                  </a:lnTo>
                  <a:lnTo>
                    <a:pt x="500" y="526"/>
                  </a:lnTo>
                  <a:lnTo>
                    <a:pt x="480" y="530"/>
                  </a:lnTo>
                  <a:lnTo>
                    <a:pt x="470" y="530"/>
                  </a:lnTo>
                  <a:lnTo>
                    <a:pt x="464" y="528"/>
                  </a:lnTo>
                  <a:lnTo>
                    <a:pt x="464" y="528"/>
                  </a:lnTo>
                  <a:lnTo>
                    <a:pt x="436" y="518"/>
                  </a:lnTo>
                  <a:lnTo>
                    <a:pt x="414" y="506"/>
                  </a:lnTo>
                  <a:lnTo>
                    <a:pt x="414" y="506"/>
                  </a:lnTo>
                  <a:lnTo>
                    <a:pt x="394" y="494"/>
                  </a:lnTo>
                  <a:lnTo>
                    <a:pt x="376" y="486"/>
                  </a:lnTo>
                  <a:lnTo>
                    <a:pt x="376" y="486"/>
                  </a:lnTo>
                  <a:lnTo>
                    <a:pt x="364" y="478"/>
                  </a:lnTo>
                  <a:lnTo>
                    <a:pt x="352" y="470"/>
                  </a:lnTo>
                  <a:lnTo>
                    <a:pt x="342" y="462"/>
                  </a:lnTo>
                  <a:lnTo>
                    <a:pt x="332" y="450"/>
                  </a:lnTo>
                  <a:lnTo>
                    <a:pt x="324" y="436"/>
                  </a:lnTo>
                  <a:lnTo>
                    <a:pt x="316" y="416"/>
                  </a:lnTo>
                  <a:lnTo>
                    <a:pt x="310" y="390"/>
                  </a:lnTo>
                  <a:lnTo>
                    <a:pt x="302" y="358"/>
                  </a:lnTo>
                  <a:lnTo>
                    <a:pt x="296" y="360"/>
                  </a:lnTo>
                  <a:lnTo>
                    <a:pt x="296" y="360"/>
                  </a:lnTo>
                  <a:lnTo>
                    <a:pt x="298" y="364"/>
                  </a:lnTo>
                  <a:lnTo>
                    <a:pt x="298" y="364"/>
                  </a:lnTo>
                  <a:lnTo>
                    <a:pt x="290" y="370"/>
                  </a:lnTo>
                  <a:lnTo>
                    <a:pt x="284" y="374"/>
                  </a:lnTo>
                  <a:lnTo>
                    <a:pt x="278" y="372"/>
                  </a:lnTo>
                  <a:lnTo>
                    <a:pt x="276" y="372"/>
                  </a:lnTo>
                  <a:lnTo>
                    <a:pt x="276" y="372"/>
                  </a:lnTo>
                  <a:lnTo>
                    <a:pt x="266" y="370"/>
                  </a:lnTo>
                  <a:lnTo>
                    <a:pt x="256" y="364"/>
                  </a:lnTo>
                  <a:lnTo>
                    <a:pt x="248" y="358"/>
                  </a:lnTo>
                  <a:lnTo>
                    <a:pt x="242" y="348"/>
                  </a:lnTo>
                  <a:lnTo>
                    <a:pt x="242" y="348"/>
                  </a:lnTo>
                  <a:close/>
                  <a:moveTo>
                    <a:pt x="408" y="758"/>
                  </a:moveTo>
                  <a:lnTo>
                    <a:pt x="408" y="758"/>
                  </a:lnTo>
                  <a:lnTo>
                    <a:pt x="372" y="730"/>
                  </a:lnTo>
                  <a:lnTo>
                    <a:pt x="342" y="706"/>
                  </a:lnTo>
                  <a:lnTo>
                    <a:pt x="318" y="686"/>
                  </a:lnTo>
                  <a:lnTo>
                    <a:pt x="302" y="668"/>
                  </a:lnTo>
                  <a:lnTo>
                    <a:pt x="290" y="654"/>
                  </a:lnTo>
                  <a:lnTo>
                    <a:pt x="282" y="642"/>
                  </a:lnTo>
                  <a:lnTo>
                    <a:pt x="276" y="632"/>
                  </a:lnTo>
                  <a:lnTo>
                    <a:pt x="274" y="622"/>
                  </a:lnTo>
                  <a:lnTo>
                    <a:pt x="274" y="622"/>
                  </a:lnTo>
                  <a:lnTo>
                    <a:pt x="274" y="604"/>
                  </a:lnTo>
                  <a:lnTo>
                    <a:pt x="278" y="582"/>
                  </a:lnTo>
                  <a:lnTo>
                    <a:pt x="284" y="562"/>
                  </a:lnTo>
                  <a:lnTo>
                    <a:pt x="288" y="544"/>
                  </a:lnTo>
                  <a:lnTo>
                    <a:pt x="292" y="544"/>
                  </a:lnTo>
                  <a:lnTo>
                    <a:pt x="292" y="544"/>
                  </a:lnTo>
                  <a:lnTo>
                    <a:pt x="296" y="532"/>
                  </a:lnTo>
                  <a:lnTo>
                    <a:pt x="298" y="518"/>
                  </a:lnTo>
                  <a:lnTo>
                    <a:pt x="300" y="494"/>
                  </a:lnTo>
                  <a:lnTo>
                    <a:pt x="300" y="472"/>
                  </a:lnTo>
                  <a:lnTo>
                    <a:pt x="298" y="454"/>
                  </a:lnTo>
                  <a:lnTo>
                    <a:pt x="296" y="452"/>
                  </a:lnTo>
                  <a:lnTo>
                    <a:pt x="296" y="452"/>
                  </a:lnTo>
                  <a:lnTo>
                    <a:pt x="288" y="378"/>
                  </a:lnTo>
                  <a:lnTo>
                    <a:pt x="288" y="378"/>
                  </a:lnTo>
                  <a:lnTo>
                    <a:pt x="294" y="376"/>
                  </a:lnTo>
                  <a:lnTo>
                    <a:pt x="298" y="372"/>
                  </a:lnTo>
                  <a:lnTo>
                    <a:pt x="298" y="372"/>
                  </a:lnTo>
                  <a:lnTo>
                    <a:pt x="306" y="402"/>
                  </a:lnTo>
                  <a:lnTo>
                    <a:pt x="312" y="426"/>
                  </a:lnTo>
                  <a:lnTo>
                    <a:pt x="320" y="444"/>
                  </a:lnTo>
                  <a:lnTo>
                    <a:pt x="328" y="458"/>
                  </a:lnTo>
                  <a:lnTo>
                    <a:pt x="338" y="468"/>
                  </a:lnTo>
                  <a:lnTo>
                    <a:pt x="348" y="476"/>
                  </a:lnTo>
                  <a:lnTo>
                    <a:pt x="374" y="492"/>
                  </a:lnTo>
                  <a:lnTo>
                    <a:pt x="374" y="492"/>
                  </a:lnTo>
                  <a:lnTo>
                    <a:pt x="390" y="500"/>
                  </a:lnTo>
                  <a:lnTo>
                    <a:pt x="410" y="512"/>
                  </a:lnTo>
                  <a:lnTo>
                    <a:pt x="410" y="512"/>
                  </a:lnTo>
                  <a:lnTo>
                    <a:pt x="434" y="524"/>
                  </a:lnTo>
                  <a:lnTo>
                    <a:pt x="462" y="534"/>
                  </a:lnTo>
                  <a:lnTo>
                    <a:pt x="462" y="534"/>
                  </a:lnTo>
                  <a:lnTo>
                    <a:pt x="474" y="536"/>
                  </a:lnTo>
                  <a:lnTo>
                    <a:pt x="474" y="536"/>
                  </a:lnTo>
                  <a:lnTo>
                    <a:pt x="492" y="534"/>
                  </a:lnTo>
                  <a:lnTo>
                    <a:pt x="508" y="530"/>
                  </a:lnTo>
                  <a:lnTo>
                    <a:pt x="522" y="524"/>
                  </a:lnTo>
                  <a:lnTo>
                    <a:pt x="526" y="522"/>
                  </a:lnTo>
                  <a:lnTo>
                    <a:pt x="530" y="518"/>
                  </a:lnTo>
                  <a:lnTo>
                    <a:pt x="530" y="518"/>
                  </a:lnTo>
                  <a:lnTo>
                    <a:pt x="530" y="512"/>
                  </a:lnTo>
                  <a:lnTo>
                    <a:pt x="530" y="512"/>
                  </a:lnTo>
                  <a:lnTo>
                    <a:pt x="530" y="558"/>
                  </a:lnTo>
                  <a:lnTo>
                    <a:pt x="532" y="582"/>
                  </a:lnTo>
                  <a:lnTo>
                    <a:pt x="534" y="606"/>
                  </a:lnTo>
                  <a:lnTo>
                    <a:pt x="534" y="606"/>
                  </a:lnTo>
                  <a:lnTo>
                    <a:pt x="534" y="614"/>
                  </a:lnTo>
                  <a:lnTo>
                    <a:pt x="534" y="622"/>
                  </a:lnTo>
                  <a:lnTo>
                    <a:pt x="526" y="642"/>
                  </a:lnTo>
                  <a:lnTo>
                    <a:pt x="514" y="664"/>
                  </a:lnTo>
                  <a:lnTo>
                    <a:pt x="498" y="688"/>
                  </a:lnTo>
                  <a:lnTo>
                    <a:pt x="478" y="710"/>
                  </a:lnTo>
                  <a:lnTo>
                    <a:pt x="456" y="730"/>
                  </a:lnTo>
                  <a:lnTo>
                    <a:pt x="432" y="748"/>
                  </a:lnTo>
                  <a:lnTo>
                    <a:pt x="420" y="754"/>
                  </a:lnTo>
                  <a:lnTo>
                    <a:pt x="408" y="758"/>
                  </a:lnTo>
                  <a:lnTo>
                    <a:pt x="408" y="758"/>
                  </a:lnTo>
                  <a:close/>
                </a:path>
              </a:pathLst>
            </a:custGeom>
            <a:solidFill>
              <a:schemeClr val="accent1">
                <a:lumMod val="100000"/>
              </a:schemeClr>
            </a:solidFill>
            <a:ln>
              <a:noFill/>
            </a:ln>
          </p:spPr>
          <p:txBody>
            <a:bodyPr anchor="ctr"/>
            <a:lstStyle/>
            <a:p>
              <a:pPr algn="ctr"/>
              <a:endParaRPr>
                <a:cs typeface="+mn-ea"/>
                <a:sym typeface="+mn-lt"/>
              </a:endParaRPr>
            </a:p>
          </p:txBody>
        </p:sp>
      </p:grpSp>
      <p:sp>
        <p:nvSpPr>
          <p:cNvPr id="10" name="矩形 9"/>
          <p:cNvSpPr/>
          <p:nvPr/>
        </p:nvSpPr>
        <p:spPr>
          <a:xfrm>
            <a:off x="710572" y="3492586"/>
            <a:ext cx="1807502" cy="726347"/>
          </a:xfrm>
          <a:prstGeom prst="rect">
            <a:avLst/>
          </a:prstGeom>
        </p:spPr>
        <p:txBody>
          <a:bodyPr wrap="square">
            <a:normAutofit lnSpcReduction="10000"/>
          </a:bodyPr>
          <a:lstStyle/>
          <a:p>
            <a:pPr algn="ctr">
              <a:lnSpc>
                <a:spcPct val="120000"/>
              </a:lnSpc>
              <a:buClr>
                <a:srgbClr val="E24848"/>
              </a:buClr>
            </a:pPr>
            <a:r>
              <a:rPr lang="zh-CN" altLang="en-US" sz="1200" noProof="1">
                <a:solidFill>
                  <a:schemeClr val="dk1">
                    <a:lumMod val="100000"/>
                  </a:schemeClr>
                </a:solidFill>
                <a:cs typeface="+mn-ea"/>
                <a:sym typeface="+mn-lt"/>
              </a:rPr>
              <a:t>此部分内容作为文字排版占位</a:t>
            </a:r>
            <a:br>
              <a:rPr lang="zh-CN" altLang="en-US" sz="1200" noProof="1">
                <a:solidFill>
                  <a:schemeClr val="dk1">
                    <a:lumMod val="100000"/>
                  </a:schemeClr>
                </a:solidFill>
                <a:cs typeface="+mn-ea"/>
                <a:sym typeface="+mn-lt"/>
              </a:rPr>
            </a:br>
            <a:r>
              <a:rPr lang="zh-CN" altLang="en-US" sz="1200" noProof="1">
                <a:solidFill>
                  <a:schemeClr val="dk1">
                    <a:lumMod val="100000"/>
                  </a:schemeClr>
                </a:solidFill>
                <a:cs typeface="+mn-ea"/>
                <a:sym typeface="+mn-lt"/>
              </a:rPr>
              <a:t>（建议使用主题字体）</a:t>
            </a:r>
          </a:p>
        </p:txBody>
      </p:sp>
      <p:sp>
        <p:nvSpPr>
          <p:cNvPr id="11" name="矩形 10"/>
          <p:cNvSpPr/>
          <p:nvPr/>
        </p:nvSpPr>
        <p:spPr>
          <a:xfrm>
            <a:off x="916645" y="2789998"/>
            <a:ext cx="1402198" cy="253916"/>
          </a:xfrm>
          <a:prstGeom prst="rect">
            <a:avLst/>
          </a:prstGeom>
        </p:spPr>
        <p:txBody>
          <a:bodyPr wrap="none">
            <a:normAutofit fontScale="77500" lnSpcReduction="20000"/>
          </a:bodyPr>
          <a:lstStyle/>
          <a:p>
            <a:pPr algn="ctr">
              <a:buClr>
                <a:srgbClr val="E24848"/>
              </a:buClr>
            </a:pPr>
            <a:r>
              <a:rPr lang="zh-CN" altLang="en-US" sz="1600" b="1" noProof="1">
                <a:solidFill>
                  <a:schemeClr val="accent1">
                    <a:lumMod val="100000"/>
                  </a:schemeClr>
                </a:solidFill>
                <a:cs typeface="+mn-ea"/>
                <a:sym typeface="+mn-lt"/>
              </a:rPr>
              <a:t>标题文本预设</a:t>
            </a:r>
          </a:p>
        </p:txBody>
      </p:sp>
      <p:sp>
        <p:nvSpPr>
          <p:cNvPr id="12" name="矩形 11"/>
          <p:cNvSpPr/>
          <p:nvPr/>
        </p:nvSpPr>
        <p:spPr>
          <a:xfrm>
            <a:off x="923493" y="3034210"/>
            <a:ext cx="1395351" cy="230833"/>
          </a:xfrm>
          <a:prstGeom prst="rect">
            <a:avLst/>
          </a:prstGeom>
          <a:noFill/>
        </p:spPr>
        <p:txBody>
          <a:bodyPr wrap="none">
            <a:normAutofit fontScale="77500" lnSpcReduction="20000"/>
          </a:bodyPr>
          <a:lstStyle/>
          <a:p>
            <a:pPr algn="ctr">
              <a:buClr>
                <a:srgbClr val="E24848"/>
              </a:buClr>
            </a:pPr>
            <a:r>
              <a:rPr lang="zh-CN" altLang="en-US" sz="1400" noProof="1">
                <a:solidFill>
                  <a:schemeClr val="tx2"/>
                </a:solidFill>
                <a:cs typeface="+mn-ea"/>
                <a:sym typeface="+mn-lt"/>
              </a:rPr>
              <a:t>关键词</a:t>
            </a:r>
          </a:p>
        </p:txBody>
      </p:sp>
      <p:cxnSp>
        <p:nvCxnSpPr>
          <p:cNvPr id="14" name="直接连接符 13"/>
          <p:cNvCxnSpPr/>
          <p:nvPr/>
        </p:nvCxnSpPr>
        <p:spPr>
          <a:xfrm flipH="1">
            <a:off x="2888409" y="3270274"/>
            <a:ext cx="586007"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任意多边形: 形状 14"/>
          <p:cNvSpPr/>
          <p:nvPr/>
        </p:nvSpPr>
        <p:spPr>
          <a:xfrm rot="18914935">
            <a:off x="3526387" y="3228698"/>
            <a:ext cx="47936" cy="170375"/>
          </a:xfrm>
          <a:custGeom>
            <a:avLst/>
            <a:gdLst>
              <a:gd name="connsiteX0" fmla="*/ 125628 w 125628"/>
              <a:gd name="connsiteY0" fmla="*/ 446518 h 446518"/>
              <a:gd name="connsiteX1" fmla="*/ 0 w 125628"/>
              <a:gd name="connsiteY1" fmla="*/ 446518 h 446518"/>
              <a:gd name="connsiteX2" fmla="*/ 0 w 125628"/>
              <a:gd name="connsiteY2" fmla="*/ 0 h 446518"/>
              <a:gd name="connsiteX3" fmla="*/ 125628 w 125628"/>
              <a:gd name="connsiteY3" fmla="*/ 124541 h 446518"/>
            </a:gdLst>
            <a:ahLst/>
            <a:cxnLst>
              <a:cxn ang="0">
                <a:pos x="connsiteX0" y="connsiteY0"/>
              </a:cxn>
              <a:cxn ang="0">
                <a:pos x="connsiteX1" y="connsiteY1"/>
              </a:cxn>
              <a:cxn ang="0">
                <a:pos x="connsiteX2" y="connsiteY2"/>
              </a:cxn>
              <a:cxn ang="0">
                <a:pos x="connsiteX3" y="connsiteY3"/>
              </a:cxn>
            </a:cxnLst>
            <a:rect l="l" t="t" r="r" b="b"/>
            <a:pathLst>
              <a:path w="125628" h="446518">
                <a:moveTo>
                  <a:pt x="125628" y="446518"/>
                </a:moveTo>
                <a:lnTo>
                  <a:pt x="0" y="446518"/>
                </a:lnTo>
                <a:lnTo>
                  <a:pt x="0" y="0"/>
                </a:lnTo>
                <a:lnTo>
                  <a:pt x="125628" y="12454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16" name="任意多边形: 形状 15"/>
          <p:cNvSpPr/>
          <p:nvPr/>
        </p:nvSpPr>
        <p:spPr>
          <a:xfrm rot="2703745">
            <a:off x="3613476" y="3228050"/>
            <a:ext cx="47936" cy="171929"/>
          </a:xfrm>
          <a:custGeom>
            <a:avLst/>
            <a:gdLst>
              <a:gd name="connsiteX0" fmla="*/ 125628 w 125628"/>
              <a:gd name="connsiteY0" fmla="*/ 0 h 450590"/>
              <a:gd name="connsiteX1" fmla="*/ 125628 w 125628"/>
              <a:gd name="connsiteY1" fmla="*/ 450590 h 450590"/>
              <a:gd name="connsiteX2" fmla="*/ 0 w 125628"/>
              <a:gd name="connsiteY2" fmla="*/ 450590 h 450590"/>
              <a:gd name="connsiteX3" fmla="*/ 0 w 125628"/>
              <a:gd name="connsiteY3" fmla="*/ 125902 h 450590"/>
            </a:gdLst>
            <a:ahLst/>
            <a:cxnLst>
              <a:cxn ang="0">
                <a:pos x="connsiteX0" y="connsiteY0"/>
              </a:cxn>
              <a:cxn ang="0">
                <a:pos x="connsiteX1" y="connsiteY1"/>
              </a:cxn>
              <a:cxn ang="0">
                <a:pos x="connsiteX2" y="connsiteY2"/>
              </a:cxn>
              <a:cxn ang="0">
                <a:pos x="connsiteX3" y="connsiteY3"/>
              </a:cxn>
            </a:cxnLst>
            <a:rect l="l" t="t" r="r" b="b"/>
            <a:pathLst>
              <a:path w="125628" h="450590">
                <a:moveTo>
                  <a:pt x="125628" y="0"/>
                </a:moveTo>
                <a:lnTo>
                  <a:pt x="125628" y="450590"/>
                </a:lnTo>
                <a:lnTo>
                  <a:pt x="0" y="450590"/>
                </a:lnTo>
                <a:lnTo>
                  <a:pt x="0" y="125902"/>
                </a:lnTo>
                <a:close/>
              </a:path>
            </a:pathLst>
          </a:custGeom>
          <a:solidFill>
            <a:schemeClr val="accent2">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cxnSp>
        <p:nvCxnSpPr>
          <p:cNvPr id="17" name="直接连接符 16"/>
          <p:cNvCxnSpPr/>
          <p:nvPr/>
        </p:nvCxnSpPr>
        <p:spPr>
          <a:xfrm flipH="1">
            <a:off x="3708276" y="3270275"/>
            <a:ext cx="575546"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2682364" y="3492595"/>
            <a:ext cx="1807502" cy="726347"/>
          </a:xfrm>
          <a:prstGeom prst="rect">
            <a:avLst/>
          </a:prstGeom>
        </p:spPr>
        <p:txBody>
          <a:bodyPr wrap="square">
            <a:normAutofit lnSpcReduction="10000"/>
          </a:bodyPr>
          <a:lstStyle/>
          <a:p>
            <a:pPr algn="ctr">
              <a:lnSpc>
                <a:spcPct val="120000"/>
              </a:lnSpc>
              <a:buClr>
                <a:srgbClr val="E24848"/>
              </a:buClr>
            </a:pPr>
            <a:r>
              <a:rPr lang="zh-CN" altLang="en-US" sz="1200" noProof="1">
                <a:solidFill>
                  <a:schemeClr val="dk1">
                    <a:lumMod val="100000"/>
                  </a:schemeClr>
                </a:solidFill>
                <a:cs typeface="+mn-ea"/>
                <a:sym typeface="+mn-lt"/>
              </a:rPr>
              <a:t>此部分内容作为文字排版占位</a:t>
            </a:r>
            <a:br>
              <a:rPr lang="zh-CN" altLang="en-US" sz="1200" noProof="1">
                <a:solidFill>
                  <a:schemeClr val="dk1">
                    <a:lumMod val="100000"/>
                  </a:schemeClr>
                </a:solidFill>
                <a:cs typeface="+mn-ea"/>
                <a:sym typeface="+mn-lt"/>
              </a:rPr>
            </a:br>
            <a:r>
              <a:rPr lang="zh-CN" altLang="en-US" sz="1200" noProof="1">
                <a:solidFill>
                  <a:schemeClr val="dk1">
                    <a:lumMod val="100000"/>
                  </a:schemeClr>
                </a:solidFill>
                <a:cs typeface="+mn-ea"/>
                <a:sym typeface="+mn-lt"/>
              </a:rPr>
              <a:t>（建议使用主题字体）</a:t>
            </a:r>
          </a:p>
        </p:txBody>
      </p:sp>
      <p:sp>
        <p:nvSpPr>
          <p:cNvPr id="19" name="矩形 18"/>
          <p:cNvSpPr/>
          <p:nvPr/>
        </p:nvSpPr>
        <p:spPr>
          <a:xfrm>
            <a:off x="2888437" y="2789997"/>
            <a:ext cx="1402198" cy="253916"/>
          </a:xfrm>
          <a:prstGeom prst="rect">
            <a:avLst/>
          </a:prstGeom>
        </p:spPr>
        <p:txBody>
          <a:bodyPr wrap="none">
            <a:normAutofit fontScale="77500" lnSpcReduction="20000"/>
          </a:bodyPr>
          <a:lstStyle/>
          <a:p>
            <a:pPr algn="ctr">
              <a:buClr>
                <a:srgbClr val="E24848"/>
              </a:buClr>
            </a:pPr>
            <a:r>
              <a:rPr lang="zh-CN" altLang="en-US" sz="1600" b="1" noProof="1">
                <a:solidFill>
                  <a:schemeClr val="accent2">
                    <a:lumMod val="100000"/>
                  </a:schemeClr>
                </a:solidFill>
                <a:cs typeface="+mn-ea"/>
                <a:sym typeface="+mn-lt"/>
              </a:rPr>
              <a:t>标题文本预设</a:t>
            </a:r>
          </a:p>
        </p:txBody>
      </p:sp>
      <p:sp>
        <p:nvSpPr>
          <p:cNvPr id="20" name="矩形 19"/>
          <p:cNvSpPr/>
          <p:nvPr/>
        </p:nvSpPr>
        <p:spPr>
          <a:xfrm>
            <a:off x="2895276" y="3034219"/>
            <a:ext cx="1395351" cy="230833"/>
          </a:xfrm>
          <a:prstGeom prst="rect">
            <a:avLst/>
          </a:prstGeom>
          <a:noFill/>
        </p:spPr>
        <p:txBody>
          <a:bodyPr wrap="none">
            <a:normAutofit fontScale="77500" lnSpcReduction="20000"/>
          </a:bodyPr>
          <a:lstStyle/>
          <a:p>
            <a:pPr algn="ctr">
              <a:buClr>
                <a:srgbClr val="E24848"/>
              </a:buClr>
            </a:pPr>
            <a:r>
              <a:rPr lang="zh-CN" altLang="en-US" sz="1400" noProof="1">
                <a:solidFill>
                  <a:schemeClr val="tx2"/>
                </a:solidFill>
                <a:cs typeface="+mn-ea"/>
                <a:sym typeface="+mn-lt"/>
              </a:rPr>
              <a:t>关键词</a:t>
            </a:r>
          </a:p>
        </p:txBody>
      </p:sp>
      <p:cxnSp>
        <p:nvCxnSpPr>
          <p:cNvPr id="22" name="直接连接符 21"/>
          <p:cNvCxnSpPr/>
          <p:nvPr/>
        </p:nvCxnSpPr>
        <p:spPr>
          <a:xfrm flipH="1">
            <a:off x="4860192" y="3270274"/>
            <a:ext cx="586007"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3" name="任意多边形: 形状 22"/>
          <p:cNvSpPr/>
          <p:nvPr/>
        </p:nvSpPr>
        <p:spPr>
          <a:xfrm rot="18914935">
            <a:off x="5498170" y="3228698"/>
            <a:ext cx="47936" cy="170375"/>
          </a:xfrm>
          <a:custGeom>
            <a:avLst/>
            <a:gdLst>
              <a:gd name="connsiteX0" fmla="*/ 125628 w 125628"/>
              <a:gd name="connsiteY0" fmla="*/ 446518 h 446518"/>
              <a:gd name="connsiteX1" fmla="*/ 0 w 125628"/>
              <a:gd name="connsiteY1" fmla="*/ 446518 h 446518"/>
              <a:gd name="connsiteX2" fmla="*/ 0 w 125628"/>
              <a:gd name="connsiteY2" fmla="*/ 0 h 446518"/>
              <a:gd name="connsiteX3" fmla="*/ 125628 w 125628"/>
              <a:gd name="connsiteY3" fmla="*/ 124541 h 446518"/>
            </a:gdLst>
            <a:ahLst/>
            <a:cxnLst>
              <a:cxn ang="0">
                <a:pos x="connsiteX0" y="connsiteY0"/>
              </a:cxn>
              <a:cxn ang="0">
                <a:pos x="connsiteX1" y="connsiteY1"/>
              </a:cxn>
              <a:cxn ang="0">
                <a:pos x="connsiteX2" y="connsiteY2"/>
              </a:cxn>
              <a:cxn ang="0">
                <a:pos x="connsiteX3" y="connsiteY3"/>
              </a:cxn>
            </a:cxnLst>
            <a:rect l="l" t="t" r="r" b="b"/>
            <a:pathLst>
              <a:path w="125628" h="446518">
                <a:moveTo>
                  <a:pt x="125628" y="446518"/>
                </a:moveTo>
                <a:lnTo>
                  <a:pt x="0" y="446518"/>
                </a:lnTo>
                <a:lnTo>
                  <a:pt x="0" y="0"/>
                </a:lnTo>
                <a:lnTo>
                  <a:pt x="125628" y="12454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24" name="任意多边形: 形状 23"/>
          <p:cNvSpPr/>
          <p:nvPr/>
        </p:nvSpPr>
        <p:spPr>
          <a:xfrm rot="2703745">
            <a:off x="5585259" y="3228050"/>
            <a:ext cx="47936" cy="171929"/>
          </a:xfrm>
          <a:custGeom>
            <a:avLst/>
            <a:gdLst>
              <a:gd name="connsiteX0" fmla="*/ 125628 w 125628"/>
              <a:gd name="connsiteY0" fmla="*/ 0 h 450590"/>
              <a:gd name="connsiteX1" fmla="*/ 125628 w 125628"/>
              <a:gd name="connsiteY1" fmla="*/ 450590 h 450590"/>
              <a:gd name="connsiteX2" fmla="*/ 0 w 125628"/>
              <a:gd name="connsiteY2" fmla="*/ 450590 h 450590"/>
              <a:gd name="connsiteX3" fmla="*/ 0 w 125628"/>
              <a:gd name="connsiteY3" fmla="*/ 125902 h 450590"/>
            </a:gdLst>
            <a:ahLst/>
            <a:cxnLst>
              <a:cxn ang="0">
                <a:pos x="connsiteX0" y="connsiteY0"/>
              </a:cxn>
              <a:cxn ang="0">
                <a:pos x="connsiteX1" y="connsiteY1"/>
              </a:cxn>
              <a:cxn ang="0">
                <a:pos x="connsiteX2" y="connsiteY2"/>
              </a:cxn>
              <a:cxn ang="0">
                <a:pos x="connsiteX3" y="connsiteY3"/>
              </a:cxn>
            </a:cxnLst>
            <a:rect l="l" t="t" r="r" b="b"/>
            <a:pathLst>
              <a:path w="125628" h="450590">
                <a:moveTo>
                  <a:pt x="125628" y="0"/>
                </a:moveTo>
                <a:lnTo>
                  <a:pt x="125628" y="450590"/>
                </a:lnTo>
                <a:lnTo>
                  <a:pt x="0" y="450590"/>
                </a:lnTo>
                <a:lnTo>
                  <a:pt x="0" y="125902"/>
                </a:lnTo>
                <a:close/>
              </a:path>
            </a:pathLst>
          </a:custGeom>
          <a:solidFill>
            <a:schemeClr val="accent3">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cxnSp>
        <p:nvCxnSpPr>
          <p:cNvPr id="25" name="直接连接符 24"/>
          <p:cNvCxnSpPr/>
          <p:nvPr/>
        </p:nvCxnSpPr>
        <p:spPr>
          <a:xfrm flipH="1">
            <a:off x="5680059" y="3270275"/>
            <a:ext cx="575546"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6" name="矩形 25"/>
          <p:cNvSpPr/>
          <p:nvPr/>
        </p:nvSpPr>
        <p:spPr>
          <a:xfrm>
            <a:off x="4654147" y="3492595"/>
            <a:ext cx="1807502" cy="726347"/>
          </a:xfrm>
          <a:prstGeom prst="rect">
            <a:avLst/>
          </a:prstGeom>
        </p:spPr>
        <p:txBody>
          <a:bodyPr wrap="square">
            <a:normAutofit lnSpcReduction="10000"/>
          </a:bodyPr>
          <a:lstStyle/>
          <a:p>
            <a:pPr algn="ctr">
              <a:lnSpc>
                <a:spcPct val="120000"/>
              </a:lnSpc>
              <a:buClr>
                <a:srgbClr val="E24848"/>
              </a:buClr>
            </a:pPr>
            <a:r>
              <a:rPr lang="zh-CN" altLang="en-US" sz="1200" noProof="1">
                <a:solidFill>
                  <a:schemeClr val="dk1">
                    <a:lumMod val="100000"/>
                  </a:schemeClr>
                </a:solidFill>
                <a:cs typeface="+mn-ea"/>
                <a:sym typeface="+mn-lt"/>
              </a:rPr>
              <a:t>此部分内容作为文字排版占位</a:t>
            </a:r>
            <a:br>
              <a:rPr lang="zh-CN" altLang="en-US" sz="1200" noProof="1">
                <a:solidFill>
                  <a:schemeClr val="dk1">
                    <a:lumMod val="100000"/>
                  </a:schemeClr>
                </a:solidFill>
                <a:cs typeface="+mn-ea"/>
                <a:sym typeface="+mn-lt"/>
              </a:rPr>
            </a:br>
            <a:r>
              <a:rPr lang="zh-CN" altLang="en-US" sz="1200" noProof="1">
                <a:solidFill>
                  <a:schemeClr val="dk1">
                    <a:lumMod val="100000"/>
                  </a:schemeClr>
                </a:solidFill>
                <a:cs typeface="+mn-ea"/>
                <a:sym typeface="+mn-lt"/>
              </a:rPr>
              <a:t>（建议使用主题字体）</a:t>
            </a:r>
          </a:p>
        </p:txBody>
      </p:sp>
      <p:sp>
        <p:nvSpPr>
          <p:cNvPr id="27" name="矩形 26"/>
          <p:cNvSpPr/>
          <p:nvPr/>
        </p:nvSpPr>
        <p:spPr>
          <a:xfrm>
            <a:off x="4860220" y="2789998"/>
            <a:ext cx="1402198" cy="253916"/>
          </a:xfrm>
          <a:prstGeom prst="rect">
            <a:avLst/>
          </a:prstGeom>
        </p:spPr>
        <p:txBody>
          <a:bodyPr wrap="none">
            <a:normAutofit fontScale="77500" lnSpcReduction="20000"/>
          </a:bodyPr>
          <a:lstStyle/>
          <a:p>
            <a:pPr algn="ctr">
              <a:buClr>
                <a:srgbClr val="E24848"/>
              </a:buClr>
            </a:pPr>
            <a:r>
              <a:rPr lang="zh-CN" altLang="en-US" sz="1600" b="1" noProof="1">
                <a:solidFill>
                  <a:schemeClr val="accent3">
                    <a:lumMod val="100000"/>
                  </a:schemeClr>
                </a:solidFill>
                <a:cs typeface="+mn-ea"/>
                <a:sym typeface="+mn-lt"/>
              </a:rPr>
              <a:t>标题文本预设</a:t>
            </a:r>
          </a:p>
        </p:txBody>
      </p:sp>
      <p:sp>
        <p:nvSpPr>
          <p:cNvPr id="28" name="矩形 27"/>
          <p:cNvSpPr/>
          <p:nvPr/>
        </p:nvSpPr>
        <p:spPr>
          <a:xfrm>
            <a:off x="4867059" y="3034219"/>
            <a:ext cx="1395351" cy="230833"/>
          </a:xfrm>
          <a:prstGeom prst="rect">
            <a:avLst/>
          </a:prstGeom>
          <a:noFill/>
        </p:spPr>
        <p:txBody>
          <a:bodyPr wrap="none">
            <a:normAutofit fontScale="77500" lnSpcReduction="20000"/>
          </a:bodyPr>
          <a:lstStyle/>
          <a:p>
            <a:pPr algn="ctr">
              <a:buClr>
                <a:srgbClr val="E24848"/>
              </a:buClr>
            </a:pPr>
            <a:r>
              <a:rPr lang="zh-CN" altLang="en-US" sz="1400" noProof="1">
                <a:solidFill>
                  <a:schemeClr val="tx2"/>
                </a:solidFill>
                <a:cs typeface="+mn-ea"/>
                <a:sym typeface="+mn-lt"/>
              </a:rPr>
              <a:t>关键词</a:t>
            </a:r>
          </a:p>
        </p:txBody>
      </p:sp>
      <p:cxnSp>
        <p:nvCxnSpPr>
          <p:cNvPr id="30" name="直接连接符 29"/>
          <p:cNvCxnSpPr/>
          <p:nvPr/>
        </p:nvCxnSpPr>
        <p:spPr>
          <a:xfrm flipH="1">
            <a:off x="6831974" y="3270274"/>
            <a:ext cx="586007"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任意多边形: 形状 30"/>
          <p:cNvSpPr/>
          <p:nvPr/>
        </p:nvSpPr>
        <p:spPr>
          <a:xfrm rot="18914935">
            <a:off x="7469952" y="3228698"/>
            <a:ext cx="47936" cy="170375"/>
          </a:xfrm>
          <a:custGeom>
            <a:avLst/>
            <a:gdLst>
              <a:gd name="connsiteX0" fmla="*/ 125628 w 125628"/>
              <a:gd name="connsiteY0" fmla="*/ 446518 h 446518"/>
              <a:gd name="connsiteX1" fmla="*/ 0 w 125628"/>
              <a:gd name="connsiteY1" fmla="*/ 446518 h 446518"/>
              <a:gd name="connsiteX2" fmla="*/ 0 w 125628"/>
              <a:gd name="connsiteY2" fmla="*/ 0 h 446518"/>
              <a:gd name="connsiteX3" fmla="*/ 125628 w 125628"/>
              <a:gd name="connsiteY3" fmla="*/ 124541 h 446518"/>
            </a:gdLst>
            <a:ahLst/>
            <a:cxnLst>
              <a:cxn ang="0">
                <a:pos x="connsiteX0" y="connsiteY0"/>
              </a:cxn>
              <a:cxn ang="0">
                <a:pos x="connsiteX1" y="connsiteY1"/>
              </a:cxn>
              <a:cxn ang="0">
                <a:pos x="connsiteX2" y="connsiteY2"/>
              </a:cxn>
              <a:cxn ang="0">
                <a:pos x="connsiteX3" y="connsiteY3"/>
              </a:cxn>
            </a:cxnLst>
            <a:rect l="l" t="t" r="r" b="b"/>
            <a:pathLst>
              <a:path w="125628" h="446518">
                <a:moveTo>
                  <a:pt x="125628" y="446518"/>
                </a:moveTo>
                <a:lnTo>
                  <a:pt x="0" y="446518"/>
                </a:lnTo>
                <a:lnTo>
                  <a:pt x="0" y="0"/>
                </a:lnTo>
                <a:lnTo>
                  <a:pt x="125628" y="124541"/>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2" name="任意多边形: 形状 31"/>
          <p:cNvSpPr/>
          <p:nvPr/>
        </p:nvSpPr>
        <p:spPr>
          <a:xfrm rot="2703745">
            <a:off x="7557041" y="3228050"/>
            <a:ext cx="47936" cy="171929"/>
          </a:xfrm>
          <a:custGeom>
            <a:avLst/>
            <a:gdLst>
              <a:gd name="connsiteX0" fmla="*/ 125628 w 125628"/>
              <a:gd name="connsiteY0" fmla="*/ 0 h 450590"/>
              <a:gd name="connsiteX1" fmla="*/ 125628 w 125628"/>
              <a:gd name="connsiteY1" fmla="*/ 450590 h 450590"/>
              <a:gd name="connsiteX2" fmla="*/ 0 w 125628"/>
              <a:gd name="connsiteY2" fmla="*/ 450590 h 450590"/>
              <a:gd name="connsiteX3" fmla="*/ 0 w 125628"/>
              <a:gd name="connsiteY3" fmla="*/ 125902 h 450590"/>
            </a:gdLst>
            <a:ahLst/>
            <a:cxnLst>
              <a:cxn ang="0">
                <a:pos x="connsiteX0" y="connsiteY0"/>
              </a:cxn>
              <a:cxn ang="0">
                <a:pos x="connsiteX1" y="connsiteY1"/>
              </a:cxn>
              <a:cxn ang="0">
                <a:pos x="connsiteX2" y="connsiteY2"/>
              </a:cxn>
              <a:cxn ang="0">
                <a:pos x="connsiteX3" y="connsiteY3"/>
              </a:cxn>
            </a:cxnLst>
            <a:rect l="l" t="t" r="r" b="b"/>
            <a:pathLst>
              <a:path w="125628" h="450590">
                <a:moveTo>
                  <a:pt x="125628" y="0"/>
                </a:moveTo>
                <a:lnTo>
                  <a:pt x="125628" y="450590"/>
                </a:lnTo>
                <a:lnTo>
                  <a:pt x="0" y="450590"/>
                </a:lnTo>
                <a:lnTo>
                  <a:pt x="0" y="125902"/>
                </a:lnTo>
                <a:close/>
              </a:path>
            </a:pathLst>
          </a:cu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cxnSp>
        <p:nvCxnSpPr>
          <p:cNvPr id="33" name="直接连接符 32"/>
          <p:cNvCxnSpPr/>
          <p:nvPr/>
        </p:nvCxnSpPr>
        <p:spPr>
          <a:xfrm flipH="1">
            <a:off x="7651841" y="3270275"/>
            <a:ext cx="575546"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a:off x="6625929" y="3492595"/>
            <a:ext cx="1807502" cy="726347"/>
          </a:xfrm>
          <a:prstGeom prst="rect">
            <a:avLst/>
          </a:prstGeom>
        </p:spPr>
        <p:txBody>
          <a:bodyPr wrap="square">
            <a:normAutofit lnSpcReduction="10000"/>
          </a:bodyPr>
          <a:lstStyle/>
          <a:p>
            <a:pPr algn="ctr">
              <a:lnSpc>
                <a:spcPct val="120000"/>
              </a:lnSpc>
              <a:buClr>
                <a:srgbClr val="E24848"/>
              </a:buClr>
            </a:pPr>
            <a:r>
              <a:rPr lang="zh-CN" altLang="en-US" sz="1200" noProof="1">
                <a:solidFill>
                  <a:schemeClr val="dk1">
                    <a:lumMod val="100000"/>
                  </a:schemeClr>
                </a:solidFill>
                <a:cs typeface="+mn-ea"/>
                <a:sym typeface="+mn-lt"/>
              </a:rPr>
              <a:t>此部分内容作为文字排版占位</a:t>
            </a:r>
            <a:br>
              <a:rPr lang="zh-CN" altLang="en-US" sz="1200" noProof="1">
                <a:solidFill>
                  <a:schemeClr val="dk1">
                    <a:lumMod val="100000"/>
                  </a:schemeClr>
                </a:solidFill>
                <a:cs typeface="+mn-ea"/>
                <a:sym typeface="+mn-lt"/>
              </a:rPr>
            </a:br>
            <a:r>
              <a:rPr lang="zh-CN" altLang="en-US" sz="1200" noProof="1">
                <a:solidFill>
                  <a:schemeClr val="dk1">
                    <a:lumMod val="100000"/>
                  </a:schemeClr>
                </a:solidFill>
                <a:cs typeface="+mn-ea"/>
                <a:sym typeface="+mn-lt"/>
              </a:rPr>
              <a:t>（建议使用主题字体）</a:t>
            </a:r>
          </a:p>
        </p:txBody>
      </p:sp>
      <p:sp>
        <p:nvSpPr>
          <p:cNvPr id="35" name="矩形 34"/>
          <p:cNvSpPr/>
          <p:nvPr/>
        </p:nvSpPr>
        <p:spPr>
          <a:xfrm>
            <a:off x="6832003" y="2789998"/>
            <a:ext cx="1402198" cy="253916"/>
          </a:xfrm>
          <a:prstGeom prst="rect">
            <a:avLst/>
          </a:prstGeom>
        </p:spPr>
        <p:txBody>
          <a:bodyPr wrap="none">
            <a:normAutofit fontScale="77500" lnSpcReduction="20000"/>
          </a:bodyPr>
          <a:lstStyle/>
          <a:p>
            <a:pPr algn="ctr">
              <a:buClr>
                <a:srgbClr val="E24848"/>
              </a:buClr>
            </a:pPr>
            <a:r>
              <a:rPr lang="zh-CN" altLang="en-US" sz="1600" b="1" noProof="1">
                <a:solidFill>
                  <a:schemeClr val="accent4">
                    <a:lumMod val="100000"/>
                  </a:schemeClr>
                </a:solidFill>
                <a:cs typeface="+mn-ea"/>
                <a:sym typeface="+mn-lt"/>
              </a:rPr>
              <a:t>标题文本预设</a:t>
            </a:r>
          </a:p>
        </p:txBody>
      </p:sp>
      <p:sp>
        <p:nvSpPr>
          <p:cNvPr id="36" name="矩形 35"/>
          <p:cNvSpPr/>
          <p:nvPr/>
        </p:nvSpPr>
        <p:spPr>
          <a:xfrm>
            <a:off x="6838842" y="3034219"/>
            <a:ext cx="1395351" cy="230833"/>
          </a:xfrm>
          <a:prstGeom prst="rect">
            <a:avLst/>
          </a:prstGeom>
          <a:noFill/>
        </p:spPr>
        <p:txBody>
          <a:bodyPr wrap="none">
            <a:normAutofit fontScale="77500" lnSpcReduction="20000"/>
          </a:bodyPr>
          <a:lstStyle/>
          <a:p>
            <a:pPr algn="ctr">
              <a:buClr>
                <a:srgbClr val="E24848"/>
              </a:buClr>
            </a:pPr>
            <a:r>
              <a:rPr lang="zh-CN" altLang="en-US" sz="1400" noProof="1">
                <a:solidFill>
                  <a:schemeClr val="tx2"/>
                </a:solidFill>
                <a:cs typeface="+mn-ea"/>
                <a:sym typeface="+mn-lt"/>
              </a:rPr>
              <a:t>关键词</a:t>
            </a:r>
          </a:p>
        </p:txBody>
      </p:sp>
      <p:grpSp>
        <p:nvGrpSpPr>
          <p:cNvPr id="3" name="组合 40"/>
          <p:cNvGrpSpPr/>
          <p:nvPr/>
        </p:nvGrpSpPr>
        <p:grpSpPr>
          <a:xfrm>
            <a:off x="2895276" y="1325899"/>
            <a:ext cx="1395351" cy="1358035"/>
            <a:chOff x="2895276" y="1325899"/>
            <a:chExt cx="1395351" cy="1358035"/>
          </a:xfrm>
        </p:grpSpPr>
        <p:sp>
          <p:nvSpPr>
            <p:cNvPr id="13" name="矩形: 圆角 12"/>
            <p:cNvSpPr/>
            <p:nvPr/>
          </p:nvSpPr>
          <p:spPr>
            <a:xfrm>
              <a:off x="2895276" y="1325899"/>
              <a:ext cx="1395351" cy="1358035"/>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7" name="任意多边形: 形状 36"/>
            <p:cNvSpPr/>
            <p:nvPr/>
          </p:nvSpPr>
          <p:spPr bwMode="auto">
            <a:xfrm>
              <a:off x="3070362" y="1738729"/>
              <a:ext cx="978622" cy="935723"/>
            </a:xfrm>
            <a:custGeom>
              <a:avLst/>
              <a:gdLst>
                <a:gd name="T0" fmla="*/ 656 w 730"/>
                <a:gd name="T1" fmla="*/ 504 h 698"/>
                <a:gd name="T2" fmla="*/ 552 w 730"/>
                <a:gd name="T3" fmla="*/ 428 h 698"/>
                <a:gd name="T4" fmla="*/ 524 w 730"/>
                <a:gd name="T5" fmla="*/ 302 h 698"/>
                <a:gd name="T6" fmla="*/ 492 w 730"/>
                <a:gd name="T7" fmla="*/ 110 h 698"/>
                <a:gd name="T8" fmla="*/ 436 w 730"/>
                <a:gd name="T9" fmla="*/ 26 h 698"/>
                <a:gd name="T10" fmla="*/ 380 w 730"/>
                <a:gd name="T11" fmla="*/ 2 h 698"/>
                <a:gd name="T12" fmla="*/ 316 w 730"/>
                <a:gd name="T13" fmla="*/ 4 h 698"/>
                <a:gd name="T14" fmla="*/ 246 w 730"/>
                <a:gd name="T15" fmla="*/ 44 h 698"/>
                <a:gd name="T16" fmla="*/ 202 w 730"/>
                <a:gd name="T17" fmla="*/ 136 h 698"/>
                <a:gd name="T18" fmla="*/ 170 w 730"/>
                <a:gd name="T19" fmla="*/ 304 h 698"/>
                <a:gd name="T20" fmla="*/ 134 w 730"/>
                <a:gd name="T21" fmla="*/ 486 h 698"/>
                <a:gd name="T22" fmla="*/ 58 w 730"/>
                <a:gd name="T23" fmla="*/ 526 h 698"/>
                <a:gd name="T24" fmla="*/ 32 w 730"/>
                <a:gd name="T25" fmla="*/ 562 h 698"/>
                <a:gd name="T26" fmla="*/ 718 w 730"/>
                <a:gd name="T27" fmla="*/ 632 h 698"/>
                <a:gd name="T28" fmla="*/ 278 w 730"/>
                <a:gd name="T29" fmla="*/ 134 h 698"/>
                <a:gd name="T30" fmla="*/ 326 w 730"/>
                <a:gd name="T31" fmla="*/ 94 h 698"/>
                <a:gd name="T32" fmla="*/ 380 w 730"/>
                <a:gd name="T33" fmla="*/ 122 h 698"/>
                <a:gd name="T34" fmla="*/ 426 w 730"/>
                <a:gd name="T35" fmla="*/ 182 h 698"/>
                <a:gd name="T36" fmla="*/ 456 w 730"/>
                <a:gd name="T37" fmla="*/ 258 h 698"/>
                <a:gd name="T38" fmla="*/ 430 w 730"/>
                <a:gd name="T39" fmla="*/ 340 h 698"/>
                <a:gd name="T40" fmla="*/ 382 w 730"/>
                <a:gd name="T41" fmla="*/ 396 h 698"/>
                <a:gd name="T42" fmla="*/ 332 w 730"/>
                <a:gd name="T43" fmla="*/ 402 h 698"/>
                <a:gd name="T44" fmla="*/ 292 w 730"/>
                <a:gd name="T45" fmla="*/ 376 h 698"/>
                <a:gd name="T46" fmla="*/ 256 w 730"/>
                <a:gd name="T47" fmla="*/ 310 h 698"/>
                <a:gd name="T48" fmla="*/ 242 w 730"/>
                <a:gd name="T49" fmla="*/ 200 h 698"/>
                <a:gd name="T50" fmla="*/ 278 w 730"/>
                <a:gd name="T51" fmla="*/ 134 h 698"/>
                <a:gd name="T52" fmla="*/ 208 w 730"/>
                <a:gd name="T53" fmla="*/ 552 h 698"/>
                <a:gd name="T54" fmla="*/ 266 w 730"/>
                <a:gd name="T55" fmla="*/ 602 h 698"/>
                <a:gd name="T56" fmla="*/ 258 w 730"/>
                <a:gd name="T57" fmla="*/ 594 h 698"/>
                <a:gd name="T58" fmla="*/ 236 w 730"/>
                <a:gd name="T59" fmla="*/ 570 h 698"/>
                <a:gd name="T60" fmla="*/ 286 w 730"/>
                <a:gd name="T61" fmla="*/ 588 h 698"/>
                <a:gd name="T62" fmla="*/ 252 w 730"/>
                <a:gd name="T63" fmla="*/ 552 h 698"/>
                <a:gd name="T64" fmla="*/ 264 w 730"/>
                <a:gd name="T65" fmla="*/ 554 h 698"/>
                <a:gd name="T66" fmla="*/ 250 w 730"/>
                <a:gd name="T67" fmla="*/ 464 h 698"/>
                <a:gd name="T68" fmla="*/ 276 w 730"/>
                <a:gd name="T69" fmla="*/ 518 h 698"/>
                <a:gd name="T70" fmla="*/ 262 w 730"/>
                <a:gd name="T71" fmla="*/ 462 h 698"/>
                <a:gd name="T72" fmla="*/ 270 w 730"/>
                <a:gd name="T73" fmla="*/ 356 h 698"/>
                <a:gd name="T74" fmla="*/ 298 w 730"/>
                <a:gd name="T75" fmla="*/ 388 h 698"/>
                <a:gd name="T76" fmla="*/ 352 w 730"/>
                <a:gd name="T77" fmla="*/ 410 h 698"/>
                <a:gd name="T78" fmla="*/ 384 w 730"/>
                <a:gd name="T79" fmla="*/ 402 h 698"/>
                <a:gd name="T80" fmla="*/ 430 w 730"/>
                <a:gd name="T81" fmla="*/ 352 h 698"/>
                <a:gd name="T82" fmla="*/ 446 w 730"/>
                <a:gd name="T83" fmla="*/ 466 h 698"/>
                <a:gd name="T84" fmla="*/ 456 w 730"/>
                <a:gd name="T85" fmla="*/ 542 h 698"/>
                <a:gd name="T86" fmla="*/ 464 w 730"/>
                <a:gd name="T87" fmla="*/ 526 h 698"/>
                <a:gd name="T88" fmla="*/ 456 w 730"/>
                <a:gd name="T89" fmla="*/ 572 h 698"/>
                <a:gd name="T90" fmla="*/ 472 w 730"/>
                <a:gd name="T91" fmla="*/ 552 h 698"/>
                <a:gd name="T92" fmla="*/ 450 w 730"/>
                <a:gd name="T93" fmla="*/ 600 h 698"/>
                <a:gd name="T94" fmla="*/ 480 w 730"/>
                <a:gd name="T95" fmla="*/ 544 h 698"/>
                <a:gd name="T96" fmla="*/ 464 w 730"/>
                <a:gd name="T97" fmla="*/ 604 h 698"/>
                <a:gd name="T98" fmla="*/ 464 w 730"/>
                <a:gd name="T99" fmla="*/ 612 h 698"/>
                <a:gd name="T100" fmla="*/ 498 w 730"/>
                <a:gd name="T101" fmla="*/ 572 h 698"/>
                <a:gd name="T102" fmla="*/ 490 w 730"/>
                <a:gd name="T103" fmla="*/ 598 h 698"/>
                <a:gd name="T104" fmla="*/ 420 w 730"/>
                <a:gd name="T105" fmla="*/ 638 h 698"/>
                <a:gd name="T106" fmla="*/ 324 w 730"/>
                <a:gd name="T107" fmla="*/ 646 h 698"/>
                <a:gd name="T108" fmla="*/ 224 w 730"/>
                <a:gd name="T109" fmla="*/ 580 h 698"/>
                <a:gd name="T110" fmla="*/ 522 w 730"/>
                <a:gd name="T111" fmla="*/ 524 h 698"/>
                <a:gd name="T112" fmla="*/ 510 w 730"/>
                <a:gd name="T113" fmla="*/ 574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30" h="698">
                  <a:moveTo>
                    <a:pt x="690" y="534"/>
                  </a:moveTo>
                  <a:lnTo>
                    <a:pt x="690" y="534"/>
                  </a:lnTo>
                  <a:lnTo>
                    <a:pt x="684" y="524"/>
                  </a:lnTo>
                  <a:lnTo>
                    <a:pt x="672" y="514"/>
                  </a:lnTo>
                  <a:lnTo>
                    <a:pt x="656" y="504"/>
                  </a:lnTo>
                  <a:lnTo>
                    <a:pt x="638" y="494"/>
                  </a:lnTo>
                  <a:lnTo>
                    <a:pt x="602" y="476"/>
                  </a:lnTo>
                  <a:lnTo>
                    <a:pt x="570" y="462"/>
                  </a:lnTo>
                  <a:lnTo>
                    <a:pt x="570" y="462"/>
                  </a:lnTo>
                  <a:lnTo>
                    <a:pt x="552" y="428"/>
                  </a:lnTo>
                  <a:lnTo>
                    <a:pt x="542" y="406"/>
                  </a:lnTo>
                  <a:lnTo>
                    <a:pt x="534" y="380"/>
                  </a:lnTo>
                  <a:lnTo>
                    <a:pt x="534" y="380"/>
                  </a:lnTo>
                  <a:lnTo>
                    <a:pt x="528" y="344"/>
                  </a:lnTo>
                  <a:lnTo>
                    <a:pt x="524" y="302"/>
                  </a:lnTo>
                  <a:lnTo>
                    <a:pt x="520" y="250"/>
                  </a:lnTo>
                  <a:lnTo>
                    <a:pt x="508" y="180"/>
                  </a:lnTo>
                  <a:lnTo>
                    <a:pt x="508" y="180"/>
                  </a:lnTo>
                  <a:lnTo>
                    <a:pt x="500" y="142"/>
                  </a:lnTo>
                  <a:lnTo>
                    <a:pt x="492" y="110"/>
                  </a:lnTo>
                  <a:lnTo>
                    <a:pt x="482" y="84"/>
                  </a:lnTo>
                  <a:lnTo>
                    <a:pt x="470" y="64"/>
                  </a:lnTo>
                  <a:lnTo>
                    <a:pt x="458" y="48"/>
                  </a:lnTo>
                  <a:lnTo>
                    <a:pt x="448" y="36"/>
                  </a:lnTo>
                  <a:lnTo>
                    <a:pt x="436" y="26"/>
                  </a:lnTo>
                  <a:lnTo>
                    <a:pt x="424" y="18"/>
                  </a:lnTo>
                  <a:lnTo>
                    <a:pt x="424" y="18"/>
                  </a:lnTo>
                  <a:lnTo>
                    <a:pt x="410" y="12"/>
                  </a:lnTo>
                  <a:lnTo>
                    <a:pt x="396" y="6"/>
                  </a:lnTo>
                  <a:lnTo>
                    <a:pt x="380" y="2"/>
                  </a:lnTo>
                  <a:lnTo>
                    <a:pt x="364" y="0"/>
                  </a:lnTo>
                  <a:lnTo>
                    <a:pt x="334" y="0"/>
                  </a:lnTo>
                  <a:lnTo>
                    <a:pt x="324" y="2"/>
                  </a:lnTo>
                  <a:lnTo>
                    <a:pt x="316" y="4"/>
                  </a:lnTo>
                  <a:lnTo>
                    <a:pt x="316" y="4"/>
                  </a:lnTo>
                  <a:lnTo>
                    <a:pt x="298" y="8"/>
                  </a:lnTo>
                  <a:lnTo>
                    <a:pt x="286" y="14"/>
                  </a:lnTo>
                  <a:lnTo>
                    <a:pt x="272" y="20"/>
                  </a:lnTo>
                  <a:lnTo>
                    <a:pt x="260" y="30"/>
                  </a:lnTo>
                  <a:lnTo>
                    <a:pt x="246" y="44"/>
                  </a:lnTo>
                  <a:lnTo>
                    <a:pt x="234" y="60"/>
                  </a:lnTo>
                  <a:lnTo>
                    <a:pt x="222" y="80"/>
                  </a:lnTo>
                  <a:lnTo>
                    <a:pt x="222" y="80"/>
                  </a:lnTo>
                  <a:lnTo>
                    <a:pt x="212" y="106"/>
                  </a:lnTo>
                  <a:lnTo>
                    <a:pt x="202" y="136"/>
                  </a:lnTo>
                  <a:lnTo>
                    <a:pt x="194" y="168"/>
                  </a:lnTo>
                  <a:lnTo>
                    <a:pt x="186" y="200"/>
                  </a:lnTo>
                  <a:lnTo>
                    <a:pt x="176" y="260"/>
                  </a:lnTo>
                  <a:lnTo>
                    <a:pt x="170" y="304"/>
                  </a:lnTo>
                  <a:lnTo>
                    <a:pt x="170" y="304"/>
                  </a:lnTo>
                  <a:lnTo>
                    <a:pt x="164" y="374"/>
                  </a:lnTo>
                  <a:lnTo>
                    <a:pt x="164" y="374"/>
                  </a:lnTo>
                  <a:lnTo>
                    <a:pt x="152" y="420"/>
                  </a:lnTo>
                  <a:lnTo>
                    <a:pt x="142" y="458"/>
                  </a:lnTo>
                  <a:lnTo>
                    <a:pt x="134" y="486"/>
                  </a:lnTo>
                  <a:lnTo>
                    <a:pt x="134" y="486"/>
                  </a:lnTo>
                  <a:lnTo>
                    <a:pt x="98" y="502"/>
                  </a:lnTo>
                  <a:lnTo>
                    <a:pt x="98" y="502"/>
                  </a:lnTo>
                  <a:lnTo>
                    <a:pt x="78" y="512"/>
                  </a:lnTo>
                  <a:lnTo>
                    <a:pt x="58" y="526"/>
                  </a:lnTo>
                  <a:lnTo>
                    <a:pt x="50" y="534"/>
                  </a:lnTo>
                  <a:lnTo>
                    <a:pt x="42" y="544"/>
                  </a:lnTo>
                  <a:lnTo>
                    <a:pt x="34" y="552"/>
                  </a:lnTo>
                  <a:lnTo>
                    <a:pt x="32" y="562"/>
                  </a:lnTo>
                  <a:lnTo>
                    <a:pt x="32" y="562"/>
                  </a:lnTo>
                  <a:lnTo>
                    <a:pt x="0" y="698"/>
                  </a:lnTo>
                  <a:lnTo>
                    <a:pt x="730" y="698"/>
                  </a:lnTo>
                  <a:lnTo>
                    <a:pt x="730" y="698"/>
                  </a:lnTo>
                  <a:lnTo>
                    <a:pt x="726" y="678"/>
                  </a:lnTo>
                  <a:lnTo>
                    <a:pt x="718" y="632"/>
                  </a:lnTo>
                  <a:lnTo>
                    <a:pt x="706" y="578"/>
                  </a:lnTo>
                  <a:lnTo>
                    <a:pt x="698" y="554"/>
                  </a:lnTo>
                  <a:lnTo>
                    <a:pt x="690" y="534"/>
                  </a:lnTo>
                  <a:lnTo>
                    <a:pt x="690" y="534"/>
                  </a:lnTo>
                  <a:close/>
                  <a:moveTo>
                    <a:pt x="278" y="134"/>
                  </a:moveTo>
                  <a:lnTo>
                    <a:pt x="278" y="134"/>
                  </a:lnTo>
                  <a:lnTo>
                    <a:pt x="292" y="124"/>
                  </a:lnTo>
                  <a:lnTo>
                    <a:pt x="308" y="112"/>
                  </a:lnTo>
                  <a:lnTo>
                    <a:pt x="320" y="100"/>
                  </a:lnTo>
                  <a:lnTo>
                    <a:pt x="326" y="94"/>
                  </a:lnTo>
                  <a:lnTo>
                    <a:pt x="326" y="94"/>
                  </a:lnTo>
                  <a:lnTo>
                    <a:pt x="340" y="96"/>
                  </a:lnTo>
                  <a:lnTo>
                    <a:pt x="354" y="102"/>
                  </a:lnTo>
                  <a:lnTo>
                    <a:pt x="366" y="110"/>
                  </a:lnTo>
                  <a:lnTo>
                    <a:pt x="380" y="122"/>
                  </a:lnTo>
                  <a:lnTo>
                    <a:pt x="392" y="134"/>
                  </a:lnTo>
                  <a:lnTo>
                    <a:pt x="404" y="148"/>
                  </a:lnTo>
                  <a:lnTo>
                    <a:pt x="416" y="164"/>
                  </a:lnTo>
                  <a:lnTo>
                    <a:pt x="426" y="182"/>
                  </a:lnTo>
                  <a:lnTo>
                    <a:pt x="426" y="182"/>
                  </a:lnTo>
                  <a:lnTo>
                    <a:pt x="446" y="224"/>
                  </a:lnTo>
                  <a:lnTo>
                    <a:pt x="458" y="250"/>
                  </a:lnTo>
                  <a:lnTo>
                    <a:pt x="458" y="250"/>
                  </a:lnTo>
                  <a:lnTo>
                    <a:pt x="456" y="258"/>
                  </a:lnTo>
                  <a:lnTo>
                    <a:pt x="456" y="258"/>
                  </a:lnTo>
                  <a:lnTo>
                    <a:pt x="452" y="284"/>
                  </a:lnTo>
                  <a:lnTo>
                    <a:pt x="448" y="304"/>
                  </a:lnTo>
                  <a:lnTo>
                    <a:pt x="448" y="304"/>
                  </a:lnTo>
                  <a:lnTo>
                    <a:pt x="440" y="322"/>
                  </a:lnTo>
                  <a:lnTo>
                    <a:pt x="430" y="340"/>
                  </a:lnTo>
                  <a:lnTo>
                    <a:pt x="420" y="356"/>
                  </a:lnTo>
                  <a:lnTo>
                    <a:pt x="408" y="374"/>
                  </a:lnTo>
                  <a:lnTo>
                    <a:pt x="408" y="374"/>
                  </a:lnTo>
                  <a:lnTo>
                    <a:pt x="396" y="388"/>
                  </a:lnTo>
                  <a:lnTo>
                    <a:pt x="382" y="396"/>
                  </a:lnTo>
                  <a:lnTo>
                    <a:pt x="368" y="402"/>
                  </a:lnTo>
                  <a:lnTo>
                    <a:pt x="352" y="404"/>
                  </a:lnTo>
                  <a:lnTo>
                    <a:pt x="352" y="404"/>
                  </a:lnTo>
                  <a:lnTo>
                    <a:pt x="342" y="404"/>
                  </a:lnTo>
                  <a:lnTo>
                    <a:pt x="332" y="402"/>
                  </a:lnTo>
                  <a:lnTo>
                    <a:pt x="324" y="398"/>
                  </a:lnTo>
                  <a:lnTo>
                    <a:pt x="316" y="394"/>
                  </a:lnTo>
                  <a:lnTo>
                    <a:pt x="302" y="384"/>
                  </a:lnTo>
                  <a:lnTo>
                    <a:pt x="292" y="376"/>
                  </a:lnTo>
                  <a:lnTo>
                    <a:pt x="292" y="376"/>
                  </a:lnTo>
                  <a:lnTo>
                    <a:pt x="276" y="358"/>
                  </a:lnTo>
                  <a:lnTo>
                    <a:pt x="270" y="346"/>
                  </a:lnTo>
                  <a:lnTo>
                    <a:pt x="264" y="334"/>
                  </a:lnTo>
                  <a:lnTo>
                    <a:pt x="264" y="334"/>
                  </a:lnTo>
                  <a:lnTo>
                    <a:pt x="256" y="310"/>
                  </a:lnTo>
                  <a:lnTo>
                    <a:pt x="248" y="284"/>
                  </a:lnTo>
                  <a:lnTo>
                    <a:pt x="248" y="284"/>
                  </a:lnTo>
                  <a:lnTo>
                    <a:pt x="244" y="238"/>
                  </a:lnTo>
                  <a:lnTo>
                    <a:pt x="242" y="200"/>
                  </a:lnTo>
                  <a:lnTo>
                    <a:pt x="242" y="200"/>
                  </a:lnTo>
                  <a:lnTo>
                    <a:pt x="246" y="182"/>
                  </a:lnTo>
                  <a:lnTo>
                    <a:pt x="254" y="162"/>
                  </a:lnTo>
                  <a:lnTo>
                    <a:pt x="266" y="144"/>
                  </a:lnTo>
                  <a:lnTo>
                    <a:pt x="272" y="138"/>
                  </a:lnTo>
                  <a:lnTo>
                    <a:pt x="278" y="134"/>
                  </a:lnTo>
                  <a:lnTo>
                    <a:pt x="278" y="134"/>
                  </a:lnTo>
                  <a:close/>
                  <a:moveTo>
                    <a:pt x="224" y="580"/>
                  </a:moveTo>
                  <a:lnTo>
                    <a:pt x="224" y="580"/>
                  </a:lnTo>
                  <a:lnTo>
                    <a:pt x="216" y="566"/>
                  </a:lnTo>
                  <a:lnTo>
                    <a:pt x="208" y="552"/>
                  </a:lnTo>
                  <a:lnTo>
                    <a:pt x="208" y="552"/>
                  </a:lnTo>
                  <a:lnTo>
                    <a:pt x="216" y="562"/>
                  </a:lnTo>
                  <a:lnTo>
                    <a:pt x="226" y="572"/>
                  </a:lnTo>
                  <a:lnTo>
                    <a:pt x="248" y="590"/>
                  </a:lnTo>
                  <a:lnTo>
                    <a:pt x="266" y="602"/>
                  </a:lnTo>
                  <a:lnTo>
                    <a:pt x="272" y="606"/>
                  </a:lnTo>
                  <a:lnTo>
                    <a:pt x="276" y="606"/>
                  </a:lnTo>
                  <a:lnTo>
                    <a:pt x="276" y="606"/>
                  </a:lnTo>
                  <a:lnTo>
                    <a:pt x="268" y="600"/>
                  </a:lnTo>
                  <a:lnTo>
                    <a:pt x="258" y="594"/>
                  </a:lnTo>
                  <a:lnTo>
                    <a:pt x="240" y="578"/>
                  </a:lnTo>
                  <a:lnTo>
                    <a:pt x="228" y="566"/>
                  </a:lnTo>
                  <a:lnTo>
                    <a:pt x="222" y="558"/>
                  </a:lnTo>
                  <a:lnTo>
                    <a:pt x="222" y="558"/>
                  </a:lnTo>
                  <a:lnTo>
                    <a:pt x="236" y="570"/>
                  </a:lnTo>
                  <a:lnTo>
                    <a:pt x="248" y="578"/>
                  </a:lnTo>
                  <a:lnTo>
                    <a:pt x="260" y="582"/>
                  </a:lnTo>
                  <a:lnTo>
                    <a:pt x="268" y="586"/>
                  </a:lnTo>
                  <a:lnTo>
                    <a:pt x="282" y="588"/>
                  </a:lnTo>
                  <a:lnTo>
                    <a:pt x="286" y="588"/>
                  </a:lnTo>
                  <a:lnTo>
                    <a:pt x="286" y="588"/>
                  </a:lnTo>
                  <a:lnTo>
                    <a:pt x="274" y="578"/>
                  </a:lnTo>
                  <a:lnTo>
                    <a:pt x="264" y="570"/>
                  </a:lnTo>
                  <a:lnTo>
                    <a:pt x="256" y="560"/>
                  </a:lnTo>
                  <a:lnTo>
                    <a:pt x="252" y="552"/>
                  </a:lnTo>
                  <a:lnTo>
                    <a:pt x="248" y="540"/>
                  </a:lnTo>
                  <a:lnTo>
                    <a:pt x="246" y="536"/>
                  </a:lnTo>
                  <a:lnTo>
                    <a:pt x="246" y="536"/>
                  </a:lnTo>
                  <a:lnTo>
                    <a:pt x="256" y="548"/>
                  </a:lnTo>
                  <a:lnTo>
                    <a:pt x="264" y="554"/>
                  </a:lnTo>
                  <a:lnTo>
                    <a:pt x="272" y="560"/>
                  </a:lnTo>
                  <a:lnTo>
                    <a:pt x="272" y="560"/>
                  </a:lnTo>
                  <a:lnTo>
                    <a:pt x="266" y="544"/>
                  </a:lnTo>
                  <a:lnTo>
                    <a:pt x="260" y="518"/>
                  </a:lnTo>
                  <a:lnTo>
                    <a:pt x="250" y="464"/>
                  </a:lnTo>
                  <a:lnTo>
                    <a:pt x="250" y="464"/>
                  </a:lnTo>
                  <a:lnTo>
                    <a:pt x="256" y="484"/>
                  </a:lnTo>
                  <a:lnTo>
                    <a:pt x="262" y="500"/>
                  </a:lnTo>
                  <a:lnTo>
                    <a:pt x="268" y="512"/>
                  </a:lnTo>
                  <a:lnTo>
                    <a:pt x="276" y="518"/>
                  </a:lnTo>
                  <a:lnTo>
                    <a:pt x="276" y="518"/>
                  </a:lnTo>
                  <a:lnTo>
                    <a:pt x="270" y="502"/>
                  </a:lnTo>
                  <a:lnTo>
                    <a:pt x="266" y="488"/>
                  </a:lnTo>
                  <a:lnTo>
                    <a:pt x="264" y="474"/>
                  </a:lnTo>
                  <a:lnTo>
                    <a:pt x="262" y="462"/>
                  </a:lnTo>
                  <a:lnTo>
                    <a:pt x="264" y="442"/>
                  </a:lnTo>
                  <a:lnTo>
                    <a:pt x="266" y="424"/>
                  </a:lnTo>
                  <a:lnTo>
                    <a:pt x="266" y="424"/>
                  </a:lnTo>
                  <a:lnTo>
                    <a:pt x="268" y="396"/>
                  </a:lnTo>
                  <a:lnTo>
                    <a:pt x="270" y="356"/>
                  </a:lnTo>
                  <a:lnTo>
                    <a:pt x="270" y="356"/>
                  </a:lnTo>
                  <a:lnTo>
                    <a:pt x="278" y="368"/>
                  </a:lnTo>
                  <a:lnTo>
                    <a:pt x="288" y="378"/>
                  </a:lnTo>
                  <a:lnTo>
                    <a:pt x="288" y="378"/>
                  </a:lnTo>
                  <a:lnTo>
                    <a:pt x="298" y="388"/>
                  </a:lnTo>
                  <a:lnTo>
                    <a:pt x="312" y="398"/>
                  </a:lnTo>
                  <a:lnTo>
                    <a:pt x="320" y="404"/>
                  </a:lnTo>
                  <a:lnTo>
                    <a:pt x="330" y="406"/>
                  </a:lnTo>
                  <a:lnTo>
                    <a:pt x="340" y="410"/>
                  </a:lnTo>
                  <a:lnTo>
                    <a:pt x="352" y="410"/>
                  </a:lnTo>
                  <a:lnTo>
                    <a:pt x="352" y="410"/>
                  </a:lnTo>
                  <a:lnTo>
                    <a:pt x="354" y="410"/>
                  </a:lnTo>
                  <a:lnTo>
                    <a:pt x="354" y="410"/>
                  </a:lnTo>
                  <a:lnTo>
                    <a:pt x="370" y="408"/>
                  </a:lnTo>
                  <a:lnTo>
                    <a:pt x="384" y="402"/>
                  </a:lnTo>
                  <a:lnTo>
                    <a:pt x="398" y="392"/>
                  </a:lnTo>
                  <a:lnTo>
                    <a:pt x="412" y="376"/>
                  </a:lnTo>
                  <a:lnTo>
                    <a:pt x="412" y="376"/>
                  </a:lnTo>
                  <a:lnTo>
                    <a:pt x="430" y="352"/>
                  </a:lnTo>
                  <a:lnTo>
                    <a:pt x="430" y="352"/>
                  </a:lnTo>
                  <a:lnTo>
                    <a:pt x="428" y="378"/>
                  </a:lnTo>
                  <a:lnTo>
                    <a:pt x="428" y="396"/>
                  </a:lnTo>
                  <a:lnTo>
                    <a:pt x="432" y="414"/>
                  </a:lnTo>
                  <a:lnTo>
                    <a:pt x="432" y="414"/>
                  </a:lnTo>
                  <a:lnTo>
                    <a:pt x="446" y="466"/>
                  </a:lnTo>
                  <a:lnTo>
                    <a:pt x="454" y="490"/>
                  </a:lnTo>
                  <a:lnTo>
                    <a:pt x="458" y="510"/>
                  </a:lnTo>
                  <a:lnTo>
                    <a:pt x="458" y="510"/>
                  </a:lnTo>
                  <a:lnTo>
                    <a:pt x="458" y="528"/>
                  </a:lnTo>
                  <a:lnTo>
                    <a:pt x="456" y="542"/>
                  </a:lnTo>
                  <a:lnTo>
                    <a:pt x="452" y="556"/>
                  </a:lnTo>
                  <a:lnTo>
                    <a:pt x="452" y="556"/>
                  </a:lnTo>
                  <a:lnTo>
                    <a:pt x="454" y="550"/>
                  </a:lnTo>
                  <a:lnTo>
                    <a:pt x="464" y="526"/>
                  </a:lnTo>
                  <a:lnTo>
                    <a:pt x="464" y="526"/>
                  </a:lnTo>
                  <a:lnTo>
                    <a:pt x="464" y="536"/>
                  </a:lnTo>
                  <a:lnTo>
                    <a:pt x="462" y="548"/>
                  </a:lnTo>
                  <a:lnTo>
                    <a:pt x="452" y="578"/>
                  </a:lnTo>
                  <a:lnTo>
                    <a:pt x="452" y="578"/>
                  </a:lnTo>
                  <a:lnTo>
                    <a:pt x="456" y="572"/>
                  </a:lnTo>
                  <a:lnTo>
                    <a:pt x="460" y="564"/>
                  </a:lnTo>
                  <a:lnTo>
                    <a:pt x="472" y="528"/>
                  </a:lnTo>
                  <a:lnTo>
                    <a:pt x="472" y="528"/>
                  </a:lnTo>
                  <a:lnTo>
                    <a:pt x="472" y="542"/>
                  </a:lnTo>
                  <a:lnTo>
                    <a:pt x="472" y="552"/>
                  </a:lnTo>
                  <a:lnTo>
                    <a:pt x="468" y="562"/>
                  </a:lnTo>
                  <a:lnTo>
                    <a:pt x="466" y="572"/>
                  </a:lnTo>
                  <a:lnTo>
                    <a:pt x="458" y="588"/>
                  </a:lnTo>
                  <a:lnTo>
                    <a:pt x="450" y="600"/>
                  </a:lnTo>
                  <a:lnTo>
                    <a:pt x="450" y="600"/>
                  </a:lnTo>
                  <a:lnTo>
                    <a:pt x="460" y="592"/>
                  </a:lnTo>
                  <a:lnTo>
                    <a:pt x="470" y="580"/>
                  </a:lnTo>
                  <a:lnTo>
                    <a:pt x="476" y="562"/>
                  </a:lnTo>
                  <a:lnTo>
                    <a:pt x="480" y="544"/>
                  </a:lnTo>
                  <a:lnTo>
                    <a:pt x="480" y="544"/>
                  </a:lnTo>
                  <a:lnTo>
                    <a:pt x="480" y="560"/>
                  </a:lnTo>
                  <a:lnTo>
                    <a:pt x="480" y="574"/>
                  </a:lnTo>
                  <a:lnTo>
                    <a:pt x="476" y="586"/>
                  </a:lnTo>
                  <a:lnTo>
                    <a:pt x="470" y="596"/>
                  </a:lnTo>
                  <a:lnTo>
                    <a:pt x="464" y="604"/>
                  </a:lnTo>
                  <a:lnTo>
                    <a:pt x="456" y="610"/>
                  </a:lnTo>
                  <a:lnTo>
                    <a:pt x="438" y="622"/>
                  </a:lnTo>
                  <a:lnTo>
                    <a:pt x="438" y="622"/>
                  </a:lnTo>
                  <a:lnTo>
                    <a:pt x="452" y="618"/>
                  </a:lnTo>
                  <a:lnTo>
                    <a:pt x="464" y="612"/>
                  </a:lnTo>
                  <a:lnTo>
                    <a:pt x="476" y="604"/>
                  </a:lnTo>
                  <a:lnTo>
                    <a:pt x="484" y="596"/>
                  </a:lnTo>
                  <a:lnTo>
                    <a:pt x="494" y="580"/>
                  </a:lnTo>
                  <a:lnTo>
                    <a:pt x="498" y="572"/>
                  </a:lnTo>
                  <a:lnTo>
                    <a:pt x="498" y="572"/>
                  </a:lnTo>
                  <a:lnTo>
                    <a:pt x="500" y="588"/>
                  </a:lnTo>
                  <a:lnTo>
                    <a:pt x="500" y="588"/>
                  </a:lnTo>
                  <a:lnTo>
                    <a:pt x="498" y="588"/>
                  </a:lnTo>
                  <a:lnTo>
                    <a:pt x="498" y="588"/>
                  </a:lnTo>
                  <a:lnTo>
                    <a:pt x="490" y="598"/>
                  </a:lnTo>
                  <a:lnTo>
                    <a:pt x="480" y="606"/>
                  </a:lnTo>
                  <a:lnTo>
                    <a:pt x="468" y="616"/>
                  </a:lnTo>
                  <a:lnTo>
                    <a:pt x="454" y="624"/>
                  </a:lnTo>
                  <a:lnTo>
                    <a:pt x="438" y="632"/>
                  </a:lnTo>
                  <a:lnTo>
                    <a:pt x="420" y="638"/>
                  </a:lnTo>
                  <a:lnTo>
                    <a:pt x="402" y="644"/>
                  </a:lnTo>
                  <a:lnTo>
                    <a:pt x="384" y="646"/>
                  </a:lnTo>
                  <a:lnTo>
                    <a:pt x="364" y="648"/>
                  </a:lnTo>
                  <a:lnTo>
                    <a:pt x="344" y="648"/>
                  </a:lnTo>
                  <a:lnTo>
                    <a:pt x="324" y="646"/>
                  </a:lnTo>
                  <a:lnTo>
                    <a:pt x="304" y="640"/>
                  </a:lnTo>
                  <a:lnTo>
                    <a:pt x="284" y="630"/>
                  </a:lnTo>
                  <a:lnTo>
                    <a:pt x="264" y="618"/>
                  </a:lnTo>
                  <a:lnTo>
                    <a:pt x="244" y="602"/>
                  </a:lnTo>
                  <a:lnTo>
                    <a:pt x="224" y="580"/>
                  </a:lnTo>
                  <a:lnTo>
                    <a:pt x="224" y="580"/>
                  </a:lnTo>
                  <a:close/>
                  <a:moveTo>
                    <a:pt x="510" y="574"/>
                  </a:moveTo>
                  <a:lnTo>
                    <a:pt x="510" y="574"/>
                  </a:lnTo>
                  <a:lnTo>
                    <a:pt x="516" y="548"/>
                  </a:lnTo>
                  <a:lnTo>
                    <a:pt x="522" y="524"/>
                  </a:lnTo>
                  <a:lnTo>
                    <a:pt x="522" y="524"/>
                  </a:lnTo>
                  <a:lnTo>
                    <a:pt x="522" y="540"/>
                  </a:lnTo>
                  <a:lnTo>
                    <a:pt x="520" y="554"/>
                  </a:lnTo>
                  <a:lnTo>
                    <a:pt x="516" y="566"/>
                  </a:lnTo>
                  <a:lnTo>
                    <a:pt x="510" y="574"/>
                  </a:lnTo>
                  <a:lnTo>
                    <a:pt x="510" y="574"/>
                  </a:lnTo>
                  <a:close/>
                </a:path>
              </a:pathLst>
            </a:custGeom>
            <a:solidFill>
              <a:schemeClr val="accent2">
                <a:lumMod val="100000"/>
              </a:schemeClr>
            </a:solidFill>
            <a:ln>
              <a:noFill/>
            </a:ln>
          </p:spPr>
          <p:txBody>
            <a:bodyPr anchor="ctr"/>
            <a:lstStyle/>
            <a:p>
              <a:pPr algn="ctr"/>
              <a:endParaRPr>
                <a:cs typeface="+mn-ea"/>
                <a:sym typeface="+mn-lt"/>
              </a:endParaRPr>
            </a:p>
          </p:txBody>
        </p:sp>
      </p:grpSp>
      <p:grpSp>
        <p:nvGrpSpPr>
          <p:cNvPr id="41" name="组合 42"/>
          <p:cNvGrpSpPr/>
          <p:nvPr/>
        </p:nvGrpSpPr>
        <p:grpSpPr>
          <a:xfrm>
            <a:off x="6838842" y="1325899"/>
            <a:ext cx="1395351" cy="1358035"/>
            <a:chOff x="6838842" y="1325899"/>
            <a:chExt cx="1395351" cy="1358035"/>
          </a:xfrm>
        </p:grpSpPr>
        <p:sp>
          <p:nvSpPr>
            <p:cNvPr id="29" name="矩形: 圆角 28"/>
            <p:cNvSpPr/>
            <p:nvPr/>
          </p:nvSpPr>
          <p:spPr>
            <a:xfrm>
              <a:off x="6838842" y="1325899"/>
              <a:ext cx="1395351" cy="1358035"/>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8" name="任意多边形: 形状 37"/>
            <p:cNvSpPr/>
            <p:nvPr/>
          </p:nvSpPr>
          <p:spPr bwMode="auto">
            <a:xfrm>
              <a:off x="7105346" y="1712076"/>
              <a:ext cx="864560" cy="960300"/>
            </a:xfrm>
            <a:custGeom>
              <a:avLst/>
              <a:gdLst>
                <a:gd name="T0" fmla="*/ 408 w 596"/>
                <a:gd name="T1" fmla="*/ 488 h 662"/>
                <a:gd name="T2" fmla="*/ 294 w 596"/>
                <a:gd name="T3" fmla="*/ 646 h 662"/>
                <a:gd name="T4" fmla="*/ 174 w 596"/>
                <a:gd name="T5" fmla="*/ 474 h 662"/>
                <a:gd name="T6" fmla="*/ 232 w 596"/>
                <a:gd name="T7" fmla="*/ 432 h 662"/>
                <a:gd name="T8" fmla="*/ 278 w 596"/>
                <a:gd name="T9" fmla="*/ 410 h 662"/>
                <a:gd name="T10" fmla="*/ 310 w 596"/>
                <a:gd name="T11" fmla="*/ 412 h 662"/>
                <a:gd name="T12" fmla="*/ 358 w 596"/>
                <a:gd name="T13" fmla="*/ 438 h 662"/>
                <a:gd name="T14" fmla="*/ 398 w 596"/>
                <a:gd name="T15" fmla="*/ 478 h 662"/>
                <a:gd name="T16" fmla="*/ 370 w 596"/>
                <a:gd name="T17" fmla="*/ 458 h 662"/>
                <a:gd name="T18" fmla="*/ 382 w 596"/>
                <a:gd name="T19" fmla="*/ 344 h 662"/>
                <a:gd name="T20" fmla="*/ 424 w 596"/>
                <a:gd name="T21" fmla="*/ 384 h 662"/>
                <a:gd name="T22" fmla="*/ 404 w 596"/>
                <a:gd name="T23" fmla="*/ 336 h 662"/>
                <a:gd name="T24" fmla="*/ 448 w 596"/>
                <a:gd name="T25" fmla="*/ 352 h 662"/>
                <a:gd name="T26" fmla="*/ 434 w 596"/>
                <a:gd name="T27" fmla="*/ 338 h 662"/>
                <a:gd name="T28" fmla="*/ 444 w 596"/>
                <a:gd name="T29" fmla="*/ 332 h 662"/>
                <a:gd name="T30" fmla="*/ 436 w 596"/>
                <a:gd name="T31" fmla="*/ 308 h 662"/>
                <a:gd name="T32" fmla="*/ 486 w 596"/>
                <a:gd name="T33" fmla="*/ 318 h 662"/>
                <a:gd name="T34" fmla="*/ 448 w 596"/>
                <a:gd name="T35" fmla="*/ 278 h 662"/>
                <a:gd name="T36" fmla="*/ 478 w 596"/>
                <a:gd name="T37" fmla="*/ 188 h 662"/>
                <a:gd name="T38" fmla="*/ 458 w 596"/>
                <a:gd name="T39" fmla="*/ 106 h 662"/>
                <a:gd name="T40" fmla="*/ 378 w 596"/>
                <a:gd name="T41" fmla="*/ 44 h 662"/>
                <a:gd name="T42" fmla="*/ 306 w 596"/>
                <a:gd name="T43" fmla="*/ 6 h 662"/>
                <a:gd name="T44" fmla="*/ 204 w 596"/>
                <a:gd name="T45" fmla="*/ 20 h 662"/>
                <a:gd name="T46" fmla="*/ 148 w 596"/>
                <a:gd name="T47" fmla="*/ 68 h 662"/>
                <a:gd name="T48" fmla="*/ 106 w 596"/>
                <a:gd name="T49" fmla="*/ 122 h 662"/>
                <a:gd name="T50" fmla="*/ 114 w 596"/>
                <a:gd name="T51" fmla="*/ 198 h 662"/>
                <a:gd name="T52" fmla="*/ 84 w 596"/>
                <a:gd name="T53" fmla="*/ 232 h 662"/>
                <a:gd name="T54" fmla="*/ 114 w 596"/>
                <a:gd name="T55" fmla="*/ 234 h 662"/>
                <a:gd name="T56" fmla="*/ 146 w 596"/>
                <a:gd name="T57" fmla="*/ 308 h 662"/>
                <a:gd name="T58" fmla="*/ 136 w 596"/>
                <a:gd name="T59" fmla="*/ 338 h 662"/>
                <a:gd name="T60" fmla="*/ 162 w 596"/>
                <a:gd name="T61" fmla="*/ 334 h 662"/>
                <a:gd name="T62" fmla="*/ 182 w 596"/>
                <a:gd name="T63" fmla="*/ 298 h 662"/>
                <a:gd name="T64" fmla="*/ 168 w 596"/>
                <a:gd name="T65" fmla="*/ 356 h 662"/>
                <a:gd name="T66" fmla="*/ 194 w 596"/>
                <a:gd name="T67" fmla="*/ 346 h 662"/>
                <a:gd name="T68" fmla="*/ 152 w 596"/>
                <a:gd name="T69" fmla="*/ 362 h 662"/>
                <a:gd name="T70" fmla="*/ 196 w 596"/>
                <a:gd name="T71" fmla="*/ 358 h 662"/>
                <a:gd name="T72" fmla="*/ 226 w 596"/>
                <a:gd name="T73" fmla="*/ 366 h 662"/>
                <a:gd name="T74" fmla="*/ 218 w 596"/>
                <a:gd name="T75" fmla="*/ 448 h 662"/>
                <a:gd name="T76" fmla="*/ 150 w 596"/>
                <a:gd name="T77" fmla="*/ 474 h 662"/>
                <a:gd name="T78" fmla="*/ 38 w 596"/>
                <a:gd name="T79" fmla="*/ 544 h 662"/>
                <a:gd name="T80" fmla="*/ 572 w 596"/>
                <a:gd name="T81" fmla="*/ 582 h 662"/>
                <a:gd name="T82" fmla="*/ 206 w 596"/>
                <a:gd name="T83" fmla="*/ 324 h 662"/>
                <a:gd name="T84" fmla="*/ 174 w 596"/>
                <a:gd name="T85" fmla="*/ 214 h 662"/>
                <a:gd name="T86" fmla="*/ 220 w 596"/>
                <a:gd name="T87" fmla="*/ 142 h 662"/>
                <a:gd name="T88" fmla="*/ 192 w 596"/>
                <a:gd name="T89" fmla="*/ 198 h 662"/>
                <a:gd name="T90" fmla="*/ 248 w 596"/>
                <a:gd name="T91" fmla="*/ 152 h 662"/>
                <a:gd name="T92" fmla="*/ 274 w 596"/>
                <a:gd name="T93" fmla="*/ 160 h 662"/>
                <a:gd name="T94" fmla="*/ 316 w 596"/>
                <a:gd name="T95" fmla="*/ 116 h 662"/>
                <a:gd name="T96" fmla="*/ 278 w 596"/>
                <a:gd name="T97" fmla="*/ 212 h 662"/>
                <a:gd name="T98" fmla="*/ 356 w 596"/>
                <a:gd name="T99" fmla="*/ 116 h 662"/>
                <a:gd name="T100" fmla="*/ 374 w 596"/>
                <a:gd name="T101" fmla="*/ 148 h 662"/>
                <a:gd name="T102" fmla="*/ 414 w 596"/>
                <a:gd name="T103" fmla="*/ 180 h 662"/>
                <a:gd name="T104" fmla="*/ 396 w 596"/>
                <a:gd name="T105" fmla="*/ 224 h 662"/>
                <a:gd name="T106" fmla="*/ 404 w 596"/>
                <a:gd name="T107" fmla="*/ 282 h 662"/>
                <a:gd name="T108" fmla="*/ 380 w 596"/>
                <a:gd name="T109" fmla="*/ 338 h 662"/>
                <a:gd name="T110" fmla="*/ 294 w 596"/>
                <a:gd name="T111" fmla="*/ 408 h 662"/>
                <a:gd name="T112" fmla="*/ 212 w 596"/>
                <a:gd name="T113" fmla="*/ 336 h 6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6" h="662">
                  <a:moveTo>
                    <a:pt x="548" y="538"/>
                  </a:moveTo>
                  <a:lnTo>
                    <a:pt x="548" y="538"/>
                  </a:lnTo>
                  <a:lnTo>
                    <a:pt x="520" y="522"/>
                  </a:lnTo>
                  <a:lnTo>
                    <a:pt x="476" y="502"/>
                  </a:lnTo>
                  <a:lnTo>
                    <a:pt x="414" y="472"/>
                  </a:lnTo>
                  <a:lnTo>
                    <a:pt x="414" y="472"/>
                  </a:lnTo>
                  <a:lnTo>
                    <a:pt x="408" y="488"/>
                  </a:lnTo>
                  <a:lnTo>
                    <a:pt x="400" y="506"/>
                  </a:lnTo>
                  <a:lnTo>
                    <a:pt x="382" y="536"/>
                  </a:lnTo>
                  <a:lnTo>
                    <a:pt x="364" y="566"/>
                  </a:lnTo>
                  <a:lnTo>
                    <a:pt x="344" y="592"/>
                  </a:lnTo>
                  <a:lnTo>
                    <a:pt x="324" y="614"/>
                  </a:lnTo>
                  <a:lnTo>
                    <a:pt x="308" y="632"/>
                  </a:lnTo>
                  <a:lnTo>
                    <a:pt x="294" y="646"/>
                  </a:lnTo>
                  <a:lnTo>
                    <a:pt x="294" y="646"/>
                  </a:lnTo>
                  <a:lnTo>
                    <a:pt x="276" y="628"/>
                  </a:lnTo>
                  <a:lnTo>
                    <a:pt x="256" y="604"/>
                  </a:lnTo>
                  <a:lnTo>
                    <a:pt x="238" y="580"/>
                  </a:lnTo>
                  <a:lnTo>
                    <a:pt x="220" y="554"/>
                  </a:lnTo>
                  <a:lnTo>
                    <a:pt x="192" y="508"/>
                  </a:lnTo>
                  <a:lnTo>
                    <a:pt x="174" y="474"/>
                  </a:lnTo>
                  <a:lnTo>
                    <a:pt x="174" y="474"/>
                  </a:lnTo>
                  <a:lnTo>
                    <a:pt x="212" y="464"/>
                  </a:lnTo>
                  <a:lnTo>
                    <a:pt x="214" y="462"/>
                  </a:lnTo>
                  <a:lnTo>
                    <a:pt x="214" y="462"/>
                  </a:lnTo>
                  <a:lnTo>
                    <a:pt x="222" y="454"/>
                  </a:lnTo>
                  <a:lnTo>
                    <a:pt x="228" y="444"/>
                  </a:lnTo>
                  <a:lnTo>
                    <a:pt x="232" y="432"/>
                  </a:lnTo>
                  <a:lnTo>
                    <a:pt x="234" y="420"/>
                  </a:lnTo>
                  <a:lnTo>
                    <a:pt x="234" y="394"/>
                  </a:lnTo>
                  <a:lnTo>
                    <a:pt x="234" y="374"/>
                  </a:lnTo>
                  <a:lnTo>
                    <a:pt x="234" y="374"/>
                  </a:lnTo>
                  <a:lnTo>
                    <a:pt x="248" y="388"/>
                  </a:lnTo>
                  <a:lnTo>
                    <a:pt x="264" y="402"/>
                  </a:lnTo>
                  <a:lnTo>
                    <a:pt x="278" y="410"/>
                  </a:lnTo>
                  <a:lnTo>
                    <a:pt x="286" y="414"/>
                  </a:lnTo>
                  <a:lnTo>
                    <a:pt x="294" y="414"/>
                  </a:lnTo>
                  <a:lnTo>
                    <a:pt x="294" y="414"/>
                  </a:lnTo>
                  <a:lnTo>
                    <a:pt x="296" y="414"/>
                  </a:lnTo>
                  <a:lnTo>
                    <a:pt x="296" y="414"/>
                  </a:lnTo>
                  <a:lnTo>
                    <a:pt x="302" y="414"/>
                  </a:lnTo>
                  <a:lnTo>
                    <a:pt x="310" y="412"/>
                  </a:lnTo>
                  <a:lnTo>
                    <a:pt x="326" y="404"/>
                  </a:lnTo>
                  <a:lnTo>
                    <a:pt x="342" y="390"/>
                  </a:lnTo>
                  <a:lnTo>
                    <a:pt x="356" y="376"/>
                  </a:lnTo>
                  <a:lnTo>
                    <a:pt x="356" y="376"/>
                  </a:lnTo>
                  <a:lnTo>
                    <a:pt x="356" y="396"/>
                  </a:lnTo>
                  <a:lnTo>
                    <a:pt x="356" y="424"/>
                  </a:lnTo>
                  <a:lnTo>
                    <a:pt x="358" y="438"/>
                  </a:lnTo>
                  <a:lnTo>
                    <a:pt x="360" y="450"/>
                  </a:lnTo>
                  <a:lnTo>
                    <a:pt x="364" y="460"/>
                  </a:lnTo>
                  <a:lnTo>
                    <a:pt x="370" y="468"/>
                  </a:lnTo>
                  <a:lnTo>
                    <a:pt x="370" y="470"/>
                  </a:lnTo>
                  <a:lnTo>
                    <a:pt x="370" y="470"/>
                  </a:lnTo>
                  <a:lnTo>
                    <a:pt x="370" y="470"/>
                  </a:lnTo>
                  <a:lnTo>
                    <a:pt x="398" y="478"/>
                  </a:lnTo>
                  <a:lnTo>
                    <a:pt x="410" y="480"/>
                  </a:lnTo>
                  <a:lnTo>
                    <a:pt x="412" y="474"/>
                  </a:lnTo>
                  <a:lnTo>
                    <a:pt x="412" y="474"/>
                  </a:lnTo>
                  <a:lnTo>
                    <a:pt x="400" y="472"/>
                  </a:lnTo>
                  <a:lnTo>
                    <a:pt x="374" y="464"/>
                  </a:lnTo>
                  <a:lnTo>
                    <a:pt x="374" y="464"/>
                  </a:lnTo>
                  <a:lnTo>
                    <a:pt x="370" y="458"/>
                  </a:lnTo>
                  <a:lnTo>
                    <a:pt x="366" y="448"/>
                  </a:lnTo>
                  <a:lnTo>
                    <a:pt x="362" y="424"/>
                  </a:lnTo>
                  <a:lnTo>
                    <a:pt x="362" y="396"/>
                  </a:lnTo>
                  <a:lnTo>
                    <a:pt x="362" y="368"/>
                  </a:lnTo>
                  <a:lnTo>
                    <a:pt x="362" y="368"/>
                  </a:lnTo>
                  <a:lnTo>
                    <a:pt x="382" y="344"/>
                  </a:lnTo>
                  <a:lnTo>
                    <a:pt x="382" y="344"/>
                  </a:lnTo>
                  <a:lnTo>
                    <a:pt x="384" y="352"/>
                  </a:lnTo>
                  <a:lnTo>
                    <a:pt x="388" y="360"/>
                  </a:lnTo>
                  <a:lnTo>
                    <a:pt x="392" y="366"/>
                  </a:lnTo>
                  <a:lnTo>
                    <a:pt x="398" y="370"/>
                  </a:lnTo>
                  <a:lnTo>
                    <a:pt x="412" y="380"/>
                  </a:lnTo>
                  <a:lnTo>
                    <a:pt x="424" y="384"/>
                  </a:lnTo>
                  <a:lnTo>
                    <a:pt x="424" y="384"/>
                  </a:lnTo>
                  <a:lnTo>
                    <a:pt x="414" y="378"/>
                  </a:lnTo>
                  <a:lnTo>
                    <a:pt x="408" y="370"/>
                  </a:lnTo>
                  <a:lnTo>
                    <a:pt x="404" y="362"/>
                  </a:lnTo>
                  <a:lnTo>
                    <a:pt x="400" y="356"/>
                  </a:lnTo>
                  <a:lnTo>
                    <a:pt x="400" y="348"/>
                  </a:lnTo>
                  <a:lnTo>
                    <a:pt x="402" y="342"/>
                  </a:lnTo>
                  <a:lnTo>
                    <a:pt x="404" y="336"/>
                  </a:lnTo>
                  <a:lnTo>
                    <a:pt x="408" y="332"/>
                  </a:lnTo>
                  <a:lnTo>
                    <a:pt x="408" y="332"/>
                  </a:lnTo>
                  <a:lnTo>
                    <a:pt x="412" y="336"/>
                  </a:lnTo>
                  <a:lnTo>
                    <a:pt x="418" y="342"/>
                  </a:lnTo>
                  <a:lnTo>
                    <a:pt x="424" y="346"/>
                  </a:lnTo>
                  <a:lnTo>
                    <a:pt x="432" y="348"/>
                  </a:lnTo>
                  <a:lnTo>
                    <a:pt x="448" y="352"/>
                  </a:lnTo>
                  <a:lnTo>
                    <a:pt x="454" y="350"/>
                  </a:lnTo>
                  <a:lnTo>
                    <a:pt x="458" y="350"/>
                  </a:lnTo>
                  <a:lnTo>
                    <a:pt x="458" y="350"/>
                  </a:lnTo>
                  <a:lnTo>
                    <a:pt x="448" y="348"/>
                  </a:lnTo>
                  <a:lnTo>
                    <a:pt x="442" y="346"/>
                  </a:lnTo>
                  <a:lnTo>
                    <a:pt x="438" y="342"/>
                  </a:lnTo>
                  <a:lnTo>
                    <a:pt x="434" y="338"/>
                  </a:lnTo>
                  <a:lnTo>
                    <a:pt x="434" y="338"/>
                  </a:lnTo>
                  <a:lnTo>
                    <a:pt x="442" y="340"/>
                  </a:lnTo>
                  <a:lnTo>
                    <a:pt x="450" y="340"/>
                  </a:lnTo>
                  <a:lnTo>
                    <a:pt x="456" y="336"/>
                  </a:lnTo>
                  <a:lnTo>
                    <a:pt x="456" y="336"/>
                  </a:lnTo>
                  <a:lnTo>
                    <a:pt x="450" y="336"/>
                  </a:lnTo>
                  <a:lnTo>
                    <a:pt x="444" y="332"/>
                  </a:lnTo>
                  <a:lnTo>
                    <a:pt x="440" y="328"/>
                  </a:lnTo>
                  <a:lnTo>
                    <a:pt x="436" y="324"/>
                  </a:lnTo>
                  <a:lnTo>
                    <a:pt x="432" y="312"/>
                  </a:lnTo>
                  <a:lnTo>
                    <a:pt x="432" y="306"/>
                  </a:lnTo>
                  <a:lnTo>
                    <a:pt x="434" y="302"/>
                  </a:lnTo>
                  <a:lnTo>
                    <a:pt x="434" y="302"/>
                  </a:lnTo>
                  <a:lnTo>
                    <a:pt x="436" y="308"/>
                  </a:lnTo>
                  <a:lnTo>
                    <a:pt x="442" y="314"/>
                  </a:lnTo>
                  <a:lnTo>
                    <a:pt x="448" y="318"/>
                  </a:lnTo>
                  <a:lnTo>
                    <a:pt x="456" y="320"/>
                  </a:lnTo>
                  <a:lnTo>
                    <a:pt x="466" y="322"/>
                  </a:lnTo>
                  <a:lnTo>
                    <a:pt x="474" y="322"/>
                  </a:lnTo>
                  <a:lnTo>
                    <a:pt x="480" y="320"/>
                  </a:lnTo>
                  <a:lnTo>
                    <a:pt x="486" y="318"/>
                  </a:lnTo>
                  <a:lnTo>
                    <a:pt x="486" y="318"/>
                  </a:lnTo>
                  <a:lnTo>
                    <a:pt x="472" y="316"/>
                  </a:lnTo>
                  <a:lnTo>
                    <a:pt x="462" y="310"/>
                  </a:lnTo>
                  <a:lnTo>
                    <a:pt x="454" y="304"/>
                  </a:lnTo>
                  <a:lnTo>
                    <a:pt x="450" y="296"/>
                  </a:lnTo>
                  <a:lnTo>
                    <a:pt x="448" y="286"/>
                  </a:lnTo>
                  <a:lnTo>
                    <a:pt x="448" y="278"/>
                  </a:lnTo>
                  <a:lnTo>
                    <a:pt x="450" y="272"/>
                  </a:lnTo>
                  <a:lnTo>
                    <a:pt x="450" y="268"/>
                  </a:lnTo>
                  <a:lnTo>
                    <a:pt x="450" y="268"/>
                  </a:lnTo>
                  <a:lnTo>
                    <a:pt x="456" y="260"/>
                  </a:lnTo>
                  <a:lnTo>
                    <a:pt x="462" y="250"/>
                  </a:lnTo>
                  <a:lnTo>
                    <a:pt x="468" y="228"/>
                  </a:lnTo>
                  <a:lnTo>
                    <a:pt x="478" y="188"/>
                  </a:lnTo>
                  <a:lnTo>
                    <a:pt x="478" y="188"/>
                  </a:lnTo>
                  <a:lnTo>
                    <a:pt x="478" y="176"/>
                  </a:lnTo>
                  <a:lnTo>
                    <a:pt x="480" y="166"/>
                  </a:lnTo>
                  <a:lnTo>
                    <a:pt x="478" y="154"/>
                  </a:lnTo>
                  <a:lnTo>
                    <a:pt x="476" y="144"/>
                  </a:lnTo>
                  <a:lnTo>
                    <a:pt x="468" y="124"/>
                  </a:lnTo>
                  <a:lnTo>
                    <a:pt x="458" y="106"/>
                  </a:lnTo>
                  <a:lnTo>
                    <a:pt x="448" y="92"/>
                  </a:lnTo>
                  <a:lnTo>
                    <a:pt x="436" y="78"/>
                  </a:lnTo>
                  <a:lnTo>
                    <a:pt x="420" y="64"/>
                  </a:lnTo>
                  <a:lnTo>
                    <a:pt x="420" y="64"/>
                  </a:lnTo>
                  <a:lnTo>
                    <a:pt x="408" y="56"/>
                  </a:lnTo>
                  <a:lnTo>
                    <a:pt x="394" y="50"/>
                  </a:lnTo>
                  <a:lnTo>
                    <a:pt x="378" y="44"/>
                  </a:lnTo>
                  <a:lnTo>
                    <a:pt x="360" y="40"/>
                  </a:lnTo>
                  <a:lnTo>
                    <a:pt x="360" y="40"/>
                  </a:lnTo>
                  <a:lnTo>
                    <a:pt x="356" y="32"/>
                  </a:lnTo>
                  <a:lnTo>
                    <a:pt x="348" y="24"/>
                  </a:lnTo>
                  <a:lnTo>
                    <a:pt x="336" y="16"/>
                  </a:lnTo>
                  <a:lnTo>
                    <a:pt x="322" y="10"/>
                  </a:lnTo>
                  <a:lnTo>
                    <a:pt x="306" y="6"/>
                  </a:lnTo>
                  <a:lnTo>
                    <a:pt x="286" y="2"/>
                  </a:lnTo>
                  <a:lnTo>
                    <a:pt x="268" y="0"/>
                  </a:lnTo>
                  <a:lnTo>
                    <a:pt x="250" y="2"/>
                  </a:lnTo>
                  <a:lnTo>
                    <a:pt x="250" y="2"/>
                  </a:lnTo>
                  <a:lnTo>
                    <a:pt x="232" y="6"/>
                  </a:lnTo>
                  <a:lnTo>
                    <a:pt x="218" y="12"/>
                  </a:lnTo>
                  <a:lnTo>
                    <a:pt x="204" y="20"/>
                  </a:lnTo>
                  <a:lnTo>
                    <a:pt x="192" y="30"/>
                  </a:lnTo>
                  <a:lnTo>
                    <a:pt x="184" y="38"/>
                  </a:lnTo>
                  <a:lnTo>
                    <a:pt x="176" y="46"/>
                  </a:lnTo>
                  <a:lnTo>
                    <a:pt x="164" y="62"/>
                  </a:lnTo>
                  <a:lnTo>
                    <a:pt x="164" y="62"/>
                  </a:lnTo>
                  <a:lnTo>
                    <a:pt x="158" y="64"/>
                  </a:lnTo>
                  <a:lnTo>
                    <a:pt x="148" y="68"/>
                  </a:lnTo>
                  <a:lnTo>
                    <a:pt x="138" y="76"/>
                  </a:lnTo>
                  <a:lnTo>
                    <a:pt x="132" y="82"/>
                  </a:lnTo>
                  <a:lnTo>
                    <a:pt x="128" y="90"/>
                  </a:lnTo>
                  <a:lnTo>
                    <a:pt x="128" y="90"/>
                  </a:lnTo>
                  <a:lnTo>
                    <a:pt x="118" y="98"/>
                  </a:lnTo>
                  <a:lnTo>
                    <a:pt x="110" y="110"/>
                  </a:lnTo>
                  <a:lnTo>
                    <a:pt x="106" y="122"/>
                  </a:lnTo>
                  <a:lnTo>
                    <a:pt x="104" y="136"/>
                  </a:lnTo>
                  <a:lnTo>
                    <a:pt x="104" y="150"/>
                  </a:lnTo>
                  <a:lnTo>
                    <a:pt x="106" y="164"/>
                  </a:lnTo>
                  <a:lnTo>
                    <a:pt x="112" y="176"/>
                  </a:lnTo>
                  <a:lnTo>
                    <a:pt x="120" y="186"/>
                  </a:lnTo>
                  <a:lnTo>
                    <a:pt x="120" y="186"/>
                  </a:lnTo>
                  <a:lnTo>
                    <a:pt x="114" y="198"/>
                  </a:lnTo>
                  <a:lnTo>
                    <a:pt x="106" y="212"/>
                  </a:lnTo>
                  <a:lnTo>
                    <a:pt x="100" y="218"/>
                  </a:lnTo>
                  <a:lnTo>
                    <a:pt x="92" y="224"/>
                  </a:lnTo>
                  <a:lnTo>
                    <a:pt x="86" y="226"/>
                  </a:lnTo>
                  <a:lnTo>
                    <a:pt x="78" y="228"/>
                  </a:lnTo>
                  <a:lnTo>
                    <a:pt x="78" y="228"/>
                  </a:lnTo>
                  <a:lnTo>
                    <a:pt x="84" y="232"/>
                  </a:lnTo>
                  <a:lnTo>
                    <a:pt x="92" y="234"/>
                  </a:lnTo>
                  <a:lnTo>
                    <a:pt x="98" y="234"/>
                  </a:lnTo>
                  <a:lnTo>
                    <a:pt x="104" y="232"/>
                  </a:lnTo>
                  <a:lnTo>
                    <a:pt x="110" y="228"/>
                  </a:lnTo>
                  <a:lnTo>
                    <a:pt x="116" y="224"/>
                  </a:lnTo>
                  <a:lnTo>
                    <a:pt x="116" y="224"/>
                  </a:lnTo>
                  <a:lnTo>
                    <a:pt x="114" y="234"/>
                  </a:lnTo>
                  <a:lnTo>
                    <a:pt x="114" y="246"/>
                  </a:lnTo>
                  <a:lnTo>
                    <a:pt x="116" y="260"/>
                  </a:lnTo>
                  <a:lnTo>
                    <a:pt x="120" y="272"/>
                  </a:lnTo>
                  <a:lnTo>
                    <a:pt x="126" y="282"/>
                  </a:lnTo>
                  <a:lnTo>
                    <a:pt x="134" y="292"/>
                  </a:lnTo>
                  <a:lnTo>
                    <a:pt x="146" y="308"/>
                  </a:lnTo>
                  <a:lnTo>
                    <a:pt x="146" y="308"/>
                  </a:lnTo>
                  <a:lnTo>
                    <a:pt x="144" y="320"/>
                  </a:lnTo>
                  <a:lnTo>
                    <a:pt x="138" y="328"/>
                  </a:lnTo>
                  <a:lnTo>
                    <a:pt x="132" y="334"/>
                  </a:lnTo>
                  <a:lnTo>
                    <a:pt x="120" y="336"/>
                  </a:lnTo>
                  <a:lnTo>
                    <a:pt x="120" y="336"/>
                  </a:lnTo>
                  <a:lnTo>
                    <a:pt x="128" y="338"/>
                  </a:lnTo>
                  <a:lnTo>
                    <a:pt x="136" y="338"/>
                  </a:lnTo>
                  <a:lnTo>
                    <a:pt x="142" y="338"/>
                  </a:lnTo>
                  <a:lnTo>
                    <a:pt x="148" y="336"/>
                  </a:lnTo>
                  <a:lnTo>
                    <a:pt x="156" y="328"/>
                  </a:lnTo>
                  <a:lnTo>
                    <a:pt x="164" y="320"/>
                  </a:lnTo>
                  <a:lnTo>
                    <a:pt x="164" y="320"/>
                  </a:lnTo>
                  <a:lnTo>
                    <a:pt x="164" y="328"/>
                  </a:lnTo>
                  <a:lnTo>
                    <a:pt x="162" y="334"/>
                  </a:lnTo>
                  <a:lnTo>
                    <a:pt x="162" y="334"/>
                  </a:lnTo>
                  <a:lnTo>
                    <a:pt x="168" y="328"/>
                  </a:lnTo>
                  <a:lnTo>
                    <a:pt x="174" y="318"/>
                  </a:lnTo>
                  <a:lnTo>
                    <a:pt x="176" y="304"/>
                  </a:lnTo>
                  <a:lnTo>
                    <a:pt x="176" y="288"/>
                  </a:lnTo>
                  <a:lnTo>
                    <a:pt x="176" y="288"/>
                  </a:lnTo>
                  <a:lnTo>
                    <a:pt x="182" y="298"/>
                  </a:lnTo>
                  <a:lnTo>
                    <a:pt x="184" y="310"/>
                  </a:lnTo>
                  <a:lnTo>
                    <a:pt x="184" y="320"/>
                  </a:lnTo>
                  <a:lnTo>
                    <a:pt x="182" y="330"/>
                  </a:lnTo>
                  <a:lnTo>
                    <a:pt x="180" y="338"/>
                  </a:lnTo>
                  <a:lnTo>
                    <a:pt x="176" y="346"/>
                  </a:lnTo>
                  <a:lnTo>
                    <a:pt x="172" y="352"/>
                  </a:lnTo>
                  <a:lnTo>
                    <a:pt x="168" y="356"/>
                  </a:lnTo>
                  <a:lnTo>
                    <a:pt x="168" y="356"/>
                  </a:lnTo>
                  <a:lnTo>
                    <a:pt x="176" y="352"/>
                  </a:lnTo>
                  <a:lnTo>
                    <a:pt x="184" y="346"/>
                  </a:lnTo>
                  <a:lnTo>
                    <a:pt x="190" y="338"/>
                  </a:lnTo>
                  <a:lnTo>
                    <a:pt x="196" y="332"/>
                  </a:lnTo>
                  <a:lnTo>
                    <a:pt x="196" y="332"/>
                  </a:lnTo>
                  <a:lnTo>
                    <a:pt x="194" y="346"/>
                  </a:lnTo>
                  <a:lnTo>
                    <a:pt x="190" y="356"/>
                  </a:lnTo>
                  <a:lnTo>
                    <a:pt x="186" y="362"/>
                  </a:lnTo>
                  <a:lnTo>
                    <a:pt x="178" y="366"/>
                  </a:lnTo>
                  <a:lnTo>
                    <a:pt x="172" y="366"/>
                  </a:lnTo>
                  <a:lnTo>
                    <a:pt x="164" y="366"/>
                  </a:lnTo>
                  <a:lnTo>
                    <a:pt x="152" y="362"/>
                  </a:lnTo>
                  <a:lnTo>
                    <a:pt x="152" y="362"/>
                  </a:lnTo>
                  <a:lnTo>
                    <a:pt x="156" y="366"/>
                  </a:lnTo>
                  <a:lnTo>
                    <a:pt x="162" y="368"/>
                  </a:lnTo>
                  <a:lnTo>
                    <a:pt x="168" y="370"/>
                  </a:lnTo>
                  <a:lnTo>
                    <a:pt x="176" y="370"/>
                  </a:lnTo>
                  <a:lnTo>
                    <a:pt x="184" y="368"/>
                  </a:lnTo>
                  <a:lnTo>
                    <a:pt x="190" y="364"/>
                  </a:lnTo>
                  <a:lnTo>
                    <a:pt x="196" y="358"/>
                  </a:lnTo>
                  <a:lnTo>
                    <a:pt x="202" y="348"/>
                  </a:lnTo>
                  <a:lnTo>
                    <a:pt x="202" y="348"/>
                  </a:lnTo>
                  <a:lnTo>
                    <a:pt x="204" y="334"/>
                  </a:lnTo>
                  <a:lnTo>
                    <a:pt x="204" y="334"/>
                  </a:lnTo>
                  <a:lnTo>
                    <a:pt x="206" y="338"/>
                  </a:lnTo>
                  <a:lnTo>
                    <a:pt x="206" y="338"/>
                  </a:lnTo>
                  <a:lnTo>
                    <a:pt x="226" y="366"/>
                  </a:lnTo>
                  <a:lnTo>
                    <a:pt x="226" y="366"/>
                  </a:lnTo>
                  <a:lnTo>
                    <a:pt x="226" y="366"/>
                  </a:lnTo>
                  <a:lnTo>
                    <a:pt x="228" y="384"/>
                  </a:lnTo>
                  <a:lnTo>
                    <a:pt x="228" y="410"/>
                  </a:lnTo>
                  <a:lnTo>
                    <a:pt x="228" y="424"/>
                  </a:lnTo>
                  <a:lnTo>
                    <a:pt x="224" y="436"/>
                  </a:lnTo>
                  <a:lnTo>
                    <a:pt x="218" y="448"/>
                  </a:lnTo>
                  <a:lnTo>
                    <a:pt x="210" y="458"/>
                  </a:lnTo>
                  <a:lnTo>
                    <a:pt x="210" y="458"/>
                  </a:lnTo>
                  <a:lnTo>
                    <a:pt x="172" y="470"/>
                  </a:lnTo>
                  <a:lnTo>
                    <a:pt x="172" y="470"/>
                  </a:lnTo>
                  <a:lnTo>
                    <a:pt x="170" y="466"/>
                  </a:lnTo>
                  <a:lnTo>
                    <a:pt x="170" y="466"/>
                  </a:lnTo>
                  <a:lnTo>
                    <a:pt x="150" y="474"/>
                  </a:lnTo>
                  <a:lnTo>
                    <a:pt x="108" y="494"/>
                  </a:lnTo>
                  <a:lnTo>
                    <a:pt x="84" y="506"/>
                  </a:lnTo>
                  <a:lnTo>
                    <a:pt x="62" y="520"/>
                  </a:lnTo>
                  <a:lnTo>
                    <a:pt x="46" y="532"/>
                  </a:lnTo>
                  <a:lnTo>
                    <a:pt x="42" y="540"/>
                  </a:lnTo>
                  <a:lnTo>
                    <a:pt x="38" y="544"/>
                  </a:lnTo>
                  <a:lnTo>
                    <a:pt x="38" y="544"/>
                  </a:lnTo>
                  <a:lnTo>
                    <a:pt x="16" y="614"/>
                  </a:lnTo>
                  <a:lnTo>
                    <a:pt x="0" y="662"/>
                  </a:lnTo>
                  <a:lnTo>
                    <a:pt x="596" y="662"/>
                  </a:lnTo>
                  <a:lnTo>
                    <a:pt x="596" y="662"/>
                  </a:lnTo>
                  <a:lnTo>
                    <a:pt x="592" y="644"/>
                  </a:lnTo>
                  <a:lnTo>
                    <a:pt x="580" y="604"/>
                  </a:lnTo>
                  <a:lnTo>
                    <a:pt x="572" y="582"/>
                  </a:lnTo>
                  <a:lnTo>
                    <a:pt x="564" y="562"/>
                  </a:lnTo>
                  <a:lnTo>
                    <a:pt x="556" y="546"/>
                  </a:lnTo>
                  <a:lnTo>
                    <a:pt x="552" y="540"/>
                  </a:lnTo>
                  <a:lnTo>
                    <a:pt x="548" y="538"/>
                  </a:lnTo>
                  <a:lnTo>
                    <a:pt x="548" y="538"/>
                  </a:lnTo>
                  <a:close/>
                  <a:moveTo>
                    <a:pt x="206" y="324"/>
                  </a:moveTo>
                  <a:lnTo>
                    <a:pt x="206" y="324"/>
                  </a:lnTo>
                  <a:lnTo>
                    <a:pt x="204" y="308"/>
                  </a:lnTo>
                  <a:lnTo>
                    <a:pt x="202" y="294"/>
                  </a:lnTo>
                  <a:lnTo>
                    <a:pt x="194" y="266"/>
                  </a:lnTo>
                  <a:lnTo>
                    <a:pt x="194" y="266"/>
                  </a:lnTo>
                  <a:lnTo>
                    <a:pt x="188" y="248"/>
                  </a:lnTo>
                  <a:lnTo>
                    <a:pt x="182" y="230"/>
                  </a:lnTo>
                  <a:lnTo>
                    <a:pt x="174" y="214"/>
                  </a:lnTo>
                  <a:lnTo>
                    <a:pt x="166" y="206"/>
                  </a:lnTo>
                  <a:lnTo>
                    <a:pt x="166" y="206"/>
                  </a:lnTo>
                  <a:lnTo>
                    <a:pt x="174" y="198"/>
                  </a:lnTo>
                  <a:lnTo>
                    <a:pt x="188" y="184"/>
                  </a:lnTo>
                  <a:lnTo>
                    <a:pt x="204" y="164"/>
                  </a:lnTo>
                  <a:lnTo>
                    <a:pt x="220" y="142"/>
                  </a:lnTo>
                  <a:lnTo>
                    <a:pt x="220" y="142"/>
                  </a:lnTo>
                  <a:lnTo>
                    <a:pt x="212" y="158"/>
                  </a:lnTo>
                  <a:lnTo>
                    <a:pt x="204" y="176"/>
                  </a:lnTo>
                  <a:lnTo>
                    <a:pt x="194" y="192"/>
                  </a:lnTo>
                  <a:lnTo>
                    <a:pt x="188" y="198"/>
                  </a:lnTo>
                  <a:lnTo>
                    <a:pt x="180" y="204"/>
                  </a:lnTo>
                  <a:lnTo>
                    <a:pt x="180" y="204"/>
                  </a:lnTo>
                  <a:lnTo>
                    <a:pt x="192" y="198"/>
                  </a:lnTo>
                  <a:lnTo>
                    <a:pt x="202" y="192"/>
                  </a:lnTo>
                  <a:lnTo>
                    <a:pt x="212" y="184"/>
                  </a:lnTo>
                  <a:lnTo>
                    <a:pt x="222" y="174"/>
                  </a:lnTo>
                  <a:lnTo>
                    <a:pt x="238" y="154"/>
                  </a:lnTo>
                  <a:lnTo>
                    <a:pt x="256" y="132"/>
                  </a:lnTo>
                  <a:lnTo>
                    <a:pt x="256" y="132"/>
                  </a:lnTo>
                  <a:lnTo>
                    <a:pt x="248" y="152"/>
                  </a:lnTo>
                  <a:lnTo>
                    <a:pt x="242" y="174"/>
                  </a:lnTo>
                  <a:lnTo>
                    <a:pt x="234" y="214"/>
                  </a:lnTo>
                  <a:lnTo>
                    <a:pt x="234" y="214"/>
                  </a:lnTo>
                  <a:lnTo>
                    <a:pt x="248" y="200"/>
                  </a:lnTo>
                  <a:lnTo>
                    <a:pt x="260" y="188"/>
                  </a:lnTo>
                  <a:lnTo>
                    <a:pt x="268" y="174"/>
                  </a:lnTo>
                  <a:lnTo>
                    <a:pt x="274" y="160"/>
                  </a:lnTo>
                  <a:lnTo>
                    <a:pt x="274" y="160"/>
                  </a:lnTo>
                  <a:lnTo>
                    <a:pt x="282" y="148"/>
                  </a:lnTo>
                  <a:lnTo>
                    <a:pt x="290" y="134"/>
                  </a:lnTo>
                  <a:lnTo>
                    <a:pt x="304" y="118"/>
                  </a:lnTo>
                  <a:lnTo>
                    <a:pt x="320" y="102"/>
                  </a:lnTo>
                  <a:lnTo>
                    <a:pt x="320" y="102"/>
                  </a:lnTo>
                  <a:lnTo>
                    <a:pt x="316" y="116"/>
                  </a:lnTo>
                  <a:lnTo>
                    <a:pt x="314" y="128"/>
                  </a:lnTo>
                  <a:lnTo>
                    <a:pt x="312" y="152"/>
                  </a:lnTo>
                  <a:lnTo>
                    <a:pt x="310" y="166"/>
                  </a:lnTo>
                  <a:lnTo>
                    <a:pt x="304" y="180"/>
                  </a:lnTo>
                  <a:lnTo>
                    <a:pt x="294" y="194"/>
                  </a:lnTo>
                  <a:lnTo>
                    <a:pt x="278" y="212"/>
                  </a:lnTo>
                  <a:lnTo>
                    <a:pt x="278" y="212"/>
                  </a:lnTo>
                  <a:lnTo>
                    <a:pt x="294" y="204"/>
                  </a:lnTo>
                  <a:lnTo>
                    <a:pt x="308" y="194"/>
                  </a:lnTo>
                  <a:lnTo>
                    <a:pt x="322" y="180"/>
                  </a:lnTo>
                  <a:lnTo>
                    <a:pt x="334" y="166"/>
                  </a:lnTo>
                  <a:lnTo>
                    <a:pt x="344" y="148"/>
                  </a:lnTo>
                  <a:lnTo>
                    <a:pt x="350" y="132"/>
                  </a:lnTo>
                  <a:lnTo>
                    <a:pt x="356" y="116"/>
                  </a:lnTo>
                  <a:lnTo>
                    <a:pt x="358" y="100"/>
                  </a:lnTo>
                  <a:lnTo>
                    <a:pt x="358" y="100"/>
                  </a:lnTo>
                  <a:lnTo>
                    <a:pt x="360" y="126"/>
                  </a:lnTo>
                  <a:lnTo>
                    <a:pt x="360" y="126"/>
                  </a:lnTo>
                  <a:lnTo>
                    <a:pt x="360" y="132"/>
                  </a:lnTo>
                  <a:lnTo>
                    <a:pt x="364" y="138"/>
                  </a:lnTo>
                  <a:lnTo>
                    <a:pt x="374" y="148"/>
                  </a:lnTo>
                  <a:lnTo>
                    <a:pt x="386" y="156"/>
                  </a:lnTo>
                  <a:lnTo>
                    <a:pt x="398" y="162"/>
                  </a:lnTo>
                  <a:lnTo>
                    <a:pt x="398" y="162"/>
                  </a:lnTo>
                  <a:lnTo>
                    <a:pt x="402" y="164"/>
                  </a:lnTo>
                  <a:lnTo>
                    <a:pt x="408" y="170"/>
                  </a:lnTo>
                  <a:lnTo>
                    <a:pt x="410" y="174"/>
                  </a:lnTo>
                  <a:lnTo>
                    <a:pt x="414" y="180"/>
                  </a:lnTo>
                  <a:lnTo>
                    <a:pt x="414" y="188"/>
                  </a:lnTo>
                  <a:lnTo>
                    <a:pt x="414" y="194"/>
                  </a:lnTo>
                  <a:lnTo>
                    <a:pt x="412" y="202"/>
                  </a:lnTo>
                  <a:lnTo>
                    <a:pt x="406" y="208"/>
                  </a:lnTo>
                  <a:lnTo>
                    <a:pt x="406" y="208"/>
                  </a:lnTo>
                  <a:lnTo>
                    <a:pt x="400" y="216"/>
                  </a:lnTo>
                  <a:lnTo>
                    <a:pt x="396" y="224"/>
                  </a:lnTo>
                  <a:lnTo>
                    <a:pt x="392" y="234"/>
                  </a:lnTo>
                  <a:lnTo>
                    <a:pt x="392" y="244"/>
                  </a:lnTo>
                  <a:lnTo>
                    <a:pt x="392" y="254"/>
                  </a:lnTo>
                  <a:lnTo>
                    <a:pt x="394" y="264"/>
                  </a:lnTo>
                  <a:lnTo>
                    <a:pt x="398" y="274"/>
                  </a:lnTo>
                  <a:lnTo>
                    <a:pt x="404" y="282"/>
                  </a:lnTo>
                  <a:lnTo>
                    <a:pt x="404" y="282"/>
                  </a:lnTo>
                  <a:lnTo>
                    <a:pt x="398" y="292"/>
                  </a:lnTo>
                  <a:lnTo>
                    <a:pt x="390" y="306"/>
                  </a:lnTo>
                  <a:lnTo>
                    <a:pt x="384" y="328"/>
                  </a:lnTo>
                  <a:lnTo>
                    <a:pt x="384" y="328"/>
                  </a:lnTo>
                  <a:lnTo>
                    <a:pt x="382" y="334"/>
                  </a:lnTo>
                  <a:lnTo>
                    <a:pt x="382" y="334"/>
                  </a:lnTo>
                  <a:lnTo>
                    <a:pt x="380" y="338"/>
                  </a:lnTo>
                  <a:lnTo>
                    <a:pt x="380" y="338"/>
                  </a:lnTo>
                  <a:lnTo>
                    <a:pt x="358" y="364"/>
                  </a:lnTo>
                  <a:lnTo>
                    <a:pt x="338" y="386"/>
                  </a:lnTo>
                  <a:lnTo>
                    <a:pt x="326" y="396"/>
                  </a:lnTo>
                  <a:lnTo>
                    <a:pt x="316" y="404"/>
                  </a:lnTo>
                  <a:lnTo>
                    <a:pt x="304" y="408"/>
                  </a:lnTo>
                  <a:lnTo>
                    <a:pt x="294" y="408"/>
                  </a:lnTo>
                  <a:lnTo>
                    <a:pt x="294" y="408"/>
                  </a:lnTo>
                  <a:lnTo>
                    <a:pt x="284" y="406"/>
                  </a:lnTo>
                  <a:lnTo>
                    <a:pt x="272" y="402"/>
                  </a:lnTo>
                  <a:lnTo>
                    <a:pt x="260" y="394"/>
                  </a:lnTo>
                  <a:lnTo>
                    <a:pt x="250" y="384"/>
                  </a:lnTo>
                  <a:lnTo>
                    <a:pt x="228" y="360"/>
                  </a:lnTo>
                  <a:lnTo>
                    <a:pt x="212" y="336"/>
                  </a:lnTo>
                  <a:lnTo>
                    <a:pt x="212" y="336"/>
                  </a:lnTo>
                  <a:lnTo>
                    <a:pt x="206" y="324"/>
                  </a:lnTo>
                  <a:lnTo>
                    <a:pt x="206" y="324"/>
                  </a:lnTo>
                  <a:close/>
                </a:path>
              </a:pathLst>
            </a:custGeom>
            <a:solidFill>
              <a:schemeClr val="accent4">
                <a:lumMod val="100000"/>
              </a:schemeClr>
            </a:solidFill>
            <a:ln>
              <a:noFill/>
            </a:ln>
          </p:spPr>
          <p:txBody>
            <a:bodyPr anchor="ctr"/>
            <a:lstStyle/>
            <a:p>
              <a:pPr algn="ctr"/>
              <a:endParaRPr>
                <a:cs typeface="+mn-ea"/>
                <a:sym typeface="+mn-lt"/>
              </a:endParaRPr>
            </a:p>
          </p:txBody>
        </p:sp>
      </p:grpSp>
      <p:grpSp>
        <p:nvGrpSpPr>
          <p:cNvPr id="42" name="组合 41"/>
          <p:cNvGrpSpPr/>
          <p:nvPr/>
        </p:nvGrpSpPr>
        <p:grpSpPr>
          <a:xfrm>
            <a:off x="4867059" y="1325899"/>
            <a:ext cx="1395351" cy="1358035"/>
            <a:chOff x="4867059" y="1325899"/>
            <a:chExt cx="1395351" cy="1358035"/>
          </a:xfrm>
        </p:grpSpPr>
        <p:sp>
          <p:nvSpPr>
            <p:cNvPr id="21" name="矩形: 圆角 20"/>
            <p:cNvSpPr/>
            <p:nvPr/>
          </p:nvSpPr>
          <p:spPr>
            <a:xfrm>
              <a:off x="4867059" y="1325899"/>
              <a:ext cx="1395351" cy="1358035"/>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sp>
          <p:nvSpPr>
            <p:cNvPr id="39" name="任意多边形: 形状 38"/>
            <p:cNvSpPr/>
            <p:nvPr/>
          </p:nvSpPr>
          <p:spPr bwMode="auto">
            <a:xfrm>
              <a:off x="5049900" y="1738276"/>
              <a:ext cx="1023299" cy="934101"/>
            </a:xfrm>
            <a:custGeom>
              <a:avLst/>
              <a:gdLst>
                <a:gd name="T0" fmla="*/ 514 w 826"/>
                <a:gd name="T1" fmla="*/ 482 h 754"/>
                <a:gd name="T2" fmla="*/ 550 w 826"/>
                <a:gd name="T3" fmla="*/ 356 h 754"/>
                <a:gd name="T4" fmla="*/ 586 w 826"/>
                <a:gd name="T5" fmla="*/ 306 h 754"/>
                <a:gd name="T6" fmla="*/ 584 w 826"/>
                <a:gd name="T7" fmla="*/ 226 h 754"/>
                <a:gd name="T8" fmla="*/ 562 w 826"/>
                <a:gd name="T9" fmla="*/ 218 h 754"/>
                <a:gd name="T10" fmla="*/ 560 w 826"/>
                <a:gd name="T11" fmla="*/ 176 h 754"/>
                <a:gd name="T12" fmla="*/ 560 w 826"/>
                <a:gd name="T13" fmla="*/ 148 h 754"/>
                <a:gd name="T14" fmla="*/ 564 w 826"/>
                <a:gd name="T15" fmla="*/ 114 h 754"/>
                <a:gd name="T16" fmla="*/ 548 w 826"/>
                <a:gd name="T17" fmla="*/ 82 h 754"/>
                <a:gd name="T18" fmla="*/ 536 w 826"/>
                <a:gd name="T19" fmla="*/ 62 h 754"/>
                <a:gd name="T20" fmla="*/ 524 w 826"/>
                <a:gd name="T21" fmla="*/ 50 h 754"/>
                <a:gd name="T22" fmla="*/ 466 w 826"/>
                <a:gd name="T23" fmla="*/ 14 h 754"/>
                <a:gd name="T24" fmla="*/ 428 w 826"/>
                <a:gd name="T25" fmla="*/ 2 h 754"/>
                <a:gd name="T26" fmla="*/ 380 w 826"/>
                <a:gd name="T27" fmla="*/ 2 h 754"/>
                <a:gd name="T28" fmla="*/ 354 w 826"/>
                <a:gd name="T29" fmla="*/ 6 h 754"/>
                <a:gd name="T30" fmla="*/ 306 w 826"/>
                <a:gd name="T31" fmla="*/ 40 h 754"/>
                <a:gd name="T32" fmla="*/ 288 w 826"/>
                <a:gd name="T33" fmla="*/ 66 h 754"/>
                <a:gd name="T34" fmla="*/ 272 w 826"/>
                <a:gd name="T35" fmla="*/ 88 h 754"/>
                <a:gd name="T36" fmla="*/ 254 w 826"/>
                <a:gd name="T37" fmla="*/ 130 h 754"/>
                <a:gd name="T38" fmla="*/ 254 w 826"/>
                <a:gd name="T39" fmla="*/ 174 h 754"/>
                <a:gd name="T40" fmla="*/ 254 w 826"/>
                <a:gd name="T41" fmla="*/ 224 h 754"/>
                <a:gd name="T42" fmla="*/ 220 w 826"/>
                <a:gd name="T43" fmla="*/ 278 h 754"/>
                <a:gd name="T44" fmla="*/ 244 w 826"/>
                <a:gd name="T45" fmla="*/ 338 h 754"/>
                <a:gd name="T46" fmla="*/ 274 w 826"/>
                <a:gd name="T47" fmla="*/ 366 h 754"/>
                <a:gd name="T48" fmla="*/ 248 w 826"/>
                <a:gd name="T49" fmla="*/ 494 h 754"/>
                <a:gd name="T50" fmla="*/ 4 w 826"/>
                <a:gd name="T51" fmla="*/ 728 h 754"/>
                <a:gd name="T52" fmla="*/ 772 w 826"/>
                <a:gd name="T53" fmla="*/ 588 h 754"/>
                <a:gd name="T54" fmla="*/ 558 w 826"/>
                <a:gd name="T55" fmla="*/ 234 h 754"/>
                <a:gd name="T56" fmla="*/ 584 w 826"/>
                <a:gd name="T57" fmla="*/ 234 h 754"/>
                <a:gd name="T58" fmla="*/ 574 w 826"/>
                <a:gd name="T59" fmla="*/ 316 h 754"/>
                <a:gd name="T60" fmla="*/ 548 w 826"/>
                <a:gd name="T61" fmla="*/ 348 h 754"/>
                <a:gd name="T62" fmla="*/ 550 w 826"/>
                <a:gd name="T63" fmla="*/ 266 h 754"/>
                <a:gd name="T64" fmla="*/ 252 w 826"/>
                <a:gd name="T65" fmla="*/ 344 h 754"/>
                <a:gd name="T66" fmla="*/ 226 w 826"/>
                <a:gd name="T67" fmla="*/ 278 h 754"/>
                <a:gd name="T68" fmla="*/ 248 w 826"/>
                <a:gd name="T69" fmla="*/ 228 h 754"/>
                <a:gd name="T70" fmla="*/ 268 w 826"/>
                <a:gd name="T71" fmla="*/ 246 h 754"/>
                <a:gd name="T72" fmla="*/ 262 w 826"/>
                <a:gd name="T73" fmla="*/ 330 h 754"/>
                <a:gd name="T74" fmla="*/ 276 w 826"/>
                <a:gd name="T75" fmla="*/ 262 h 754"/>
                <a:gd name="T76" fmla="*/ 282 w 826"/>
                <a:gd name="T77" fmla="*/ 174 h 754"/>
                <a:gd name="T78" fmla="*/ 306 w 826"/>
                <a:gd name="T79" fmla="*/ 92 h 754"/>
                <a:gd name="T80" fmla="*/ 410 w 826"/>
                <a:gd name="T81" fmla="*/ 88 h 754"/>
                <a:gd name="T82" fmla="*/ 522 w 826"/>
                <a:gd name="T83" fmla="*/ 96 h 754"/>
                <a:gd name="T84" fmla="*/ 534 w 826"/>
                <a:gd name="T85" fmla="*/ 182 h 754"/>
                <a:gd name="T86" fmla="*/ 542 w 826"/>
                <a:gd name="T87" fmla="*/ 278 h 754"/>
                <a:gd name="T88" fmla="*/ 522 w 826"/>
                <a:gd name="T89" fmla="*/ 380 h 754"/>
                <a:gd name="T90" fmla="*/ 448 w 826"/>
                <a:gd name="T91" fmla="*/ 492 h 754"/>
                <a:gd name="T92" fmla="*/ 356 w 826"/>
                <a:gd name="T93" fmla="*/ 490 h 754"/>
                <a:gd name="T94" fmla="*/ 284 w 826"/>
                <a:gd name="T95" fmla="*/ 374 h 754"/>
                <a:gd name="T96" fmla="*/ 272 w 826"/>
                <a:gd name="T97" fmla="*/ 280 h 754"/>
                <a:gd name="T98" fmla="*/ 310 w 826"/>
                <a:gd name="T99" fmla="*/ 636 h 754"/>
                <a:gd name="T100" fmla="*/ 272 w 826"/>
                <a:gd name="T101" fmla="*/ 522 h 754"/>
                <a:gd name="T102" fmla="*/ 298 w 826"/>
                <a:gd name="T103" fmla="*/ 400 h 754"/>
                <a:gd name="T104" fmla="*/ 360 w 826"/>
                <a:gd name="T105" fmla="*/ 502 h 754"/>
                <a:gd name="T106" fmla="*/ 444 w 826"/>
                <a:gd name="T107" fmla="*/ 502 h 754"/>
                <a:gd name="T108" fmla="*/ 510 w 826"/>
                <a:gd name="T109" fmla="*/ 406 h 754"/>
                <a:gd name="T110" fmla="*/ 526 w 826"/>
                <a:gd name="T111" fmla="*/ 514 h 754"/>
                <a:gd name="T112" fmla="*/ 482 w 826"/>
                <a:gd name="T113" fmla="*/ 640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26" h="754">
                  <a:moveTo>
                    <a:pt x="754" y="572"/>
                  </a:moveTo>
                  <a:lnTo>
                    <a:pt x="754" y="572"/>
                  </a:lnTo>
                  <a:lnTo>
                    <a:pt x="736" y="566"/>
                  </a:lnTo>
                  <a:lnTo>
                    <a:pt x="708" y="556"/>
                  </a:lnTo>
                  <a:lnTo>
                    <a:pt x="632" y="526"/>
                  </a:lnTo>
                  <a:lnTo>
                    <a:pt x="558" y="498"/>
                  </a:lnTo>
                  <a:lnTo>
                    <a:pt x="530" y="488"/>
                  </a:lnTo>
                  <a:lnTo>
                    <a:pt x="514" y="482"/>
                  </a:lnTo>
                  <a:lnTo>
                    <a:pt x="514" y="482"/>
                  </a:lnTo>
                  <a:lnTo>
                    <a:pt x="516" y="398"/>
                  </a:lnTo>
                  <a:lnTo>
                    <a:pt x="516" y="398"/>
                  </a:lnTo>
                  <a:lnTo>
                    <a:pt x="526" y="384"/>
                  </a:lnTo>
                  <a:lnTo>
                    <a:pt x="526" y="384"/>
                  </a:lnTo>
                  <a:lnTo>
                    <a:pt x="536" y="370"/>
                  </a:lnTo>
                  <a:lnTo>
                    <a:pt x="546" y="354"/>
                  </a:lnTo>
                  <a:lnTo>
                    <a:pt x="546" y="354"/>
                  </a:lnTo>
                  <a:lnTo>
                    <a:pt x="550" y="356"/>
                  </a:lnTo>
                  <a:lnTo>
                    <a:pt x="550" y="356"/>
                  </a:lnTo>
                  <a:lnTo>
                    <a:pt x="554" y="356"/>
                  </a:lnTo>
                  <a:lnTo>
                    <a:pt x="554" y="356"/>
                  </a:lnTo>
                  <a:lnTo>
                    <a:pt x="562" y="352"/>
                  </a:lnTo>
                  <a:lnTo>
                    <a:pt x="568" y="346"/>
                  </a:lnTo>
                  <a:lnTo>
                    <a:pt x="574" y="338"/>
                  </a:lnTo>
                  <a:lnTo>
                    <a:pt x="576" y="328"/>
                  </a:lnTo>
                  <a:lnTo>
                    <a:pt x="576" y="328"/>
                  </a:lnTo>
                  <a:lnTo>
                    <a:pt x="580" y="318"/>
                  </a:lnTo>
                  <a:lnTo>
                    <a:pt x="586" y="306"/>
                  </a:lnTo>
                  <a:lnTo>
                    <a:pt x="586" y="306"/>
                  </a:lnTo>
                  <a:lnTo>
                    <a:pt x="592" y="292"/>
                  </a:lnTo>
                  <a:lnTo>
                    <a:pt x="594" y="286"/>
                  </a:lnTo>
                  <a:lnTo>
                    <a:pt x="596" y="278"/>
                  </a:lnTo>
                  <a:lnTo>
                    <a:pt x="596" y="278"/>
                  </a:lnTo>
                  <a:lnTo>
                    <a:pt x="594" y="258"/>
                  </a:lnTo>
                  <a:lnTo>
                    <a:pt x="592" y="244"/>
                  </a:lnTo>
                  <a:lnTo>
                    <a:pt x="590" y="232"/>
                  </a:lnTo>
                  <a:lnTo>
                    <a:pt x="584" y="226"/>
                  </a:lnTo>
                  <a:lnTo>
                    <a:pt x="584" y="226"/>
                  </a:lnTo>
                  <a:lnTo>
                    <a:pt x="578" y="222"/>
                  </a:lnTo>
                  <a:lnTo>
                    <a:pt x="572" y="220"/>
                  </a:lnTo>
                  <a:lnTo>
                    <a:pt x="564" y="222"/>
                  </a:lnTo>
                  <a:lnTo>
                    <a:pt x="560" y="226"/>
                  </a:lnTo>
                  <a:lnTo>
                    <a:pt x="560" y="226"/>
                  </a:lnTo>
                  <a:lnTo>
                    <a:pt x="560" y="222"/>
                  </a:lnTo>
                  <a:lnTo>
                    <a:pt x="560" y="222"/>
                  </a:lnTo>
                  <a:lnTo>
                    <a:pt x="562" y="218"/>
                  </a:lnTo>
                  <a:lnTo>
                    <a:pt x="560" y="214"/>
                  </a:lnTo>
                  <a:lnTo>
                    <a:pt x="560" y="214"/>
                  </a:lnTo>
                  <a:lnTo>
                    <a:pt x="558" y="210"/>
                  </a:lnTo>
                  <a:lnTo>
                    <a:pt x="558" y="208"/>
                  </a:lnTo>
                  <a:lnTo>
                    <a:pt x="558" y="202"/>
                  </a:lnTo>
                  <a:lnTo>
                    <a:pt x="558" y="202"/>
                  </a:lnTo>
                  <a:lnTo>
                    <a:pt x="560" y="190"/>
                  </a:lnTo>
                  <a:lnTo>
                    <a:pt x="560" y="176"/>
                  </a:lnTo>
                  <a:lnTo>
                    <a:pt x="560" y="176"/>
                  </a:lnTo>
                  <a:lnTo>
                    <a:pt x="558" y="172"/>
                  </a:lnTo>
                  <a:lnTo>
                    <a:pt x="558" y="170"/>
                  </a:lnTo>
                  <a:lnTo>
                    <a:pt x="558" y="170"/>
                  </a:lnTo>
                  <a:lnTo>
                    <a:pt x="560" y="166"/>
                  </a:lnTo>
                  <a:lnTo>
                    <a:pt x="562" y="164"/>
                  </a:lnTo>
                  <a:lnTo>
                    <a:pt x="562" y="164"/>
                  </a:lnTo>
                  <a:lnTo>
                    <a:pt x="562" y="152"/>
                  </a:lnTo>
                  <a:lnTo>
                    <a:pt x="562" y="152"/>
                  </a:lnTo>
                  <a:lnTo>
                    <a:pt x="560" y="148"/>
                  </a:lnTo>
                  <a:lnTo>
                    <a:pt x="560" y="146"/>
                  </a:lnTo>
                  <a:lnTo>
                    <a:pt x="560" y="146"/>
                  </a:lnTo>
                  <a:lnTo>
                    <a:pt x="562" y="140"/>
                  </a:lnTo>
                  <a:lnTo>
                    <a:pt x="564" y="138"/>
                  </a:lnTo>
                  <a:lnTo>
                    <a:pt x="564" y="132"/>
                  </a:lnTo>
                  <a:lnTo>
                    <a:pt x="564" y="132"/>
                  </a:lnTo>
                  <a:lnTo>
                    <a:pt x="564" y="120"/>
                  </a:lnTo>
                  <a:lnTo>
                    <a:pt x="564" y="120"/>
                  </a:lnTo>
                  <a:lnTo>
                    <a:pt x="564" y="114"/>
                  </a:lnTo>
                  <a:lnTo>
                    <a:pt x="564" y="114"/>
                  </a:lnTo>
                  <a:lnTo>
                    <a:pt x="564" y="106"/>
                  </a:lnTo>
                  <a:lnTo>
                    <a:pt x="564" y="106"/>
                  </a:lnTo>
                  <a:lnTo>
                    <a:pt x="558" y="94"/>
                  </a:lnTo>
                  <a:lnTo>
                    <a:pt x="558" y="94"/>
                  </a:lnTo>
                  <a:lnTo>
                    <a:pt x="552" y="88"/>
                  </a:lnTo>
                  <a:lnTo>
                    <a:pt x="548" y="86"/>
                  </a:lnTo>
                  <a:lnTo>
                    <a:pt x="548" y="86"/>
                  </a:lnTo>
                  <a:lnTo>
                    <a:pt x="548" y="82"/>
                  </a:lnTo>
                  <a:lnTo>
                    <a:pt x="548" y="82"/>
                  </a:lnTo>
                  <a:lnTo>
                    <a:pt x="546" y="74"/>
                  </a:lnTo>
                  <a:lnTo>
                    <a:pt x="546" y="74"/>
                  </a:lnTo>
                  <a:lnTo>
                    <a:pt x="544" y="70"/>
                  </a:lnTo>
                  <a:lnTo>
                    <a:pt x="542" y="66"/>
                  </a:lnTo>
                  <a:lnTo>
                    <a:pt x="542" y="66"/>
                  </a:lnTo>
                  <a:lnTo>
                    <a:pt x="542" y="64"/>
                  </a:lnTo>
                  <a:lnTo>
                    <a:pt x="540" y="64"/>
                  </a:lnTo>
                  <a:lnTo>
                    <a:pt x="536" y="62"/>
                  </a:lnTo>
                  <a:lnTo>
                    <a:pt x="536" y="62"/>
                  </a:lnTo>
                  <a:lnTo>
                    <a:pt x="532" y="60"/>
                  </a:lnTo>
                  <a:lnTo>
                    <a:pt x="530" y="56"/>
                  </a:lnTo>
                  <a:lnTo>
                    <a:pt x="530" y="56"/>
                  </a:lnTo>
                  <a:lnTo>
                    <a:pt x="528" y="54"/>
                  </a:lnTo>
                  <a:lnTo>
                    <a:pt x="528" y="54"/>
                  </a:lnTo>
                  <a:lnTo>
                    <a:pt x="526" y="52"/>
                  </a:lnTo>
                  <a:lnTo>
                    <a:pt x="524" y="50"/>
                  </a:lnTo>
                  <a:lnTo>
                    <a:pt x="524" y="50"/>
                  </a:lnTo>
                  <a:lnTo>
                    <a:pt x="522" y="48"/>
                  </a:lnTo>
                  <a:lnTo>
                    <a:pt x="520" y="46"/>
                  </a:lnTo>
                  <a:lnTo>
                    <a:pt x="516" y="46"/>
                  </a:lnTo>
                  <a:lnTo>
                    <a:pt x="516" y="46"/>
                  </a:lnTo>
                  <a:lnTo>
                    <a:pt x="504" y="36"/>
                  </a:lnTo>
                  <a:lnTo>
                    <a:pt x="504" y="36"/>
                  </a:lnTo>
                  <a:lnTo>
                    <a:pt x="472" y="16"/>
                  </a:lnTo>
                  <a:lnTo>
                    <a:pt x="472" y="16"/>
                  </a:lnTo>
                  <a:lnTo>
                    <a:pt x="466" y="14"/>
                  </a:lnTo>
                  <a:lnTo>
                    <a:pt x="466" y="14"/>
                  </a:lnTo>
                  <a:lnTo>
                    <a:pt x="452" y="8"/>
                  </a:lnTo>
                  <a:lnTo>
                    <a:pt x="452" y="8"/>
                  </a:lnTo>
                  <a:lnTo>
                    <a:pt x="446" y="6"/>
                  </a:lnTo>
                  <a:lnTo>
                    <a:pt x="442" y="4"/>
                  </a:lnTo>
                  <a:lnTo>
                    <a:pt x="442" y="4"/>
                  </a:lnTo>
                  <a:lnTo>
                    <a:pt x="436" y="4"/>
                  </a:lnTo>
                  <a:lnTo>
                    <a:pt x="428" y="2"/>
                  </a:lnTo>
                  <a:lnTo>
                    <a:pt x="428" y="2"/>
                  </a:lnTo>
                  <a:lnTo>
                    <a:pt x="424" y="2"/>
                  </a:lnTo>
                  <a:lnTo>
                    <a:pt x="422" y="2"/>
                  </a:lnTo>
                  <a:lnTo>
                    <a:pt x="422" y="2"/>
                  </a:lnTo>
                  <a:lnTo>
                    <a:pt x="404" y="0"/>
                  </a:lnTo>
                  <a:lnTo>
                    <a:pt x="404" y="0"/>
                  </a:lnTo>
                  <a:lnTo>
                    <a:pt x="392" y="0"/>
                  </a:lnTo>
                  <a:lnTo>
                    <a:pt x="392" y="0"/>
                  </a:lnTo>
                  <a:lnTo>
                    <a:pt x="388" y="2"/>
                  </a:lnTo>
                  <a:lnTo>
                    <a:pt x="380" y="2"/>
                  </a:lnTo>
                  <a:lnTo>
                    <a:pt x="380" y="2"/>
                  </a:lnTo>
                  <a:lnTo>
                    <a:pt x="376" y="2"/>
                  </a:lnTo>
                  <a:lnTo>
                    <a:pt x="372" y="2"/>
                  </a:lnTo>
                  <a:lnTo>
                    <a:pt x="368" y="4"/>
                  </a:lnTo>
                  <a:lnTo>
                    <a:pt x="364" y="4"/>
                  </a:lnTo>
                  <a:lnTo>
                    <a:pt x="364" y="4"/>
                  </a:lnTo>
                  <a:lnTo>
                    <a:pt x="358" y="4"/>
                  </a:lnTo>
                  <a:lnTo>
                    <a:pt x="354" y="6"/>
                  </a:lnTo>
                  <a:lnTo>
                    <a:pt x="354" y="6"/>
                  </a:lnTo>
                  <a:lnTo>
                    <a:pt x="346" y="10"/>
                  </a:lnTo>
                  <a:lnTo>
                    <a:pt x="338" y="14"/>
                  </a:lnTo>
                  <a:lnTo>
                    <a:pt x="338" y="14"/>
                  </a:lnTo>
                  <a:lnTo>
                    <a:pt x="326" y="22"/>
                  </a:lnTo>
                  <a:lnTo>
                    <a:pt x="316" y="28"/>
                  </a:lnTo>
                  <a:lnTo>
                    <a:pt x="316" y="28"/>
                  </a:lnTo>
                  <a:lnTo>
                    <a:pt x="312" y="32"/>
                  </a:lnTo>
                  <a:lnTo>
                    <a:pt x="310" y="36"/>
                  </a:lnTo>
                  <a:lnTo>
                    <a:pt x="306" y="40"/>
                  </a:lnTo>
                  <a:lnTo>
                    <a:pt x="302" y="42"/>
                  </a:lnTo>
                  <a:lnTo>
                    <a:pt x="302" y="42"/>
                  </a:lnTo>
                  <a:lnTo>
                    <a:pt x="300" y="44"/>
                  </a:lnTo>
                  <a:lnTo>
                    <a:pt x="298" y="50"/>
                  </a:lnTo>
                  <a:lnTo>
                    <a:pt x="296" y="54"/>
                  </a:lnTo>
                  <a:lnTo>
                    <a:pt x="292" y="56"/>
                  </a:lnTo>
                  <a:lnTo>
                    <a:pt x="292" y="56"/>
                  </a:lnTo>
                  <a:lnTo>
                    <a:pt x="290" y="60"/>
                  </a:lnTo>
                  <a:lnTo>
                    <a:pt x="288" y="66"/>
                  </a:lnTo>
                  <a:lnTo>
                    <a:pt x="286" y="74"/>
                  </a:lnTo>
                  <a:lnTo>
                    <a:pt x="286" y="74"/>
                  </a:lnTo>
                  <a:lnTo>
                    <a:pt x="284" y="76"/>
                  </a:lnTo>
                  <a:lnTo>
                    <a:pt x="278" y="78"/>
                  </a:lnTo>
                  <a:lnTo>
                    <a:pt x="278" y="78"/>
                  </a:lnTo>
                  <a:lnTo>
                    <a:pt x="276" y="80"/>
                  </a:lnTo>
                  <a:lnTo>
                    <a:pt x="274" y="84"/>
                  </a:lnTo>
                  <a:lnTo>
                    <a:pt x="272" y="88"/>
                  </a:lnTo>
                  <a:lnTo>
                    <a:pt x="272" y="88"/>
                  </a:lnTo>
                  <a:lnTo>
                    <a:pt x="264" y="96"/>
                  </a:lnTo>
                  <a:lnTo>
                    <a:pt x="264" y="96"/>
                  </a:lnTo>
                  <a:lnTo>
                    <a:pt x="262" y="100"/>
                  </a:lnTo>
                  <a:lnTo>
                    <a:pt x="262" y="106"/>
                  </a:lnTo>
                  <a:lnTo>
                    <a:pt x="260" y="112"/>
                  </a:lnTo>
                  <a:lnTo>
                    <a:pt x="260" y="116"/>
                  </a:lnTo>
                  <a:lnTo>
                    <a:pt x="260" y="116"/>
                  </a:lnTo>
                  <a:lnTo>
                    <a:pt x="258" y="122"/>
                  </a:lnTo>
                  <a:lnTo>
                    <a:pt x="254" y="130"/>
                  </a:lnTo>
                  <a:lnTo>
                    <a:pt x="254" y="130"/>
                  </a:lnTo>
                  <a:lnTo>
                    <a:pt x="254" y="134"/>
                  </a:lnTo>
                  <a:lnTo>
                    <a:pt x="254" y="136"/>
                  </a:lnTo>
                  <a:lnTo>
                    <a:pt x="254" y="142"/>
                  </a:lnTo>
                  <a:lnTo>
                    <a:pt x="254" y="142"/>
                  </a:lnTo>
                  <a:lnTo>
                    <a:pt x="252" y="152"/>
                  </a:lnTo>
                  <a:lnTo>
                    <a:pt x="254" y="162"/>
                  </a:lnTo>
                  <a:lnTo>
                    <a:pt x="254" y="162"/>
                  </a:lnTo>
                  <a:lnTo>
                    <a:pt x="254" y="174"/>
                  </a:lnTo>
                  <a:lnTo>
                    <a:pt x="254" y="180"/>
                  </a:lnTo>
                  <a:lnTo>
                    <a:pt x="252" y="186"/>
                  </a:lnTo>
                  <a:lnTo>
                    <a:pt x="252" y="186"/>
                  </a:lnTo>
                  <a:lnTo>
                    <a:pt x="250" y="194"/>
                  </a:lnTo>
                  <a:lnTo>
                    <a:pt x="250" y="202"/>
                  </a:lnTo>
                  <a:lnTo>
                    <a:pt x="252" y="216"/>
                  </a:lnTo>
                  <a:lnTo>
                    <a:pt x="252" y="216"/>
                  </a:lnTo>
                  <a:lnTo>
                    <a:pt x="254" y="224"/>
                  </a:lnTo>
                  <a:lnTo>
                    <a:pt x="254" y="224"/>
                  </a:lnTo>
                  <a:lnTo>
                    <a:pt x="250" y="222"/>
                  </a:lnTo>
                  <a:lnTo>
                    <a:pt x="244" y="220"/>
                  </a:lnTo>
                  <a:lnTo>
                    <a:pt x="236" y="222"/>
                  </a:lnTo>
                  <a:lnTo>
                    <a:pt x="232" y="226"/>
                  </a:lnTo>
                  <a:lnTo>
                    <a:pt x="232" y="226"/>
                  </a:lnTo>
                  <a:lnTo>
                    <a:pt x="226" y="232"/>
                  </a:lnTo>
                  <a:lnTo>
                    <a:pt x="224" y="244"/>
                  </a:lnTo>
                  <a:lnTo>
                    <a:pt x="222" y="258"/>
                  </a:lnTo>
                  <a:lnTo>
                    <a:pt x="220" y="278"/>
                  </a:lnTo>
                  <a:lnTo>
                    <a:pt x="220" y="278"/>
                  </a:lnTo>
                  <a:lnTo>
                    <a:pt x="222" y="286"/>
                  </a:lnTo>
                  <a:lnTo>
                    <a:pt x="224" y="292"/>
                  </a:lnTo>
                  <a:lnTo>
                    <a:pt x="230" y="306"/>
                  </a:lnTo>
                  <a:lnTo>
                    <a:pt x="230" y="306"/>
                  </a:lnTo>
                  <a:lnTo>
                    <a:pt x="236" y="318"/>
                  </a:lnTo>
                  <a:lnTo>
                    <a:pt x="240" y="328"/>
                  </a:lnTo>
                  <a:lnTo>
                    <a:pt x="240" y="328"/>
                  </a:lnTo>
                  <a:lnTo>
                    <a:pt x="244" y="338"/>
                  </a:lnTo>
                  <a:lnTo>
                    <a:pt x="248" y="346"/>
                  </a:lnTo>
                  <a:lnTo>
                    <a:pt x="254" y="354"/>
                  </a:lnTo>
                  <a:lnTo>
                    <a:pt x="260" y="356"/>
                  </a:lnTo>
                  <a:lnTo>
                    <a:pt x="260" y="356"/>
                  </a:lnTo>
                  <a:lnTo>
                    <a:pt x="264" y="356"/>
                  </a:lnTo>
                  <a:lnTo>
                    <a:pt x="264" y="356"/>
                  </a:lnTo>
                  <a:lnTo>
                    <a:pt x="268" y="356"/>
                  </a:lnTo>
                  <a:lnTo>
                    <a:pt x="268" y="356"/>
                  </a:lnTo>
                  <a:lnTo>
                    <a:pt x="274" y="366"/>
                  </a:lnTo>
                  <a:lnTo>
                    <a:pt x="280" y="376"/>
                  </a:lnTo>
                  <a:lnTo>
                    <a:pt x="292" y="394"/>
                  </a:lnTo>
                  <a:lnTo>
                    <a:pt x="292" y="394"/>
                  </a:lnTo>
                  <a:lnTo>
                    <a:pt x="292" y="394"/>
                  </a:lnTo>
                  <a:lnTo>
                    <a:pt x="294" y="426"/>
                  </a:lnTo>
                  <a:lnTo>
                    <a:pt x="292" y="482"/>
                  </a:lnTo>
                  <a:lnTo>
                    <a:pt x="292" y="482"/>
                  </a:lnTo>
                  <a:lnTo>
                    <a:pt x="276" y="486"/>
                  </a:lnTo>
                  <a:lnTo>
                    <a:pt x="248" y="494"/>
                  </a:lnTo>
                  <a:lnTo>
                    <a:pt x="172" y="524"/>
                  </a:lnTo>
                  <a:lnTo>
                    <a:pt x="46" y="578"/>
                  </a:lnTo>
                  <a:lnTo>
                    <a:pt x="46" y="578"/>
                  </a:lnTo>
                  <a:lnTo>
                    <a:pt x="40" y="582"/>
                  </a:lnTo>
                  <a:lnTo>
                    <a:pt x="36" y="588"/>
                  </a:lnTo>
                  <a:lnTo>
                    <a:pt x="26" y="610"/>
                  </a:lnTo>
                  <a:lnTo>
                    <a:pt x="18" y="638"/>
                  </a:lnTo>
                  <a:lnTo>
                    <a:pt x="12" y="670"/>
                  </a:lnTo>
                  <a:lnTo>
                    <a:pt x="4" y="728"/>
                  </a:lnTo>
                  <a:lnTo>
                    <a:pt x="0" y="754"/>
                  </a:lnTo>
                  <a:lnTo>
                    <a:pt x="826" y="754"/>
                  </a:lnTo>
                  <a:lnTo>
                    <a:pt x="826" y="754"/>
                  </a:lnTo>
                  <a:lnTo>
                    <a:pt x="818" y="732"/>
                  </a:lnTo>
                  <a:lnTo>
                    <a:pt x="810" y="706"/>
                  </a:lnTo>
                  <a:lnTo>
                    <a:pt x="794" y="646"/>
                  </a:lnTo>
                  <a:lnTo>
                    <a:pt x="786" y="620"/>
                  </a:lnTo>
                  <a:lnTo>
                    <a:pt x="776" y="596"/>
                  </a:lnTo>
                  <a:lnTo>
                    <a:pt x="772" y="588"/>
                  </a:lnTo>
                  <a:lnTo>
                    <a:pt x="766" y="580"/>
                  </a:lnTo>
                  <a:lnTo>
                    <a:pt x="760" y="574"/>
                  </a:lnTo>
                  <a:lnTo>
                    <a:pt x="754" y="572"/>
                  </a:lnTo>
                  <a:lnTo>
                    <a:pt x="754" y="572"/>
                  </a:lnTo>
                  <a:close/>
                  <a:moveTo>
                    <a:pt x="558" y="246"/>
                  </a:moveTo>
                  <a:lnTo>
                    <a:pt x="558" y="246"/>
                  </a:lnTo>
                  <a:lnTo>
                    <a:pt x="558" y="242"/>
                  </a:lnTo>
                  <a:lnTo>
                    <a:pt x="558" y="234"/>
                  </a:lnTo>
                  <a:lnTo>
                    <a:pt x="558" y="234"/>
                  </a:lnTo>
                  <a:lnTo>
                    <a:pt x="558" y="230"/>
                  </a:lnTo>
                  <a:lnTo>
                    <a:pt x="560" y="232"/>
                  </a:lnTo>
                  <a:lnTo>
                    <a:pt x="560" y="232"/>
                  </a:lnTo>
                  <a:lnTo>
                    <a:pt x="564" y="230"/>
                  </a:lnTo>
                  <a:lnTo>
                    <a:pt x="570" y="228"/>
                  </a:lnTo>
                  <a:lnTo>
                    <a:pt x="574" y="226"/>
                  </a:lnTo>
                  <a:lnTo>
                    <a:pt x="580" y="230"/>
                  </a:lnTo>
                  <a:lnTo>
                    <a:pt x="580" y="230"/>
                  </a:lnTo>
                  <a:lnTo>
                    <a:pt x="584" y="234"/>
                  </a:lnTo>
                  <a:lnTo>
                    <a:pt x="586" y="242"/>
                  </a:lnTo>
                  <a:lnTo>
                    <a:pt x="588" y="256"/>
                  </a:lnTo>
                  <a:lnTo>
                    <a:pt x="590" y="278"/>
                  </a:lnTo>
                  <a:lnTo>
                    <a:pt x="590" y="278"/>
                  </a:lnTo>
                  <a:lnTo>
                    <a:pt x="588" y="284"/>
                  </a:lnTo>
                  <a:lnTo>
                    <a:pt x="586" y="290"/>
                  </a:lnTo>
                  <a:lnTo>
                    <a:pt x="580" y="304"/>
                  </a:lnTo>
                  <a:lnTo>
                    <a:pt x="580" y="304"/>
                  </a:lnTo>
                  <a:lnTo>
                    <a:pt x="574" y="316"/>
                  </a:lnTo>
                  <a:lnTo>
                    <a:pt x="570" y="328"/>
                  </a:lnTo>
                  <a:lnTo>
                    <a:pt x="570" y="328"/>
                  </a:lnTo>
                  <a:lnTo>
                    <a:pt x="568" y="336"/>
                  </a:lnTo>
                  <a:lnTo>
                    <a:pt x="564" y="342"/>
                  </a:lnTo>
                  <a:lnTo>
                    <a:pt x="558" y="346"/>
                  </a:lnTo>
                  <a:lnTo>
                    <a:pt x="554" y="350"/>
                  </a:lnTo>
                  <a:lnTo>
                    <a:pt x="554" y="350"/>
                  </a:lnTo>
                  <a:lnTo>
                    <a:pt x="550" y="350"/>
                  </a:lnTo>
                  <a:lnTo>
                    <a:pt x="548" y="348"/>
                  </a:lnTo>
                  <a:lnTo>
                    <a:pt x="548" y="348"/>
                  </a:lnTo>
                  <a:lnTo>
                    <a:pt x="552" y="332"/>
                  </a:lnTo>
                  <a:lnTo>
                    <a:pt x="554" y="318"/>
                  </a:lnTo>
                  <a:lnTo>
                    <a:pt x="552" y="304"/>
                  </a:lnTo>
                  <a:lnTo>
                    <a:pt x="550" y="294"/>
                  </a:lnTo>
                  <a:lnTo>
                    <a:pt x="550" y="294"/>
                  </a:lnTo>
                  <a:lnTo>
                    <a:pt x="548" y="278"/>
                  </a:lnTo>
                  <a:lnTo>
                    <a:pt x="548" y="272"/>
                  </a:lnTo>
                  <a:lnTo>
                    <a:pt x="550" y="266"/>
                  </a:lnTo>
                  <a:lnTo>
                    <a:pt x="550" y="266"/>
                  </a:lnTo>
                  <a:lnTo>
                    <a:pt x="552" y="250"/>
                  </a:lnTo>
                  <a:lnTo>
                    <a:pt x="552" y="250"/>
                  </a:lnTo>
                  <a:lnTo>
                    <a:pt x="558" y="246"/>
                  </a:lnTo>
                  <a:lnTo>
                    <a:pt x="558" y="246"/>
                  </a:lnTo>
                  <a:close/>
                  <a:moveTo>
                    <a:pt x="262" y="350"/>
                  </a:moveTo>
                  <a:lnTo>
                    <a:pt x="262" y="350"/>
                  </a:lnTo>
                  <a:lnTo>
                    <a:pt x="258" y="348"/>
                  </a:lnTo>
                  <a:lnTo>
                    <a:pt x="252" y="344"/>
                  </a:lnTo>
                  <a:lnTo>
                    <a:pt x="248" y="336"/>
                  </a:lnTo>
                  <a:lnTo>
                    <a:pt x="246" y="328"/>
                  </a:lnTo>
                  <a:lnTo>
                    <a:pt x="246" y="328"/>
                  </a:lnTo>
                  <a:lnTo>
                    <a:pt x="242" y="316"/>
                  </a:lnTo>
                  <a:lnTo>
                    <a:pt x="236" y="304"/>
                  </a:lnTo>
                  <a:lnTo>
                    <a:pt x="236" y="304"/>
                  </a:lnTo>
                  <a:lnTo>
                    <a:pt x="230" y="290"/>
                  </a:lnTo>
                  <a:lnTo>
                    <a:pt x="228" y="284"/>
                  </a:lnTo>
                  <a:lnTo>
                    <a:pt x="226" y="278"/>
                  </a:lnTo>
                  <a:lnTo>
                    <a:pt x="226" y="278"/>
                  </a:lnTo>
                  <a:lnTo>
                    <a:pt x="228" y="256"/>
                  </a:lnTo>
                  <a:lnTo>
                    <a:pt x="230" y="242"/>
                  </a:lnTo>
                  <a:lnTo>
                    <a:pt x="232" y="234"/>
                  </a:lnTo>
                  <a:lnTo>
                    <a:pt x="236" y="230"/>
                  </a:lnTo>
                  <a:lnTo>
                    <a:pt x="236" y="230"/>
                  </a:lnTo>
                  <a:lnTo>
                    <a:pt x="238" y="228"/>
                  </a:lnTo>
                  <a:lnTo>
                    <a:pt x="242" y="226"/>
                  </a:lnTo>
                  <a:lnTo>
                    <a:pt x="248" y="228"/>
                  </a:lnTo>
                  <a:lnTo>
                    <a:pt x="254" y="230"/>
                  </a:lnTo>
                  <a:lnTo>
                    <a:pt x="256" y="232"/>
                  </a:lnTo>
                  <a:lnTo>
                    <a:pt x="258" y="230"/>
                  </a:lnTo>
                  <a:lnTo>
                    <a:pt x="258" y="230"/>
                  </a:lnTo>
                  <a:lnTo>
                    <a:pt x="262" y="240"/>
                  </a:lnTo>
                  <a:lnTo>
                    <a:pt x="266" y="238"/>
                  </a:lnTo>
                  <a:lnTo>
                    <a:pt x="266" y="238"/>
                  </a:lnTo>
                  <a:lnTo>
                    <a:pt x="268" y="246"/>
                  </a:lnTo>
                  <a:lnTo>
                    <a:pt x="268" y="246"/>
                  </a:lnTo>
                  <a:lnTo>
                    <a:pt x="270" y="254"/>
                  </a:lnTo>
                  <a:lnTo>
                    <a:pt x="270" y="262"/>
                  </a:lnTo>
                  <a:lnTo>
                    <a:pt x="270" y="262"/>
                  </a:lnTo>
                  <a:lnTo>
                    <a:pt x="268" y="270"/>
                  </a:lnTo>
                  <a:lnTo>
                    <a:pt x="266" y="280"/>
                  </a:lnTo>
                  <a:lnTo>
                    <a:pt x="266" y="280"/>
                  </a:lnTo>
                  <a:lnTo>
                    <a:pt x="262" y="294"/>
                  </a:lnTo>
                  <a:lnTo>
                    <a:pt x="260" y="310"/>
                  </a:lnTo>
                  <a:lnTo>
                    <a:pt x="262" y="330"/>
                  </a:lnTo>
                  <a:lnTo>
                    <a:pt x="262" y="340"/>
                  </a:lnTo>
                  <a:lnTo>
                    <a:pt x="266" y="350"/>
                  </a:lnTo>
                  <a:lnTo>
                    <a:pt x="266" y="350"/>
                  </a:lnTo>
                  <a:lnTo>
                    <a:pt x="262" y="350"/>
                  </a:lnTo>
                  <a:lnTo>
                    <a:pt x="262" y="350"/>
                  </a:lnTo>
                  <a:close/>
                  <a:moveTo>
                    <a:pt x="272" y="280"/>
                  </a:moveTo>
                  <a:lnTo>
                    <a:pt x="272" y="280"/>
                  </a:lnTo>
                  <a:lnTo>
                    <a:pt x="274" y="270"/>
                  </a:lnTo>
                  <a:lnTo>
                    <a:pt x="276" y="262"/>
                  </a:lnTo>
                  <a:lnTo>
                    <a:pt x="276" y="262"/>
                  </a:lnTo>
                  <a:lnTo>
                    <a:pt x="274" y="252"/>
                  </a:lnTo>
                  <a:lnTo>
                    <a:pt x="274" y="244"/>
                  </a:lnTo>
                  <a:lnTo>
                    <a:pt x="274" y="244"/>
                  </a:lnTo>
                  <a:lnTo>
                    <a:pt x="270" y="232"/>
                  </a:lnTo>
                  <a:lnTo>
                    <a:pt x="270" y="214"/>
                  </a:lnTo>
                  <a:lnTo>
                    <a:pt x="270" y="214"/>
                  </a:lnTo>
                  <a:lnTo>
                    <a:pt x="276" y="194"/>
                  </a:lnTo>
                  <a:lnTo>
                    <a:pt x="282" y="174"/>
                  </a:lnTo>
                  <a:lnTo>
                    <a:pt x="282" y="174"/>
                  </a:lnTo>
                  <a:lnTo>
                    <a:pt x="282" y="160"/>
                  </a:lnTo>
                  <a:lnTo>
                    <a:pt x="284" y="146"/>
                  </a:lnTo>
                  <a:lnTo>
                    <a:pt x="288" y="118"/>
                  </a:lnTo>
                  <a:lnTo>
                    <a:pt x="288" y="118"/>
                  </a:lnTo>
                  <a:lnTo>
                    <a:pt x="290" y="110"/>
                  </a:lnTo>
                  <a:lnTo>
                    <a:pt x="294" y="104"/>
                  </a:lnTo>
                  <a:lnTo>
                    <a:pt x="300" y="98"/>
                  </a:lnTo>
                  <a:lnTo>
                    <a:pt x="306" y="92"/>
                  </a:lnTo>
                  <a:lnTo>
                    <a:pt x="322" y="84"/>
                  </a:lnTo>
                  <a:lnTo>
                    <a:pt x="336" y="80"/>
                  </a:lnTo>
                  <a:lnTo>
                    <a:pt x="336" y="80"/>
                  </a:lnTo>
                  <a:lnTo>
                    <a:pt x="346" y="80"/>
                  </a:lnTo>
                  <a:lnTo>
                    <a:pt x="356" y="80"/>
                  </a:lnTo>
                  <a:lnTo>
                    <a:pt x="374" y="84"/>
                  </a:lnTo>
                  <a:lnTo>
                    <a:pt x="390" y="86"/>
                  </a:lnTo>
                  <a:lnTo>
                    <a:pt x="410" y="88"/>
                  </a:lnTo>
                  <a:lnTo>
                    <a:pt x="410" y="88"/>
                  </a:lnTo>
                  <a:lnTo>
                    <a:pt x="430" y="86"/>
                  </a:lnTo>
                  <a:lnTo>
                    <a:pt x="446" y="84"/>
                  </a:lnTo>
                  <a:lnTo>
                    <a:pt x="462" y="80"/>
                  </a:lnTo>
                  <a:lnTo>
                    <a:pt x="484" y="80"/>
                  </a:lnTo>
                  <a:lnTo>
                    <a:pt x="484" y="80"/>
                  </a:lnTo>
                  <a:lnTo>
                    <a:pt x="496" y="80"/>
                  </a:lnTo>
                  <a:lnTo>
                    <a:pt x="506" y="84"/>
                  </a:lnTo>
                  <a:lnTo>
                    <a:pt x="516" y="88"/>
                  </a:lnTo>
                  <a:lnTo>
                    <a:pt x="522" y="96"/>
                  </a:lnTo>
                  <a:lnTo>
                    <a:pt x="528" y="102"/>
                  </a:lnTo>
                  <a:lnTo>
                    <a:pt x="532" y="108"/>
                  </a:lnTo>
                  <a:lnTo>
                    <a:pt x="536" y="120"/>
                  </a:lnTo>
                  <a:lnTo>
                    <a:pt x="536" y="120"/>
                  </a:lnTo>
                  <a:lnTo>
                    <a:pt x="538" y="132"/>
                  </a:lnTo>
                  <a:lnTo>
                    <a:pt x="538" y="150"/>
                  </a:lnTo>
                  <a:lnTo>
                    <a:pt x="536" y="170"/>
                  </a:lnTo>
                  <a:lnTo>
                    <a:pt x="534" y="182"/>
                  </a:lnTo>
                  <a:lnTo>
                    <a:pt x="534" y="182"/>
                  </a:lnTo>
                  <a:lnTo>
                    <a:pt x="540" y="202"/>
                  </a:lnTo>
                  <a:lnTo>
                    <a:pt x="546" y="224"/>
                  </a:lnTo>
                  <a:lnTo>
                    <a:pt x="546" y="224"/>
                  </a:lnTo>
                  <a:lnTo>
                    <a:pt x="546" y="250"/>
                  </a:lnTo>
                  <a:lnTo>
                    <a:pt x="546" y="250"/>
                  </a:lnTo>
                  <a:lnTo>
                    <a:pt x="544" y="264"/>
                  </a:lnTo>
                  <a:lnTo>
                    <a:pt x="544" y="264"/>
                  </a:lnTo>
                  <a:lnTo>
                    <a:pt x="542" y="272"/>
                  </a:lnTo>
                  <a:lnTo>
                    <a:pt x="542" y="278"/>
                  </a:lnTo>
                  <a:lnTo>
                    <a:pt x="544" y="294"/>
                  </a:lnTo>
                  <a:lnTo>
                    <a:pt x="544" y="294"/>
                  </a:lnTo>
                  <a:lnTo>
                    <a:pt x="546" y="306"/>
                  </a:lnTo>
                  <a:lnTo>
                    <a:pt x="548" y="320"/>
                  </a:lnTo>
                  <a:lnTo>
                    <a:pt x="546" y="334"/>
                  </a:lnTo>
                  <a:lnTo>
                    <a:pt x="540" y="350"/>
                  </a:lnTo>
                  <a:lnTo>
                    <a:pt x="540" y="350"/>
                  </a:lnTo>
                  <a:lnTo>
                    <a:pt x="532" y="364"/>
                  </a:lnTo>
                  <a:lnTo>
                    <a:pt x="522" y="380"/>
                  </a:lnTo>
                  <a:lnTo>
                    <a:pt x="522" y="380"/>
                  </a:lnTo>
                  <a:lnTo>
                    <a:pt x="504" y="404"/>
                  </a:lnTo>
                  <a:lnTo>
                    <a:pt x="494" y="420"/>
                  </a:lnTo>
                  <a:lnTo>
                    <a:pt x="486" y="440"/>
                  </a:lnTo>
                  <a:lnTo>
                    <a:pt x="486" y="440"/>
                  </a:lnTo>
                  <a:lnTo>
                    <a:pt x="478" y="458"/>
                  </a:lnTo>
                  <a:lnTo>
                    <a:pt x="468" y="472"/>
                  </a:lnTo>
                  <a:lnTo>
                    <a:pt x="458" y="484"/>
                  </a:lnTo>
                  <a:lnTo>
                    <a:pt x="448" y="492"/>
                  </a:lnTo>
                  <a:lnTo>
                    <a:pt x="438" y="498"/>
                  </a:lnTo>
                  <a:lnTo>
                    <a:pt x="426" y="502"/>
                  </a:lnTo>
                  <a:lnTo>
                    <a:pt x="412" y="504"/>
                  </a:lnTo>
                  <a:lnTo>
                    <a:pt x="400" y="506"/>
                  </a:lnTo>
                  <a:lnTo>
                    <a:pt x="400" y="506"/>
                  </a:lnTo>
                  <a:lnTo>
                    <a:pt x="386" y="504"/>
                  </a:lnTo>
                  <a:lnTo>
                    <a:pt x="374" y="502"/>
                  </a:lnTo>
                  <a:lnTo>
                    <a:pt x="364" y="498"/>
                  </a:lnTo>
                  <a:lnTo>
                    <a:pt x="356" y="490"/>
                  </a:lnTo>
                  <a:lnTo>
                    <a:pt x="348" y="482"/>
                  </a:lnTo>
                  <a:lnTo>
                    <a:pt x="342" y="470"/>
                  </a:lnTo>
                  <a:lnTo>
                    <a:pt x="330" y="442"/>
                  </a:lnTo>
                  <a:lnTo>
                    <a:pt x="330" y="442"/>
                  </a:lnTo>
                  <a:lnTo>
                    <a:pt x="322" y="426"/>
                  </a:lnTo>
                  <a:lnTo>
                    <a:pt x="316" y="412"/>
                  </a:lnTo>
                  <a:lnTo>
                    <a:pt x="298" y="392"/>
                  </a:lnTo>
                  <a:lnTo>
                    <a:pt x="298" y="392"/>
                  </a:lnTo>
                  <a:lnTo>
                    <a:pt x="284" y="374"/>
                  </a:lnTo>
                  <a:lnTo>
                    <a:pt x="278" y="362"/>
                  </a:lnTo>
                  <a:lnTo>
                    <a:pt x="272" y="350"/>
                  </a:lnTo>
                  <a:lnTo>
                    <a:pt x="272" y="350"/>
                  </a:lnTo>
                  <a:lnTo>
                    <a:pt x="270" y="340"/>
                  </a:lnTo>
                  <a:lnTo>
                    <a:pt x="268" y="330"/>
                  </a:lnTo>
                  <a:lnTo>
                    <a:pt x="266" y="312"/>
                  </a:lnTo>
                  <a:lnTo>
                    <a:pt x="268" y="296"/>
                  </a:lnTo>
                  <a:lnTo>
                    <a:pt x="272" y="280"/>
                  </a:lnTo>
                  <a:lnTo>
                    <a:pt x="272" y="280"/>
                  </a:lnTo>
                  <a:close/>
                  <a:moveTo>
                    <a:pt x="400" y="666"/>
                  </a:moveTo>
                  <a:lnTo>
                    <a:pt x="400" y="666"/>
                  </a:lnTo>
                  <a:lnTo>
                    <a:pt x="382" y="666"/>
                  </a:lnTo>
                  <a:lnTo>
                    <a:pt x="366" y="664"/>
                  </a:lnTo>
                  <a:lnTo>
                    <a:pt x="352" y="660"/>
                  </a:lnTo>
                  <a:lnTo>
                    <a:pt x="340" y="656"/>
                  </a:lnTo>
                  <a:lnTo>
                    <a:pt x="328" y="650"/>
                  </a:lnTo>
                  <a:lnTo>
                    <a:pt x="318" y="642"/>
                  </a:lnTo>
                  <a:lnTo>
                    <a:pt x="310" y="636"/>
                  </a:lnTo>
                  <a:lnTo>
                    <a:pt x="302" y="628"/>
                  </a:lnTo>
                  <a:lnTo>
                    <a:pt x="290" y="610"/>
                  </a:lnTo>
                  <a:lnTo>
                    <a:pt x="282" y="592"/>
                  </a:lnTo>
                  <a:lnTo>
                    <a:pt x="276" y="576"/>
                  </a:lnTo>
                  <a:lnTo>
                    <a:pt x="272" y="560"/>
                  </a:lnTo>
                  <a:lnTo>
                    <a:pt x="272" y="560"/>
                  </a:lnTo>
                  <a:lnTo>
                    <a:pt x="270" y="546"/>
                  </a:lnTo>
                  <a:lnTo>
                    <a:pt x="270" y="534"/>
                  </a:lnTo>
                  <a:lnTo>
                    <a:pt x="272" y="522"/>
                  </a:lnTo>
                  <a:lnTo>
                    <a:pt x="276" y="512"/>
                  </a:lnTo>
                  <a:lnTo>
                    <a:pt x="284" y="494"/>
                  </a:lnTo>
                  <a:lnTo>
                    <a:pt x="292" y="482"/>
                  </a:lnTo>
                  <a:lnTo>
                    <a:pt x="292" y="482"/>
                  </a:lnTo>
                  <a:lnTo>
                    <a:pt x="292" y="518"/>
                  </a:lnTo>
                  <a:lnTo>
                    <a:pt x="298" y="518"/>
                  </a:lnTo>
                  <a:lnTo>
                    <a:pt x="298" y="518"/>
                  </a:lnTo>
                  <a:lnTo>
                    <a:pt x="298" y="470"/>
                  </a:lnTo>
                  <a:lnTo>
                    <a:pt x="298" y="400"/>
                  </a:lnTo>
                  <a:lnTo>
                    <a:pt x="298" y="400"/>
                  </a:lnTo>
                  <a:lnTo>
                    <a:pt x="312" y="420"/>
                  </a:lnTo>
                  <a:lnTo>
                    <a:pt x="318" y="430"/>
                  </a:lnTo>
                  <a:lnTo>
                    <a:pt x="324" y="444"/>
                  </a:lnTo>
                  <a:lnTo>
                    <a:pt x="324" y="444"/>
                  </a:lnTo>
                  <a:lnTo>
                    <a:pt x="336" y="474"/>
                  </a:lnTo>
                  <a:lnTo>
                    <a:pt x="344" y="484"/>
                  </a:lnTo>
                  <a:lnTo>
                    <a:pt x="350" y="494"/>
                  </a:lnTo>
                  <a:lnTo>
                    <a:pt x="360" y="502"/>
                  </a:lnTo>
                  <a:lnTo>
                    <a:pt x="370" y="508"/>
                  </a:lnTo>
                  <a:lnTo>
                    <a:pt x="382" y="510"/>
                  </a:lnTo>
                  <a:lnTo>
                    <a:pt x="396" y="512"/>
                  </a:lnTo>
                  <a:lnTo>
                    <a:pt x="396" y="512"/>
                  </a:lnTo>
                  <a:lnTo>
                    <a:pt x="400" y="512"/>
                  </a:lnTo>
                  <a:lnTo>
                    <a:pt x="400" y="512"/>
                  </a:lnTo>
                  <a:lnTo>
                    <a:pt x="416" y="510"/>
                  </a:lnTo>
                  <a:lnTo>
                    <a:pt x="430" y="506"/>
                  </a:lnTo>
                  <a:lnTo>
                    <a:pt x="444" y="502"/>
                  </a:lnTo>
                  <a:lnTo>
                    <a:pt x="456" y="494"/>
                  </a:lnTo>
                  <a:lnTo>
                    <a:pt x="466" y="486"/>
                  </a:lnTo>
                  <a:lnTo>
                    <a:pt x="474" y="474"/>
                  </a:lnTo>
                  <a:lnTo>
                    <a:pt x="484" y="460"/>
                  </a:lnTo>
                  <a:lnTo>
                    <a:pt x="492" y="442"/>
                  </a:lnTo>
                  <a:lnTo>
                    <a:pt x="492" y="442"/>
                  </a:lnTo>
                  <a:lnTo>
                    <a:pt x="500" y="422"/>
                  </a:lnTo>
                  <a:lnTo>
                    <a:pt x="510" y="406"/>
                  </a:lnTo>
                  <a:lnTo>
                    <a:pt x="510" y="406"/>
                  </a:lnTo>
                  <a:lnTo>
                    <a:pt x="508" y="468"/>
                  </a:lnTo>
                  <a:lnTo>
                    <a:pt x="508" y="526"/>
                  </a:lnTo>
                  <a:lnTo>
                    <a:pt x="514" y="526"/>
                  </a:lnTo>
                  <a:lnTo>
                    <a:pt x="514" y="526"/>
                  </a:lnTo>
                  <a:lnTo>
                    <a:pt x="514" y="486"/>
                  </a:lnTo>
                  <a:lnTo>
                    <a:pt x="514" y="486"/>
                  </a:lnTo>
                  <a:lnTo>
                    <a:pt x="518" y="490"/>
                  </a:lnTo>
                  <a:lnTo>
                    <a:pt x="520" y="496"/>
                  </a:lnTo>
                  <a:lnTo>
                    <a:pt x="526" y="514"/>
                  </a:lnTo>
                  <a:lnTo>
                    <a:pt x="528" y="536"/>
                  </a:lnTo>
                  <a:lnTo>
                    <a:pt x="530" y="558"/>
                  </a:lnTo>
                  <a:lnTo>
                    <a:pt x="530" y="558"/>
                  </a:lnTo>
                  <a:lnTo>
                    <a:pt x="528" y="572"/>
                  </a:lnTo>
                  <a:lnTo>
                    <a:pt x="522" y="588"/>
                  </a:lnTo>
                  <a:lnTo>
                    <a:pt x="514" y="606"/>
                  </a:lnTo>
                  <a:lnTo>
                    <a:pt x="500" y="624"/>
                  </a:lnTo>
                  <a:lnTo>
                    <a:pt x="492" y="632"/>
                  </a:lnTo>
                  <a:lnTo>
                    <a:pt x="482" y="640"/>
                  </a:lnTo>
                  <a:lnTo>
                    <a:pt x="472" y="648"/>
                  </a:lnTo>
                  <a:lnTo>
                    <a:pt x="460" y="654"/>
                  </a:lnTo>
                  <a:lnTo>
                    <a:pt x="446" y="660"/>
                  </a:lnTo>
                  <a:lnTo>
                    <a:pt x="432" y="664"/>
                  </a:lnTo>
                  <a:lnTo>
                    <a:pt x="416" y="666"/>
                  </a:lnTo>
                  <a:lnTo>
                    <a:pt x="400" y="666"/>
                  </a:lnTo>
                  <a:lnTo>
                    <a:pt x="400" y="666"/>
                  </a:lnTo>
                  <a:close/>
                </a:path>
              </a:pathLst>
            </a:custGeom>
            <a:solidFill>
              <a:schemeClr val="accent3">
                <a:lumMod val="100000"/>
              </a:schemeClr>
            </a:solidFill>
            <a:ln>
              <a:noFill/>
            </a:ln>
          </p:spPr>
          <p:txBody>
            <a:bodyPr anchor="ctr"/>
            <a:lstStyle/>
            <a:p>
              <a:pPr algn="ctr"/>
              <a:endParaRPr>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42"/>
                                        </p:tgtEl>
                                        <p:attrNameLst>
                                          <p:attrName>style.visibility</p:attrName>
                                        </p:attrNameLst>
                                      </p:cBhvr>
                                      <p:to>
                                        <p:strVal val="visible"/>
                                      </p:to>
                                    </p:set>
                                    <p:anim calcmode="lin" valueType="num">
                                      <p:cBhvr>
                                        <p:cTn id="19" dur="500" fill="hold"/>
                                        <p:tgtEl>
                                          <p:spTgt spid="42"/>
                                        </p:tgtEl>
                                        <p:attrNameLst>
                                          <p:attrName>ppt_w</p:attrName>
                                        </p:attrNameLst>
                                      </p:cBhvr>
                                      <p:tavLst>
                                        <p:tav tm="0">
                                          <p:val>
                                            <p:fltVal val="0"/>
                                          </p:val>
                                        </p:tav>
                                        <p:tav tm="100000">
                                          <p:val>
                                            <p:strVal val="#ppt_w"/>
                                          </p:val>
                                        </p:tav>
                                      </p:tavLst>
                                    </p:anim>
                                    <p:anim calcmode="lin" valueType="num">
                                      <p:cBhvr>
                                        <p:cTn id="20" dur="500" fill="hold"/>
                                        <p:tgtEl>
                                          <p:spTgt spid="42"/>
                                        </p:tgtEl>
                                        <p:attrNameLst>
                                          <p:attrName>ppt_h</p:attrName>
                                        </p:attrNameLst>
                                      </p:cBhvr>
                                      <p:tavLst>
                                        <p:tav tm="0">
                                          <p:val>
                                            <p:fltVal val="0"/>
                                          </p:val>
                                        </p:tav>
                                        <p:tav tm="100000">
                                          <p:val>
                                            <p:strVal val="#ppt_h"/>
                                          </p:val>
                                        </p:tav>
                                      </p:tavLst>
                                    </p:anim>
                                    <p:animEffect transition="in" filter="fade">
                                      <p:cBhvr>
                                        <p:cTn id="21" dur="500"/>
                                        <p:tgtEl>
                                          <p:spTgt spid="42"/>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41"/>
                                        </p:tgtEl>
                                        <p:attrNameLst>
                                          <p:attrName>style.visibility</p:attrName>
                                        </p:attrNameLst>
                                      </p:cBhvr>
                                      <p:to>
                                        <p:strVal val="visible"/>
                                      </p:to>
                                    </p:set>
                                    <p:anim calcmode="lin" valueType="num">
                                      <p:cBhvr>
                                        <p:cTn id="25" dur="500" fill="hold"/>
                                        <p:tgtEl>
                                          <p:spTgt spid="41"/>
                                        </p:tgtEl>
                                        <p:attrNameLst>
                                          <p:attrName>ppt_w</p:attrName>
                                        </p:attrNameLst>
                                      </p:cBhvr>
                                      <p:tavLst>
                                        <p:tav tm="0">
                                          <p:val>
                                            <p:fltVal val="0"/>
                                          </p:val>
                                        </p:tav>
                                        <p:tav tm="100000">
                                          <p:val>
                                            <p:strVal val="#ppt_w"/>
                                          </p:val>
                                        </p:tav>
                                      </p:tavLst>
                                    </p:anim>
                                    <p:anim calcmode="lin" valueType="num">
                                      <p:cBhvr>
                                        <p:cTn id="26" dur="500" fill="hold"/>
                                        <p:tgtEl>
                                          <p:spTgt spid="41"/>
                                        </p:tgtEl>
                                        <p:attrNameLst>
                                          <p:attrName>ppt_h</p:attrName>
                                        </p:attrNameLst>
                                      </p:cBhvr>
                                      <p:tavLst>
                                        <p:tav tm="0">
                                          <p:val>
                                            <p:fltVal val="0"/>
                                          </p:val>
                                        </p:tav>
                                        <p:tav tm="100000">
                                          <p:val>
                                            <p:strVal val="#ppt_h"/>
                                          </p:val>
                                        </p:tav>
                                      </p:tavLst>
                                    </p:anim>
                                    <p:animEffect transition="in" filter="fade">
                                      <p:cBhvr>
                                        <p:cTn id="27" dur="500"/>
                                        <p:tgtEl>
                                          <p:spTgt spid="41"/>
                                        </p:tgtEl>
                                      </p:cBhvr>
                                    </p:animEffect>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fade">
                                      <p:cBhvr>
                                        <p:cTn id="36" dur="1000"/>
                                        <p:tgtEl>
                                          <p:spTgt spid="6"/>
                                        </p:tgtEl>
                                      </p:cBhvr>
                                    </p:animEffect>
                                    <p:anim calcmode="lin" valueType="num">
                                      <p:cBhvr>
                                        <p:cTn id="37" dur="1000" fill="hold"/>
                                        <p:tgtEl>
                                          <p:spTgt spid="6"/>
                                        </p:tgtEl>
                                        <p:attrNameLst>
                                          <p:attrName>ppt_x</p:attrName>
                                        </p:attrNameLst>
                                      </p:cBhvr>
                                      <p:tavLst>
                                        <p:tav tm="0">
                                          <p:val>
                                            <p:strVal val="#ppt_x"/>
                                          </p:val>
                                        </p:tav>
                                        <p:tav tm="100000">
                                          <p:val>
                                            <p:strVal val="#ppt_x"/>
                                          </p:val>
                                        </p:tav>
                                      </p:tavLst>
                                    </p:anim>
                                    <p:anim calcmode="lin" valueType="num">
                                      <p:cBhvr>
                                        <p:cTn id="38" dur="1000" fill="hold"/>
                                        <p:tgtEl>
                                          <p:spTgt spid="6"/>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1000"/>
                                        <p:tgtEl>
                                          <p:spTgt spid="7"/>
                                        </p:tgtEl>
                                      </p:cBhvr>
                                    </p:animEffect>
                                    <p:anim calcmode="lin" valueType="num">
                                      <p:cBhvr>
                                        <p:cTn id="42" dur="1000" fill="hold"/>
                                        <p:tgtEl>
                                          <p:spTgt spid="7"/>
                                        </p:tgtEl>
                                        <p:attrNameLst>
                                          <p:attrName>ppt_x</p:attrName>
                                        </p:attrNameLst>
                                      </p:cBhvr>
                                      <p:tavLst>
                                        <p:tav tm="0">
                                          <p:val>
                                            <p:strVal val="#ppt_x"/>
                                          </p:val>
                                        </p:tav>
                                        <p:tav tm="100000">
                                          <p:val>
                                            <p:strVal val="#ppt_x"/>
                                          </p:val>
                                        </p:tav>
                                      </p:tavLst>
                                    </p:anim>
                                    <p:anim calcmode="lin" valueType="num">
                                      <p:cBhvr>
                                        <p:cTn id="43" dur="1000" fill="hold"/>
                                        <p:tgtEl>
                                          <p:spTgt spid="7"/>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1000"/>
                                        <p:tgtEl>
                                          <p:spTgt spid="8"/>
                                        </p:tgtEl>
                                      </p:cBhvr>
                                    </p:animEffect>
                                    <p:anim calcmode="lin" valueType="num">
                                      <p:cBhvr>
                                        <p:cTn id="47" dur="1000" fill="hold"/>
                                        <p:tgtEl>
                                          <p:spTgt spid="8"/>
                                        </p:tgtEl>
                                        <p:attrNameLst>
                                          <p:attrName>ppt_x</p:attrName>
                                        </p:attrNameLst>
                                      </p:cBhvr>
                                      <p:tavLst>
                                        <p:tav tm="0">
                                          <p:val>
                                            <p:strVal val="#ppt_x"/>
                                          </p:val>
                                        </p:tav>
                                        <p:tav tm="100000">
                                          <p:val>
                                            <p:strVal val="#ppt_x"/>
                                          </p:val>
                                        </p:tav>
                                      </p:tavLst>
                                    </p:anim>
                                    <p:anim calcmode="lin" valueType="num">
                                      <p:cBhvr>
                                        <p:cTn id="48" dur="1000" fill="hold"/>
                                        <p:tgtEl>
                                          <p:spTgt spid="8"/>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fade">
                                      <p:cBhvr>
                                        <p:cTn id="51" dur="1000"/>
                                        <p:tgtEl>
                                          <p:spTgt spid="10"/>
                                        </p:tgtEl>
                                      </p:cBhvr>
                                    </p:animEffect>
                                    <p:anim calcmode="lin" valueType="num">
                                      <p:cBhvr>
                                        <p:cTn id="52" dur="1000" fill="hold"/>
                                        <p:tgtEl>
                                          <p:spTgt spid="10"/>
                                        </p:tgtEl>
                                        <p:attrNameLst>
                                          <p:attrName>ppt_x</p:attrName>
                                        </p:attrNameLst>
                                      </p:cBhvr>
                                      <p:tavLst>
                                        <p:tav tm="0">
                                          <p:val>
                                            <p:strVal val="#ppt_x"/>
                                          </p:val>
                                        </p:tav>
                                        <p:tav tm="100000">
                                          <p:val>
                                            <p:strVal val="#ppt_x"/>
                                          </p:val>
                                        </p:tav>
                                      </p:tavLst>
                                    </p:anim>
                                    <p:anim calcmode="lin" valueType="num">
                                      <p:cBhvr>
                                        <p:cTn id="53" dur="1000" fill="hold"/>
                                        <p:tgtEl>
                                          <p:spTgt spid="10"/>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fade">
                                      <p:cBhvr>
                                        <p:cTn id="56" dur="1000"/>
                                        <p:tgtEl>
                                          <p:spTgt spid="11"/>
                                        </p:tgtEl>
                                      </p:cBhvr>
                                    </p:animEffect>
                                    <p:anim calcmode="lin" valueType="num">
                                      <p:cBhvr>
                                        <p:cTn id="57" dur="1000" fill="hold"/>
                                        <p:tgtEl>
                                          <p:spTgt spid="11"/>
                                        </p:tgtEl>
                                        <p:attrNameLst>
                                          <p:attrName>ppt_x</p:attrName>
                                        </p:attrNameLst>
                                      </p:cBhvr>
                                      <p:tavLst>
                                        <p:tav tm="0">
                                          <p:val>
                                            <p:strVal val="#ppt_x"/>
                                          </p:val>
                                        </p:tav>
                                        <p:tav tm="100000">
                                          <p:val>
                                            <p:strVal val="#ppt_x"/>
                                          </p:val>
                                        </p:tav>
                                      </p:tavLst>
                                    </p:anim>
                                    <p:anim calcmode="lin" valueType="num">
                                      <p:cBhvr>
                                        <p:cTn id="58" dur="1000" fill="hold"/>
                                        <p:tgtEl>
                                          <p:spTgt spid="11"/>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1000"/>
                                        <p:tgtEl>
                                          <p:spTgt spid="12"/>
                                        </p:tgtEl>
                                      </p:cBhvr>
                                    </p:animEffect>
                                    <p:anim calcmode="lin" valueType="num">
                                      <p:cBhvr>
                                        <p:cTn id="62" dur="1000" fill="hold"/>
                                        <p:tgtEl>
                                          <p:spTgt spid="12"/>
                                        </p:tgtEl>
                                        <p:attrNameLst>
                                          <p:attrName>ppt_x</p:attrName>
                                        </p:attrNameLst>
                                      </p:cBhvr>
                                      <p:tavLst>
                                        <p:tav tm="0">
                                          <p:val>
                                            <p:strVal val="#ppt_x"/>
                                          </p:val>
                                        </p:tav>
                                        <p:tav tm="100000">
                                          <p:val>
                                            <p:strVal val="#ppt_x"/>
                                          </p:val>
                                        </p:tav>
                                      </p:tavLst>
                                    </p:anim>
                                    <p:anim calcmode="lin" valueType="num">
                                      <p:cBhvr>
                                        <p:cTn id="63" dur="1000" fill="hold"/>
                                        <p:tgtEl>
                                          <p:spTgt spid="12"/>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1000"/>
                                        <p:tgtEl>
                                          <p:spTgt spid="14"/>
                                        </p:tgtEl>
                                      </p:cBhvr>
                                    </p:animEffect>
                                    <p:anim calcmode="lin" valueType="num">
                                      <p:cBhvr>
                                        <p:cTn id="67" dur="1000" fill="hold"/>
                                        <p:tgtEl>
                                          <p:spTgt spid="14"/>
                                        </p:tgtEl>
                                        <p:attrNameLst>
                                          <p:attrName>ppt_x</p:attrName>
                                        </p:attrNameLst>
                                      </p:cBhvr>
                                      <p:tavLst>
                                        <p:tav tm="0">
                                          <p:val>
                                            <p:strVal val="#ppt_x"/>
                                          </p:val>
                                        </p:tav>
                                        <p:tav tm="100000">
                                          <p:val>
                                            <p:strVal val="#ppt_x"/>
                                          </p:val>
                                        </p:tav>
                                      </p:tavLst>
                                    </p:anim>
                                    <p:anim calcmode="lin" valueType="num">
                                      <p:cBhvr>
                                        <p:cTn id="68" dur="1000" fill="hold"/>
                                        <p:tgtEl>
                                          <p:spTgt spid="14"/>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fade">
                                      <p:cBhvr>
                                        <p:cTn id="71" dur="1000"/>
                                        <p:tgtEl>
                                          <p:spTgt spid="15"/>
                                        </p:tgtEl>
                                      </p:cBhvr>
                                    </p:animEffect>
                                    <p:anim calcmode="lin" valueType="num">
                                      <p:cBhvr>
                                        <p:cTn id="72" dur="1000" fill="hold"/>
                                        <p:tgtEl>
                                          <p:spTgt spid="15"/>
                                        </p:tgtEl>
                                        <p:attrNameLst>
                                          <p:attrName>ppt_x</p:attrName>
                                        </p:attrNameLst>
                                      </p:cBhvr>
                                      <p:tavLst>
                                        <p:tav tm="0">
                                          <p:val>
                                            <p:strVal val="#ppt_x"/>
                                          </p:val>
                                        </p:tav>
                                        <p:tav tm="100000">
                                          <p:val>
                                            <p:strVal val="#ppt_x"/>
                                          </p:val>
                                        </p:tav>
                                      </p:tavLst>
                                    </p:anim>
                                    <p:anim calcmode="lin" valueType="num">
                                      <p:cBhvr>
                                        <p:cTn id="73" dur="1000" fill="hold"/>
                                        <p:tgtEl>
                                          <p:spTgt spid="15"/>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16"/>
                                        </p:tgtEl>
                                        <p:attrNameLst>
                                          <p:attrName>style.visibility</p:attrName>
                                        </p:attrNameLst>
                                      </p:cBhvr>
                                      <p:to>
                                        <p:strVal val="visible"/>
                                      </p:to>
                                    </p:set>
                                    <p:animEffect transition="in" filter="fade">
                                      <p:cBhvr>
                                        <p:cTn id="76" dur="1000"/>
                                        <p:tgtEl>
                                          <p:spTgt spid="16"/>
                                        </p:tgtEl>
                                      </p:cBhvr>
                                    </p:animEffect>
                                    <p:anim calcmode="lin" valueType="num">
                                      <p:cBhvr>
                                        <p:cTn id="77" dur="1000" fill="hold"/>
                                        <p:tgtEl>
                                          <p:spTgt spid="16"/>
                                        </p:tgtEl>
                                        <p:attrNameLst>
                                          <p:attrName>ppt_x</p:attrName>
                                        </p:attrNameLst>
                                      </p:cBhvr>
                                      <p:tavLst>
                                        <p:tav tm="0">
                                          <p:val>
                                            <p:strVal val="#ppt_x"/>
                                          </p:val>
                                        </p:tav>
                                        <p:tav tm="100000">
                                          <p:val>
                                            <p:strVal val="#ppt_x"/>
                                          </p:val>
                                        </p:tav>
                                      </p:tavLst>
                                    </p:anim>
                                    <p:anim calcmode="lin" valueType="num">
                                      <p:cBhvr>
                                        <p:cTn id="78" dur="1000" fill="hold"/>
                                        <p:tgtEl>
                                          <p:spTgt spid="16"/>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fade">
                                      <p:cBhvr>
                                        <p:cTn id="81" dur="1000"/>
                                        <p:tgtEl>
                                          <p:spTgt spid="17"/>
                                        </p:tgtEl>
                                      </p:cBhvr>
                                    </p:animEffect>
                                    <p:anim calcmode="lin" valueType="num">
                                      <p:cBhvr>
                                        <p:cTn id="82" dur="1000" fill="hold"/>
                                        <p:tgtEl>
                                          <p:spTgt spid="17"/>
                                        </p:tgtEl>
                                        <p:attrNameLst>
                                          <p:attrName>ppt_x</p:attrName>
                                        </p:attrNameLst>
                                      </p:cBhvr>
                                      <p:tavLst>
                                        <p:tav tm="0">
                                          <p:val>
                                            <p:strVal val="#ppt_x"/>
                                          </p:val>
                                        </p:tav>
                                        <p:tav tm="100000">
                                          <p:val>
                                            <p:strVal val="#ppt_x"/>
                                          </p:val>
                                        </p:tav>
                                      </p:tavLst>
                                    </p:anim>
                                    <p:anim calcmode="lin" valueType="num">
                                      <p:cBhvr>
                                        <p:cTn id="83" dur="1000" fill="hold"/>
                                        <p:tgtEl>
                                          <p:spTgt spid="17"/>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fade">
                                      <p:cBhvr>
                                        <p:cTn id="86" dur="1000"/>
                                        <p:tgtEl>
                                          <p:spTgt spid="18"/>
                                        </p:tgtEl>
                                      </p:cBhvr>
                                    </p:animEffect>
                                    <p:anim calcmode="lin" valueType="num">
                                      <p:cBhvr>
                                        <p:cTn id="87" dur="1000" fill="hold"/>
                                        <p:tgtEl>
                                          <p:spTgt spid="18"/>
                                        </p:tgtEl>
                                        <p:attrNameLst>
                                          <p:attrName>ppt_x</p:attrName>
                                        </p:attrNameLst>
                                      </p:cBhvr>
                                      <p:tavLst>
                                        <p:tav tm="0">
                                          <p:val>
                                            <p:strVal val="#ppt_x"/>
                                          </p:val>
                                        </p:tav>
                                        <p:tav tm="100000">
                                          <p:val>
                                            <p:strVal val="#ppt_x"/>
                                          </p:val>
                                        </p:tav>
                                      </p:tavLst>
                                    </p:anim>
                                    <p:anim calcmode="lin" valueType="num">
                                      <p:cBhvr>
                                        <p:cTn id="88" dur="1000" fill="hold"/>
                                        <p:tgtEl>
                                          <p:spTgt spid="18"/>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19"/>
                                        </p:tgtEl>
                                        <p:attrNameLst>
                                          <p:attrName>style.visibility</p:attrName>
                                        </p:attrNameLst>
                                      </p:cBhvr>
                                      <p:to>
                                        <p:strVal val="visible"/>
                                      </p:to>
                                    </p:set>
                                    <p:animEffect transition="in" filter="fade">
                                      <p:cBhvr>
                                        <p:cTn id="91" dur="1000"/>
                                        <p:tgtEl>
                                          <p:spTgt spid="19"/>
                                        </p:tgtEl>
                                      </p:cBhvr>
                                    </p:animEffect>
                                    <p:anim calcmode="lin" valueType="num">
                                      <p:cBhvr>
                                        <p:cTn id="92" dur="1000" fill="hold"/>
                                        <p:tgtEl>
                                          <p:spTgt spid="19"/>
                                        </p:tgtEl>
                                        <p:attrNameLst>
                                          <p:attrName>ppt_x</p:attrName>
                                        </p:attrNameLst>
                                      </p:cBhvr>
                                      <p:tavLst>
                                        <p:tav tm="0">
                                          <p:val>
                                            <p:strVal val="#ppt_x"/>
                                          </p:val>
                                        </p:tav>
                                        <p:tav tm="100000">
                                          <p:val>
                                            <p:strVal val="#ppt_x"/>
                                          </p:val>
                                        </p:tav>
                                      </p:tavLst>
                                    </p:anim>
                                    <p:anim calcmode="lin" valueType="num">
                                      <p:cBhvr>
                                        <p:cTn id="93" dur="1000" fill="hold"/>
                                        <p:tgtEl>
                                          <p:spTgt spid="19"/>
                                        </p:tgtEl>
                                        <p:attrNameLst>
                                          <p:attrName>ppt_y</p:attrName>
                                        </p:attrNameLst>
                                      </p:cBhvr>
                                      <p:tavLst>
                                        <p:tav tm="0">
                                          <p:val>
                                            <p:strVal val="#ppt_y+.1"/>
                                          </p:val>
                                        </p:tav>
                                        <p:tav tm="100000">
                                          <p:val>
                                            <p:strVal val="#ppt_y"/>
                                          </p:val>
                                        </p:tav>
                                      </p:tavLst>
                                    </p:anim>
                                  </p:childTnLst>
                                </p:cTn>
                              </p:par>
                              <p:par>
                                <p:cTn id="94" presetID="42" presetClass="entr" presetSubtype="0" fill="hold" grpId="0" nodeType="withEffect">
                                  <p:stCondLst>
                                    <p:cond delay="0"/>
                                  </p:stCondLst>
                                  <p:childTnLst>
                                    <p:set>
                                      <p:cBhvr>
                                        <p:cTn id="95" dur="1" fill="hold">
                                          <p:stCondLst>
                                            <p:cond delay="0"/>
                                          </p:stCondLst>
                                        </p:cTn>
                                        <p:tgtEl>
                                          <p:spTgt spid="20"/>
                                        </p:tgtEl>
                                        <p:attrNameLst>
                                          <p:attrName>style.visibility</p:attrName>
                                        </p:attrNameLst>
                                      </p:cBhvr>
                                      <p:to>
                                        <p:strVal val="visible"/>
                                      </p:to>
                                    </p:set>
                                    <p:animEffect transition="in" filter="fade">
                                      <p:cBhvr>
                                        <p:cTn id="96" dur="1000"/>
                                        <p:tgtEl>
                                          <p:spTgt spid="20"/>
                                        </p:tgtEl>
                                      </p:cBhvr>
                                    </p:animEffect>
                                    <p:anim calcmode="lin" valueType="num">
                                      <p:cBhvr>
                                        <p:cTn id="97" dur="1000" fill="hold"/>
                                        <p:tgtEl>
                                          <p:spTgt spid="20"/>
                                        </p:tgtEl>
                                        <p:attrNameLst>
                                          <p:attrName>ppt_x</p:attrName>
                                        </p:attrNameLst>
                                      </p:cBhvr>
                                      <p:tavLst>
                                        <p:tav tm="0">
                                          <p:val>
                                            <p:strVal val="#ppt_x"/>
                                          </p:val>
                                        </p:tav>
                                        <p:tav tm="100000">
                                          <p:val>
                                            <p:strVal val="#ppt_x"/>
                                          </p:val>
                                        </p:tav>
                                      </p:tavLst>
                                    </p:anim>
                                    <p:anim calcmode="lin" valueType="num">
                                      <p:cBhvr>
                                        <p:cTn id="98" dur="1000" fill="hold"/>
                                        <p:tgtEl>
                                          <p:spTgt spid="20"/>
                                        </p:tgtEl>
                                        <p:attrNameLst>
                                          <p:attrName>ppt_y</p:attrName>
                                        </p:attrNameLst>
                                      </p:cBhvr>
                                      <p:tavLst>
                                        <p:tav tm="0">
                                          <p:val>
                                            <p:strVal val="#ppt_y+.1"/>
                                          </p:val>
                                        </p:tav>
                                        <p:tav tm="100000">
                                          <p:val>
                                            <p:strVal val="#ppt_y"/>
                                          </p:val>
                                        </p:tav>
                                      </p:tavLst>
                                    </p:anim>
                                  </p:childTnLst>
                                </p:cTn>
                              </p:par>
                              <p:par>
                                <p:cTn id="99" presetID="42" presetClass="entr" presetSubtype="0" fill="hold" nodeType="withEffect">
                                  <p:stCondLst>
                                    <p:cond delay="0"/>
                                  </p:stCondLst>
                                  <p:childTnLst>
                                    <p:set>
                                      <p:cBhvr>
                                        <p:cTn id="100" dur="1" fill="hold">
                                          <p:stCondLst>
                                            <p:cond delay="0"/>
                                          </p:stCondLst>
                                        </p:cTn>
                                        <p:tgtEl>
                                          <p:spTgt spid="22"/>
                                        </p:tgtEl>
                                        <p:attrNameLst>
                                          <p:attrName>style.visibility</p:attrName>
                                        </p:attrNameLst>
                                      </p:cBhvr>
                                      <p:to>
                                        <p:strVal val="visible"/>
                                      </p:to>
                                    </p:set>
                                    <p:animEffect transition="in" filter="fade">
                                      <p:cBhvr>
                                        <p:cTn id="101" dur="1000"/>
                                        <p:tgtEl>
                                          <p:spTgt spid="22"/>
                                        </p:tgtEl>
                                      </p:cBhvr>
                                    </p:animEffect>
                                    <p:anim calcmode="lin" valueType="num">
                                      <p:cBhvr>
                                        <p:cTn id="102" dur="1000" fill="hold"/>
                                        <p:tgtEl>
                                          <p:spTgt spid="22"/>
                                        </p:tgtEl>
                                        <p:attrNameLst>
                                          <p:attrName>ppt_x</p:attrName>
                                        </p:attrNameLst>
                                      </p:cBhvr>
                                      <p:tavLst>
                                        <p:tav tm="0">
                                          <p:val>
                                            <p:strVal val="#ppt_x"/>
                                          </p:val>
                                        </p:tav>
                                        <p:tav tm="100000">
                                          <p:val>
                                            <p:strVal val="#ppt_x"/>
                                          </p:val>
                                        </p:tav>
                                      </p:tavLst>
                                    </p:anim>
                                    <p:anim calcmode="lin" valueType="num">
                                      <p:cBhvr>
                                        <p:cTn id="103" dur="1000" fill="hold"/>
                                        <p:tgtEl>
                                          <p:spTgt spid="22"/>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23"/>
                                        </p:tgtEl>
                                        <p:attrNameLst>
                                          <p:attrName>style.visibility</p:attrName>
                                        </p:attrNameLst>
                                      </p:cBhvr>
                                      <p:to>
                                        <p:strVal val="visible"/>
                                      </p:to>
                                    </p:set>
                                    <p:animEffect transition="in" filter="fade">
                                      <p:cBhvr>
                                        <p:cTn id="106" dur="1000"/>
                                        <p:tgtEl>
                                          <p:spTgt spid="23"/>
                                        </p:tgtEl>
                                      </p:cBhvr>
                                    </p:animEffect>
                                    <p:anim calcmode="lin" valueType="num">
                                      <p:cBhvr>
                                        <p:cTn id="107" dur="1000" fill="hold"/>
                                        <p:tgtEl>
                                          <p:spTgt spid="23"/>
                                        </p:tgtEl>
                                        <p:attrNameLst>
                                          <p:attrName>ppt_x</p:attrName>
                                        </p:attrNameLst>
                                      </p:cBhvr>
                                      <p:tavLst>
                                        <p:tav tm="0">
                                          <p:val>
                                            <p:strVal val="#ppt_x"/>
                                          </p:val>
                                        </p:tav>
                                        <p:tav tm="100000">
                                          <p:val>
                                            <p:strVal val="#ppt_x"/>
                                          </p:val>
                                        </p:tav>
                                      </p:tavLst>
                                    </p:anim>
                                    <p:anim calcmode="lin" valueType="num">
                                      <p:cBhvr>
                                        <p:cTn id="108" dur="1000" fill="hold"/>
                                        <p:tgtEl>
                                          <p:spTgt spid="23"/>
                                        </p:tgtEl>
                                        <p:attrNameLst>
                                          <p:attrName>ppt_y</p:attrName>
                                        </p:attrNameLst>
                                      </p:cBhvr>
                                      <p:tavLst>
                                        <p:tav tm="0">
                                          <p:val>
                                            <p:strVal val="#ppt_y+.1"/>
                                          </p:val>
                                        </p:tav>
                                        <p:tav tm="100000">
                                          <p:val>
                                            <p:strVal val="#ppt_y"/>
                                          </p:val>
                                        </p:tav>
                                      </p:tavLst>
                                    </p:anim>
                                  </p:childTnLst>
                                </p:cTn>
                              </p:par>
                              <p:par>
                                <p:cTn id="109" presetID="42" presetClass="entr" presetSubtype="0" fill="hold" grpId="0" nodeType="withEffect">
                                  <p:stCondLst>
                                    <p:cond delay="0"/>
                                  </p:stCondLst>
                                  <p:childTnLst>
                                    <p:set>
                                      <p:cBhvr>
                                        <p:cTn id="110" dur="1" fill="hold">
                                          <p:stCondLst>
                                            <p:cond delay="0"/>
                                          </p:stCondLst>
                                        </p:cTn>
                                        <p:tgtEl>
                                          <p:spTgt spid="24"/>
                                        </p:tgtEl>
                                        <p:attrNameLst>
                                          <p:attrName>style.visibility</p:attrName>
                                        </p:attrNameLst>
                                      </p:cBhvr>
                                      <p:to>
                                        <p:strVal val="visible"/>
                                      </p:to>
                                    </p:set>
                                    <p:animEffect transition="in" filter="fade">
                                      <p:cBhvr>
                                        <p:cTn id="111" dur="1000"/>
                                        <p:tgtEl>
                                          <p:spTgt spid="24"/>
                                        </p:tgtEl>
                                      </p:cBhvr>
                                    </p:animEffect>
                                    <p:anim calcmode="lin" valueType="num">
                                      <p:cBhvr>
                                        <p:cTn id="112" dur="1000" fill="hold"/>
                                        <p:tgtEl>
                                          <p:spTgt spid="24"/>
                                        </p:tgtEl>
                                        <p:attrNameLst>
                                          <p:attrName>ppt_x</p:attrName>
                                        </p:attrNameLst>
                                      </p:cBhvr>
                                      <p:tavLst>
                                        <p:tav tm="0">
                                          <p:val>
                                            <p:strVal val="#ppt_x"/>
                                          </p:val>
                                        </p:tav>
                                        <p:tav tm="100000">
                                          <p:val>
                                            <p:strVal val="#ppt_x"/>
                                          </p:val>
                                        </p:tav>
                                      </p:tavLst>
                                    </p:anim>
                                    <p:anim calcmode="lin" valueType="num">
                                      <p:cBhvr>
                                        <p:cTn id="113" dur="1000" fill="hold"/>
                                        <p:tgtEl>
                                          <p:spTgt spid="24"/>
                                        </p:tgtEl>
                                        <p:attrNameLst>
                                          <p:attrName>ppt_y</p:attrName>
                                        </p:attrNameLst>
                                      </p:cBhvr>
                                      <p:tavLst>
                                        <p:tav tm="0">
                                          <p:val>
                                            <p:strVal val="#ppt_y+.1"/>
                                          </p:val>
                                        </p:tav>
                                        <p:tav tm="100000">
                                          <p:val>
                                            <p:strVal val="#ppt_y"/>
                                          </p:val>
                                        </p:tav>
                                      </p:tavLst>
                                    </p:anim>
                                  </p:childTnLst>
                                </p:cTn>
                              </p:par>
                              <p:par>
                                <p:cTn id="114" presetID="42" presetClass="entr" presetSubtype="0" fill="hold" nodeType="withEffect">
                                  <p:stCondLst>
                                    <p:cond delay="0"/>
                                  </p:stCondLst>
                                  <p:childTnLst>
                                    <p:set>
                                      <p:cBhvr>
                                        <p:cTn id="115" dur="1" fill="hold">
                                          <p:stCondLst>
                                            <p:cond delay="0"/>
                                          </p:stCondLst>
                                        </p:cTn>
                                        <p:tgtEl>
                                          <p:spTgt spid="25"/>
                                        </p:tgtEl>
                                        <p:attrNameLst>
                                          <p:attrName>style.visibility</p:attrName>
                                        </p:attrNameLst>
                                      </p:cBhvr>
                                      <p:to>
                                        <p:strVal val="visible"/>
                                      </p:to>
                                    </p:set>
                                    <p:animEffect transition="in" filter="fade">
                                      <p:cBhvr>
                                        <p:cTn id="116" dur="1000"/>
                                        <p:tgtEl>
                                          <p:spTgt spid="25"/>
                                        </p:tgtEl>
                                      </p:cBhvr>
                                    </p:animEffect>
                                    <p:anim calcmode="lin" valueType="num">
                                      <p:cBhvr>
                                        <p:cTn id="117" dur="1000" fill="hold"/>
                                        <p:tgtEl>
                                          <p:spTgt spid="25"/>
                                        </p:tgtEl>
                                        <p:attrNameLst>
                                          <p:attrName>ppt_x</p:attrName>
                                        </p:attrNameLst>
                                      </p:cBhvr>
                                      <p:tavLst>
                                        <p:tav tm="0">
                                          <p:val>
                                            <p:strVal val="#ppt_x"/>
                                          </p:val>
                                        </p:tav>
                                        <p:tav tm="100000">
                                          <p:val>
                                            <p:strVal val="#ppt_x"/>
                                          </p:val>
                                        </p:tav>
                                      </p:tavLst>
                                    </p:anim>
                                    <p:anim calcmode="lin" valueType="num">
                                      <p:cBhvr>
                                        <p:cTn id="118" dur="1000" fill="hold"/>
                                        <p:tgtEl>
                                          <p:spTgt spid="25"/>
                                        </p:tgtEl>
                                        <p:attrNameLst>
                                          <p:attrName>ppt_y</p:attrName>
                                        </p:attrNameLst>
                                      </p:cBhvr>
                                      <p:tavLst>
                                        <p:tav tm="0">
                                          <p:val>
                                            <p:strVal val="#ppt_y+.1"/>
                                          </p:val>
                                        </p:tav>
                                        <p:tav tm="100000">
                                          <p:val>
                                            <p:strVal val="#ppt_y"/>
                                          </p:val>
                                        </p:tav>
                                      </p:tavLst>
                                    </p:anim>
                                  </p:childTnLst>
                                </p:cTn>
                              </p:par>
                              <p:par>
                                <p:cTn id="119" presetID="42" presetClass="entr" presetSubtype="0" fill="hold" grpId="0" nodeType="withEffect">
                                  <p:stCondLst>
                                    <p:cond delay="0"/>
                                  </p:stCondLst>
                                  <p:childTnLst>
                                    <p:set>
                                      <p:cBhvr>
                                        <p:cTn id="120" dur="1" fill="hold">
                                          <p:stCondLst>
                                            <p:cond delay="0"/>
                                          </p:stCondLst>
                                        </p:cTn>
                                        <p:tgtEl>
                                          <p:spTgt spid="26"/>
                                        </p:tgtEl>
                                        <p:attrNameLst>
                                          <p:attrName>style.visibility</p:attrName>
                                        </p:attrNameLst>
                                      </p:cBhvr>
                                      <p:to>
                                        <p:strVal val="visible"/>
                                      </p:to>
                                    </p:set>
                                    <p:animEffect transition="in" filter="fade">
                                      <p:cBhvr>
                                        <p:cTn id="121" dur="1000"/>
                                        <p:tgtEl>
                                          <p:spTgt spid="26"/>
                                        </p:tgtEl>
                                      </p:cBhvr>
                                    </p:animEffect>
                                    <p:anim calcmode="lin" valueType="num">
                                      <p:cBhvr>
                                        <p:cTn id="122" dur="1000" fill="hold"/>
                                        <p:tgtEl>
                                          <p:spTgt spid="26"/>
                                        </p:tgtEl>
                                        <p:attrNameLst>
                                          <p:attrName>ppt_x</p:attrName>
                                        </p:attrNameLst>
                                      </p:cBhvr>
                                      <p:tavLst>
                                        <p:tav tm="0">
                                          <p:val>
                                            <p:strVal val="#ppt_x"/>
                                          </p:val>
                                        </p:tav>
                                        <p:tav tm="100000">
                                          <p:val>
                                            <p:strVal val="#ppt_x"/>
                                          </p:val>
                                        </p:tav>
                                      </p:tavLst>
                                    </p:anim>
                                    <p:anim calcmode="lin" valueType="num">
                                      <p:cBhvr>
                                        <p:cTn id="123" dur="1000" fill="hold"/>
                                        <p:tgtEl>
                                          <p:spTgt spid="26"/>
                                        </p:tgtEl>
                                        <p:attrNameLst>
                                          <p:attrName>ppt_y</p:attrName>
                                        </p:attrNameLst>
                                      </p:cBhvr>
                                      <p:tavLst>
                                        <p:tav tm="0">
                                          <p:val>
                                            <p:strVal val="#ppt_y+.1"/>
                                          </p:val>
                                        </p:tav>
                                        <p:tav tm="100000">
                                          <p:val>
                                            <p:strVal val="#ppt_y"/>
                                          </p:val>
                                        </p:tav>
                                      </p:tavLst>
                                    </p:anim>
                                  </p:childTnLst>
                                </p:cTn>
                              </p:par>
                              <p:par>
                                <p:cTn id="124" presetID="42" presetClass="entr" presetSubtype="0" fill="hold" grpId="0" nodeType="withEffect">
                                  <p:stCondLst>
                                    <p:cond delay="0"/>
                                  </p:stCondLst>
                                  <p:childTnLst>
                                    <p:set>
                                      <p:cBhvr>
                                        <p:cTn id="125" dur="1" fill="hold">
                                          <p:stCondLst>
                                            <p:cond delay="0"/>
                                          </p:stCondLst>
                                        </p:cTn>
                                        <p:tgtEl>
                                          <p:spTgt spid="27"/>
                                        </p:tgtEl>
                                        <p:attrNameLst>
                                          <p:attrName>style.visibility</p:attrName>
                                        </p:attrNameLst>
                                      </p:cBhvr>
                                      <p:to>
                                        <p:strVal val="visible"/>
                                      </p:to>
                                    </p:set>
                                    <p:animEffect transition="in" filter="fade">
                                      <p:cBhvr>
                                        <p:cTn id="126" dur="1000"/>
                                        <p:tgtEl>
                                          <p:spTgt spid="27"/>
                                        </p:tgtEl>
                                      </p:cBhvr>
                                    </p:animEffect>
                                    <p:anim calcmode="lin" valueType="num">
                                      <p:cBhvr>
                                        <p:cTn id="127" dur="1000" fill="hold"/>
                                        <p:tgtEl>
                                          <p:spTgt spid="27"/>
                                        </p:tgtEl>
                                        <p:attrNameLst>
                                          <p:attrName>ppt_x</p:attrName>
                                        </p:attrNameLst>
                                      </p:cBhvr>
                                      <p:tavLst>
                                        <p:tav tm="0">
                                          <p:val>
                                            <p:strVal val="#ppt_x"/>
                                          </p:val>
                                        </p:tav>
                                        <p:tav tm="100000">
                                          <p:val>
                                            <p:strVal val="#ppt_x"/>
                                          </p:val>
                                        </p:tav>
                                      </p:tavLst>
                                    </p:anim>
                                    <p:anim calcmode="lin" valueType="num">
                                      <p:cBhvr>
                                        <p:cTn id="128" dur="1000" fill="hold"/>
                                        <p:tgtEl>
                                          <p:spTgt spid="27"/>
                                        </p:tgtEl>
                                        <p:attrNameLst>
                                          <p:attrName>ppt_y</p:attrName>
                                        </p:attrNameLst>
                                      </p:cBhvr>
                                      <p:tavLst>
                                        <p:tav tm="0">
                                          <p:val>
                                            <p:strVal val="#ppt_y+.1"/>
                                          </p:val>
                                        </p:tav>
                                        <p:tav tm="100000">
                                          <p:val>
                                            <p:strVal val="#ppt_y"/>
                                          </p:val>
                                        </p:tav>
                                      </p:tavLst>
                                    </p:anim>
                                  </p:childTnLst>
                                </p:cTn>
                              </p:par>
                              <p:par>
                                <p:cTn id="129" presetID="42" presetClass="entr" presetSubtype="0" fill="hold" grpId="0" nodeType="withEffect">
                                  <p:stCondLst>
                                    <p:cond delay="0"/>
                                  </p:stCondLst>
                                  <p:childTnLst>
                                    <p:set>
                                      <p:cBhvr>
                                        <p:cTn id="130" dur="1" fill="hold">
                                          <p:stCondLst>
                                            <p:cond delay="0"/>
                                          </p:stCondLst>
                                        </p:cTn>
                                        <p:tgtEl>
                                          <p:spTgt spid="28"/>
                                        </p:tgtEl>
                                        <p:attrNameLst>
                                          <p:attrName>style.visibility</p:attrName>
                                        </p:attrNameLst>
                                      </p:cBhvr>
                                      <p:to>
                                        <p:strVal val="visible"/>
                                      </p:to>
                                    </p:set>
                                    <p:animEffect transition="in" filter="fade">
                                      <p:cBhvr>
                                        <p:cTn id="131" dur="1000"/>
                                        <p:tgtEl>
                                          <p:spTgt spid="28"/>
                                        </p:tgtEl>
                                      </p:cBhvr>
                                    </p:animEffect>
                                    <p:anim calcmode="lin" valueType="num">
                                      <p:cBhvr>
                                        <p:cTn id="132" dur="1000" fill="hold"/>
                                        <p:tgtEl>
                                          <p:spTgt spid="28"/>
                                        </p:tgtEl>
                                        <p:attrNameLst>
                                          <p:attrName>ppt_x</p:attrName>
                                        </p:attrNameLst>
                                      </p:cBhvr>
                                      <p:tavLst>
                                        <p:tav tm="0">
                                          <p:val>
                                            <p:strVal val="#ppt_x"/>
                                          </p:val>
                                        </p:tav>
                                        <p:tav tm="100000">
                                          <p:val>
                                            <p:strVal val="#ppt_x"/>
                                          </p:val>
                                        </p:tav>
                                      </p:tavLst>
                                    </p:anim>
                                    <p:anim calcmode="lin" valueType="num">
                                      <p:cBhvr>
                                        <p:cTn id="133" dur="1000" fill="hold"/>
                                        <p:tgtEl>
                                          <p:spTgt spid="28"/>
                                        </p:tgtEl>
                                        <p:attrNameLst>
                                          <p:attrName>ppt_y</p:attrName>
                                        </p:attrNameLst>
                                      </p:cBhvr>
                                      <p:tavLst>
                                        <p:tav tm="0">
                                          <p:val>
                                            <p:strVal val="#ppt_y+.1"/>
                                          </p:val>
                                        </p:tav>
                                        <p:tav tm="100000">
                                          <p:val>
                                            <p:strVal val="#ppt_y"/>
                                          </p:val>
                                        </p:tav>
                                      </p:tavLst>
                                    </p:anim>
                                  </p:childTnLst>
                                </p:cTn>
                              </p:par>
                              <p:par>
                                <p:cTn id="134" presetID="42" presetClass="entr" presetSubtype="0" fill="hold" nodeType="withEffect">
                                  <p:stCondLst>
                                    <p:cond delay="0"/>
                                  </p:stCondLst>
                                  <p:childTnLst>
                                    <p:set>
                                      <p:cBhvr>
                                        <p:cTn id="135" dur="1" fill="hold">
                                          <p:stCondLst>
                                            <p:cond delay="0"/>
                                          </p:stCondLst>
                                        </p:cTn>
                                        <p:tgtEl>
                                          <p:spTgt spid="30"/>
                                        </p:tgtEl>
                                        <p:attrNameLst>
                                          <p:attrName>style.visibility</p:attrName>
                                        </p:attrNameLst>
                                      </p:cBhvr>
                                      <p:to>
                                        <p:strVal val="visible"/>
                                      </p:to>
                                    </p:set>
                                    <p:animEffect transition="in" filter="fade">
                                      <p:cBhvr>
                                        <p:cTn id="136" dur="1000"/>
                                        <p:tgtEl>
                                          <p:spTgt spid="30"/>
                                        </p:tgtEl>
                                      </p:cBhvr>
                                    </p:animEffect>
                                    <p:anim calcmode="lin" valueType="num">
                                      <p:cBhvr>
                                        <p:cTn id="137" dur="1000" fill="hold"/>
                                        <p:tgtEl>
                                          <p:spTgt spid="30"/>
                                        </p:tgtEl>
                                        <p:attrNameLst>
                                          <p:attrName>ppt_x</p:attrName>
                                        </p:attrNameLst>
                                      </p:cBhvr>
                                      <p:tavLst>
                                        <p:tav tm="0">
                                          <p:val>
                                            <p:strVal val="#ppt_x"/>
                                          </p:val>
                                        </p:tav>
                                        <p:tav tm="100000">
                                          <p:val>
                                            <p:strVal val="#ppt_x"/>
                                          </p:val>
                                        </p:tav>
                                      </p:tavLst>
                                    </p:anim>
                                    <p:anim calcmode="lin" valueType="num">
                                      <p:cBhvr>
                                        <p:cTn id="138" dur="1000" fill="hold"/>
                                        <p:tgtEl>
                                          <p:spTgt spid="30"/>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31"/>
                                        </p:tgtEl>
                                        <p:attrNameLst>
                                          <p:attrName>style.visibility</p:attrName>
                                        </p:attrNameLst>
                                      </p:cBhvr>
                                      <p:to>
                                        <p:strVal val="visible"/>
                                      </p:to>
                                    </p:set>
                                    <p:animEffect transition="in" filter="fade">
                                      <p:cBhvr>
                                        <p:cTn id="141" dur="1000"/>
                                        <p:tgtEl>
                                          <p:spTgt spid="31"/>
                                        </p:tgtEl>
                                      </p:cBhvr>
                                    </p:animEffect>
                                    <p:anim calcmode="lin" valueType="num">
                                      <p:cBhvr>
                                        <p:cTn id="142" dur="1000" fill="hold"/>
                                        <p:tgtEl>
                                          <p:spTgt spid="31"/>
                                        </p:tgtEl>
                                        <p:attrNameLst>
                                          <p:attrName>ppt_x</p:attrName>
                                        </p:attrNameLst>
                                      </p:cBhvr>
                                      <p:tavLst>
                                        <p:tav tm="0">
                                          <p:val>
                                            <p:strVal val="#ppt_x"/>
                                          </p:val>
                                        </p:tav>
                                        <p:tav tm="100000">
                                          <p:val>
                                            <p:strVal val="#ppt_x"/>
                                          </p:val>
                                        </p:tav>
                                      </p:tavLst>
                                    </p:anim>
                                    <p:anim calcmode="lin" valueType="num">
                                      <p:cBhvr>
                                        <p:cTn id="143" dur="1000" fill="hold"/>
                                        <p:tgtEl>
                                          <p:spTgt spid="31"/>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32"/>
                                        </p:tgtEl>
                                        <p:attrNameLst>
                                          <p:attrName>style.visibility</p:attrName>
                                        </p:attrNameLst>
                                      </p:cBhvr>
                                      <p:to>
                                        <p:strVal val="visible"/>
                                      </p:to>
                                    </p:set>
                                    <p:animEffect transition="in" filter="fade">
                                      <p:cBhvr>
                                        <p:cTn id="146" dur="1000"/>
                                        <p:tgtEl>
                                          <p:spTgt spid="32"/>
                                        </p:tgtEl>
                                      </p:cBhvr>
                                    </p:animEffect>
                                    <p:anim calcmode="lin" valueType="num">
                                      <p:cBhvr>
                                        <p:cTn id="147" dur="1000" fill="hold"/>
                                        <p:tgtEl>
                                          <p:spTgt spid="32"/>
                                        </p:tgtEl>
                                        <p:attrNameLst>
                                          <p:attrName>ppt_x</p:attrName>
                                        </p:attrNameLst>
                                      </p:cBhvr>
                                      <p:tavLst>
                                        <p:tav tm="0">
                                          <p:val>
                                            <p:strVal val="#ppt_x"/>
                                          </p:val>
                                        </p:tav>
                                        <p:tav tm="100000">
                                          <p:val>
                                            <p:strVal val="#ppt_x"/>
                                          </p:val>
                                        </p:tav>
                                      </p:tavLst>
                                    </p:anim>
                                    <p:anim calcmode="lin" valueType="num">
                                      <p:cBhvr>
                                        <p:cTn id="148" dur="1000" fill="hold"/>
                                        <p:tgtEl>
                                          <p:spTgt spid="32"/>
                                        </p:tgtEl>
                                        <p:attrNameLst>
                                          <p:attrName>ppt_y</p:attrName>
                                        </p:attrNameLst>
                                      </p:cBhvr>
                                      <p:tavLst>
                                        <p:tav tm="0">
                                          <p:val>
                                            <p:strVal val="#ppt_y+.1"/>
                                          </p:val>
                                        </p:tav>
                                        <p:tav tm="100000">
                                          <p:val>
                                            <p:strVal val="#ppt_y"/>
                                          </p:val>
                                        </p:tav>
                                      </p:tavLst>
                                    </p:anim>
                                  </p:childTnLst>
                                </p:cTn>
                              </p:par>
                              <p:par>
                                <p:cTn id="149" presetID="42" presetClass="entr" presetSubtype="0" fill="hold" nodeType="withEffect">
                                  <p:stCondLst>
                                    <p:cond delay="0"/>
                                  </p:stCondLst>
                                  <p:childTnLst>
                                    <p:set>
                                      <p:cBhvr>
                                        <p:cTn id="150" dur="1" fill="hold">
                                          <p:stCondLst>
                                            <p:cond delay="0"/>
                                          </p:stCondLst>
                                        </p:cTn>
                                        <p:tgtEl>
                                          <p:spTgt spid="33"/>
                                        </p:tgtEl>
                                        <p:attrNameLst>
                                          <p:attrName>style.visibility</p:attrName>
                                        </p:attrNameLst>
                                      </p:cBhvr>
                                      <p:to>
                                        <p:strVal val="visible"/>
                                      </p:to>
                                    </p:set>
                                    <p:animEffect transition="in" filter="fade">
                                      <p:cBhvr>
                                        <p:cTn id="151" dur="1000"/>
                                        <p:tgtEl>
                                          <p:spTgt spid="33"/>
                                        </p:tgtEl>
                                      </p:cBhvr>
                                    </p:animEffect>
                                    <p:anim calcmode="lin" valueType="num">
                                      <p:cBhvr>
                                        <p:cTn id="152" dur="1000" fill="hold"/>
                                        <p:tgtEl>
                                          <p:spTgt spid="33"/>
                                        </p:tgtEl>
                                        <p:attrNameLst>
                                          <p:attrName>ppt_x</p:attrName>
                                        </p:attrNameLst>
                                      </p:cBhvr>
                                      <p:tavLst>
                                        <p:tav tm="0">
                                          <p:val>
                                            <p:strVal val="#ppt_x"/>
                                          </p:val>
                                        </p:tav>
                                        <p:tav tm="100000">
                                          <p:val>
                                            <p:strVal val="#ppt_x"/>
                                          </p:val>
                                        </p:tav>
                                      </p:tavLst>
                                    </p:anim>
                                    <p:anim calcmode="lin" valueType="num">
                                      <p:cBhvr>
                                        <p:cTn id="153" dur="1000" fill="hold"/>
                                        <p:tgtEl>
                                          <p:spTgt spid="33"/>
                                        </p:tgtEl>
                                        <p:attrNameLst>
                                          <p:attrName>ppt_y</p:attrName>
                                        </p:attrNameLst>
                                      </p:cBhvr>
                                      <p:tavLst>
                                        <p:tav tm="0">
                                          <p:val>
                                            <p:strVal val="#ppt_y+.1"/>
                                          </p:val>
                                        </p:tav>
                                        <p:tav tm="100000">
                                          <p:val>
                                            <p:strVal val="#ppt_y"/>
                                          </p:val>
                                        </p:tav>
                                      </p:tavLst>
                                    </p:anim>
                                  </p:childTnLst>
                                </p:cTn>
                              </p:par>
                              <p:par>
                                <p:cTn id="154" presetID="42" presetClass="entr" presetSubtype="0" fill="hold" grpId="0" nodeType="withEffect">
                                  <p:stCondLst>
                                    <p:cond delay="0"/>
                                  </p:stCondLst>
                                  <p:childTnLst>
                                    <p:set>
                                      <p:cBhvr>
                                        <p:cTn id="155" dur="1" fill="hold">
                                          <p:stCondLst>
                                            <p:cond delay="0"/>
                                          </p:stCondLst>
                                        </p:cTn>
                                        <p:tgtEl>
                                          <p:spTgt spid="34"/>
                                        </p:tgtEl>
                                        <p:attrNameLst>
                                          <p:attrName>style.visibility</p:attrName>
                                        </p:attrNameLst>
                                      </p:cBhvr>
                                      <p:to>
                                        <p:strVal val="visible"/>
                                      </p:to>
                                    </p:set>
                                    <p:animEffect transition="in" filter="fade">
                                      <p:cBhvr>
                                        <p:cTn id="156" dur="1000"/>
                                        <p:tgtEl>
                                          <p:spTgt spid="34"/>
                                        </p:tgtEl>
                                      </p:cBhvr>
                                    </p:animEffect>
                                    <p:anim calcmode="lin" valueType="num">
                                      <p:cBhvr>
                                        <p:cTn id="157" dur="1000" fill="hold"/>
                                        <p:tgtEl>
                                          <p:spTgt spid="34"/>
                                        </p:tgtEl>
                                        <p:attrNameLst>
                                          <p:attrName>ppt_x</p:attrName>
                                        </p:attrNameLst>
                                      </p:cBhvr>
                                      <p:tavLst>
                                        <p:tav tm="0">
                                          <p:val>
                                            <p:strVal val="#ppt_x"/>
                                          </p:val>
                                        </p:tav>
                                        <p:tav tm="100000">
                                          <p:val>
                                            <p:strVal val="#ppt_x"/>
                                          </p:val>
                                        </p:tav>
                                      </p:tavLst>
                                    </p:anim>
                                    <p:anim calcmode="lin" valueType="num">
                                      <p:cBhvr>
                                        <p:cTn id="158" dur="1000" fill="hold"/>
                                        <p:tgtEl>
                                          <p:spTgt spid="34"/>
                                        </p:tgtEl>
                                        <p:attrNameLst>
                                          <p:attrName>ppt_y</p:attrName>
                                        </p:attrNameLst>
                                      </p:cBhvr>
                                      <p:tavLst>
                                        <p:tav tm="0">
                                          <p:val>
                                            <p:strVal val="#ppt_y+.1"/>
                                          </p:val>
                                        </p:tav>
                                        <p:tav tm="100000">
                                          <p:val>
                                            <p:strVal val="#ppt_y"/>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35"/>
                                        </p:tgtEl>
                                        <p:attrNameLst>
                                          <p:attrName>style.visibility</p:attrName>
                                        </p:attrNameLst>
                                      </p:cBhvr>
                                      <p:to>
                                        <p:strVal val="visible"/>
                                      </p:to>
                                    </p:set>
                                    <p:animEffect transition="in" filter="fade">
                                      <p:cBhvr>
                                        <p:cTn id="161" dur="1000"/>
                                        <p:tgtEl>
                                          <p:spTgt spid="35"/>
                                        </p:tgtEl>
                                      </p:cBhvr>
                                    </p:animEffect>
                                    <p:anim calcmode="lin" valueType="num">
                                      <p:cBhvr>
                                        <p:cTn id="162" dur="1000" fill="hold"/>
                                        <p:tgtEl>
                                          <p:spTgt spid="35"/>
                                        </p:tgtEl>
                                        <p:attrNameLst>
                                          <p:attrName>ppt_x</p:attrName>
                                        </p:attrNameLst>
                                      </p:cBhvr>
                                      <p:tavLst>
                                        <p:tav tm="0">
                                          <p:val>
                                            <p:strVal val="#ppt_x"/>
                                          </p:val>
                                        </p:tav>
                                        <p:tav tm="100000">
                                          <p:val>
                                            <p:strVal val="#ppt_x"/>
                                          </p:val>
                                        </p:tav>
                                      </p:tavLst>
                                    </p:anim>
                                    <p:anim calcmode="lin" valueType="num">
                                      <p:cBhvr>
                                        <p:cTn id="163" dur="1000" fill="hold"/>
                                        <p:tgtEl>
                                          <p:spTgt spid="35"/>
                                        </p:tgtEl>
                                        <p:attrNameLst>
                                          <p:attrName>ppt_y</p:attrName>
                                        </p:attrNameLst>
                                      </p:cBhvr>
                                      <p:tavLst>
                                        <p:tav tm="0">
                                          <p:val>
                                            <p:strVal val="#ppt_y+.1"/>
                                          </p:val>
                                        </p:tav>
                                        <p:tav tm="100000">
                                          <p:val>
                                            <p:strVal val="#ppt_y"/>
                                          </p:val>
                                        </p:tav>
                                      </p:tavLst>
                                    </p:anim>
                                  </p:childTnLst>
                                </p:cTn>
                              </p:par>
                              <p:par>
                                <p:cTn id="164" presetID="42" presetClass="entr" presetSubtype="0" fill="hold" grpId="0" nodeType="withEffect">
                                  <p:stCondLst>
                                    <p:cond delay="0"/>
                                  </p:stCondLst>
                                  <p:childTnLst>
                                    <p:set>
                                      <p:cBhvr>
                                        <p:cTn id="165" dur="1" fill="hold">
                                          <p:stCondLst>
                                            <p:cond delay="0"/>
                                          </p:stCondLst>
                                        </p:cTn>
                                        <p:tgtEl>
                                          <p:spTgt spid="36"/>
                                        </p:tgtEl>
                                        <p:attrNameLst>
                                          <p:attrName>style.visibility</p:attrName>
                                        </p:attrNameLst>
                                      </p:cBhvr>
                                      <p:to>
                                        <p:strVal val="visible"/>
                                      </p:to>
                                    </p:set>
                                    <p:animEffect transition="in" filter="fade">
                                      <p:cBhvr>
                                        <p:cTn id="166" dur="1000"/>
                                        <p:tgtEl>
                                          <p:spTgt spid="36"/>
                                        </p:tgtEl>
                                      </p:cBhvr>
                                    </p:animEffect>
                                    <p:anim calcmode="lin" valueType="num">
                                      <p:cBhvr>
                                        <p:cTn id="167" dur="1000" fill="hold"/>
                                        <p:tgtEl>
                                          <p:spTgt spid="36"/>
                                        </p:tgtEl>
                                        <p:attrNameLst>
                                          <p:attrName>ppt_x</p:attrName>
                                        </p:attrNameLst>
                                      </p:cBhvr>
                                      <p:tavLst>
                                        <p:tav tm="0">
                                          <p:val>
                                            <p:strVal val="#ppt_x"/>
                                          </p:val>
                                        </p:tav>
                                        <p:tav tm="100000">
                                          <p:val>
                                            <p:strVal val="#ppt_x"/>
                                          </p:val>
                                        </p:tav>
                                      </p:tavLst>
                                    </p:anim>
                                    <p:anim calcmode="lin" valueType="num">
                                      <p:cBhvr>
                                        <p:cTn id="16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p:bldP spid="11" grpId="0"/>
      <p:bldP spid="12" grpId="0"/>
      <p:bldP spid="15" grpId="0" animBg="1"/>
      <p:bldP spid="16" grpId="0" animBg="1"/>
      <p:bldP spid="18" grpId="0"/>
      <p:bldP spid="19" grpId="0"/>
      <p:bldP spid="20" grpId="0"/>
      <p:bldP spid="23" grpId="0" animBg="1"/>
      <p:bldP spid="24" grpId="0" animBg="1"/>
      <p:bldP spid="26" grpId="0"/>
      <p:bldP spid="27" grpId="0"/>
      <p:bldP spid="28" grpId="0"/>
      <p:bldP spid="31" grpId="0" animBg="1"/>
      <p:bldP spid="32" grpId="0" animBg="1"/>
      <p:bldP spid="34" grpId="0"/>
      <p:bldP spid="35" grpId="0"/>
      <p:bldP spid="3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flipH="1">
            <a:off x="5882126" y="1553323"/>
            <a:ext cx="2611662" cy="678438"/>
          </a:xfrm>
          <a:prstGeom prst="rect">
            <a:avLst/>
          </a:prstGeom>
        </p:spPr>
        <p:txBody>
          <a:bodyPr wrap="square" lIns="68580" tIns="34290" rIns="68580" bIns="34290">
            <a:spAutoFit/>
          </a:bodyPr>
          <a:lstStyle/>
          <a:p>
            <a:pPr>
              <a:lnSpc>
                <a:spcPct val="150000"/>
              </a:lnSpc>
            </a:pPr>
            <a:r>
              <a:rPr lang="zh-CN" altLang="en-US" sz="1200" dirty="0">
                <a:solidFill>
                  <a:schemeClr val="tx1">
                    <a:lumMod val="75000"/>
                    <a:lumOff val="25000"/>
                  </a:schemeClr>
                </a:solidFill>
                <a:cs typeface="+mn-ea"/>
                <a:sym typeface="+mn-lt"/>
              </a:rPr>
              <a:t>在此添加标题</a:t>
            </a:r>
            <a:endParaRPr lang="en-US" altLang="zh-CN" sz="1200" dirty="0">
              <a:solidFill>
                <a:schemeClr val="tx1">
                  <a:lumMod val="75000"/>
                  <a:lumOff val="25000"/>
                </a:schemeClr>
              </a:solidFill>
              <a:cs typeface="+mn-ea"/>
              <a:sym typeface="+mn-lt"/>
            </a:endParaRPr>
          </a:p>
          <a:p>
            <a:pPr>
              <a:lnSpc>
                <a:spcPct val="120000"/>
              </a:lnSpc>
              <a:spcBef>
                <a:spcPct val="0"/>
              </a:spcBef>
              <a:buNone/>
            </a:pPr>
            <a:r>
              <a:rPr lang="zh-CN" altLang="en-US" sz="900" dirty="0">
                <a:solidFill>
                  <a:schemeClr val="tx1">
                    <a:lumMod val="50000"/>
                    <a:lumOff val="50000"/>
                  </a:schemeClr>
                </a:solidFill>
                <a:cs typeface="+mn-ea"/>
                <a:sym typeface="+mn-lt"/>
              </a:rPr>
              <a:t>在此录入图表的综合描述说明，在此录入图表的综合描述说明，在此录入图表的综合描述说明。</a:t>
            </a:r>
          </a:p>
        </p:txBody>
      </p:sp>
      <p:sp>
        <p:nvSpPr>
          <p:cNvPr id="23" name="矩形 22"/>
          <p:cNvSpPr/>
          <p:nvPr/>
        </p:nvSpPr>
        <p:spPr>
          <a:xfrm flipH="1">
            <a:off x="5882126" y="3365294"/>
            <a:ext cx="2611662" cy="678438"/>
          </a:xfrm>
          <a:prstGeom prst="rect">
            <a:avLst/>
          </a:prstGeom>
        </p:spPr>
        <p:txBody>
          <a:bodyPr wrap="square" lIns="68580" tIns="34290" rIns="68580" bIns="34290">
            <a:spAutoFit/>
          </a:bodyPr>
          <a:lstStyle/>
          <a:p>
            <a:pPr>
              <a:lnSpc>
                <a:spcPct val="150000"/>
              </a:lnSpc>
            </a:pPr>
            <a:r>
              <a:rPr lang="zh-CN" altLang="en-US" sz="1200" dirty="0">
                <a:solidFill>
                  <a:schemeClr val="tx1">
                    <a:lumMod val="75000"/>
                    <a:lumOff val="25000"/>
                  </a:schemeClr>
                </a:solidFill>
                <a:cs typeface="+mn-ea"/>
                <a:sym typeface="+mn-lt"/>
              </a:rPr>
              <a:t>在此添加标题</a:t>
            </a:r>
            <a:endParaRPr lang="en-US" altLang="zh-CN" sz="1200" dirty="0">
              <a:solidFill>
                <a:schemeClr val="tx1">
                  <a:lumMod val="75000"/>
                  <a:lumOff val="25000"/>
                </a:schemeClr>
              </a:solidFill>
              <a:cs typeface="+mn-ea"/>
              <a:sym typeface="+mn-lt"/>
            </a:endParaRPr>
          </a:p>
          <a:p>
            <a:pPr>
              <a:lnSpc>
                <a:spcPct val="120000"/>
              </a:lnSpc>
              <a:spcBef>
                <a:spcPct val="0"/>
              </a:spcBef>
              <a:buNone/>
            </a:pPr>
            <a:r>
              <a:rPr lang="zh-CN" altLang="en-US" sz="900" dirty="0">
                <a:solidFill>
                  <a:schemeClr val="tx1">
                    <a:lumMod val="50000"/>
                    <a:lumOff val="50000"/>
                  </a:schemeClr>
                </a:solidFill>
                <a:cs typeface="+mn-ea"/>
                <a:sym typeface="+mn-lt"/>
              </a:rPr>
              <a:t>在此录入图表的综合描述说明，在此录入图表的综合描述说明，在此录入图表的综合描述说明。</a:t>
            </a:r>
          </a:p>
        </p:txBody>
      </p:sp>
      <p:sp>
        <p:nvSpPr>
          <p:cNvPr id="24" name="矩形 23"/>
          <p:cNvSpPr/>
          <p:nvPr/>
        </p:nvSpPr>
        <p:spPr>
          <a:xfrm flipH="1">
            <a:off x="709214" y="1553323"/>
            <a:ext cx="2611662" cy="678438"/>
          </a:xfrm>
          <a:prstGeom prst="rect">
            <a:avLst/>
          </a:prstGeom>
        </p:spPr>
        <p:txBody>
          <a:bodyPr wrap="square" lIns="68580" tIns="34290" rIns="68580" bIns="34290">
            <a:spAutoFit/>
          </a:bodyPr>
          <a:lstStyle/>
          <a:p>
            <a:pPr algn="r">
              <a:lnSpc>
                <a:spcPct val="150000"/>
              </a:lnSpc>
            </a:pPr>
            <a:r>
              <a:rPr lang="zh-CN" altLang="en-US" sz="1200" dirty="0">
                <a:solidFill>
                  <a:schemeClr val="tx1">
                    <a:lumMod val="75000"/>
                    <a:lumOff val="25000"/>
                  </a:schemeClr>
                </a:solidFill>
                <a:cs typeface="+mn-ea"/>
                <a:sym typeface="+mn-lt"/>
              </a:rPr>
              <a:t>在此添加标题</a:t>
            </a:r>
            <a:endParaRPr lang="en-US" altLang="zh-CN" sz="1200" dirty="0">
              <a:solidFill>
                <a:schemeClr val="tx1">
                  <a:lumMod val="75000"/>
                  <a:lumOff val="25000"/>
                </a:schemeClr>
              </a:solidFill>
              <a:cs typeface="+mn-ea"/>
              <a:sym typeface="+mn-lt"/>
            </a:endParaRPr>
          </a:p>
          <a:p>
            <a:pPr algn="r">
              <a:lnSpc>
                <a:spcPct val="120000"/>
              </a:lnSpc>
              <a:spcBef>
                <a:spcPct val="0"/>
              </a:spcBef>
              <a:buNone/>
            </a:pPr>
            <a:r>
              <a:rPr lang="zh-CN" altLang="en-US" sz="900" dirty="0">
                <a:solidFill>
                  <a:schemeClr val="tx1">
                    <a:lumMod val="50000"/>
                    <a:lumOff val="50000"/>
                  </a:schemeClr>
                </a:solidFill>
                <a:cs typeface="+mn-ea"/>
                <a:sym typeface="+mn-lt"/>
              </a:rPr>
              <a:t>在此录入图表的综合描述说明，在此录入图表的综合描述说明，在此录入图表的综合描述说明。</a:t>
            </a:r>
          </a:p>
        </p:txBody>
      </p:sp>
      <p:sp>
        <p:nvSpPr>
          <p:cNvPr id="25" name="矩形 24"/>
          <p:cNvSpPr/>
          <p:nvPr/>
        </p:nvSpPr>
        <p:spPr>
          <a:xfrm flipH="1">
            <a:off x="714826" y="3365294"/>
            <a:ext cx="2611662" cy="678438"/>
          </a:xfrm>
          <a:prstGeom prst="rect">
            <a:avLst/>
          </a:prstGeom>
        </p:spPr>
        <p:txBody>
          <a:bodyPr wrap="square" lIns="68580" tIns="34290" rIns="68580" bIns="34290">
            <a:spAutoFit/>
          </a:bodyPr>
          <a:lstStyle/>
          <a:p>
            <a:pPr algn="r">
              <a:lnSpc>
                <a:spcPct val="150000"/>
              </a:lnSpc>
            </a:pPr>
            <a:r>
              <a:rPr lang="zh-CN" altLang="en-US" sz="1200" dirty="0">
                <a:solidFill>
                  <a:schemeClr val="tx1">
                    <a:lumMod val="75000"/>
                    <a:lumOff val="25000"/>
                  </a:schemeClr>
                </a:solidFill>
                <a:cs typeface="+mn-ea"/>
                <a:sym typeface="+mn-lt"/>
              </a:rPr>
              <a:t>在此添加标题</a:t>
            </a:r>
            <a:endParaRPr lang="en-US" altLang="zh-CN" sz="1200" dirty="0">
              <a:solidFill>
                <a:schemeClr val="tx1">
                  <a:lumMod val="75000"/>
                  <a:lumOff val="25000"/>
                </a:schemeClr>
              </a:solidFill>
              <a:cs typeface="+mn-ea"/>
              <a:sym typeface="+mn-lt"/>
            </a:endParaRPr>
          </a:p>
          <a:p>
            <a:pPr algn="r">
              <a:lnSpc>
                <a:spcPct val="120000"/>
              </a:lnSpc>
              <a:spcBef>
                <a:spcPct val="0"/>
              </a:spcBef>
              <a:buNone/>
            </a:pPr>
            <a:r>
              <a:rPr lang="zh-CN" altLang="en-US" sz="900" dirty="0">
                <a:solidFill>
                  <a:schemeClr val="tx1">
                    <a:lumMod val="50000"/>
                    <a:lumOff val="50000"/>
                  </a:schemeClr>
                </a:solidFill>
                <a:cs typeface="+mn-ea"/>
                <a:sym typeface="+mn-lt"/>
              </a:rPr>
              <a:t>在此录入图表的综合描述说明，在此录入图表的综合描述说明，在此录入图表的综合描述说明。</a:t>
            </a:r>
          </a:p>
        </p:txBody>
      </p:sp>
      <p:grpSp>
        <p:nvGrpSpPr>
          <p:cNvPr id="2" name="组合 25"/>
          <p:cNvGrpSpPr/>
          <p:nvPr/>
        </p:nvGrpSpPr>
        <p:grpSpPr>
          <a:xfrm>
            <a:off x="2980898" y="1865694"/>
            <a:ext cx="1464151" cy="1486799"/>
            <a:chOff x="3974526" y="2345091"/>
            <a:chExt cx="1952201" cy="1982398"/>
          </a:xfrm>
        </p:grpSpPr>
        <p:sp>
          <p:nvSpPr>
            <p:cNvPr id="27" name="任意多边形 26"/>
            <p:cNvSpPr/>
            <p:nvPr/>
          </p:nvSpPr>
          <p:spPr>
            <a:xfrm>
              <a:off x="4114372" y="2345091"/>
              <a:ext cx="1812355" cy="1807575"/>
            </a:xfrm>
            <a:custGeom>
              <a:avLst/>
              <a:gdLst>
                <a:gd name="connsiteX0" fmla="*/ 830996 w 1812355"/>
                <a:gd name="connsiteY0" fmla="*/ 0 h 1807575"/>
                <a:gd name="connsiteX1" fmla="*/ 1616078 w 1812355"/>
                <a:gd name="connsiteY1" fmla="*/ 0 h 1807575"/>
                <a:gd name="connsiteX2" fmla="*/ 1812355 w 1812355"/>
                <a:gd name="connsiteY2" fmla="*/ 196277 h 1807575"/>
                <a:gd name="connsiteX3" fmla="*/ 1812355 w 1812355"/>
                <a:gd name="connsiteY3" fmla="*/ 981359 h 1807575"/>
                <a:gd name="connsiteX4" fmla="*/ 1616078 w 1812355"/>
                <a:gd name="connsiteY4" fmla="*/ 1177636 h 1807575"/>
                <a:gd name="connsiteX5" fmla="*/ 1021925 w 1812355"/>
                <a:gd name="connsiteY5" fmla="*/ 1177636 h 1807575"/>
                <a:gd name="connsiteX6" fmla="*/ 1021926 w 1812355"/>
                <a:gd name="connsiteY6" fmla="*/ 1177637 h 1807575"/>
                <a:gd name="connsiteX7" fmla="*/ 861844 w 1812355"/>
                <a:gd name="connsiteY7" fmla="*/ 1177637 h 1807575"/>
                <a:gd name="connsiteX8" fmla="*/ 562535 w 1812355"/>
                <a:gd name="connsiteY8" fmla="*/ 1421581 h 1807575"/>
                <a:gd name="connsiteX9" fmla="*/ 558240 w 1812355"/>
                <a:gd name="connsiteY9" fmla="*/ 1464194 h 1807575"/>
                <a:gd name="connsiteX10" fmla="*/ 556328 w 1812355"/>
                <a:gd name="connsiteY10" fmla="*/ 1462814 h 1807575"/>
                <a:gd name="connsiteX11" fmla="*/ 556328 w 1812355"/>
                <a:gd name="connsiteY11" fmla="*/ 1708270 h 1807575"/>
                <a:gd name="connsiteX12" fmla="*/ 457023 w 1812355"/>
                <a:gd name="connsiteY12" fmla="*/ 1807575 h 1807575"/>
                <a:gd name="connsiteX13" fmla="*/ 99305 w 1812355"/>
                <a:gd name="connsiteY13" fmla="*/ 1807575 h 1807575"/>
                <a:gd name="connsiteX14" fmla="*/ 0 w 1812355"/>
                <a:gd name="connsiteY14" fmla="*/ 1708270 h 1807575"/>
                <a:gd name="connsiteX15" fmla="*/ 0 w 1812355"/>
                <a:gd name="connsiteY15" fmla="*/ 1350552 h 1807575"/>
                <a:gd name="connsiteX16" fmla="*/ 99305 w 1812355"/>
                <a:gd name="connsiteY16" fmla="*/ 1251247 h 1807575"/>
                <a:gd name="connsiteX17" fmla="*/ 365499 w 1812355"/>
                <a:gd name="connsiteY17" fmla="*/ 1251247 h 1807575"/>
                <a:gd name="connsiteX18" fmla="*/ 419748 w 1812355"/>
                <a:gd name="connsiteY18" fmla="*/ 1245778 h 1807575"/>
                <a:gd name="connsiteX19" fmla="*/ 634719 w 1812355"/>
                <a:gd name="connsiteY19" fmla="*/ 982018 h 1807575"/>
                <a:gd name="connsiteX20" fmla="*/ 634719 w 1812355"/>
                <a:gd name="connsiteY20" fmla="*/ 981359 h 1807575"/>
                <a:gd name="connsiteX21" fmla="*/ 634719 w 1812355"/>
                <a:gd name="connsiteY21" fmla="*/ 898219 h 1807575"/>
                <a:gd name="connsiteX22" fmla="*/ 634719 w 1812355"/>
                <a:gd name="connsiteY22" fmla="*/ 196277 h 1807575"/>
                <a:gd name="connsiteX23" fmla="*/ 830996 w 1812355"/>
                <a:gd name="connsiteY23" fmla="*/ 0 h 1807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12355" h="1807575">
                  <a:moveTo>
                    <a:pt x="830996" y="0"/>
                  </a:moveTo>
                  <a:lnTo>
                    <a:pt x="1616078" y="0"/>
                  </a:lnTo>
                  <a:cubicBezTo>
                    <a:pt x="1724479" y="0"/>
                    <a:pt x="1812355" y="87876"/>
                    <a:pt x="1812355" y="196277"/>
                  </a:cubicBezTo>
                  <a:lnTo>
                    <a:pt x="1812355" y="981359"/>
                  </a:lnTo>
                  <a:cubicBezTo>
                    <a:pt x="1812355" y="1089760"/>
                    <a:pt x="1724479" y="1177636"/>
                    <a:pt x="1616078" y="1177636"/>
                  </a:cubicBezTo>
                  <a:lnTo>
                    <a:pt x="1021925" y="1177636"/>
                  </a:lnTo>
                  <a:lnTo>
                    <a:pt x="1021926" y="1177637"/>
                  </a:lnTo>
                  <a:lnTo>
                    <a:pt x="861844" y="1177637"/>
                  </a:lnTo>
                  <a:cubicBezTo>
                    <a:pt x="714204" y="1177637"/>
                    <a:pt x="591023" y="1282362"/>
                    <a:pt x="562535" y="1421581"/>
                  </a:cubicBezTo>
                  <a:lnTo>
                    <a:pt x="558240" y="1464194"/>
                  </a:lnTo>
                  <a:lnTo>
                    <a:pt x="556328" y="1462814"/>
                  </a:lnTo>
                  <a:lnTo>
                    <a:pt x="556328" y="1708270"/>
                  </a:lnTo>
                  <a:cubicBezTo>
                    <a:pt x="556328" y="1763115"/>
                    <a:pt x="511868" y="1807575"/>
                    <a:pt x="457023" y="1807575"/>
                  </a:cubicBezTo>
                  <a:lnTo>
                    <a:pt x="99305" y="1807575"/>
                  </a:lnTo>
                  <a:cubicBezTo>
                    <a:pt x="44460" y="1807575"/>
                    <a:pt x="0" y="1763115"/>
                    <a:pt x="0" y="1708270"/>
                  </a:cubicBezTo>
                  <a:lnTo>
                    <a:pt x="0" y="1350552"/>
                  </a:lnTo>
                  <a:cubicBezTo>
                    <a:pt x="0" y="1295707"/>
                    <a:pt x="44460" y="1251247"/>
                    <a:pt x="99305" y="1251247"/>
                  </a:cubicBezTo>
                  <a:lnTo>
                    <a:pt x="365499" y="1251247"/>
                  </a:lnTo>
                  <a:lnTo>
                    <a:pt x="419748" y="1245778"/>
                  </a:lnTo>
                  <a:cubicBezTo>
                    <a:pt x="542432" y="1220674"/>
                    <a:pt x="634719" y="1112124"/>
                    <a:pt x="634719" y="982018"/>
                  </a:cubicBezTo>
                  <a:lnTo>
                    <a:pt x="634719" y="981359"/>
                  </a:lnTo>
                  <a:lnTo>
                    <a:pt x="634719" y="898219"/>
                  </a:lnTo>
                  <a:lnTo>
                    <a:pt x="634719" y="196277"/>
                  </a:lnTo>
                  <a:cubicBezTo>
                    <a:pt x="634719" y="87876"/>
                    <a:pt x="722595" y="0"/>
                    <a:pt x="83099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8" name="文本框 23"/>
            <p:cNvSpPr txBox="1"/>
            <p:nvPr/>
          </p:nvSpPr>
          <p:spPr>
            <a:xfrm>
              <a:off x="3974526" y="3711936"/>
              <a:ext cx="781735" cy="615553"/>
            </a:xfrm>
            <a:prstGeom prst="rect">
              <a:avLst/>
            </a:prstGeom>
            <a:noFill/>
          </p:spPr>
          <p:txBody>
            <a:bodyPr wrap="square" rtlCol="0">
              <a:spAutoFit/>
            </a:bodyPr>
            <a:lstStyle/>
            <a:p>
              <a:pPr algn="ctr"/>
              <a:r>
                <a:rPr lang="en-US" altLang="zh-CN" b="1" dirty="0">
                  <a:solidFill>
                    <a:schemeClr val="bg1"/>
                  </a:solidFill>
                  <a:cs typeface="+mn-ea"/>
                  <a:sym typeface="+mn-lt"/>
                </a:rPr>
                <a:t>04</a:t>
              </a:r>
              <a:endParaRPr lang="zh-CN" altLang="en-US" b="1" dirty="0">
                <a:solidFill>
                  <a:schemeClr val="bg1"/>
                </a:solidFill>
                <a:cs typeface="+mn-ea"/>
                <a:sym typeface="+mn-lt"/>
              </a:endParaRPr>
            </a:p>
          </p:txBody>
        </p:sp>
        <p:grpSp>
          <p:nvGrpSpPr>
            <p:cNvPr id="3" name="组合 28"/>
            <p:cNvGrpSpPr/>
            <p:nvPr/>
          </p:nvGrpSpPr>
          <p:grpSpPr>
            <a:xfrm>
              <a:off x="5060163" y="2665369"/>
              <a:ext cx="515988" cy="517780"/>
              <a:chOff x="6085222" y="4249476"/>
              <a:chExt cx="649178" cy="651434"/>
            </a:xfrm>
          </p:grpSpPr>
          <p:sp>
            <p:nvSpPr>
              <p:cNvPr id="30" name="Freeform 116"/>
              <p:cNvSpPr>
                <a:spLocks noEditPoints="1"/>
              </p:cNvSpPr>
              <p:nvPr/>
            </p:nvSpPr>
            <p:spPr bwMode="auto">
              <a:xfrm>
                <a:off x="6085222" y="4249476"/>
                <a:ext cx="649178" cy="651434"/>
              </a:xfrm>
              <a:custGeom>
                <a:avLst/>
                <a:gdLst>
                  <a:gd name="T0" fmla="*/ 61 w 122"/>
                  <a:gd name="T1" fmla="*/ 0 h 122"/>
                  <a:gd name="T2" fmla="*/ 0 w 122"/>
                  <a:gd name="T3" fmla="*/ 61 h 122"/>
                  <a:gd name="T4" fmla="*/ 61 w 122"/>
                  <a:gd name="T5" fmla="*/ 122 h 122"/>
                  <a:gd name="T6" fmla="*/ 122 w 122"/>
                  <a:gd name="T7" fmla="*/ 61 h 122"/>
                  <a:gd name="T8" fmla="*/ 61 w 122"/>
                  <a:gd name="T9" fmla="*/ 0 h 122"/>
                  <a:gd name="T10" fmla="*/ 65 w 122"/>
                  <a:gd name="T11" fmla="*/ 109 h 122"/>
                  <a:gd name="T12" fmla="*/ 65 w 122"/>
                  <a:gd name="T13" fmla="*/ 102 h 122"/>
                  <a:gd name="T14" fmla="*/ 58 w 122"/>
                  <a:gd name="T15" fmla="*/ 102 h 122"/>
                  <a:gd name="T16" fmla="*/ 58 w 122"/>
                  <a:gd name="T17" fmla="*/ 109 h 122"/>
                  <a:gd name="T18" fmla="*/ 29 w 122"/>
                  <a:gd name="T19" fmla="*/ 97 h 122"/>
                  <a:gd name="T20" fmla="*/ 29 w 122"/>
                  <a:gd name="T21" fmla="*/ 97 h 122"/>
                  <a:gd name="T22" fmla="*/ 27 w 122"/>
                  <a:gd name="T23" fmla="*/ 95 h 122"/>
                  <a:gd name="T24" fmla="*/ 25 w 122"/>
                  <a:gd name="T25" fmla="*/ 93 h 122"/>
                  <a:gd name="T26" fmla="*/ 25 w 122"/>
                  <a:gd name="T27" fmla="*/ 92 h 122"/>
                  <a:gd name="T28" fmla="*/ 13 w 122"/>
                  <a:gd name="T29" fmla="*/ 64 h 122"/>
                  <a:gd name="T30" fmla="*/ 20 w 122"/>
                  <a:gd name="T31" fmla="*/ 64 h 122"/>
                  <a:gd name="T32" fmla="*/ 20 w 122"/>
                  <a:gd name="T33" fmla="*/ 57 h 122"/>
                  <a:gd name="T34" fmla="*/ 13 w 122"/>
                  <a:gd name="T35" fmla="*/ 57 h 122"/>
                  <a:gd name="T36" fmla="*/ 58 w 122"/>
                  <a:gd name="T37" fmla="*/ 13 h 122"/>
                  <a:gd name="T38" fmla="*/ 58 w 122"/>
                  <a:gd name="T39" fmla="*/ 20 h 122"/>
                  <a:gd name="T40" fmla="*/ 65 w 122"/>
                  <a:gd name="T41" fmla="*/ 20 h 122"/>
                  <a:gd name="T42" fmla="*/ 65 w 122"/>
                  <a:gd name="T43" fmla="*/ 13 h 122"/>
                  <a:gd name="T44" fmla="*/ 83 w 122"/>
                  <a:gd name="T45" fmla="*/ 18 h 122"/>
                  <a:gd name="T46" fmla="*/ 83 w 122"/>
                  <a:gd name="T47" fmla="*/ 18 h 122"/>
                  <a:gd name="T48" fmla="*/ 87 w 122"/>
                  <a:gd name="T49" fmla="*/ 20 h 122"/>
                  <a:gd name="T50" fmla="*/ 87 w 122"/>
                  <a:gd name="T51" fmla="*/ 21 h 122"/>
                  <a:gd name="T52" fmla="*/ 90 w 122"/>
                  <a:gd name="T53" fmla="*/ 23 h 122"/>
                  <a:gd name="T54" fmla="*/ 91 w 122"/>
                  <a:gd name="T55" fmla="*/ 24 h 122"/>
                  <a:gd name="T56" fmla="*/ 93 w 122"/>
                  <a:gd name="T57" fmla="*/ 25 h 122"/>
                  <a:gd name="T58" fmla="*/ 95 w 122"/>
                  <a:gd name="T59" fmla="*/ 27 h 122"/>
                  <a:gd name="T60" fmla="*/ 96 w 122"/>
                  <a:gd name="T61" fmla="*/ 28 h 122"/>
                  <a:gd name="T62" fmla="*/ 98 w 122"/>
                  <a:gd name="T63" fmla="*/ 30 h 122"/>
                  <a:gd name="T64" fmla="*/ 99 w 122"/>
                  <a:gd name="T65" fmla="*/ 32 h 122"/>
                  <a:gd name="T66" fmla="*/ 101 w 122"/>
                  <a:gd name="T67" fmla="*/ 34 h 122"/>
                  <a:gd name="T68" fmla="*/ 102 w 122"/>
                  <a:gd name="T69" fmla="*/ 35 h 122"/>
                  <a:gd name="T70" fmla="*/ 104 w 122"/>
                  <a:gd name="T71" fmla="*/ 39 h 122"/>
                  <a:gd name="T72" fmla="*/ 104 w 122"/>
                  <a:gd name="T73" fmla="*/ 39 h 122"/>
                  <a:gd name="T74" fmla="*/ 109 w 122"/>
                  <a:gd name="T75" fmla="*/ 57 h 122"/>
                  <a:gd name="T76" fmla="*/ 102 w 122"/>
                  <a:gd name="T77" fmla="*/ 57 h 122"/>
                  <a:gd name="T78" fmla="*/ 102 w 122"/>
                  <a:gd name="T79" fmla="*/ 64 h 122"/>
                  <a:gd name="T80" fmla="*/ 109 w 122"/>
                  <a:gd name="T81" fmla="*/ 64 h 122"/>
                  <a:gd name="T82" fmla="*/ 65 w 122"/>
                  <a:gd name="T83" fmla="*/ 109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2" h="122">
                    <a:moveTo>
                      <a:pt x="61" y="0"/>
                    </a:moveTo>
                    <a:cubicBezTo>
                      <a:pt x="27" y="0"/>
                      <a:pt x="0" y="27"/>
                      <a:pt x="0" y="61"/>
                    </a:cubicBezTo>
                    <a:cubicBezTo>
                      <a:pt x="0" y="94"/>
                      <a:pt x="27" y="122"/>
                      <a:pt x="61" y="122"/>
                    </a:cubicBezTo>
                    <a:cubicBezTo>
                      <a:pt x="95" y="122"/>
                      <a:pt x="122" y="94"/>
                      <a:pt x="122" y="61"/>
                    </a:cubicBezTo>
                    <a:cubicBezTo>
                      <a:pt x="122" y="27"/>
                      <a:pt x="95" y="0"/>
                      <a:pt x="61" y="0"/>
                    </a:cubicBezTo>
                    <a:close/>
                    <a:moveTo>
                      <a:pt x="65" y="109"/>
                    </a:moveTo>
                    <a:cubicBezTo>
                      <a:pt x="65" y="102"/>
                      <a:pt x="65" y="102"/>
                      <a:pt x="65" y="102"/>
                    </a:cubicBezTo>
                    <a:cubicBezTo>
                      <a:pt x="58" y="102"/>
                      <a:pt x="58" y="102"/>
                      <a:pt x="58" y="102"/>
                    </a:cubicBezTo>
                    <a:cubicBezTo>
                      <a:pt x="58" y="109"/>
                      <a:pt x="58" y="109"/>
                      <a:pt x="58" y="109"/>
                    </a:cubicBezTo>
                    <a:cubicBezTo>
                      <a:pt x="47" y="108"/>
                      <a:pt x="37" y="104"/>
                      <a:pt x="29" y="97"/>
                    </a:cubicBezTo>
                    <a:cubicBezTo>
                      <a:pt x="29" y="97"/>
                      <a:pt x="29" y="97"/>
                      <a:pt x="29" y="97"/>
                    </a:cubicBezTo>
                    <a:cubicBezTo>
                      <a:pt x="28" y="96"/>
                      <a:pt x="28" y="95"/>
                      <a:pt x="27" y="95"/>
                    </a:cubicBezTo>
                    <a:cubicBezTo>
                      <a:pt x="26" y="94"/>
                      <a:pt x="26" y="94"/>
                      <a:pt x="25" y="93"/>
                    </a:cubicBezTo>
                    <a:cubicBezTo>
                      <a:pt x="25" y="92"/>
                      <a:pt x="25" y="92"/>
                      <a:pt x="25" y="92"/>
                    </a:cubicBezTo>
                    <a:cubicBezTo>
                      <a:pt x="18" y="85"/>
                      <a:pt x="14" y="75"/>
                      <a:pt x="13" y="64"/>
                    </a:cubicBezTo>
                    <a:cubicBezTo>
                      <a:pt x="20" y="64"/>
                      <a:pt x="20" y="64"/>
                      <a:pt x="20" y="64"/>
                    </a:cubicBezTo>
                    <a:cubicBezTo>
                      <a:pt x="20" y="57"/>
                      <a:pt x="20" y="57"/>
                      <a:pt x="20" y="57"/>
                    </a:cubicBezTo>
                    <a:cubicBezTo>
                      <a:pt x="13" y="57"/>
                      <a:pt x="13" y="57"/>
                      <a:pt x="13" y="57"/>
                    </a:cubicBezTo>
                    <a:cubicBezTo>
                      <a:pt x="15" y="34"/>
                      <a:pt x="34" y="15"/>
                      <a:pt x="58" y="13"/>
                    </a:cubicBezTo>
                    <a:cubicBezTo>
                      <a:pt x="58" y="20"/>
                      <a:pt x="58" y="20"/>
                      <a:pt x="58" y="20"/>
                    </a:cubicBezTo>
                    <a:cubicBezTo>
                      <a:pt x="65" y="20"/>
                      <a:pt x="65" y="20"/>
                      <a:pt x="65" y="20"/>
                    </a:cubicBezTo>
                    <a:cubicBezTo>
                      <a:pt x="65" y="13"/>
                      <a:pt x="65" y="13"/>
                      <a:pt x="65" y="13"/>
                    </a:cubicBezTo>
                    <a:cubicBezTo>
                      <a:pt x="71" y="14"/>
                      <a:pt x="77" y="15"/>
                      <a:pt x="83" y="18"/>
                    </a:cubicBezTo>
                    <a:cubicBezTo>
                      <a:pt x="83" y="18"/>
                      <a:pt x="83" y="18"/>
                      <a:pt x="83" y="18"/>
                    </a:cubicBezTo>
                    <a:cubicBezTo>
                      <a:pt x="84" y="19"/>
                      <a:pt x="86" y="20"/>
                      <a:pt x="87" y="20"/>
                    </a:cubicBezTo>
                    <a:cubicBezTo>
                      <a:pt x="87" y="21"/>
                      <a:pt x="87" y="21"/>
                      <a:pt x="87" y="21"/>
                    </a:cubicBezTo>
                    <a:cubicBezTo>
                      <a:pt x="88" y="21"/>
                      <a:pt x="89" y="22"/>
                      <a:pt x="90" y="23"/>
                    </a:cubicBezTo>
                    <a:cubicBezTo>
                      <a:pt x="91" y="23"/>
                      <a:pt x="91" y="23"/>
                      <a:pt x="91" y="24"/>
                    </a:cubicBezTo>
                    <a:cubicBezTo>
                      <a:pt x="92" y="24"/>
                      <a:pt x="93" y="25"/>
                      <a:pt x="93" y="25"/>
                    </a:cubicBezTo>
                    <a:cubicBezTo>
                      <a:pt x="94" y="26"/>
                      <a:pt x="94" y="26"/>
                      <a:pt x="95" y="27"/>
                    </a:cubicBezTo>
                    <a:cubicBezTo>
                      <a:pt x="95" y="27"/>
                      <a:pt x="96" y="28"/>
                      <a:pt x="96" y="28"/>
                    </a:cubicBezTo>
                    <a:cubicBezTo>
                      <a:pt x="97" y="29"/>
                      <a:pt x="98" y="30"/>
                      <a:pt x="98" y="30"/>
                    </a:cubicBezTo>
                    <a:cubicBezTo>
                      <a:pt x="99" y="31"/>
                      <a:pt x="99" y="31"/>
                      <a:pt x="99" y="32"/>
                    </a:cubicBezTo>
                    <a:cubicBezTo>
                      <a:pt x="100" y="33"/>
                      <a:pt x="100" y="33"/>
                      <a:pt x="101" y="34"/>
                    </a:cubicBezTo>
                    <a:cubicBezTo>
                      <a:pt x="102" y="35"/>
                      <a:pt x="102" y="35"/>
                      <a:pt x="102" y="35"/>
                    </a:cubicBezTo>
                    <a:cubicBezTo>
                      <a:pt x="102" y="36"/>
                      <a:pt x="103" y="37"/>
                      <a:pt x="104" y="39"/>
                    </a:cubicBezTo>
                    <a:cubicBezTo>
                      <a:pt x="104" y="39"/>
                      <a:pt x="104" y="39"/>
                      <a:pt x="104" y="39"/>
                    </a:cubicBezTo>
                    <a:cubicBezTo>
                      <a:pt x="107" y="45"/>
                      <a:pt x="108" y="51"/>
                      <a:pt x="109" y="57"/>
                    </a:cubicBezTo>
                    <a:cubicBezTo>
                      <a:pt x="102" y="57"/>
                      <a:pt x="102" y="57"/>
                      <a:pt x="102" y="57"/>
                    </a:cubicBezTo>
                    <a:cubicBezTo>
                      <a:pt x="102" y="64"/>
                      <a:pt x="102" y="64"/>
                      <a:pt x="102" y="64"/>
                    </a:cubicBezTo>
                    <a:cubicBezTo>
                      <a:pt x="109" y="64"/>
                      <a:pt x="109" y="64"/>
                      <a:pt x="109" y="64"/>
                    </a:cubicBezTo>
                    <a:cubicBezTo>
                      <a:pt x="107" y="88"/>
                      <a:pt x="88" y="107"/>
                      <a:pt x="65" y="10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1" name="Freeform 117"/>
              <p:cNvSpPr>
                <a:spLocks noEditPoints="1"/>
              </p:cNvSpPr>
              <p:nvPr/>
            </p:nvSpPr>
            <p:spPr bwMode="auto">
              <a:xfrm>
                <a:off x="6330918" y="4409518"/>
                <a:ext cx="191598" cy="284016"/>
              </a:xfrm>
              <a:custGeom>
                <a:avLst/>
                <a:gdLst>
                  <a:gd name="T0" fmla="*/ 8 w 36"/>
                  <a:gd name="T1" fmla="*/ 29 h 53"/>
                  <a:gd name="T2" fmla="*/ 8 w 36"/>
                  <a:gd name="T3" fmla="*/ 29 h 53"/>
                  <a:gd name="T4" fmla="*/ 0 w 36"/>
                  <a:gd name="T5" fmla="*/ 53 h 53"/>
                  <a:gd name="T6" fmla="*/ 19 w 36"/>
                  <a:gd name="T7" fmla="*/ 36 h 53"/>
                  <a:gd name="T8" fmla="*/ 19 w 36"/>
                  <a:gd name="T9" fmla="*/ 36 h 53"/>
                  <a:gd name="T10" fmla="*/ 22 w 36"/>
                  <a:gd name="T11" fmla="*/ 33 h 53"/>
                  <a:gd name="T12" fmla="*/ 36 w 36"/>
                  <a:gd name="T13" fmla="*/ 0 h 53"/>
                  <a:gd name="T14" fmla="*/ 11 w 36"/>
                  <a:gd name="T15" fmla="*/ 25 h 53"/>
                  <a:gd name="T16" fmla="*/ 8 w 36"/>
                  <a:gd name="T17" fmla="*/ 29 h 53"/>
                  <a:gd name="T18" fmla="*/ 15 w 36"/>
                  <a:gd name="T19" fmla="*/ 28 h 53"/>
                  <a:gd name="T20" fmla="*/ 18 w 36"/>
                  <a:gd name="T21" fmla="*/ 31 h 53"/>
                  <a:gd name="T22" fmla="*/ 15 w 36"/>
                  <a:gd name="T23" fmla="*/ 34 h 53"/>
                  <a:gd name="T24" fmla="*/ 12 w 36"/>
                  <a:gd name="T25" fmla="*/ 31 h 53"/>
                  <a:gd name="T26" fmla="*/ 15 w 36"/>
                  <a:gd name="T27" fmla="*/ 28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53">
                    <a:moveTo>
                      <a:pt x="8" y="29"/>
                    </a:moveTo>
                    <a:cubicBezTo>
                      <a:pt x="8" y="29"/>
                      <a:pt x="8" y="29"/>
                      <a:pt x="8" y="29"/>
                    </a:cubicBezTo>
                    <a:cubicBezTo>
                      <a:pt x="0" y="53"/>
                      <a:pt x="0" y="53"/>
                      <a:pt x="0" y="53"/>
                    </a:cubicBezTo>
                    <a:cubicBezTo>
                      <a:pt x="19" y="36"/>
                      <a:pt x="19" y="36"/>
                      <a:pt x="19" y="36"/>
                    </a:cubicBezTo>
                    <a:cubicBezTo>
                      <a:pt x="19" y="36"/>
                      <a:pt x="19" y="36"/>
                      <a:pt x="19" y="36"/>
                    </a:cubicBezTo>
                    <a:cubicBezTo>
                      <a:pt x="21" y="35"/>
                      <a:pt x="21" y="33"/>
                      <a:pt x="22" y="33"/>
                    </a:cubicBezTo>
                    <a:cubicBezTo>
                      <a:pt x="36" y="0"/>
                      <a:pt x="36" y="0"/>
                      <a:pt x="36" y="0"/>
                    </a:cubicBezTo>
                    <a:cubicBezTo>
                      <a:pt x="11" y="25"/>
                      <a:pt x="11" y="25"/>
                      <a:pt x="11" y="25"/>
                    </a:cubicBezTo>
                    <a:cubicBezTo>
                      <a:pt x="10" y="26"/>
                      <a:pt x="9" y="28"/>
                      <a:pt x="8" y="29"/>
                    </a:cubicBezTo>
                    <a:close/>
                    <a:moveTo>
                      <a:pt x="15" y="28"/>
                    </a:moveTo>
                    <a:cubicBezTo>
                      <a:pt x="17" y="28"/>
                      <a:pt x="18" y="29"/>
                      <a:pt x="18" y="31"/>
                    </a:cubicBezTo>
                    <a:cubicBezTo>
                      <a:pt x="18" y="33"/>
                      <a:pt x="17" y="34"/>
                      <a:pt x="15" y="34"/>
                    </a:cubicBezTo>
                    <a:cubicBezTo>
                      <a:pt x="13" y="34"/>
                      <a:pt x="12" y="33"/>
                      <a:pt x="12" y="31"/>
                    </a:cubicBezTo>
                    <a:cubicBezTo>
                      <a:pt x="12" y="29"/>
                      <a:pt x="13" y="28"/>
                      <a:pt x="15" y="2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grpSp>
        <p:nvGrpSpPr>
          <p:cNvPr id="4" name="组合 31"/>
          <p:cNvGrpSpPr/>
          <p:nvPr/>
        </p:nvGrpSpPr>
        <p:grpSpPr>
          <a:xfrm>
            <a:off x="3953681" y="1389654"/>
            <a:ext cx="1454201" cy="1359266"/>
            <a:chOff x="5271570" y="1710372"/>
            <a:chExt cx="1938935" cy="1812355"/>
          </a:xfrm>
        </p:grpSpPr>
        <p:sp>
          <p:nvSpPr>
            <p:cNvPr id="33" name="任意多边形 32"/>
            <p:cNvSpPr/>
            <p:nvPr/>
          </p:nvSpPr>
          <p:spPr>
            <a:xfrm rot="5400000">
              <a:off x="5400540" y="1712762"/>
              <a:ext cx="1812355" cy="1807575"/>
            </a:xfrm>
            <a:custGeom>
              <a:avLst/>
              <a:gdLst>
                <a:gd name="connsiteX0" fmla="*/ 830996 w 1812355"/>
                <a:gd name="connsiteY0" fmla="*/ 0 h 1807575"/>
                <a:gd name="connsiteX1" fmla="*/ 1616078 w 1812355"/>
                <a:gd name="connsiteY1" fmla="*/ 0 h 1807575"/>
                <a:gd name="connsiteX2" fmla="*/ 1812355 w 1812355"/>
                <a:gd name="connsiteY2" fmla="*/ 196277 h 1807575"/>
                <a:gd name="connsiteX3" fmla="*/ 1812355 w 1812355"/>
                <a:gd name="connsiteY3" fmla="*/ 981359 h 1807575"/>
                <a:gd name="connsiteX4" fmla="*/ 1616078 w 1812355"/>
                <a:gd name="connsiteY4" fmla="*/ 1177636 h 1807575"/>
                <a:gd name="connsiteX5" fmla="*/ 1021925 w 1812355"/>
                <a:gd name="connsiteY5" fmla="*/ 1177636 h 1807575"/>
                <a:gd name="connsiteX6" fmla="*/ 1021926 w 1812355"/>
                <a:gd name="connsiteY6" fmla="*/ 1177637 h 1807575"/>
                <a:gd name="connsiteX7" fmla="*/ 861844 w 1812355"/>
                <a:gd name="connsiteY7" fmla="*/ 1177637 h 1807575"/>
                <a:gd name="connsiteX8" fmla="*/ 562535 w 1812355"/>
                <a:gd name="connsiteY8" fmla="*/ 1421581 h 1807575"/>
                <a:gd name="connsiteX9" fmla="*/ 558240 w 1812355"/>
                <a:gd name="connsiteY9" fmla="*/ 1464194 h 1807575"/>
                <a:gd name="connsiteX10" fmla="*/ 556328 w 1812355"/>
                <a:gd name="connsiteY10" fmla="*/ 1462814 h 1807575"/>
                <a:gd name="connsiteX11" fmla="*/ 556328 w 1812355"/>
                <a:gd name="connsiteY11" fmla="*/ 1708270 h 1807575"/>
                <a:gd name="connsiteX12" fmla="*/ 457023 w 1812355"/>
                <a:gd name="connsiteY12" fmla="*/ 1807575 h 1807575"/>
                <a:gd name="connsiteX13" fmla="*/ 99305 w 1812355"/>
                <a:gd name="connsiteY13" fmla="*/ 1807575 h 1807575"/>
                <a:gd name="connsiteX14" fmla="*/ 0 w 1812355"/>
                <a:gd name="connsiteY14" fmla="*/ 1708270 h 1807575"/>
                <a:gd name="connsiteX15" fmla="*/ 0 w 1812355"/>
                <a:gd name="connsiteY15" fmla="*/ 1350552 h 1807575"/>
                <a:gd name="connsiteX16" fmla="*/ 99305 w 1812355"/>
                <a:gd name="connsiteY16" fmla="*/ 1251247 h 1807575"/>
                <a:gd name="connsiteX17" fmla="*/ 365499 w 1812355"/>
                <a:gd name="connsiteY17" fmla="*/ 1251247 h 1807575"/>
                <a:gd name="connsiteX18" fmla="*/ 419748 w 1812355"/>
                <a:gd name="connsiteY18" fmla="*/ 1245778 h 1807575"/>
                <a:gd name="connsiteX19" fmla="*/ 634719 w 1812355"/>
                <a:gd name="connsiteY19" fmla="*/ 982018 h 1807575"/>
                <a:gd name="connsiteX20" fmla="*/ 634719 w 1812355"/>
                <a:gd name="connsiteY20" fmla="*/ 981359 h 1807575"/>
                <a:gd name="connsiteX21" fmla="*/ 634719 w 1812355"/>
                <a:gd name="connsiteY21" fmla="*/ 898219 h 1807575"/>
                <a:gd name="connsiteX22" fmla="*/ 634719 w 1812355"/>
                <a:gd name="connsiteY22" fmla="*/ 196277 h 1807575"/>
                <a:gd name="connsiteX23" fmla="*/ 830996 w 1812355"/>
                <a:gd name="connsiteY23" fmla="*/ 0 h 1807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12355" h="1807575">
                  <a:moveTo>
                    <a:pt x="830996" y="0"/>
                  </a:moveTo>
                  <a:lnTo>
                    <a:pt x="1616078" y="0"/>
                  </a:lnTo>
                  <a:cubicBezTo>
                    <a:pt x="1724479" y="0"/>
                    <a:pt x="1812355" y="87876"/>
                    <a:pt x="1812355" y="196277"/>
                  </a:cubicBezTo>
                  <a:lnTo>
                    <a:pt x="1812355" y="981359"/>
                  </a:lnTo>
                  <a:cubicBezTo>
                    <a:pt x="1812355" y="1089760"/>
                    <a:pt x="1724479" y="1177636"/>
                    <a:pt x="1616078" y="1177636"/>
                  </a:cubicBezTo>
                  <a:lnTo>
                    <a:pt x="1021925" y="1177636"/>
                  </a:lnTo>
                  <a:lnTo>
                    <a:pt x="1021926" y="1177637"/>
                  </a:lnTo>
                  <a:lnTo>
                    <a:pt x="861844" y="1177637"/>
                  </a:lnTo>
                  <a:cubicBezTo>
                    <a:pt x="714204" y="1177637"/>
                    <a:pt x="591023" y="1282362"/>
                    <a:pt x="562535" y="1421581"/>
                  </a:cubicBezTo>
                  <a:lnTo>
                    <a:pt x="558240" y="1464194"/>
                  </a:lnTo>
                  <a:lnTo>
                    <a:pt x="556328" y="1462814"/>
                  </a:lnTo>
                  <a:lnTo>
                    <a:pt x="556328" y="1708270"/>
                  </a:lnTo>
                  <a:cubicBezTo>
                    <a:pt x="556328" y="1763115"/>
                    <a:pt x="511868" y="1807575"/>
                    <a:pt x="457023" y="1807575"/>
                  </a:cubicBezTo>
                  <a:lnTo>
                    <a:pt x="99305" y="1807575"/>
                  </a:lnTo>
                  <a:cubicBezTo>
                    <a:pt x="44460" y="1807575"/>
                    <a:pt x="0" y="1763115"/>
                    <a:pt x="0" y="1708270"/>
                  </a:cubicBezTo>
                  <a:lnTo>
                    <a:pt x="0" y="1350552"/>
                  </a:lnTo>
                  <a:cubicBezTo>
                    <a:pt x="0" y="1295707"/>
                    <a:pt x="44460" y="1251247"/>
                    <a:pt x="99305" y="1251247"/>
                  </a:cubicBezTo>
                  <a:lnTo>
                    <a:pt x="365499" y="1251247"/>
                  </a:lnTo>
                  <a:lnTo>
                    <a:pt x="419748" y="1245778"/>
                  </a:lnTo>
                  <a:cubicBezTo>
                    <a:pt x="542432" y="1220674"/>
                    <a:pt x="634719" y="1112124"/>
                    <a:pt x="634719" y="982018"/>
                  </a:cubicBezTo>
                  <a:lnTo>
                    <a:pt x="634719" y="981359"/>
                  </a:lnTo>
                  <a:lnTo>
                    <a:pt x="634719" y="898219"/>
                  </a:lnTo>
                  <a:lnTo>
                    <a:pt x="634719" y="196277"/>
                  </a:lnTo>
                  <a:cubicBezTo>
                    <a:pt x="634719" y="87876"/>
                    <a:pt x="722595" y="0"/>
                    <a:pt x="8309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文本框 1"/>
            <p:cNvSpPr txBox="1"/>
            <p:nvPr/>
          </p:nvSpPr>
          <p:spPr>
            <a:xfrm>
              <a:off x="5271570" y="1796400"/>
              <a:ext cx="781735" cy="615553"/>
            </a:xfrm>
            <a:prstGeom prst="rect">
              <a:avLst/>
            </a:prstGeom>
            <a:noFill/>
          </p:spPr>
          <p:txBody>
            <a:bodyPr wrap="square" rtlCol="0">
              <a:spAutoFit/>
            </a:bodyPr>
            <a:lstStyle/>
            <a:p>
              <a:pPr algn="ctr"/>
              <a:r>
                <a:rPr lang="en-US" altLang="zh-CN" b="1" dirty="0">
                  <a:solidFill>
                    <a:schemeClr val="bg1"/>
                  </a:solidFill>
                  <a:cs typeface="+mn-ea"/>
                  <a:sym typeface="+mn-lt"/>
                </a:rPr>
                <a:t>01</a:t>
              </a:r>
              <a:endParaRPr lang="zh-CN" altLang="en-US" b="1" dirty="0">
                <a:solidFill>
                  <a:schemeClr val="bg1"/>
                </a:solidFill>
                <a:cs typeface="+mn-ea"/>
                <a:sym typeface="+mn-lt"/>
              </a:endParaRPr>
            </a:p>
          </p:txBody>
        </p:sp>
        <p:grpSp>
          <p:nvGrpSpPr>
            <p:cNvPr id="5" name="组合 34"/>
            <p:cNvGrpSpPr/>
            <p:nvPr/>
          </p:nvGrpSpPr>
          <p:grpSpPr>
            <a:xfrm>
              <a:off x="6429175" y="2637381"/>
              <a:ext cx="381828" cy="576638"/>
              <a:chOff x="6570541" y="1509591"/>
              <a:chExt cx="311150" cy="469900"/>
            </a:xfrm>
          </p:grpSpPr>
          <p:sp>
            <p:nvSpPr>
              <p:cNvPr id="36" name="Freeform 1355"/>
              <p:cNvSpPr>
                <a:spLocks noEditPoints="1"/>
              </p:cNvSpPr>
              <p:nvPr/>
            </p:nvSpPr>
            <p:spPr bwMode="auto">
              <a:xfrm>
                <a:off x="6570541" y="1509591"/>
                <a:ext cx="311150" cy="357188"/>
              </a:xfrm>
              <a:custGeom>
                <a:avLst/>
                <a:gdLst>
                  <a:gd name="T0" fmla="*/ 83 w 83"/>
                  <a:gd name="T1" fmla="*/ 42 h 95"/>
                  <a:gd name="T2" fmla="*/ 41 w 83"/>
                  <a:gd name="T3" fmla="*/ 0 h 95"/>
                  <a:gd name="T4" fmla="*/ 0 w 83"/>
                  <a:gd name="T5" fmla="*/ 42 h 95"/>
                  <a:gd name="T6" fmla="*/ 27 w 83"/>
                  <a:gd name="T7" fmla="*/ 81 h 95"/>
                  <a:gd name="T8" fmla="*/ 24 w 83"/>
                  <a:gd name="T9" fmla="*/ 81 h 95"/>
                  <a:gd name="T10" fmla="*/ 24 w 83"/>
                  <a:gd name="T11" fmla="*/ 95 h 95"/>
                  <a:gd name="T12" fmla="*/ 59 w 83"/>
                  <a:gd name="T13" fmla="*/ 95 h 95"/>
                  <a:gd name="T14" fmla="*/ 59 w 83"/>
                  <a:gd name="T15" fmla="*/ 81 h 95"/>
                  <a:gd name="T16" fmla="*/ 56 w 83"/>
                  <a:gd name="T17" fmla="*/ 81 h 95"/>
                  <a:gd name="T18" fmla="*/ 83 w 83"/>
                  <a:gd name="T19" fmla="*/ 42 h 95"/>
                  <a:gd name="T20" fmla="*/ 41 w 83"/>
                  <a:gd name="T21" fmla="*/ 77 h 95"/>
                  <a:gd name="T22" fmla="*/ 7 w 83"/>
                  <a:gd name="T23" fmla="*/ 42 h 95"/>
                  <a:gd name="T24" fmla="*/ 41 w 83"/>
                  <a:gd name="T25" fmla="*/ 7 h 95"/>
                  <a:gd name="T26" fmla="*/ 76 w 83"/>
                  <a:gd name="T27" fmla="*/ 42 h 95"/>
                  <a:gd name="T28" fmla="*/ 41 w 83"/>
                  <a:gd name="T29" fmla="*/ 77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3" h="95">
                    <a:moveTo>
                      <a:pt x="83" y="42"/>
                    </a:moveTo>
                    <a:cubicBezTo>
                      <a:pt x="83" y="19"/>
                      <a:pt x="65" y="0"/>
                      <a:pt x="41" y="0"/>
                    </a:cubicBezTo>
                    <a:cubicBezTo>
                      <a:pt x="18" y="0"/>
                      <a:pt x="0" y="19"/>
                      <a:pt x="0" y="42"/>
                    </a:cubicBezTo>
                    <a:cubicBezTo>
                      <a:pt x="0" y="60"/>
                      <a:pt x="11" y="75"/>
                      <a:pt x="27" y="81"/>
                    </a:cubicBezTo>
                    <a:cubicBezTo>
                      <a:pt x="24" y="81"/>
                      <a:pt x="24" y="81"/>
                      <a:pt x="24" y="81"/>
                    </a:cubicBezTo>
                    <a:cubicBezTo>
                      <a:pt x="24" y="95"/>
                      <a:pt x="24" y="95"/>
                      <a:pt x="24" y="95"/>
                    </a:cubicBezTo>
                    <a:cubicBezTo>
                      <a:pt x="59" y="95"/>
                      <a:pt x="59" y="95"/>
                      <a:pt x="59" y="95"/>
                    </a:cubicBezTo>
                    <a:cubicBezTo>
                      <a:pt x="59" y="81"/>
                      <a:pt x="59" y="81"/>
                      <a:pt x="59" y="81"/>
                    </a:cubicBezTo>
                    <a:cubicBezTo>
                      <a:pt x="56" y="81"/>
                      <a:pt x="56" y="81"/>
                      <a:pt x="56" y="81"/>
                    </a:cubicBezTo>
                    <a:cubicBezTo>
                      <a:pt x="72" y="75"/>
                      <a:pt x="83" y="60"/>
                      <a:pt x="83" y="42"/>
                    </a:cubicBezTo>
                    <a:close/>
                    <a:moveTo>
                      <a:pt x="41" y="77"/>
                    </a:moveTo>
                    <a:cubicBezTo>
                      <a:pt x="22" y="77"/>
                      <a:pt x="7" y="61"/>
                      <a:pt x="7" y="42"/>
                    </a:cubicBezTo>
                    <a:cubicBezTo>
                      <a:pt x="7" y="23"/>
                      <a:pt x="22" y="7"/>
                      <a:pt x="41" y="7"/>
                    </a:cubicBezTo>
                    <a:cubicBezTo>
                      <a:pt x="61" y="7"/>
                      <a:pt x="76" y="23"/>
                      <a:pt x="76" y="42"/>
                    </a:cubicBezTo>
                    <a:cubicBezTo>
                      <a:pt x="76" y="61"/>
                      <a:pt x="61" y="77"/>
                      <a:pt x="41" y="7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Rectangle 1356"/>
              <p:cNvSpPr>
                <a:spLocks noChangeArrowheads="1"/>
              </p:cNvSpPr>
              <p:nvPr/>
            </p:nvSpPr>
            <p:spPr bwMode="auto">
              <a:xfrm>
                <a:off x="6659441" y="1877891"/>
                <a:ext cx="131763" cy="523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8" name="Freeform 1357"/>
              <p:cNvSpPr/>
              <p:nvPr/>
            </p:nvSpPr>
            <p:spPr bwMode="auto">
              <a:xfrm>
                <a:off x="6659441" y="1941391"/>
                <a:ext cx="131763" cy="38100"/>
              </a:xfrm>
              <a:custGeom>
                <a:avLst/>
                <a:gdLst>
                  <a:gd name="T0" fmla="*/ 0 w 83"/>
                  <a:gd name="T1" fmla="*/ 14 h 24"/>
                  <a:gd name="T2" fmla="*/ 29 w 83"/>
                  <a:gd name="T3" fmla="*/ 14 h 24"/>
                  <a:gd name="T4" fmla="*/ 29 w 83"/>
                  <a:gd name="T5" fmla="*/ 24 h 24"/>
                  <a:gd name="T6" fmla="*/ 55 w 83"/>
                  <a:gd name="T7" fmla="*/ 24 h 24"/>
                  <a:gd name="T8" fmla="*/ 55 w 83"/>
                  <a:gd name="T9" fmla="*/ 14 h 24"/>
                  <a:gd name="T10" fmla="*/ 83 w 83"/>
                  <a:gd name="T11" fmla="*/ 14 h 24"/>
                  <a:gd name="T12" fmla="*/ 83 w 83"/>
                  <a:gd name="T13" fmla="*/ 0 h 24"/>
                  <a:gd name="T14" fmla="*/ 0 w 83"/>
                  <a:gd name="T15" fmla="*/ 0 h 24"/>
                  <a:gd name="T16" fmla="*/ 0 w 83"/>
                  <a:gd name="T17" fmla="*/ 1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24">
                    <a:moveTo>
                      <a:pt x="0" y="14"/>
                    </a:moveTo>
                    <a:lnTo>
                      <a:pt x="29" y="14"/>
                    </a:lnTo>
                    <a:lnTo>
                      <a:pt x="29" y="24"/>
                    </a:lnTo>
                    <a:lnTo>
                      <a:pt x="55" y="24"/>
                    </a:lnTo>
                    <a:lnTo>
                      <a:pt x="55" y="14"/>
                    </a:lnTo>
                    <a:lnTo>
                      <a:pt x="83" y="14"/>
                    </a:lnTo>
                    <a:lnTo>
                      <a:pt x="83" y="0"/>
                    </a:lnTo>
                    <a:lnTo>
                      <a:pt x="0" y="0"/>
                    </a:lnTo>
                    <a:lnTo>
                      <a:pt x="0" y="1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9" name="Freeform 1358"/>
              <p:cNvSpPr>
                <a:spLocks noEditPoints="1"/>
              </p:cNvSpPr>
              <p:nvPr/>
            </p:nvSpPr>
            <p:spPr bwMode="auto">
              <a:xfrm>
                <a:off x="6678491" y="1611191"/>
                <a:ext cx="93663" cy="187325"/>
              </a:xfrm>
              <a:custGeom>
                <a:avLst/>
                <a:gdLst>
                  <a:gd name="T0" fmla="*/ 57 w 59"/>
                  <a:gd name="T1" fmla="*/ 5 h 118"/>
                  <a:gd name="T2" fmla="*/ 52 w 59"/>
                  <a:gd name="T3" fmla="*/ 0 h 118"/>
                  <a:gd name="T4" fmla="*/ 29 w 59"/>
                  <a:gd name="T5" fmla="*/ 10 h 118"/>
                  <a:gd name="T6" fmla="*/ 7 w 59"/>
                  <a:gd name="T7" fmla="*/ 0 h 118"/>
                  <a:gd name="T8" fmla="*/ 0 w 59"/>
                  <a:gd name="T9" fmla="*/ 5 h 118"/>
                  <a:gd name="T10" fmla="*/ 0 w 59"/>
                  <a:gd name="T11" fmla="*/ 5 h 118"/>
                  <a:gd name="T12" fmla="*/ 0 w 59"/>
                  <a:gd name="T13" fmla="*/ 5 h 118"/>
                  <a:gd name="T14" fmla="*/ 26 w 59"/>
                  <a:gd name="T15" fmla="*/ 118 h 118"/>
                  <a:gd name="T16" fmla="*/ 33 w 59"/>
                  <a:gd name="T17" fmla="*/ 118 h 118"/>
                  <a:gd name="T18" fmla="*/ 59 w 59"/>
                  <a:gd name="T19" fmla="*/ 5 h 118"/>
                  <a:gd name="T20" fmla="*/ 59 w 59"/>
                  <a:gd name="T21" fmla="*/ 5 h 118"/>
                  <a:gd name="T22" fmla="*/ 59 w 59"/>
                  <a:gd name="T23" fmla="*/ 5 h 118"/>
                  <a:gd name="T24" fmla="*/ 59 w 59"/>
                  <a:gd name="T25" fmla="*/ 5 h 118"/>
                  <a:gd name="T26" fmla="*/ 57 w 59"/>
                  <a:gd name="T27" fmla="*/ 5 h 118"/>
                  <a:gd name="T28" fmla="*/ 29 w 59"/>
                  <a:gd name="T29" fmla="*/ 102 h 118"/>
                  <a:gd name="T30" fmla="*/ 7 w 59"/>
                  <a:gd name="T31" fmla="*/ 7 h 118"/>
                  <a:gd name="T32" fmla="*/ 29 w 59"/>
                  <a:gd name="T33" fmla="*/ 14 h 118"/>
                  <a:gd name="T34" fmla="*/ 52 w 59"/>
                  <a:gd name="T35" fmla="*/ 7 h 118"/>
                  <a:gd name="T36" fmla="*/ 29 w 59"/>
                  <a:gd name="T37" fmla="*/ 10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118">
                    <a:moveTo>
                      <a:pt x="57" y="5"/>
                    </a:moveTo>
                    <a:lnTo>
                      <a:pt x="52" y="0"/>
                    </a:lnTo>
                    <a:lnTo>
                      <a:pt x="29" y="10"/>
                    </a:lnTo>
                    <a:lnTo>
                      <a:pt x="7" y="0"/>
                    </a:lnTo>
                    <a:lnTo>
                      <a:pt x="0" y="5"/>
                    </a:lnTo>
                    <a:lnTo>
                      <a:pt x="0" y="5"/>
                    </a:lnTo>
                    <a:lnTo>
                      <a:pt x="0" y="5"/>
                    </a:lnTo>
                    <a:lnTo>
                      <a:pt x="26" y="118"/>
                    </a:lnTo>
                    <a:lnTo>
                      <a:pt x="33" y="118"/>
                    </a:lnTo>
                    <a:lnTo>
                      <a:pt x="59" y="5"/>
                    </a:lnTo>
                    <a:lnTo>
                      <a:pt x="59" y="5"/>
                    </a:lnTo>
                    <a:lnTo>
                      <a:pt x="59" y="5"/>
                    </a:lnTo>
                    <a:lnTo>
                      <a:pt x="59" y="5"/>
                    </a:lnTo>
                    <a:lnTo>
                      <a:pt x="57" y="5"/>
                    </a:lnTo>
                    <a:close/>
                    <a:moveTo>
                      <a:pt x="29" y="102"/>
                    </a:moveTo>
                    <a:lnTo>
                      <a:pt x="7" y="7"/>
                    </a:lnTo>
                    <a:lnTo>
                      <a:pt x="29" y="14"/>
                    </a:lnTo>
                    <a:lnTo>
                      <a:pt x="52" y="7"/>
                    </a:lnTo>
                    <a:lnTo>
                      <a:pt x="29" y="102"/>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grpSp>
        <p:nvGrpSpPr>
          <p:cNvPr id="6" name="组合 39"/>
          <p:cNvGrpSpPr/>
          <p:nvPr/>
        </p:nvGrpSpPr>
        <p:grpSpPr>
          <a:xfrm>
            <a:off x="3567196" y="2809757"/>
            <a:ext cx="1443524" cy="1491804"/>
            <a:chOff x="4756261" y="3603839"/>
            <a:chExt cx="1924698" cy="1989071"/>
          </a:xfrm>
        </p:grpSpPr>
        <p:sp>
          <p:nvSpPr>
            <p:cNvPr id="41" name="任意多边形 40"/>
            <p:cNvSpPr/>
            <p:nvPr/>
          </p:nvSpPr>
          <p:spPr>
            <a:xfrm flipH="1">
              <a:off x="4756261" y="3603839"/>
              <a:ext cx="1812355" cy="1807575"/>
            </a:xfrm>
            <a:custGeom>
              <a:avLst/>
              <a:gdLst>
                <a:gd name="connsiteX0" fmla="*/ 830996 w 1812355"/>
                <a:gd name="connsiteY0" fmla="*/ 0 h 1807575"/>
                <a:gd name="connsiteX1" fmla="*/ 1616078 w 1812355"/>
                <a:gd name="connsiteY1" fmla="*/ 0 h 1807575"/>
                <a:gd name="connsiteX2" fmla="*/ 1812355 w 1812355"/>
                <a:gd name="connsiteY2" fmla="*/ 196277 h 1807575"/>
                <a:gd name="connsiteX3" fmla="*/ 1812355 w 1812355"/>
                <a:gd name="connsiteY3" fmla="*/ 981359 h 1807575"/>
                <a:gd name="connsiteX4" fmla="*/ 1616078 w 1812355"/>
                <a:gd name="connsiteY4" fmla="*/ 1177636 h 1807575"/>
                <a:gd name="connsiteX5" fmla="*/ 1021925 w 1812355"/>
                <a:gd name="connsiteY5" fmla="*/ 1177636 h 1807575"/>
                <a:gd name="connsiteX6" fmla="*/ 1021926 w 1812355"/>
                <a:gd name="connsiteY6" fmla="*/ 1177637 h 1807575"/>
                <a:gd name="connsiteX7" fmla="*/ 861844 w 1812355"/>
                <a:gd name="connsiteY7" fmla="*/ 1177637 h 1807575"/>
                <a:gd name="connsiteX8" fmla="*/ 562535 w 1812355"/>
                <a:gd name="connsiteY8" fmla="*/ 1421581 h 1807575"/>
                <a:gd name="connsiteX9" fmla="*/ 558240 w 1812355"/>
                <a:gd name="connsiteY9" fmla="*/ 1464194 h 1807575"/>
                <a:gd name="connsiteX10" fmla="*/ 556328 w 1812355"/>
                <a:gd name="connsiteY10" fmla="*/ 1462814 h 1807575"/>
                <a:gd name="connsiteX11" fmla="*/ 556328 w 1812355"/>
                <a:gd name="connsiteY11" fmla="*/ 1708270 h 1807575"/>
                <a:gd name="connsiteX12" fmla="*/ 457023 w 1812355"/>
                <a:gd name="connsiteY12" fmla="*/ 1807575 h 1807575"/>
                <a:gd name="connsiteX13" fmla="*/ 99305 w 1812355"/>
                <a:gd name="connsiteY13" fmla="*/ 1807575 h 1807575"/>
                <a:gd name="connsiteX14" fmla="*/ 0 w 1812355"/>
                <a:gd name="connsiteY14" fmla="*/ 1708270 h 1807575"/>
                <a:gd name="connsiteX15" fmla="*/ 0 w 1812355"/>
                <a:gd name="connsiteY15" fmla="*/ 1350552 h 1807575"/>
                <a:gd name="connsiteX16" fmla="*/ 99305 w 1812355"/>
                <a:gd name="connsiteY16" fmla="*/ 1251247 h 1807575"/>
                <a:gd name="connsiteX17" fmla="*/ 365499 w 1812355"/>
                <a:gd name="connsiteY17" fmla="*/ 1251247 h 1807575"/>
                <a:gd name="connsiteX18" fmla="*/ 419748 w 1812355"/>
                <a:gd name="connsiteY18" fmla="*/ 1245778 h 1807575"/>
                <a:gd name="connsiteX19" fmla="*/ 634719 w 1812355"/>
                <a:gd name="connsiteY19" fmla="*/ 982018 h 1807575"/>
                <a:gd name="connsiteX20" fmla="*/ 634719 w 1812355"/>
                <a:gd name="connsiteY20" fmla="*/ 981359 h 1807575"/>
                <a:gd name="connsiteX21" fmla="*/ 634719 w 1812355"/>
                <a:gd name="connsiteY21" fmla="*/ 898219 h 1807575"/>
                <a:gd name="connsiteX22" fmla="*/ 634719 w 1812355"/>
                <a:gd name="connsiteY22" fmla="*/ 196277 h 1807575"/>
                <a:gd name="connsiteX23" fmla="*/ 830996 w 1812355"/>
                <a:gd name="connsiteY23" fmla="*/ 0 h 1807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12355" h="1807575">
                  <a:moveTo>
                    <a:pt x="830996" y="0"/>
                  </a:moveTo>
                  <a:lnTo>
                    <a:pt x="1616078" y="0"/>
                  </a:lnTo>
                  <a:cubicBezTo>
                    <a:pt x="1724479" y="0"/>
                    <a:pt x="1812355" y="87876"/>
                    <a:pt x="1812355" y="196277"/>
                  </a:cubicBezTo>
                  <a:lnTo>
                    <a:pt x="1812355" y="981359"/>
                  </a:lnTo>
                  <a:cubicBezTo>
                    <a:pt x="1812355" y="1089760"/>
                    <a:pt x="1724479" y="1177636"/>
                    <a:pt x="1616078" y="1177636"/>
                  </a:cubicBezTo>
                  <a:lnTo>
                    <a:pt x="1021925" y="1177636"/>
                  </a:lnTo>
                  <a:lnTo>
                    <a:pt x="1021926" y="1177637"/>
                  </a:lnTo>
                  <a:lnTo>
                    <a:pt x="861844" y="1177637"/>
                  </a:lnTo>
                  <a:cubicBezTo>
                    <a:pt x="714204" y="1177637"/>
                    <a:pt x="591023" y="1282362"/>
                    <a:pt x="562535" y="1421581"/>
                  </a:cubicBezTo>
                  <a:lnTo>
                    <a:pt x="558240" y="1464194"/>
                  </a:lnTo>
                  <a:lnTo>
                    <a:pt x="556328" y="1462814"/>
                  </a:lnTo>
                  <a:lnTo>
                    <a:pt x="556328" y="1708270"/>
                  </a:lnTo>
                  <a:cubicBezTo>
                    <a:pt x="556328" y="1763115"/>
                    <a:pt x="511868" y="1807575"/>
                    <a:pt x="457023" y="1807575"/>
                  </a:cubicBezTo>
                  <a:lnTo>
                    <a:pt x="99305" y="1807575"/>
                  </a:lnTo>
                  <a:cubicBezTo>
                    <a:pt x="44460" y="1807575"/>
                    <a:pt x="0" y="1763115"/>
                    <a:pt x="0" y="1708270"/>
                  </a:cubicBezTo>
                  <a:lnTo>
                    <a:pt x="0" y="1350552"/>
                  </a:lnTo>
                  <a:cubicBezTo>
                    <a:pt x="0" y="1295707"/>
                    <a:pt x="44460" y="1251247"/>
                    <a:pt x="99305" y="1251247"/>
                  </a:cubicBezTo>
                  <a:lnTo>
                    <a:pt x="365499" y="1251247"/>
                  </a:lnTo>
                  <a:lnTo>
                    <a:pt x="419748" y="1245778"/>
                  </a:lnTo>
                  <a:cubicBezTo>
                    <a:pt x="542432" y="1220674"/>
                    <a:pt x="634719" y="1112124"/>
                    <a:pt x="634719" y="982018"/>
                  </a:cubicBezTo>
                  <a:lnTo>
                    <a:pt x="634719" y="981359"/>
                  </a:lnTo>
                  <a:lnTo>
                    <a:pt x="634719" y="898219"/>
                  </a:lnTo>
                  <a:lnTo>
                    <a:pt x="634719" y="196277"/>
                  </a:lnTo>
                  <a:cubicBezTo>
                    <a:pt x="634719" y="87876"/>
                    <a:pt x="722595" y="0"/>
                    <a:pt x="83099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2" name="文本框 22"/>
            <p:cNvSpPr txBox="1"/>
            <p:nvPr/>
          </p:nvSpPr>
          <p:spPr>
            <a:xfrm>
              <a:off x="5899225" y="4977357"/>
              <a:ext cx="781734" cy="615553"/>
            </a:xfrm>
            <a:prstGeom prst="rect">
              <a:avLst/>
            </a:prstGeom>
            <a:noFill/>
          </p:spPr>
          <p:txBody>
            <a:bodyPr wrap="square" rtlCol="0">
              <a:spAutoFit/>
            </a:bodyPr>
            <a:lstStyle/>
            <a:p>
              <a:pPr algn="ctr"/>
              <a:r>
                <a:rPr lang="en-US" altLang="zh-CN" b="1" dirty="0">
                  <a:solidFill>
                    <a:schemeClr val="bg1"/>
                  </a:solidFill>
                  <a:cs typeface="+mn-ea"/>
                  <a:sym typeface="+mn-lt"/>
                </a:rPr>
                <a:t>03</a:t>
              </a:r>
              <a:endParaRPr lang="zh-CN" altLang="en-US" b="1" dirty="0">
                <a:solidFill>
                  <a:schemeClr val="bg1"/>
                </a:solidFill>
                <a:cs typeface="+mn-ea"/>
                <a:sym typeface="+mn-lt"/>
              </a:endParaRPr>
            </a:p>
          </p:txBody>
        </p:sp>
        <p:grpSp>
          <p:nvGrpSpPr>
            <p:cNvPr id="7" name="组合 42"/>
            <p:cNvGrpSpPr/>
            <p:nvPr/>
          </p:nvGrpSpPr>
          <p:grpSpPr>
            <a:xfrm>
              <a:off x="5053221" y="3941026"/>
              <a:ext cx="574676" cy="465140"/>
              <a:chOff x="2177375" y="247894"/>
              <a:chExt cx="574676" cy="465140"/>
            </a:xfrm>
          </p:grpSpPr>
          <p:sp>
            <p:nvSpPr>
              <p:cNvPr id="44" name="Freeform 5"/>
              <p:cNvSpPr>
                <a:spLocks noEditPoints="1"/>
              </p:cNvSpPr>
              <p:nvPr/>
            </p:nvSpPr>
            <p:spPr bwMode="auto">
              <a:xfrm>
                <a:off x="2177375" y="247894"/>
                <a:ext cx="574676" cy="465140"/>
              </a:xfrm>
              <a:custGeom>
                <a:avLst/>
                <a:gdLst>
                  <a:gd name="T0" fmla="*/ 78 w 153"/>
                  <a:gd name="T1" fmla="*/ 0 h 124"/>
                  <a:gd name="T2" fmla="*/ 0 w 153"/>
                  <a:gd name="T3" fmla="*/ 68 h 124"/>
                  <a:gd name="T4" fmla="*/ 15 w 153"/>
                  <a:gd name="T5" fmla="*/ 68 h 124"/>
                  <a:gd name="T6" fmla="*/ 21 w 153"/>
                  <a:gd name="T7" fmla="*/ 64 h 124"/>
                  <a:gd name="T8" fmla="*/ 21 w 153"/>
                  <a:gd name="T9" fmla="*/ 121 h 124"/>
                  <a:gd name="T10" fmla="*/ 24 w 153"/>
                  <a:gd name="T11" fmla="*/ 124 h 124"/>
                  <a:gd name="T12" fmla="*/ 63 w 153"/>
                  <a:gd name="T13" fmla="*/ 124 h 124"/>
                  <a:gd name="T14" fmla="*/ 63 w 153"/>
                  <a:gd name="T15" fmla="*/ 92 h 124"/>
                  <a:gd name="T16" fmla="*/ 67 w 153"/>
                  <a:gd name="T17" fmla="*/ 87 h 124"/>
                  <a:gd name="T18" fmla="*/ 83 w 153"/>
                  <a:gd name="T19" fmla="*/ 87 h 124"/>
                  <a:gd name="T20" fmla="*/ 89 w 153"/>
                  <a:gd name="T21" fmla="*/ 92 h 124"/>
                  <a:gd name="T22" fmla="*/ 89 w 153"/>
                  <a:gd name="T23" fmla="*/ 124 h 124"/>
                  <a:gd name="T24" fmla="*/ 127 w 153"/>
                  <a:gd name="T25" fmla="*/ 124 h 124"/>
                  <a:gd name="T26" fmla="*/ 131 w 153"/>
                  <a:gd name="T27" fmla="*/ 120 h 124"/>
                  <a:gd name="T28" fmla="*/ 131 w 153"/>
                  <a:gd name="T29" fmla="*/ 63 h 124"/>
                  <a:gd name="T30" fmla="*/ 136 w 153"/>
                  <a:gd name="T31" fmla="*/ 68 h 124"/>
                  <a:gd name="T32" fmla="*/ 153 w 153"/>
                  <a:gd name="T33" fmla="*/ 68 h 124"/>
                  <a:gd name="T34" fmla="*/ 78 w 153"/>
                  <a:gd name="T35" fmla="*/ 0 h 124"/>
                  <a:gd name="T36" fmla="*/ 76 w 153"/>
                  <a:gd name="T37" fmla="*/ 75 h 124"/>
                  <a:gd name="T38" fmla="*/ 60 w 153"/>
                  <a:gd name="T39" fmla="*/ 59 h 124"/>
                  <a:gd name="T40" fmla="*/ 76 w 153"/>
                  <a:gd name="T41" fmla="*/ 42 h 124"/>
                  <a:gd name="T42" fmla="*/ 92 w 153"/>
                  <a:gd name="T43" fmla="*/ 59 h 124"/>
                  <a:gd name="T44" fmla="*/ 76 w 153"/>
                  <a:gd name="T45" fmla="*/ 7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3" h="124">
                    <a:moveTo>
                      <a:pt x="78" y="0"/>
                    </a:moveTo>
                    <a:cubicBezTo>
                      <a:pt x="0" y="68"/>
                      <a:pt x="0" y="68"/>
                      <a:pt x="0" y="68"/>
                    </a:cubicBezTo>
                    <a:cubicBezTo>
                      <a:pt x="0" y="68"/>
                      <a:pt x="5" y="77"/>
                      <a:pt x="15" y="68"/>
                    </a:cubicBezTo>
                    <a:cubicBezTo>
                      <a:pt x="21" y="64"/>
                      <a:pt x="21" y="64"/>
                      <a:pt x="21" y="64"/>
                    </a:cubicBezTo>
                    <a:cubicBezTo>
                      <a:pt x="21" y="121"/>
                      <a:pt x="21" y="121"/>
                      <a:pt x="21" y="121"/>
                    </a:cubicBezTo>
                    <a:cubicBezTo>
                      <a:pt x="21" y="121"/>
                      <a:pt x="21" y="124"/>
                      <a:pt x="24" y="124"/>
                    </a:cubicBezTo>
                    <a:cubicBezTo>
                      <a:pt x="28" y="124"/>
                      <a:pt x="63" y="124"/>
                      <a:pt x="63" y="124"/>
                    </a:cubicBezTo>
                    <a:cubicBezTo>
                      <a:pt x="63" y="92"/>
                      <a:pt x="63" y="92"/>
                      <a:pt x="63" y="92"/>
                    </a:cubicBezTo>
                    <a:cubicBezTo>
                      <a:pt x="63" y="92"/>
                      <a:pt x="62" y="87"/>
                      <a:pt x="67" y="87"/>
                    </a:cubicBezTo>
                    <a:cubicBezTo>
                      <a:pt x="83" y="87"/>
                      <a:pt x="83" y="87"/>
                      <a:pt x="83" y="87"/>
                    </a:cubicBezTo>
                    <a:cubicBezTo>
                      <a:pt x="89" y="87"/>
                      <a:pt x="89" y="92"/>
                      <a:pt x="89" y="92"/>
                    </a:cubicBezTo>
                    <a:cubicBezTo>
                      <a:pt x="89" y="124"/>
                      <a:pt x="89" y="124"/>
                      <a:pt x="89" y="124"/>
                    </a:cubicBezTo>
                    <a:cubicBezTo>
                      <a:pt x="89" y="124"/>
                      <a:pt x="121" y="124"/>
                      <a:pt x="127" y="124"/>
                    </a:cubicBezTo>
                    <a:cubicBezTo>
                      <a:pt x="131" y="124"/>
                      <a:pt x="131" y="120"/>
                      <a:pt x="131" y="120"/>
                    </a:cubicBezTo>
                    <a:cubicBezTo>
                      <a:pt x="131" y="63"/>
                      <a:pt x="131" y="63"/>
                      <a:pt x="131" y="63"/>
                    </a:cubicBezTo>
                    <a:cubicBezTo>
                      <a:pt x="136" y="68"/>
                      <a:pt x="136" y="68"/>
                      <a:pt x="136" y="68"/>
                    </a:cubicBezTo>
                    <a:cubicBezTo>
                      <a:pt x="149" y="77"/>
                      <a:pt x="153" y="68"/>
                      <a:pt x="153" y="68"/>
                    </a:cubicBezTo>
                    <a:lnTo>
                      <a:pt x="78" y="0"/>
                    </a:lnTo>
                    <a:close/>
                    <a:moveTo>
                      <a:pt x="76" y="75"/>
                    </a:moveTo>
                    <a:cubicBezTo>
                      <a:pt x="67" y="75"/>
                      <a:pt x="60" y="68"/>
                      <a:pt x="60" y="59"/>
                    </a:cubicBezTo>
                    <a:cubicBezTo>
                      <a:pt x="60" y="50"/>
                      <a:pt x="67" y="42"/>
                      <a:pt x="76" y="42"/>
                    </a:cubicBezTo>
                    <a:cubicBezTo>
                      <a:pt x="85" y="42"/>
                      <a:pt x="92" y="50"/>
                      <a:pt x="92" y="59"/>
                    </a:cubicBezTo>
                    <a:cubicBezTo>
                      <a:pt x="92" y="68"/>
                      <a:pt x="85" y="75"/>
                      <a:pt x="76" y="7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5" name="Freeform 6"/>
              <p:cNvSpPr/>
              <p:nvPr/>
            </p:nvSpPr>
            <p:spPr bwMode="auto">
              <a:xfrm>
                <a:off x="2628226" y="303457"/>
                <a:ext cx="55563" cy="115888"/>
              </a:xfrm>
              <a:custGeom>
                <a:avLst/>
                <a:gdLst>
                  <a:gd name="T0" fmla="*/ 35 w 35"/>
                  <a:gd name="T1" fmla="*/ 73 h 73"/>
                  <a:gd name="T2" fmla="*/ 35 w 35"/>
                  <a:gd name="T3" fmla="*/ 0 h 73"/>
                  <a:gd name="T4" fmla="*/ 0 w 35"/>
                  <a:gd name="T5" fmla="*/ 0 h 73"/>
                  <a:gd name="T6" fmla="*/ 0 w 35"/>
                  <a:gd name="T7" fmla="*/ 42 h 73"/>
                  <a:gd name="T8" fmla="*/ 35 w 35"/>
                  <a:gd name="T9" fmla="*/ 73 h 73"/>
                </a:gdLst>
                <a:ahLst/>
                <a:cxnLst>
                  <a:cxn ang="0">
                    <a:pos x="T0" y="T1"/>
                  </a:cxn>
                  <a:cxn ang="0">
                    <a:pos x="T2" y="T3"/>
                  </a:cxn>
                  <a:cxn ang="0">
                    <a:pos x="T4" y="T5"/>
                  </a:cxn>
                  <a:cxn ang="0">
                    <a:pos x="T6" y="T7"/>
                  </a:cxn>
                  <a:cxn ang="0">
                    <a:pos x="T8" y="T9"/>
                  </a:cxn>
                </a:cxnLst>
                <a:rect l="0" t="0" r="r" b="b"/>
                <a:pathLst>
                  <a:path w="35" h="73">
                    <a:moveTo>
                      <a:pt x="35" y="73"/>
                    </a:moveTo>
                    <a:lnTo>
                      <a:pt x="35" y="0"/>
                    </a:lnTo>
                    <a:lnTo>
                      <a:pt x="0" y="0"/>
                    </a:lnTo>
                    <a:lnTo>
                      <a:pt x="0" y="42"/>
                    </a:lnTo>
                    <a:lnTo>
                      <a:pt x="35" y="7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6" name="Oval 7"/>
              <p:cNvSpPr>
                <a:spLocks noChangeArrowheads="1"/>
              </p:cNvSpPr>
              <p:nvPr/>
            </p:nvSpPr>
            <p:spPr bwMode="auto">
              <a:xfrm>
                <a:off x="2432963" y="438395"/>
                <a:ext cx="60325" cy="60325"/>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grpSp>
        <p:nvGrpSpPr>
          <p:cNvPr id="8" name="组合 46"/>
          <p:cNvGrpSpPr/>
          <p:nvPr/>
        </p:nvGrpSpPr>
        <p:grpSpPr>
          <a:xfrm>
            <a:off x="4526446" y="2349695"/>
            <a:ext cx="1439213" cy="1359266"/>
            <a:chOff x="6035259" y="2990425"/>
            <a:chExt cx="1918951" cy="1812355"/>
          </a:xfrm>
        </p:grpSpPr>
        <p:sp>
          <p:nvSpPr>
            <p:cNvPr id="48" name="任意多边形 47"/>
            <p:cNvSpPr/>
            <p:nvPr/>
          </p:nvSpPr>
          <p:spPr>
            <a:xfrm rot="16200000" flipH="1">
              <a:off x="6032869" y="2992815"/>
              <a:ext cx="1812355" cy="1807575"/>
            </a:xfrm>
            <a:custGeom>
              <a:avLst/>
              <a:gdLst>
                <a:gd name="connsiteX0" fmla="*/ 830996 w 1812355"/>
                <a:gd name="connsiteY0" fmla="*/ 0 h 1807575"/>
                <a:gd name="connsiteX1" fmla="*/ 1616078 w 1812355"/>
                <a:gd name="connsiteY1" fmla="*/ 0 h 1807575"/>
                <a:gd name="connsiteX2" fmla="*/ 1812355 w 1812355"/>
                <a:gd name="connsiteY2" fmla="*/ 196277 h 1807575"/>
                <a:gd name="connsiteX3" fmla="*/ 1812355 w 1812355"/>
                <a:gd name="connsiteY3" fmla="*/ 981359 h 1807575"/>
                <a:gd name="connsiteX4" fmla="*/ 1616078 w 1812355"/>
                <a:gd name="connsiteY4" fmla="*/ 1177636 h 1807575"/>
                <a:gd name="connsiteX5" fmla="*/ 1021925 w 1812355"/>
                <a:gd name="connsiteY5" fmla="*/ 1177636 h 1807575"/>
                <a:gd name="connsiteX6" fmla="*/ 1021926 w 1812355"/>
                <a:gd name="connsiteY6" fmla="*/ 1177637 h 1807575"/>
                <a:gd name="connsiteX7" fmla="*/ 861844 w 1812355"/>
                <a:gd name="connsiteY7" fmla="*/ 1177637 h 1807575"/>
                <a:gd name="connsiteX8" fmla="*/ 562535 w 1812355"/>
                <a:gd name="connsiteY8" fmla="*/ 1421581 h 1807575"/>
                <a:gd name="connsiteX9" fmla="*/ 558240 w 1812355"/>
                <a:gd name="connsiteY9" fmla="*/ 1464194 h 1807575"/>
                <a:gd name="connsiteX10" fmla="*/ 556328 w 1812355"/>
                <a:gd name="connsiteY10" fmla="*/ 1462814 h 1807575"/>
                <a:gd name="connsiteX11" fmla="*/ 556328 w 1812355"/>
                <a:gd name="connsiteY11" fmla="*/ 1708270 h 1807575"/>
                <a:gd name="connsiteX12" fmla="*/ 457023 w 1812355"/>
                <a:gd name="connsiteY12" fmla="*/ 1807575 h 1807575"/>
                <a:gd name="connsiteX13" fmla="*/ 99305 w 1812355"/>
                <a:gd name="connsiteY13" fmla="*/ 1807575 h 1807575"/>
                <a:gd name="connsiteX14" fmla="*/ 0 w 1812355"/>
                <a:gd name="connsiteY14" fmla="*/ 1708270 h 1807575"/>
                <a:gd name="connsiteX15" fmla="*/ 0 w 1812355"/>
                <a:gd name="connsiteY15" fmla="*/ 1350552 h 1807575"/>
                <a:gd name="connsiteX16" fmla="*/ 99305 w 1812355"/>
                <a:gd name="connsiteY16" fmla="*/ 1251247 h 1807575"/>
                <a:gd name="connsiteX17" fmla="*/ 365499 w 1812355"/>
                <a:gd name="connsiteY17" fmla="*/ 1251247 h 1807575"/>
                <a:gd name="connsiteX18" fmla="*/ 419748 w 1812355"/>
                <a:gd name="connsiteY18" fmla="*/ 1245778 h 1807575"/>
                <a:gd name="connsiteX19" fmla="*/ 634719 w 1812355"/>
                <a:gd name="connsiteY19" fmla="*/ 982018 h 1807575"/>
                <a:gd name="connsiteX20" fmla="*/ 634719 w 1812355"/>
                <a:gd name="connsiteY20" fmla="*/ 981359 h 1807575"/>
                <a:gd name="connsiteX21" fmla="*/ 634719 w 1812355"/>
                <a:gd name="connsiteY21" fmla="*/ 898219 h 1807575"/>
                <a:gd name="connsiteX22" fmla="*/ 634719 w 1812355"/>
                <a:gd name="connsiteY22" fmla="*/ 196277 h 1807575"/>
                <a:gd name="connsiteX23" fmla="*/ 830996 w 1812355"/>
                <a:gd name="connsiteY23" fmla="*/ 0 h 1807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812355" h="1807575">
                  <a:moveTo>
                    <a:pt x="830996" y="0"/>
                  </a:moveTo>
                  <a:lnTo>
                    <a:pt x="1616078" y="0"/>
                  </a:lnTo>
                  <a:cubicBezTo>
                    <a:pt x="1724479" y="0"/>
                    <a:pt x="1812355" y="87876"/>
                    <a:pt x="1812355" y="196277"/>
                  </a:cubicBezTo>
                  <a:lnTo>
                    <a:pt x="1812355" y="981359"/>
                  </a:lnTo>
                  <a:cubicBezTo>
                    <a:pt x="1812355" y="1089760"/>
                    <a:pt x="1724479" y="1177636"/>
                    <a:pt x="1616078" y="1177636"/>
                  </a:cubicBezTo>
                  <a:lnTo>
                    <a:pt x="1021925" y="1177636"/>
                  </a:lnTo>
                  <a:lnTo>
                    <a:pt x="1021926" y="1177637"/>
                  </a:lnTo>
                  <a:lnTo>
                    <a:pt x="861844" y="1177637"/>
                  </a:lnTo>
                  <a:cubicBezTo>
                    <a:pt x="714204" y="1177637"/>
                    <a:pt x="591023" y="1282362"/>
                    <a:pt x="562535" y="1421581"/>
                  </a:cubicBezTo>
                  <a:lnTo>
                    <a:pt x="558240" y="1464194"/>
                  </a:lnTo>
                  <a:lnTo>
                    <a:pt x="556328" y="1462814"/>
                  </a:lnTo>
                  <a:lnTo>
                    <a:pt x="556328" y="1708270"/>
                  </a:lnTo>
                  <a:cubicBezTo>
                    <a:pt x="556328" y="1763115"/>
                    <a:pt x="511868" y="1807575"/>
                    <a:pt x="457023" y="1807575"/>
                  </a:cubicBezTo>
                  <a:lnTo>
                    <a:pt x="99305" y="1807575"/>
                  </a:lnTo>
                  <a:cubicBezTo>
                    <a:pt x="44460" y="1807575"/>
                    <a:pt x="0" y="1763115"/>
                    <a:pt x="0" y="1708270"/>
                  </a:cubicBezTo>
                  <a:lnTo>
                    <a:pt x="0" y="1350552"/>
                  </a:lnTo>
                  <a:cubicBezTo>
                    <a:pt x="0" y="1295707"/>
                    <a:pt x="44460" y="1251247"/>
                    <a:pt x="99305" y="1251247"/>
                  </a:cubicBezTo>
                  <a:lnTo>
                    <a:pt x="365499" y="1251247"/>
                  </a:lnTo>
                  <a:lnTo>
                    <a:pt x="419748" y="1245778"/>
                  </a:lnTo>
                  <a:cubicBezTo>
                    <a:pt x="542432" y="1220674"/>
                    <a:pt x="634719" y="1112124"/>
                    <a:pt x="634719" y="982018"/>
                  </a:cubicBezTo>
                  <a:lnTo>
                    <a:pt x="634719" y="981359"/>
                  </a:lnTo>
                  <a:lnTo>
                    <a:pt x="634719" y="898219"/>
                  </a:lnTo>
                  <a:lnTo>
                    <a:pt x="634719" y="196277"/>
                  </a:lnTo>
                  <a:cubicBezTo>
                    <a:pt x="634719" y="87876"/>
                    <a:pt x="722595" y="0"/>
                    <a:pt x="83099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9" name="文本框 18"/>
            <p:cNvSpPr txBox="1"/>
            <p:nvPr/>
          </p:nvSpPr>
          <p:spPr>
            <a:xfrm>
              <a:off x="7172475" y="3064212"/>
              <a:ext cx="781735" cy="615553"/>
            </a:xfrm>
            <a:prstGeom prst="rect">
              <a:avLst/>
            </a:prstGeom>
            <a:noFill/>
          </p:spPr>
          <p:txBody>
            <a:bodyPr wrap="square" rtlCol="0">
              <a:spAutoFit/>
            </a:bodyPr>
            <a:lstStyle/>
            <a:p>
              <a:pPr algn="ctr"/>
              <a:r>
                <a:rPr lang="en-US" altLang="zh-CN" b="1" dirty="0">
                  <a:solidFill>
                    <a:schemeClr val="bg1"/>
                  </a:solidFill>
                  <a:cs typeface="+mn-ea"/>
                  <a:sym typeface="+mn-lt"/>
                </a:rPr>
                <a:t>02</a:t>
              </a:r>
              <a:endParaRPr lang="zh-CN" altLang="en-US" b="1" dirty="0">
                <a:solidFill>
                  <a:schemeClr val="bg1"/>
                </a:solidFill>
                <a:cs typeface="+mn-ea"/>
                <a:sym typeface="+mn-lt"/>
              </a:endParaRPr>
            </a:p>
          </p:txBody>
        </p:sp>
        <p:grpSp>
          <p:nvGrpSpPr>
            <p:cNvPr id="9" name="组合 49"/>
            <p:cNvGrpSpPr/>
            <p:nvPr/>
          </p:nvGrpSpPr>
          <p:grpSpPr>
            <a:xfrm>
              <a:off x="6434265" y="3961773"/>
              <a:ext cx="353333" cy="460157"/>
              <a:chOff x="2966364" y="3551501"/>
              <a:chExt cx="409575" cy="533403"/>
            </a:xfrm>
          </p:grpSpPr>
          <p:sp>
            <p:nvSpPr>
              <p:cNvPr id="51" name="Freeform 128"/>
              <p:cNvSpPr>
                <a:spLocks noEditPoints="1"/>
              </p:cNvSpPr>
              <p:nvPr/>
            </p:nvSpPr>
            <p:spPr bwMode="auto">
              <a:xfrm>
                <a:off x="2966364" y="3551501"/>
                <a:ext cx="409575" cy="533403"/>
              </a:xfrm>
              <a:custGeom>
                <a:avLst/>
                <a:gdLst>
                  <a:gd name="T0" fmla="*/ 104 w 109"/>
                  <a:gd name="T1" fmla="*/ 68 h 142"/>
                  <a:gd name="T2" fmla="*/ 96 w 109"/>
                  <a:gd name="T3" fmla="*/ 68 h 142"/>
                  <a:gd name="T4" fmla="*/ 96 w 109"/>
                  <a:gd name="T5" fmla="*/ 44 h 142"/>
                  <a:gd name="T6" fmla="*/ 84 w 109"/>
                  <a:gd name="T7" fmla="*/ 13 h 142"/>
                  <a:gd name="T8" fmla="*/ 55 w 109"/>
                  <a:gd name="T9" fmla="*/ 0 h 142"/>
                  <a:gd name="T10" fmla="*/ 25 w 109"/>
                  <a:gd name="T11" fmla="*/ 13 h 142"/>
                  <a:gd name="T12" fmla="*/ 13 w 109"/>
                  <a:gd name="T13" fmla="*/ 44 h 142"/>
                  <a:gd name="T14" fmla="*/ 13 w 109"/>
                  <a:gd name="T15" fmla="*/ 68 h 142"/>
                  <a:gd name="T16" fmla="*/ 6 w 109"/>
                  <a:gd name="T17" fmla="*/ 68 h 142"/>
                  <a:gd name="T18" fmla="*/ 0 w 109"/>
                  <a:gd name="T19" fmla="*/ 73 h 142"/>
                  <a:gd name="T20" fmla="*/ 0 w 109"/>
                  <a:gd name="T21" fmla="*/ 137 h 142"/>
                  <a:gd name="T22" fmla="*/ 6 w 109"/>
                  <a:gd name="T23" fmla="*/ 142 h 142"/>
                  <a:gd name="T24" fmla="*/ 104 w 109"/>
                  <a:gd name="T25" fmla="*/ 142 h 142"/>
                  <a:gd name="T26" fmla="*/ 109 w 109"/>
                  <a:gd name="T27" fmla="*/ 137 h 142"/>
                  <a:gd name="T28" fmla="*/ 109 w 109"/>
                  <a:gd name="T29" fmla="*/ 73 h 142"/>
                  <a:gd name="T30" fmla="*/ 104 w 109"/>
                  <a:gd name="T31" fmla="*/ 68 h 142"/>
                  <a:gd name="T32" fmla="*/ 66 w 109"/>
                  <a:gd name="T33" fmla="*/ 124 h 142"/>
                  <a:gd name="T34" fmla="*/ 55 w 109"/>
                  <a:gd name="T35" fmla="*/ 136 h 142"/>
                  <a:gd name="T36" fmla="*/ 43 w 109"/>
                  <a:gd name="T37" fmla="*/ 124 h 142"/>
                  <a:gd name="T38" fmla="*/ 43 w 109"/>
                  <a:gd name="T39" fmla="*/ 103 h 142"/>
                  <a:gd name="T40" fmla="*/ 55 w 109"/>
                  <a:gd name="T41" fmla="*/ 91 h 142"/>
                  <a:gd name="T42" fmla="*/ 66 w 109"/>
                  <a:gd name="T43" fmla="*/ 103 h 142"/>
                  <a:gd name="T44" fmla="*/ 66 w 109"/>
                  <a:gd name="T45" fmla="*/ 124 h 142"/>
                  <a:gd name="T46" fmla="*/ 77 w 109"/>
                  <a:gd name="T47" fmla="*/ 68 h 142"/>
                  <a:gd name="T48" fmla="*/ 33 w 109"/>
                  <a:gd name="T49" fmla="*/ 68 h 142"/>
                  <a:gd name="T50" fmla="*/ 33 w 109"/>
                  <a:gd name="T51" fmla="*/ 44 h 142"/>
                  <a:gd name="T52" fmla="*/ 39 w 109"/>
                  <a:gd name="T53" fmla="*/ 27 h 142"/>
                  <a:gd name="T54" fmla="*/ 55 w 109"/>
                  <a:gd name="T55" fmla="*/ 20 h 142"/>
                  <a:gd name="T56" fmla="*/ 70 w 109"/>
                  <a:gd name="T57" fmla="*/ 27 h 142"/>
                  <a:gd name="T58" fmla="*/ 77 w 109"/>
                  <a:gd name="T59" fmla="*/ 44 h 142"/>
                  <a:gd name="T60" fmla="*/ 77 w 109"/>
                  <a:gd name="T61" fmla="*/ 68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09" h="142">
                    <a:moveTo>
                      <a:pt x="104" y="68"/>
                    </a:moveTo>
                    <a:cubicBezTo>
                      <a:pt x="96" y="68"/>
                      <a:pt x="96" y="68"/>
                      <a:pt x="96" y="68"/>
                    </a:cubicBezTo>
                    <a:cubicBezTo>
                      <a:pt x="96" y="44"/>
                      <a:pt x="96" y="44"/>
                      <a:pt x="96" y="44"/>
                    </a:cubicBezTo>
                    <a:cubicBezTo>
                      <a:pt x="96" y="32"/>
                      <a:pt x="92" y="21"/>
                      <a:pt x="84" y="13"/>
                    </a:cubicBezTo>
                    <a:cubicBezTo>
                      <a:pt x="77" y="5"/>
                      <a:pt x="66" y="0"/>
                      <a:pt x="55" y="0"/>
                    </a:cubicBezTo>
                    <a:cubicBezTo>
                      <a:pt x="43" y="0"/>
                      <a:pt x="32" y="5"/>
                      <a:pt x="25" y="13"/>
                    </a:cubicBezTo>
                    <a:cubicBezTo>
                      <a:pt x="17" y="21"/>
                      <a:pt x="13" y="32"/>
                      <a:pt x="13" y="44"/>
                    </a:cubicBezTo>
                    <a:cubicBezTo>
                      <a:pt x="13" y="68"/>
                      <a:pt x="13" y="68"/>
                      <a:pt x="13" y="68"/>
                    </a:cubicBezTo>
                    <a:cubicBezTo>
                      <a:pt x="6" y="68"/>
                      <a:pt x="6" y="68"/>
                      <a:pt x="6" y="68"/>
                    </a:cubicBezTo>
                    <a:cubicBezTo>
                      <a:pt x="3" y="68"/>
                      <a:pt x="0" y="71"/>
                      <a:pt x="0" y="73"/>
                    </a:cubicBezTo>
                    <a:cubicBezTo>
                      <a:pt x="0" y="137"/>
                      <a:pt x="0" y="137"/>
                      <a:pt x="0" y="137"/>
                    </a:cubicBezTo>
                    <a:cubicBezTo>
                      <a:pt x="0" y="140"/>
                      <a:pt x="3" y="142"/>
                      <a:pt x="6" y="142"/>
                    </a:cubicBezTo>
                    <a:cubicBezTo>
                      <a:pt x="104" y="142"/>
                      <a:pt x="104" y="142"/>
                      <a:pt x="104" y="142"/>
                    </a:cubicBezTo>
                    <a:cubicBezTo>
                      <a:pt x="107" y="142"/>
                      <a:pt x="109" y="140"/>
                      <a:pt x="109" y="137"/>
                    </a:cubicBezTo>
                    <a:cubicBezTo>
                      <a:pt x="109" y="73"/>
                      <a:pt x="109" y="73"/>
                      <a:pt x="109" y="73"/>
                    </a:cubicBezTo>
                    <a:cubicBezTo>
                      <a:pt x="109" y="71"/>
                      <a:pt x="107" y="68"/>
                      <a:pt x="104" y="68"/>
                    </a:cubicBezTo>
                    <a:close/>
                    <a:moveTo>
                      <a:pt x="66" y="124"/>
                    </a:moveTo>
                    <a:cubicBezTo>
                      <a:pt x="66" y="131"/>
                      <a:pt x="61" y="136"/>
                      <a:pt x="55" y="136"/>
                    </a:cubicBezTo>
                    <a:cubicBezTo>
                      <a:pt x="48" y="136"/>
                      <a:pt x="43" y="131"/>
                      <a:pt x="43" y="124"/>
                    </a:cubicBezTo>
                    <a:cubicBezTo>
                      <a:pt x="43" y="103"/>
                      <a:pt x="43" y="103"/>
                      <a:pt x="43" y="103"/>
                    </a:cubicBezTo>
                    <a:cubicBezTo>
                      <a:pt x="43" y="96"/>
                      <a:pt x="48" y="91"/>
                      <a:pt x="55" y="91"/>
                    </a:cubicBezTo>
                    <a:cubicBezTo>
                      <a:pt x="61" y="91"/>
                      <a:pt x="66" y="96"/>
                      <a:pt x="66" y="103"/>
                    </a:cubicBezTo>
                    <a:lnTo>
                      <a:pt x="66" y="124"/>
                    </a:lnTo>
                    <a:close/>
                    <a:moveTo>
                      <a:pt x="77" y="68"/>
                    </a:moveTo>
                    <a:cubicBezTo>
                      <a:pt x="33" y="68"/>
                      <a:pt x="33" y="68"/>
                      <a:pt x="33" y="68"/>
                    </a:cubicBezTo>
                    <a:cubicBezTo>
                      <a:pt x="33" y="44"/>
                      <a:pt x="33" y="44"/>
                      <a:pt x="33" y="44"/>
                    </a:cubicBezTo>
                    <a:cubicBezTo>
                      <a:pt x="33" y="37"/>
                      <a:pt x="35" y="31"/>
                      <a:pt x="39" y="27"/>
                    </a:cubicBezTo>
                    <a:cubicBezTo>
                      <a:pt x="43" y="23"/>
                      <a:pt x="49" y="20"/>
                      <a:pt x="55" y="20"/>
                    </a:cubicBezTo>
                    <a:cubicBezTo>
                      <a:pt x="60" y="20"/>
                      <a:pt x="66" y="23"/>
                      <a:pt x="70" y="27"/>
                    </a:cubicBezTo>
                    <a:cubicBezTo>
                      <a:pt x="74" y="31"/>
                      <a:pt x="77" y="37"/>
                      <a:pt x="77" y="44"/>
                    </a:cubicBezTo>
                    <a:lnTo>
                      <a:pt x="77" y="6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52" name="Freeform 129"/>
              <p:cNvSpPr/>
              <p:nvPr/>
            </p:nvSpPr>
            <p:spPr bwMode="auto">
              <a:xfrm>
                <a:off x="3145751" y="3915041"/>
                <a:ext cx="49213" cy="120651"/>
              </a:xfrm>
              <a:custGeom>
                <a:avLst/>
                <a:gdLst>
                  <a:gd name="T0" fmla="*/ 7 w 13"/>
                  <a:gd name="T1" fmla="*/ 0 h 32"/>
                  <a:gd name="T2" fmla="*/ 0 w 13"/>
                  <a:gd name="T3" fmla="*/ 7 h 32"/>
                  <a:gd name="T4" fmla="*/ 0 w 13"/>
                  <a:gd name="T5" fmla="*/ 25 h 32"/>
                  <a:gd name="T6" fmla="*/ 7 w 13"/>
                  <a:gd name="T7" fmla="*/ 32 h 32"/>
                  <a:gd name="T8" fmla="*/ 13 w 13"/>
                  <a:gd name="T9" fmla="*/ 25 h 32"/>
                  <a:gd name="T10" fmla="*/ 13 w 13"/>
                  <a:gd name="T11" fmla="*/ 7 h 32"/>
                  <a:gd name="T12" fmla="*/ 7 w 13"/>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13" h="32">
                    <a:moveTo>
                      <a:pt x="7" y="0"/>
                    </a:moveTo>
                    <a:cubicBezTo>
                      <a:pt x="3" y="0"/>
                      <a:pt x="0" y="3"/>
                      <a:pt x="0" y="7"/>
                    </a:cubicBezTo>
                    <a:cubicBezTo>
                      <a:pt x="0" y="25"/>
                      <a:pt x="0" y="25"/>
                      <a:pt x="0" y="25"/>
                    </a:cubicBezTo>
                    <a:cubicBezTo>
                      <a:pt x="0" y="29"/>
                      <a:pt x="3" y="32"/>
                      <a:pt x="7" y="32"/>
                    </a:cubicBezTo>
                    <a:cubicBezTo>
                      <a:pt x="10" y="32"/>
                      <a:pt x="13" y="29"/>
                      <a:pt x="13" y="25"/>
                    </a:cubicBezTo>
                    <a:cubicBezTo>
                      <a:pt x="13" y="7"/>
                      <a:pt x="13" y="7"/>
                      <a:pt x="13" y="7"/>
                    </a:cubicBezTo>
                    <a:cubicBezTo>
                      <a:pt x="13" y="3"/>
                      <a:pt x="10" y="0"/>
                      <a:pt x="7" y="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6" presetClass="emph" presetSubtype="0" fill="hold" nodeType="clickEffect">
                                  <p:stCondLst>
                                    <p:cond delay="0"/>
                                  </p:stCondLst>
                                  <p:childTnLst>
                                    <p:animEffect transition="out" filter="fade">
                                      <p:cBhvr>
                                        <p:cTn id="24" dur="500" tmFilter="0, 0; .2, .5; .8, .5; 1, 0"/>
                                        <p:tgtEl>
                                          <p:spTgt spid="4"/>
                                        </p:tgtEl>
                                      </p:cBhvr>
                                    </p:animEffect>
                                    <p:animScale>
                                      <p:cBhvr>
                                        <p:cTn id="25" dur="250" autoRev="1" fill="hold"/>
                                        <p:tgtEl>
                                          <p:spTgt spid="4"/>
                                        </p:tgtEl>
                                      </p:cBhvr>
                                      <p:by x="105000" y="105000"/>
                                    </p:animScale>
                                  </p:childTnLst>
                                </p:cTn>
                              </p:par>
                            </p:childTnLst>
                          </p:cTn>
                        </p:par>
                        <p:par>
                          <p:cTn id="26" fill="hold">
                            <p:stCondLst>
                              <p:cond delay="500"/>
                            </p:stCondLst>
                            <p:childTnLst>
                              <p:par>
                                <p:cTn id="27" presetID="17" presetClass="entr" presetSubtype="10" fill="hold" grpId="0" nodeType="afterEffect">
                                  <p:stCondLst>
                                    <p:cond delay="0"/>
                                  </p:stCondLst>
                                  <p:iterate type="lt">
                                    <p:tmPct val="3000"/>
                                  </p:iterate>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ppt_w</p:attrName>
                                        </p:attrNameLst>
                                      </p:cBhvr>
                                      <p:tavLst>
                                        <p:tav tm="0">
                                          <p:val>
                                            <p:fltVal val="0"/>
                                          </p:val>
                                        </p:tav>
                                        <p:tav tm="100000">
                                          <p:val>
                                            <p:strVal val="#ppt_w"/>
                                          </p:val>
                                        </p:tav>
                                      </p:tavLst>
                                    </p:anim>
                                    <p:anim calcmode="lin" valueType="num">
                                      <p:cBhvr>
                                        <p:cTn id="30" dur="500" fill="hold"/>
                                        <p:tgtEl>
                                          <p:spTgt spid="22"/>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mph" presetSubtype="0" fill="hold" nodeType="clickEffect">
                                  <p:stCondLst>
                                    <p:cond delay="0"/>
                                  </p:stCondLst>
                                  <p:childTnLst>
                                    <p:animEffect transition="out" filter="fade">
                                      <p:cBhvr>
                                        <p:cTn id="34" dur="500" tmFilter="0, 0; .2, .5; .8, .5; 1, 0"/>
                                        <p:tgtEl>
                                          <p:spTgt spid="8"/>
                                        </p:tgtEl>
                                      </p:cBhvr>
                                    </p:animEffect>
                                    <p:animScale>
                                      <p:cBhvr>
                                        <p:cTn id="35" dur="250" autoRev="1" fill="hold"/>
                                        <p:tgtEl>
                                          <p:spTgt spid="8"/>
                                        </p:tgtEl>
                                      </p:cBhvr>
                                      <p:by x="105000" y="105000"/>
                                    </p:animScale>
                                  </p:childTnLst>
                                </p:cTn>
                              </p:par>
                            </p:childTnLst>
                          </p:cTn>
                        </p:par>
                        <p:par>
                          <p:cTn id="36" fill="hold">
                            <p:stCondLst>
                              <p:cond delay="500"/>
                            </p:stCondLst>
                            <p:childTnLst>
                              <p:par>
                                <p:cTn id="37" presetID="17" presetClass="entr" presetSubtype="10" fill="hold" grpId="0" nodeType="afterEffect">
                                  <p:stCondLst>
                                    <p:cond delay="0"/>
                                  </p:stCondLst>
                                  <p:iterate type="lt">
                                    <p:tmPct val="3000"/>
                                  </p:iterate>
                                  <p:childTnLst>
                                    <p:set>
                                      <p:cBhvr>
                                        <p:cTn id="38" dur="1" fill="hold">
                                          <p:stCondLst>
                                            <p:cond delay="0"/>
                                          </p:stCondLst>
                                        </p:cTn>
                                        <p:tgtEl>
                                          <p:spTgt spid="23"/>
                                        </p:tgtEl>
                                        <p:attrNameLst>
                                          <p:attrName>style.visibility</p:attrName>
                                        </p:attrNameLst>
                                      </p:cBhvr>
                                      <p:to>
                                        <p:strVal val="visible"/>
                                      </p:to>
                                    </p:set>
                                    <p:anim calcmode="lin" valueType="num">
                                      <p:cBhvr>
                                        <p:cTn id="39" dur="500" fill="hold"/>
                                        <p:tgtEl>
                                          <p:spTgt spid="23"/>
                                        </p:tgtEl>
                                        <p:attrNameLst>
                                          <p:attrName>ppt_w</p:attrName>
                                        </p:attrNameLst>
                                      </p:cBhvr>
                                      <p:tavLst>
                                        <p:tav tm="0">
                                          <p:val>
                                            <p:fltVal val="0"/>
                                          </p:val>
                                        </p:tav>
                                        <p:tav tm="100000">
                                          <p:val>
                                            <p:strVal val="#ppt_w"/>
                                          </p:val>
                                        </p:tav>
                                      </p:tavLst>
                                    </p:anim>
                                    <p:anim calcmode="lin" valueType="num">
                                      <p:cBhvr>
                                        <p:cTn id="40" dur="500" fill="hold"/>
                                        <p:tgtEl>
                                          <p:spTgt spid="23"/>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6" presetClass="emph" presetSubtype="0" fill="hold" nodeType="clickEffect">
                                  <p:stCondLst>
                                    <p:cond delay="0"/>
                                  </p:stCondLst>
                                  <p:childTnLst>
                                    <p:animEffect transition="out" filter="fade">
                                      <p:cBhvr>
                                        <p:cTn id="44" dur="500" tmFilter="0, 0; .2, .5; .8, .5; 1, 0"/>
                                        <p:tgtEl>
                                          <p:spTgt spid="6"/>
                                        </p:tgtEl>
                                      </p:cBhvr>
                                    </p:animEffect>
                                    <p:animScale>
                                      <p:cBhvr>
                                        <p:cTn id="45" dur="250" autoRev="1" fill="hold"/>
                                        <p:tgtEl>
                                          <p:spTgt spid="6"/>
                                        </p:tgtEl>
                                      </p:cBhvr>
                                      <p:by x="105000" y="105000"/>
                                    </p:animScale>
                                  </p:childTnLst>
                                </p:cTn>
                              </p:par>
                            </p:childTnLst>
                          </p:cTn>
                        </p:par>
                        <p:par>
                          <p:cTn id="46" fill="hold">
                            <p:stCondLst>
                              <p:cond delay="500"/>
                            </p:stCondLst>
                            <p:childTnLst>
                              <p:par>
                                <p:cTn id="47" presetID="17" presetClass="entr" presetSubtype="10" fill="hold" grpId="0" nodeType="afterEffect">
                                  <p:stCondLst>
                                    <p:cond delay="0"/>
                                  </p:stCondLst>
                                  <p:iterate type="lt">
                                    <p:tmPct val="3000"/>
                                  </p:iterate>
                                  <p:childTnLst>
                                    <p:set>
                                      <p:cBhvr>
                                        <p:cTn id="48" dur="1" fill="hold">
                                          <p:stCondLst>
                                            <p:cond delay="0"/>
                                          </p:stCondLst>
                                        </p:cTn>
                                        <p:tgtEl>
                                          <p:spTgt spid="25"/>
                                        </p:tgtEl>
                                        <p:attrNameLst>
                                          <p:attrName>style.visibility</p:attrName>
                                        </p:attrNameLst>
                                      </p:cBhvr>
                                      <p:to>
                                        <p:strVal val="visible"/>
                                      </p:to>
                                    </p:set>
                                    <p:anim calcmode="lin" valueType="num">
                                      <p:cBhvr>
                                        <p:cTn id="49" dur="500" fill="hold"/>
                                        <p:tgtEl>
                                          <p:spTgt spid="25"/>
                                        </p:tgtEl>
                                        <p:attrNameLst>
                                          <p:attrName>ppt_w</p:attrName>
                                        </p:attrNameLst>
                                      </p:cBhvr>
                                      <p:tavLst>
                                        <p:tav tm="0">
                                          <p:val>
                                            <p:fltVal val="0"/>
                                          </p:val>
                                        </p:tav>
                                        <p:tav tm="100000">
                                          <p:val>
                                            <p:strVal val="#ppt_w"/>
                                          </p:val>
                                        </p:tav>
                                      </p:tavLst>
                                    </p:anim>
                                    <p:anim calcmode="lin" valueType="num">
                                      <p:cBhvr>
                                        <p:cTn id="50" dur="500" fill="hold"/>
                                        <p:tgtEl>
                                          <p:spTgt spid="25"/>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6" presetClass="emph" presetSubtype="0" fill="hold" nodeType="clickEffect">
                                  <p:stCondLst>
                                    <p:cond delay="0"/>
                                  </p:stCondLst>
                                  <p:childTnLst>
                                    <p:animEffect transition="out" filter="fade">
                                      <p:cBhvr>
                                        <p:cTn id="54" dur="500" tmFilter="0, 0; .2, .5; .8, .5; 1, 0"/>
                                        <p:tgtEl>
                                          <p:spTgt spid="2"/>
                                        </p:tgtEl>
                                      </p:cBhvr>
                                    </p:animEffect>
                                    <p:animScale>
                                      <p:cBhvr>
                                        <p:cTn id="55" dur="250" autoRev="1" fill="hold"/>
                                        <p:tgtEl>
                                          <p:spTgt spid="2"/>
                                        </p:tgtEl>
                                      </p:cBhvr>
                                      <p:by x="105000" y="105000"/>
                                    </p:animScale>
                                  </p:childTnLst>
                                </p:cTn>
                              </p:par>
                            </p:childTnLst>
                          </p:cTn>
                        </p:par>
                        <p:par>
                          <p:cTn id="56" fill="hold">
                            <p:stCondLst>
                              <p:cond delay="500"/>
                            </p:stCondLst>
                            <p:childTnLst>
                              <p:par>
                                <p:cTn id="57" presetID="17" presetClass="entr" presetSubtype="10" fill="hold" grpId="0" nodeType="afterEffect">
                                  <p:stCondLst>
                                    <p:cond delay="0"/>
                                  </p:stCondLst>
                                  <p:iterate type="lt">
                                    <p:tmPct val="3000"/>
                                  </p:iterate>
                                  <p:childTnLst>
                                    <p:set>
                                      <p:cBhvr>
                                        <p:cTn id="58" dur="1" fill="hold">
                                          <p:stCondLst>
                                            <p:cond delay="0"/>
                                          </p:stCondLst>
                                        </p:cTn>
                                        <p:tgtEl>
                                          <p:spTgt spid="24"/>
                                        </p:tgtEl>
                                        <p:attrNameLst>
                                          <p:attrName>style.visibility</p:attrName>
                                        </p:attrNameLst>
                                      </p:cBhvr>
                                      <p:to>
                                        <p:strVal val="visible"/>
                                      </p:to>
                                    </p:set>
                                    <p:anim calcmode="lin" valueType="num">
                                      <p:cBhvr>
                                        <p:cTn id="59" dur="500" fill="hold"/>
                                        <p:tgtEl>
                                          <p:spTgt spid="24"/>
                                        </p:tgtEl>
                                        <p:attrNameLst>
                                          <p:attrName>ppt_w</p:attrName>
                                        </p:attrNameLst>
                                      </p:cBhvr>
                                      <p:tavLst>
                                        <p:tav tm="0">
                                          <p:val>
                                            <p:fltVal val="0"/>
                                          </p:val>
                                        </p:tav>
                                        <p:tav tm="100000">
                                          <p:val>
                                            <p:strVal val="#ppt_w"/>
                                          </p:val>
                                        </p:tav>
                                      </p:tavLst>
                                    </p:anim>
                                    <p:anim calcmode="lin" valueType="num">
                                      <p:cBhvr>
                                        <p:cTn id="60" dur="500" fill="hold"/>
                                        <p:tgtEl>
                                          <p:spTgt spid="2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3" cstate="email"/>
          <a:srcRect/>
          <a:stretch>
            <a:fillRect/>
          </a:stretch>
        </p:blipFill>
        <p:spPr>
          <a:xfrm rot="18808215" flipV="1">
            <a:off x="4914763" y="-731480"/>
            <a:ext cx="188330" cy="4284471"/>
          </a:xfrm>
          <a:prstGeom prst="rect">
            <a:avLst/>
          </a:prstGeom>
        </p:spPr>
      </p:pic>
      <p:pic>
        <p:nvPicPr>
          <p:cNvPr id="7" name="图片 6"/>
          <p:cNvPicPr>
            <a:picLocks noChangeAspect="1"/>
          </p:cNvPicPr>
          <p:nvPr/>
        </p:nvPicPr>
        <p:blipFill rotWithShape="1">
          <a:blip r:embed="rId3" cstate="email"/>
          <a:srcRect/>
          <a:stretch>
            <a:fillRect/>
          </a:stretch>
        </p:blipFill>
        <p:spPr>
          <a:xfrm rot="18808215" flipV="1">
            <a:off x="7305673" y="-742910"/>
            <a:ext cx="188330" cy="4284471"/>
          </a:xfrm>
          <a:prstGeom prst="rect">
            <a:avLst/>
          </a:prstGeom>
        </p:spPr>
      </p:pic>
      <p:pic>
        <p:nvPicPr>
          <p:cNvPr id="16" name="图片 15"/>
          <p:cNvPicPr>
            <a:picLocks noChangeAspect="1"/>
          </p:cNvPicPr>
          <p:nvPr/>
        </p:nvPicPr>
        <p:blipFill rotWithShape="1">
          <a:blip r:embed="rId3" cstate="email"/>
          <a:srcRect/>
          <a:stretch>
            <a:fillRect/>
          </a:stretch>
        </p:blipFill>
        <p:spPr>
          <a:xfrm rot="18808215" flipV="1">
            <a:off x="2482951" y="-742910"/>
            <a:ext cx="188330" cy="4284471"/>
          </a:xfrm>
          <a:prstGeom prst="rect">
            <a:avLst/>
          </a:prstGeom>
        </p:spPr>
      </p:pic>
      <p:grpSp>
        <p:nvGrpSpPr>
          <p:cNvPr id="23" name="组合 25"/>
          <p:cNvGrpSpPr/>
          <p:nvPr/>
        </p:nvGrpSpPr>
        <p:grpSpPr>
          <a:xfrm>
            <a:off x="663791" y="1261475"/>
            <a:ext cx="2720136" cy="3295779"/>
            <a:chOff x="885055" y="1681967"/>
            <a:chExt cx="3626848" cy="4394372"/>
          </a:xfrm>
        </p:grpSpPr>
        <p:grpSp>
          <p:nvGrpSpPr>
            <p:cNvPr id="24" name="组合 22"/>
            <p:cNvGrpSpPr/>
            <p:nvPr/>
          </p:nvGrpSpPr>
          <p:grpSpPr>
            <a:xfrm>
              <a:off x="1489369" y="1681967"/>
              <a:ext cx="2536723" cy="4394372"/>
              <a:chOff x="1489369" y="1681967"/>
              <a:chExt cx="2536723" cy="4394372"/>
            </a:xfrm>
          </p:grpSpPr>
          <p:sp>
            <p:nvSpPr>
              <p:cNvPr id="8" name="任意多边形 7"/>
              <p:cNvSpPr/>
              <p:nvPr/>
            </p:nvSpPr>
            <p:spPr>
              <a:xfrm>
                <a:off x="1489369" y="2035281"/>
                <a:ext cx="2536723" cy="4041058"/>
              </a:xfrm>
              <a:custGeom>
                <a:avLst/>
                <a:gdLst>
                  <a:gd name="connsiteX0" fmla="*/ 0 w 2536723"/>
                  <a:gd name="connsiteY0" fmla="*/ 0 h 4041058"/>
                  <a:gd name="connsiteX1" fmla="*/ 1933522 w 2536723"/>
                  <a:gd name="connsiteY1" fmla="*/ 0 h 4041058"/>
                  <a:gd name="connsiteX2" fmla="*/ 2536723 w 2536723"/>
                  <a:gd name="connsiteY2" fmla="*/ 565395 h 4041058"/>
                  <a:gd name="connsiteX3" fmla="*/ 2536723 w 2536723"/>
                  <a:gd name="connsiteY3" fmla="*/ 4041058 h 4041058"/>
                  <a:gd name="connsiteX4" fmla="*/ 0 w 2536723"/>
                  <a:gd name="connsiteY4" fmla="*/ 4041058 h 4041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6723" h="4041058">
                    <a:moveTo>
                      <a:pt x="0" y="0"/>
                    </a:moveTo>
                    <a:lnTo>
                      <a:pt x="1933522" y="0"/>
                    </a:lnTo>
                    <a:lnTo>
                      <a:pt x="2536723" y="565395"/>
                    </a:lnTo>
                    <a:lnTo>
                      <a:pt x="2536723" y="4041058"/>
                    </a:lnTo>
                    <a:lnTo>
                      <a:pt x="0" y="4041058"/>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9" name="任意多边形 8"/>
              <p:cNvSpPr/>
              <p:nvPr/>
            </p:nvSpPr>
            <p:spPr>
              <a:xfrm>
                <a:off x="2079304" y="1681967"/>
                <a:ext cx="1356852" cy="716154"/>
              </a:xfrm>
              <a:custGeom>
                <a:avLst/>
                <a:gdLst>
                  <a:gd name="connsiteX0" fmla="*/ 0 w 1356852"/>
                  <a:gd name="connsiteY0" fmla="*/ 0 h 716154"/>
                  <a:gd name="connsiteX1" fmla="*/ 971238 w 1356852"/>
                  <a:gd name="connsiteY1" fmla="*/ 0 h 716154"/>
                  <a:gd name="connsiteX2" fmla="*/ 1356852 w 1356852"/>
                  <a:gd name="connsiteY2" fmla="*/ 361446 h 716154"/>
                  <a:gd name="connsiteX3" fmla="*/ 1356852 w 1356852"/>
                  <a:gd name="connsiteY3" fmla="*/ 716154 h 716154"/>
                  <a:gd name="connsiteX4" fmla="*/ 0 w 1356852"/>
                  <a:gd name="connsiteY4" fmla="*/ 716154 h 716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6852" h="716154">
                    <a:moveTo>
                      <a:pt x="0" y="0"/>
                    </a:moveTo>
                    <a:lnTo>
                      <a:pt x="971238" y="0"/>
                    </a:lnTo>
                    <a:lnTo>
                      <a:pt x="1356852" y="361446"/>
                    </a:lnTo>
                    <a:lnTo>
                      <a:pt x="1356852" y="716154"/>
                    </a:lnTo>
                    <a:lnTo>
                      <a:pt x="0" y="716154"/>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grpSp>
        <p:sp>
          <p:nvSpPr>
            <p:cNvPr id="10" name="文本框 9"/>
            <p:cNvSpPr txBox="1"/>
            <p:nvPr/>
          </p:nvSpPr>
          <p:spPr>
            <a:xfrm>
              <a:off x="1521752" y="3948579"/>
              <a:ext cx="2445345" cy="1531872"/>
            </a:xfrm>
            <a:prstGeom prst="rect">
              <a:avLst/>
            </a:prstGeom>
            <a:noFill/>
          </p:spPr>
          <p:txBody>
            <a:bodyPr wrap="square" rtlCol="0">
              <a:spAutoFit/>
            </a:bodyPr>
            <a:lstStyle/>
            <a:p>
              <a:pPr algn="ctr">
                <a:lnSpc>
                  <a:spcPct val="110000"/>
                </a:lnSpc>
              </a:pPr>
              <a:r>
                <a:rPr lang="zh-CN" altLang="en-US" sz="900" noProof="1">
                  <a:solidFill>
                    <a:schemeClr val="bg1"/>
                  </a:solidFill>
                  <a:cs typeface="+mn-ea"/>
                  <a:sym typeface="+mn-lt"/>
                </a:rPr>
                <a:t>在这里进行编辑内容，建议使用微软雅黑，大小可进行适当调整，模板中的所有图片都可进行替换编辑。在这里进行编辑内容，建议使用微软雅黑，大小可进行适当调整，模板中的所有图片都可进行替换编辑。</a:t>
              </a:r>
              <a:endParaRPr lang="zh-CN" altLang="en-US" sz="1200" b="1" dirty="0">
                <a:solidFill>
                  <a:schemeClr val="bg1"/>
                </a:solidFill>
                <a:cs typeface="+mn-ea"/>
                <a:sym typeface="+mn-lt"/>
              </a:endParaRPr>
            </a:p>
          </p:txBody>
        </p:sp>
        <p:sp>
          <p:nvSpPr>
            <p:cNvPr id="11" name="文本框 10"/>
            <p:cNvSpPr txBox="1"/>
            <p:nvPr/>
          </p:nvSpPr>
          <p:spPr>
            <a:xfrm>
              <a:off x="885055" y="2785862"/>
              <a:ext cx="3626848" cy="615553"/>
            </a:xfrm>
            <a:prstGeom prst="rect">
              <a:avLst/>
            </a:prstGeom>
            <a:noFill/>
          </p:spPr>
          <p:txBody>
            <a:bodyPr wrap="square" rtlCol="0">
              <a:spAutoFit/>
            </a:bodyPr>
            <a:lstStyle/>
            <a:p>
              <a:pPr algn="ctr"/>
              <a:r>
                <a:rPr lang="zh-CN" altLang="en-US" b="1" dirty="0">
                  <a:solidFill>
                    <a:schemeClr val="bg1"/>
                  </a:solidFill>
                  <a:cs typeface="+mn-ea"/>
                  <a:sym typeface="+mn-lt"/>
                </a:rPr>
                <a:t>点击输入标题</a:t>
              </a:r>
            </a:p>
          </p:txBody>
        </p:sp>
        <p:sp>
          <p:nvSpPr>
            <p:cNvPr id="17" name="KSO_Shape"/>
            <p:cNvSpPr/>
            <p:nvPr/>
          </p:nvSpPr>
          <p:spPr bwMode="auto">
            <a:xfrm>
              <a:off x="2394972" y="3371534"/>
              <a:ext cx="666521" cy="477673"/>
            </a:xfrm>
            <a:custGeom>
              <a:avLst/>
              <a:gdLst>
                <a:gd name="T0" fmla="*/ 134077 w 5868"/>
                <a:gd name="T1" fmla="*/ 590892 h 4208"/>
                <a:gd name="T2" fmla="*/ 192837 w 5868"/>
                <a:gd name="T3" fmla="*/ 596084 h 4208"/>
                <a:gd name="T4" fmla="*/ 512935 w 5868"/>
                <a:gd name="T5" fmla="*/ 497764 h 4208"/>
                <a:gd name="T6" fmla="*/ 530465 w 5868"/>
                <a:gd name="T7" fmla="*/ 456230 h 4208"/>
                <a:gd name="T8" fmla="*/ 704473 w 5868"/>
                <a:gd name="T9" fmla="*/ 239797 h 4208"/>
                <a:gd name="T10" fmla="*/ 980744 w 5868"/>
                <a:gd name="T11" fmla="*/ 212215 h 4208"/>
                <a:gd name="T12" fmla="*/ 1253119 w 5868"/>
                <a:gd name="T13" fmla="*/ 253750 h 4208"/>
                <a:gd name="T14" fmla="*/ 1374859 w 5868"/>
                <a:gd name="T15" fmla="*/ 461746 h 4208"/>
                <a:gd name="T16" fmla="*/ 1400831 w 5868"/>
                <a:gd name="T17" fmla="*/ 505228 h 4208"/>
                <a:gd name="T18" fmla="*/ 1725798 w 5868"/>
                <a:gd name="T19" fmla="*/ 598031 h 4208"/>
                <a:gd name="T20" fmla="*/ 1779363 w 5868"/>
                <a:gd name="T21" fmla="*/ 585052 h 4208"/>
                <a:gd name="T22" fmla="*/ 1901104 w 5868"/>
                <a:gd name="T23" fmla="*/ 336494 h 4208"/>
                <a:gd name="T24" fmla="*/ 1897533 w 5868"/>
                <a:gd name="T25" fmla="*/ 289443 h 4208"/>
                <a:gd name="T26" fmla="*/ 1777740 w 5868"/>
                <a:gd name="T27" fmla="*/ 214162 h 4208"/>
                <a:gd name="T28" fmla="*/ 1493029 w 5868"/>
                <a:gd name="T29" fmla="*/ 92155 h 4208"/>
                <a:gd name="T30" fmla="*/ 1208318 w 5868"/>
                <a:gd name="T31" fmla="*/ 20767 h 4208"/>
                <a:gd name="T32" fmla="*/ 924256 w 5868"/>
                <a:gd name="T33" fmla="*/ 649 h 4208"/>
                <a:gd name="T34" fmla="*/ 639545 w 5868"/>
                <a:gd name="T35" fmla="*/ 30826 h 4208"/>
                <a:gd name="T36" fmla="*/ 355158 w 5868"/>
                <a:gd name="T37" fmla="*/ 112273 h 4208"/>
                <a:gd name="T38" fmla="*/ 70123 w 5868"/>
                <a:gd name="T39" fmla="*/ 244664 h 4208"/>
                <a:gd name="T40" fmla="*/ 3246 w 5868"/>
                <a:gd name="T41" fmla="*/ 297880 h 4208"/>
                <a:gd name="T42" fmla="*/ 10713 w 5868"/>
                <a:gd name="T43" fmla="*/ 355314 h 4208"/>
                <a:gd name="T44" fmla="*/ 772973 w 5868"/>
                <a:gd name="T45" fmla="*/ 339414 h 4208"/>
                <a:gd name="T46" fmla="*/ 960941 w 5868"/>
                <a:gd name="T47" fmla="*/ 320919 h 4208"/>
                <a:gd name="T48" fmla="*/ 1130729 w 5868"/>
                <a:gd name="T49" fmla="*/ 336169 h 4208"/>
                <a:gd name="T50" fmla="*/ 1259936 w 5868"/>
                <a:gd name="T51" fmla="*/ 525021 h 4208"/>
                <a:gd name="T52" fmla="*/ 1298244 w 5868"/>
                <a:gd name="T53" fmla="*/ 601925 h 4208"/>
                <a:gd name="T54" fmla="*/ 1598862 w 5868"/>
                <a:gd name="T55" fmla="*/ 671041 h 4208"/>
                <a:gd name="T56" fmla="*/ 1662168 w 5868"/>
                <a:gd name="T57" fmla="*/ 717767 h 4208"/>
                <a:gd name="T58" fmla="*/ 253546 w 5868"/>
                <a:gd name="T59" fmla="*/ 1210015 h 4208"/>
                <a:gd name="T60" fmla="*/ 273024 w 5868"/>
                <a:gd name="T61" fmla="*/ 698947 h 4208"/>
                <a:gd name="T62" fmla="*/ 576240 w 5868"/>
                <a:gd name="T63" fmla="*/ 620745 h 4208"/>
                <a:gd name="T64" fmla="*/ 641493 w 5868"/>
                <a:gd name="T65" fmla="*/ 585376 h 4208"/>
                <a:gd name="T66" fmla="*/ 662595 w 5868"/>
                <a:gd name="T67" fmla="*/ 367969 h 4208"/>
                <a:gd name="T68" fmla="*/ 1077163 w 5868"/>
                <a:gd name="T69" fmla="*/ 564933 h 4208"/>
                <a:gd name="T70" fmla="*/ 1178776 w 5868"/>
                <a:gd name="T71" fmla="*/ 636970 h 4208"/>
                <a:gd name="T72" fmla="*/ 1245003 w 5868"/>
                <a:gd name="T73" fmla="*/ 759302 h 4208"/>
                <a:gd name="T74" fmla="*/ 1252145 w 5868"/>
                <a:gd name="T75" fmla="*/ 867032 h 4208"/>
                <a:gd name="T76" fmla="*/ 1229095 w 5868"/>
                <a:gd name="T77" fmla="*/ 949452 h 4208"/>
                <a:gd name="T78" fmla="*/ 1125210 w 5868"/>
                <a:gd name="T79" fmla="*/ 852430 h 4208"/>
                <a:gd name="T80" fmla="*/ 1117094 w 5868"/>
                <a:gd name="T81" fmla="*/ 775851 h 4208"/>
                <a:gd name="T82" fmla="*/ 1079435 w 5868"/>
                <a:gd name="T83" fmla="*/ 716794 h 4208"/>
                <a:gd name="T84" fmla="*/ 1012883 w 5868"/>
                <a:gd name="T85" fmla="*/ 676882 h 4208"/>
                <a:gd name="T86" fmla="*/ 940164 w 5868"/>
                <a:gd name="T87" fmla="*/ 671365 h 4208"/>
                <a:gd name="T88" fmla="*/ 867768 w 5868"/>
                <a:gd name="T89" fmla="*/ 701867 h 4208"/>
                <a:gd name="T90" fmla="*/ 821994 w 5868"/>
                <a:gd name="T91" fmla="*/ 754434 h 4208"/>
                <a:gd name="T92" fmla="*/ 802515 w 5868"/>
                <a:gd name="T93" fmla="*/ 831662 h 4208"/>
                <a:gd name="T94" fmla="*/ 818423 w 5868"/>
                <a:gd name="T95" fmla="*/ 901752 h 4208"/>
                <a:gd name="T96" fmla="*/ 861600 w 5868"/>
                <a:gd name="T97" fmla="*/ 956590 h 4208"/>
                <a:gd name="T98" fmla="*/ 932048 w 5868"/>
                <a:gd name="T99" fmla="*/ 990337 h 4208"/>
                <a:gd name="T100" fmla="*/ 999573 w 5868"/>
                <a:gd name="T101" fmla="*/ 990013 h 4208"/>
                <a:gd name="T102" fmla="*/ 1060606 w 5868"/>
                <a:gd name="T103" fmla="*/ 962107 h 4208"/>
                <a:gd name="T104" fmla="*/ 1081058 w 5868"/>
                <a:gd name="T105" fmla="*/ 1096445 h 4208"/>
                <a:gd name="T106" fmla="*/ 964512 w 5868"/>
                <a:gd name="T107" fmla="*/ 1120781 h 4208"/>
                <a:gd name="T108" fmla="*/ 826863 w 5868"/>
                <a:gd name="T109" fmla="*/ 1085736 h 4208"/>
                <a:gd name="T110" fmla="*/ 732717 w 5868"/>
                <a:gd name="T111" fmla="*/ 1004614 h 4208"/>
                <a:gd name="T112" fmla="*/ 678827 w 5868"/>
                <a:gd name="T113" fmla="*/ 875793 h 4208"/>
                <a:gd name="T114" fmla="*/ 688241 w 5868"/>
                <a:gd name="T115" fmla="*/ 745673 h 4208"/>
                <a:gd name="T116" fmla="*/ 760312 w 5868"/>
                <a:gd name="T117" fmla="*/ 627235 h 4208"/>
                <a:gd name="T118" fmla="*/ 865171 w 5868"/>
                <a:gd name="T119" fmla="*/ 560066 h 4208"/>
                <a:gd name="T120" fmla="*/ 1577111 w 5868"/>
                <a:gd name="T121" fmla="*/ 1240842 h 4208"/>
                <a:gd name="T122" fmla="*/ 345419 w 5868"/>
                <a:gd name="T123" fmla="*/ 1240842 h 420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5868" h="4208">
                  <a:moveTo>
                    <a:pt x="49" y="1128"/>
                  </a:moveTo>
                  <a:lnTo>
                    <a:pt x="49" y="1128"/>
                  </a:lnTo>
                  <a:lnTo>
                    <a:pt x="345" y="1748"/>
                  </a:lnTo>
                  <a:lnTo>
                    <a:pt x="354" y="1764"/>
                  </a:lnTo>
                  <a:lnTo>
                    <a:pt x="364" y="1778"/>
                  </a:lnTo>
                  <a:lnTo>
                    <a:pt x="375" y="1790"/>
                  </a:lnTo>
                  <a:lnTo>
                    <a:pt x="387" y="1803"/>
                  </a:lnTo>
                  <a:lnTo>
                    <a:pt x="400" y="1813"/>
                  </a:lnTo>
                  <a:lnTo>
                    <a:pt x="413" y="1821"/>
                  </a:lnTo>
                  <a:lnTo>
                    <a:pt x="428" y="1828"/>
                  </a:lnTo>
                  <a:lnTo>
                    <a:pt x="443" y="1834"/>
                  </a:lnTo>
                  <a:lnTo>
                    <a:pt x="460" y="1838"/>
                  </a:lnTo>
                  <a:lnTo>
                    <a:pt x="477" y="1842"/>
                  </a:lnTo>
                  <a:lnTo>
                    <a:pt x="495" y="1844"/>
                  </a:lnTo>
                  <a:lnTo>
                    <a:pt x="512" y="1845"/>
                  </a:lnTo>
                  <a:lnTo>
                    <a:pt x="531" y="1845"/>
                  </a:lnTo>
                  <a:lnTo>
                    <a:pt x="551" y="1843"/>
                  </a:lnTo>
                  <a:lnTo>
                    <a:pt x="573" y="1841"/>
                  </a:lnTo>
                  <a:lnTo>
                    <a:pt x="594" y="1837"/>
                  </a:lnTo>
                  <a:lnTo>
                    <a:pt x="1457" y="1607"/>
                  </a:lnTo>
                  <a:lnTo>
                    <a:pt x="1479" y="1599"/>
                  </a:lnTo>
                  <a:lnTo>
                    <a:pt x="1500" y="1589"/>
                  </a:lnTo>
                  <a:lnTo>
                    <a:pt x="1519" y="1579"/>
                  </a:lnTo>
                  <a:lnTo>
                    <a:pt x="1537" y="1569"/>
                  </a:lnTo>
                  <a:lnTo>
                    <a:pt x="1552" y="1557"/>
                  </a:lnTo>
                  <a:lnTo>
                    <a:pt x="1567" y="1546"/>
                  </a:lnTo>
                  <a:lnTo>
                    <a:pt x="1580" y="1534"/>
                  </a:lnTo>
                  <a:lnTo>
                    <a:pt x="1591" y="1522"/>
                  </a:lnTo>
                  <a:lnTo>
                    <a:pt x="1601" y="1510"/>
                  </a:lnTo>
                  <a:lnTo>
                    <a:pt x="1610" y="1496"/>
                  </a:lnTo>
                  <a:lnTo>
                    <a:pt x="1617" y="1482"/>
                  </a:lnTo>
                  <a:lnTo>
                    <a:pt x="1624" y="1467"/>
                  </a:lnTo>
                  <a:lnTo>
                    <a:pt x="1628" y="1453"/>
                  </a:lnTo>
                  <a:lnTo>
                    <a:pt x="1632" y="1438"/>
                  </a:lnTo>
                  <a:lnTo>
                    <a:pt x="1633" y="1423"/>
                  </a:lnTo>
                  <a:lnTo>
                    <a:pt x="1634" y="1406"/>
                  </a:lnTo>
                  <a:lnTo>
                    <a:pt x="1627" y="927"/>
                  </a:lnTo>
                  <a:lnTo>
                    <a:pt x="1664" y="910"/>
                  </a:lnTo>
                  <a:lnTo>
                    <a:pt x="1701" y="894"/>
                  </a:lnTo>
                  <a:lnTo>
                    <a:pt x="1775" y="863"/>
                  </a:lnTo>
                  <a:lnTo>
                    <a:pt x="1851" y="834"/>
                  </a:lnTo>
                  <a:lnTo>
                    <a:pt x="1929" y="807"/>
                  </a:lnTo>
                  <a:lnTo>
                    <a:pt x="2008" y="782"/>
                  </a:lnTo>
                  <a:lnTo>
                    <a:pt x="2089" y="759"/>
                  </a:lnTo>
                  <a:lnTo>
                    <a:pt x="2170" y="739"/>
                  </a:lnTo>
                  <a:lnTo>
                    <a:pt x="2252" y="720"/>
                  </a:lnTo>
                  <a:lnTo>
                    <a:pt x="2335" y="705"/>
                  </a:lnTo>
                  <a:lnTo>
                    <a:pt x="2420" y="690"/>
                  </a:lnTo>
                  <a:lnTo>
                    <a:pt x="2504" y="679"/>
                  </a:lnTo>
                  <a:lnTo>
                    <a:pt x="2589" y="669"/>
                  </a:lnTo>
                  <a:lnTo>
                    <a:pt x="2675" y="661"/>
                  </a:lnTo>
                  <a:lnTo>
                    <a:pt x="2761" y="657"/>
                  </a:lnTo>
                  <a:lnTo>
                    <a:pt x="2848" y="654"/>
                  </a:lnTo>
                  <a:lnTo>
                    <a:pt x="2934" y="652"/>
                  </a:lnTo>
                  <a:lnTo>
                    <a:pt x="3021" y="654"/>
                  </a:lnTo>
                  <a:lnTo>
                    <a:pt x="3106" y="657"/>
                  </a:lnTo>
                  <a:lnTo>
                    <a:pt x="3192" y="661"/>
                  </a:lnTo>
                  <a:lnTo>
                    <a:pt x="3278" y="669"/>
                  </a:lnTo>
                  <a:lnTo>
                    <a:pt x="3364" y="679"/>
                  </a:lnTo>
                  <a:lnTo>
                    <a:pt x="3449" y="690"/>
                  </a:lnTo>
                  <a:lnTo>
                    <a:pt x="3532" y="705"/>
                  </a:lnTo>
                  <a:lnTo>
                    <a:pt x="3616" y="720"/>
                  </a:lnTo>
                  <a:lnTo>
                    <a:pt x="3698" y="739"/>
                  </a:lnTo>
                  <a:lnTo>
                    <a:pt x="3780" y="759"/>
                  </a:lnTo>
                  <a:lnTo>
                    <a:pt x="3860" y="782"/>
                  </a:lnTo>
                  <a:lnTo>
                    <a:pt x="3939" y="807"/>
                  </a:lnTo>
                  <a:lnTo>
                    <a:pt x="4017" y="834"/>
                  </a:lnTo>
                  <a:lnTo>
                    <a:pt x="4093" y="863"/>
                  </a:lnTo>
                  <a:lnTo>
                    <a:pt x="4168" y="894"/>
                  </a:lnTo>
                  <a:lnTo>
                    <a:pt x="4204" y="910"/>
                  </a:lnTo>
                  <a:lnTo>
                    <a:pt x="4241" y="927"/>
                  </a:lnTo>
                  <a:lnTo>
                    <a:pt x="4235" y="1406"/>
                  </a:lnTo>
                  <a:lnTo>
                    <a:pt x="4235" y="1423"/>
                  </a:lnTo>
                  <a:lnTo>
                    <a:pt x="4237" y="1438"/>
                  </a:lnTo>
                  <a:lnTo>
                    <a:pt x="4240" y="1453"/>
                  </a:lnTo>
                  <a:lnTo>
                    <a:pt x="4245" y="1467"/>
                  </a:lnTo>
                  <a:lnTo>
                    <a:pt x="4250" y="1482"/>
                  </a:lnTo>
                  <a:lnTo>
                    <a:pt x="4258" y="1496"/>
                  </a:lnTo>
                  <a:lnTo>
                    <a:pt x="4266" y="1510"/>
                  </a:lnTo>
                  <a:lnTo>
                    <a:pt x="4276" y="1522"/>
                  </a:lnTo>
                  <a:lnTo>
                    <a:pt x="4288" y="1534"/>
                  </a:lnTo>
                  <a:lnTo>
                    <a:pt x="4300" y="1546"/>
                  </a:lnTo>
                  <a:lnTo>
                    <a:pt x="4315" y="1557"/>
                  </a:lnTo>
                  <a:lnTo>
                    <a:pt x="4331" y="1569"/>
                  </a:lnTo>
                  <a:lnTo>
                    <a:pt x="4349" y="1579"/>
                  </a:lnTo>
                  <a:lnTo>
                    <a:pt x="4368" y="1589"/>
                  </a:lnTo>
                  <a:lnTo>
                    <a:pt x="4389" y="1599"/>
                  </a:lnTo>
                  <a:lnTo>
                    <a:pt x="4412" y="1607"/>
                  </a:lnTo>
                  <a:lnTo>
                    <a:pt x="5275" y="1837"/>
                  </a:lnTo>
                  <a:lnTo>
                    <a:pt x="5296" y="1841"/>
                  </a:lnTo>
                  <a:lnTo>
                    <a:pt x="5316" y="1843"/>
                  </a:lnTo>
                  <a:lnTo>
                    <a:pt x="5336" y="1845"/>
                  </a:lnTo>
                  <a:lnTo>
                    <a:pt x="5355" y="1845"/>
                  </a:lnTo>
                  <a:lnTo>
                    <a:pt x="5374" y="1844"/>
                  </a:lnTo>
                  <a:lnTo>
                    <a:pt x="5392" y="1842"/>
                  </a:lnTo>
                  <a:lnTo>
                    <a:pt x="5408" y="1838"/>
                  </a:lnTo>
                  <a:lnTo>
                    <a:pt x="5425" y="1834"/>
                  </a:lnTo>
                  <a:lnTo>
                    <a:pt x="5440" y="1828"/>
                  </a:lnTo>
                  <a:lnTo>
                    <a:pt x="5454" y="1821"/>
                  </a:lnTo>
                  <a:lnTo>
                    <a:pt x="5469" y="1813"/>
                  </a:lnTo>
                  <a:lnTo>
                    <a:pt x="5481" y="1803"/>
                  </a:lnTo>
                  <a:lnTo>
                    <a:pt x="5493" y="1790"/>
                  </a:lnTo>
                  <a:lnTo>
                    <a:pt x="5504" y="1778"/>
                  </a:lnTo>
                  <a:lnTo>
                    <a:pt x="5514" y="1764"/>
                  </a:lnTo>
                  <a:lnTo>
                    <a:pt x="5523" y="1748"/>
                  </a:lnTo>
                  <a:lnTo>
                    <a:pt x="5820" y="1128"/>
                  </a:lnTo>
                  <a:lnTo>
                    <a:pt x="5835" y="1095"/>
                  </a:lnTo>
                  <a:lnTo>
                    <a:pt x="5848" y="1065"/>
                  </a:lnTo>
                  <a:lnTo>
                    <a:pt x="5856" y="1037"/>
                  </a:lnTo>
                  <a:lnTo>
                    <a:pt x="5863" y="1011"/>
                  </a:lnTo>
                  <a:lnTo>
                    <a:pt x="5867" y="988"/>
                  </a:lnTo>
                  <a:lnTo>
                    <a:pt x="5868" y="966"/>
                  </a:lnTo>
                  <a:lnTo>
                    <a:pt x="5868" y="956"/>
                  </a:lnTo>
                  <a:lnTo>
                    <a:pt x="5867" y="946"/>
                  </a:lnTo>
                  <a:lnTo>
                    <a:pt x="5864" y="936"/>
                  </a:lnTo>
                  <a:lnTo>
                    <a:pt x="5862" y="927"/>
                  </a:lnTo>
                  <a:lnTo>
                    <a:pt x="5859" y="918"/>
                  </a:lnTo>
                  <a:lnTo>
                    <a:pt x="5854" y="909"/>
                  </a:lnTo>
                  <a:lnTo>
                    <a:pt x="5845" y="892"/>
                  </a:lnTo>
                  <a:lnTo>
                    <a:pt x="5833" y="876"/>
                  </a:lnTo>
                  <a:lnTo>
                    <a:pt x="5820" y="861"/>
                  </a:lnTo>
                  <a:lnTo>
                    <a:pt x="5803" y="846"/>
                  </a:lnTo>
                  <a:lnTo>
                    <a:pt x="5784" y="832"/>
                  </a:lnTo>
                  <a:lnTo>
                    <a:pt x="5763" y="817"/>
                  </a:lnTo>
                  <a:lnTo>
                    <a:pt x="5741" y="803"/>
                  </a:lnTo>
                  <a:lnTo>
                    <a:pt x="5652" y="754"/>
                  </a:lnTo>
                  <a:lnTo>
                    <a:pt x="5564" y="706"/>
                  </a:lnTo>
                  <a:lnTo>
                    <a:pt x="5476" y="660"/>
                  </a:lnTo>
                  <a:lnTo>
                    <a:pt x="5389" y="616"/>
                  </a:lnTo>
                  <a:lnTo>
                    <a:pt x="5301" y="572"/>
                  </a:lnTo>
                  <a:lnTo>
                    <a:pt x="5213" y="531"/>
                  </a:lnTo>
                  <a:lnTo>
                    <a:pt x="5125" y="491"/>
                  </a:lnTo>
                  <a:lnTo>
                    <a:pt x="5037" y="452"/>
                  </a:lnTo>
                  <a:lnTo>
                    <a:pt x="4950" y="415"/>
                  </a:lnTo>
                  <a:lnTo>
                    <a:pt x="4862" y="381"/>
                  </a:lnTo>
                  <a:lnTo>
                    <a:pt x="4774" y="346"/>
                  </a:lnTo>
                  <a:lnTo>
                    <a:pt x="4686" y="315"/>
                  </a:lnTo>
                  <a:lnTo>
                    <a:pt x="4599" y="284"/>
                  </a:lnTo>
                  <a:lnTo>
                    <a:pt x="4511" y="255"/>
                  </a:lnTo>
                  <a:lnTo>
                    <a:pt x="4423" y="228"/>
                  </a:lnTo>
                  <a:lnTo>
                    <a:pt x="4336" y="201"/>
                  </a:lnTo>
                  <a:lnTo>
                    <a:pt x="4248" y="178"/>
                  </a:lnTo>
                  <a:lnTo>
                    <a:pt x="4161" y="154"/>
                  </a:lnTo>
                  <a:lnTo>
                    <a:pt x="4073" y="133"/>
                  </a:lnTo>
                  <a:lnTo>
                    <a:pt x="3985" y="114"/>
                  </a:lnTo>
                  <a:lnTo>
                    <a:pt x="3898" y="95"/>
                  </a:lnTo>
                  <a:lnTo>
                    <a:pt x="3810" y="80"/>
                  </a:lnTo>
                  <a:lnTo>
                    <a:pt x="3722" y="64"/>
                  </a:lnTo>
                  <a:lnTo>
                    <a:pt x="3635" y="51"/>
                  </a:lnTo>
                  <a:lnTo>
                    <a:pt x="3547" y="39"/>
                  </a:lnTo>
                  <a:lnTo>
                    <a:pt x="3460" y="29"/>
                  </a:lnTo>
                  <a:lnTo>
                    <a:pt x="3372" y="21"/>
                  </a:lnTo>
                  <a:lnTo>
                    <a:pt x="3285" y="14"/>
                  </a:lnTo>
                  <a:lnTo>
                    <a:pt x="3197" y="8"/>
                  </a:lnTo>
                  <a:lnTo>
                    <a:pt x="3109" y="4"/>
                  </a:lnTo>
                  <a:lnTo>
                    <a:pt x="3022" y="2"/>
                  </a:lnTo>
                  <a:lnTo>
                    <a:pt x="2934" y="0"/>
                  </a:lnTo>
                  <a:lnTo>
                    <a:pt x="2847" y="2"/>
                  </a:lnTo>
                  <a:lnTo>
                    <a:pt x="2759" y="4"/>
                  </a:lnTo>
                  <a:lnTo>
                    <a:pt x="2672" y="8"/>
                  </a:lnTo>
                  <a:lnTo>
                    <a:pt x="2584" y="14"/>
                  </a:lnTo>
                  <a:lnTo>
                    <a:pt x="2497" y="21"/>
                  </a:lnTo>
                  <a:lnTo>
                    <a:pt x="2409" y="29"/>
                  </a:lnTo>
                  <a:lnTo>
                    <a:pt x="2320" y="39"/>
                  </a:lnTo>
                  <a:lnTo>
                    <a:pt x="2234" y="51"/>
                  </a:lnTo>
                  <a:lnTo>
                    <a:pt x="2145" y="64"/>
                  </a:lnTo>
                  <a:lnTo>
                    <a:pt x="2059" y="80"/>
                  </a:lnTo>
                  <a:lnTo>
                    <a:pt x="1970" y="95"/>
                  </a:lnTo>
                  <a:lnTo>
                    <a:pt x="1882" y="114"/>
                  </a:lnTo>
                  <a:lnTo>
                    <a:pt x="1795" y="133"/>
                  </a:lnTo>
                  <a:lnTo>
                    <a:pt x="1707" y="154"/>
                  </a:lnTo>
                  <a:lnTo>
                    <a:pt x="1620" y="178"/>
                  </a:lnTo>
                  <a:lnTo>
                    <a:pt x="1532" y="201"/>
                  </a:lnTo>
                  <a:lnTo>
                    <a:pt x="1444" y="228"/>
                  </a:lnTo>
                  <a:lnTo>
                    <a:pt x="1357" y="255"/>
                  </a:lnTo>
                  <a:lnTo>
                    <a:pt x="1269" y="284"/>
                  </a:lnTo>
                  <a:lnTo>
                    <a:pt x="1181" y="315"/>
                  </a:lnTo>
                  <a:lnTo>
                    <a:pt x="1094" y="346"/>
                  </a:lnTo>
                  <a:lnTo>
                    <a:pt x="1006" y="381"/>
                  </a:lnTo>
                  <a:lnTo>
                    <a:pt x="918" y="415"/>
                  </a:lnTo>
                  <a:lnTo>
                    <a:pt x="830" y="452"/>
                  </a:lnTo>
                  <a:lnTo>
                    <a:pt x="743" y="491"/>
                  </a:lnTo>
                  <a:lnTo>
                    <a:pt x="655" y="531"/>
                  </a:lnTo>
                  <a:lnTo>
                    <a:pt x="567" y="572"/>
                  </a:lnTo>
                  <a:lnTo>
                    <a:pt x="479" y="616"/>
                  </a:lnTo>
                  <a:lnTo>
                    <a:pt x="391" y="660"/>
                  </a:lnTo>
                  <a:lnTo>
                    <a:pt x="303" y="706"/>
                  </a:lnTo>
                  <a:lnTo>
                    <a:pt x="216" y="754"/>
                  </a:lnTo>
                  <a:lnTo>
                    <a:pt x="128" y="803"/>
                  </a:lnTo>
                  <a:lnTo>
                    <a:pt x="104" y="817"/>
                  </a:lnTo>
                  <a:lnTo>
                    <a:pt x="84" y="832"/>
                  </a:lnTo>
                  <a:lnTo>
                    <a:pt x="65" y="846"/>
                  </a:lnTo>
                  <a:lnTo>
                    <a:pt x="49" y="861"/>
                  </a:lnTo>
                  <a:lnTo>
                    <a:pt x="34" y="876"/>
                  </a:lnTo>
                  <a:lnTo>
                    <a:pt x="23" y="892"/>
                  </a:lnTo>
                  <a:lnTo>
                    <a:pt x="13" y="909"/>
                  </a:lnTo>
                  <a:lnTo>
                    <a:pt x="10" y="918"/>
                  </a:lnTo>
                  <a:lnTo>
                    <a:pt x="6" y="927"/>
                  </a:lnTo>
                  <a:lnTo>
                    <a:pt x="4" y="936"/>
                  </a:lnTo>
                  <a:lnTo>
                    <a:pt x="2" y="946"/>
                  </a:lnTo>
                  <a:lnTo>
                    <a:pt x="1" y="956"/>
                  </a:lnTo>
                  <a:lnTo>
                    <a:pt x="0" y="966"/>
                  </a:lnTo>
                  <a:lnTo>
                    <a:pt x="1" y="988"/>
                  </a:lnTo>
                  <a:lnTo>
                    <a:pt x="4" y="1011"/>
                  </a:lnTo>
                  <a:lnTo>
                    <a:pt x="11" y="1037"/>
                  </a:lnTo>
                  <a:lnTo>
                    <a:pt x="21" y="1065"/>
                  </a:lnTo>
                  <a:lnTo>
                    <a:pt x="33" y="1095"/>
                  </a:lnTo>
                  <a:lnTo>
                    <a:pt x="49" y="1128"/>
                  </a:lnTo>
                  <a:close/>
                  <a:moveTo>
                    <a:pt x="2041" y="1134"/>
                  </a:moveTo>
                  <a:lnTo>
                    <a:pt x="2041" y="1134"/>
                  </a:lnTo>
                  <a:lnTo>
                    <a:pt x="2096" y="1117"/>
                  </a:lnTo>
                  <a:lnTo>
                    <a:pt x="2153" y="1101"/>
                  </a:lnTo>
                  <a:lnTo>
                    <a:pt x="2210" y="1085"/>
                  </a:lnTo>
                  <a:lnTo>
                    <a:pt x="2267" y="1072"/>
                  </a:lnTo>
                  <a:lnTo>
                    <a:pt x="2324" y="1058"/>
                  </a:lnTo>
                  <a:lnTo>
                    <a:pt x="2381" y="1046"/>
                  </a:lnTo>
                  <a:lnTo>
                    <a:pt x="2438" y="1036"/>
                  </a:lnTo>
                  <a:lnTo>
                    <a:pt x="2495" y="1026"/>
                  </a:lnTo>
                  <a:lnTo>
                    <a:pt x="2553" y="1017"/>
                  </a:lnTo>
                  <a:lnTo>
                    <a:pt x="2610" y="1009"/>
                  </a:lnTo>
                  <a:lnTo>
                    <a:pt x="2668" y="1004"/>
                  </a:lnTo>
                  <a:lnTo>
                    <a:pt x="2726" y="998"/>
                  </a:lnTo>
                  <a:lnTo>
                    <a:pt x="2785" y="995"/>
                  </a:lnTo>
                  <a:lnTo>
                    <a:pt x="2843" y="991"/>
                  </a:lnTo>
                  <a:lnTo>
                    <a:pt x="2902" y="989"/>
                  </a:lnTo>
                  <a:lnTo>
                    <a:pt x="2960" y="989"/>
                  </a:lnTo>
                  <a:lnTo>
                    <a:pt x="3019" y="989"/>
                  </a:lnTo>
                  <a:lnTo>
                    <a:pt x="3079" y="991"/>
                  </a:lnTo>
                  <a:lnTo>
                    <a:pt x="3136" y="995"/>
                  </a:lnTo>
                  <a:lnTo>
                    <a:pt x="3194" y="998"/>
                  </a:lnTo>
                  <a:lnTo>
                    <a:pt x="3252" y="1004"/>
                  </a:lnTo>
                  <a:lnTo>
                    <a:pt x="3310" y="1009"/>
                  </a:lnTo>
                  <a:lnTo>
                    <a:pt x="3368" y="1017"/>
                  </a:lnTo>
                  <a:lnTo>
                    <a:pt x="3426" y="1026"/>
                  </a:lnTo>
                  <a:lnTo>
                    <a:pt x="3483" y="1036"/>
                  </a:lnTo>
                  <a:lnTo>
                    <a:pt x="3541" y="1046"/>
                  </a:lnTo>
                  <a:lnTo>
                    <a:pt x="3598" y="1058"/>
                  </a:lnTo>
                  <a:lnTo>
                    <a:pt x="3655" y="1072"/>
                  </a:lnTo>
                  <a:lnTo>
                    <a:pt x="3712" y="1085"/>
                  </a:lnTo>
                  <a:lnTo>
                    <a:pt x="3769" y="1101"/>
                  </a:lnTo>
                  <a:lnTo>
                    <a:pt x="3824" y="1117"/>
                  </a:lnTo>
                  <a:lnTo>
                    <a:pt x="3881" y="1134"/>
                  </a:lnTo>
                  <a:lnTo>
                    <a:pt x="3881" y="1618"/>
                  </a:lnTo>
                  <a:lnTo>
                    <a:pt x="3884" y="1651"/>
                  </a:lnTo>
                  <a:lnTo>
                    <a:pt x="3890" y="1681"/>
                  </a:lnTo>
                  <a:lnTo>
                    <a:pt x="3898" y="1709"/>
                  </a:lnTo>
                  <a:lnTo>
                    <a:pt x="3907" y="1736"/>
                  </a:lnTo>
                  <a:lnTo>
                    <a:pt x="3918" y="1760"/>
                  </a:lnTo>
                  <a:lnTo>
                    <a:pt x="3931" y="1783"/>
                  </a:lnTo>
                  <a:lnTo>
                    <a:pt x="3946" y="1804"/>
                  </a:lnTo>
                  <a:lnTo>
                    <a:pt x="3961" y="1823"/>
                  </a:lnTo>
                  <a:lnTo>
                    <a:pt x="3979" y="1839"/>
                  </a:lnTo>
                  <a:lnTo>
                    <a:pt x="3999" y="1855"/>
                  </a:lnTo>
                  <a:lnTo>
                    <a:pt x="4020" y="1868"/>
                  </a:lnTo>
                  <a:lnTo>
                    <a:pt x="4043" y="1881"/>
                  </a:lnTo>
                  <a:lnTo>
                    <a:pt x="4066" y="1891"/>
                  </a:lnTo>
                  <a:lnTo>
                    <a:pt x="4092" y="1900"/>
                  </a:lnTo>
                  <a:lnTo>
                    <a:pt x="4119" y="1907"/>
                  </a:lnTo>
                  <a:lnTo>
                    <a:pt x="4146" y="1913"/>
                  </a:lnTo>
                  <a:lnTo>
                    <a:pt x="4896" y="2061"/>
                  </a:lnTo>
                  <a:lnTo>
                    <a:pt x="4925" y="2068"/>
                  </a:lnTo>
                  <a:lnTo>
                    <a:pt x="4951" y="2077"/>
                  </a:lnTo>
                  <a:lnTo>
                    <a:pt x="4977" y="2086"/>
                  </a:lnTo>
                  <a:lnTo>
                    <a:pt x="5001" y="2097"/>
                  </a:lnTo>
                  <a:lnTo>
                    <a:pt x="5024" y="2109"/>
                  </a:lnTo>
                  <a:lnTo>
                    <a:pt x="5044" y="2123"/>
                  </a:lnTo>
                  <a:lnTo>
                    <a:pt x="5063" y="2137"/>
                  </a:lnTo>
                  <a:lnTo>
                    <a:pt x="5081" y="2154"/>
                  </a:lnTo>
                  <a:lnTo>
                    <a:pt x="5095" y="2172"/>
                  </a:lnTo>
                  <a:lnTo>
                    <a:pt x="5108" y="2191"/>
                  </a:lnTo>
                  <a:lnTo>
                    <a:pt x="5120" y="2212"/>
                  </a:lnTo>
                  <a:lnTo>
                    <a:pt x="5129" y="2235"/>
                  </a:lnTo>
                  <a:lnTo>
                    <a:pt x="5134" y="2260"/>
                  </a:lnTo>
                  <a:lnTo>
                    <a:pt x="5139" y="2285"/>
                  </a:lnTo>
                  <a:lnTo>
                    <a:pt x="5141" y="2314"/>
                  </a:lnTo>
                  <a:lnTo>
                    <a:pt x="5141" y="2344"/>
                  </a:lnTo>
                  <a:lnTo>
                    <a:pt x="5141" y="3729"/>
                  </a:lnTo>
                  <a:lnTo>
                    <a:pt x="2960" y="3729"/>
                  </a:lnTo>
                  <a:lnTo>
                    <a:pt x="781" y="3729"/>
                  </a:lnTo>
                  <a:lnTo>
                    <a:pt x="781" y="2344"/>
                  </a:lnTo>
                  <a:lnTo>
                    <a:pt x="780" y="2314"/>
                  </a:lnTo>
                  <a:lnTo>
                    <a:pt x="782" y="2285"/>
                  </a:lnTo>
                  <a:lnTo>
                    <a:pt x="787" y="2260"/>
                  </a:lnTo>
                  <a:lnTo>
                    <a:pt x="793" y="2235"/>
                  </a:lnTo>
                  <a:lnTo>
                    <a:pt x="802" y="2212"/>
                  </a:lnTo>
                  <a:lnTo>
                    <a:pt x="813" y="2191"/>
                  </a:lnTo>
                  <a:lnTo>
                    <a:pt x="826" y="2172"/>
                  </a:lnTo>
                  <a:lnTo>
                    <a:pt x="841" y="2154"/>
                  </a:lnTo>
                  <a:lnTo>
                    <a:pt x="858" y="2137"/>
                  </a:lnTo>
                  <a:lnTo>
                    <a:pt x="877" y="2123"/>
                  </a:lnTo>
                  <a:lnTo>
                    <a:pt x="898" y="2109"/>
                  </a:lnTo>
                  <a:lnTo>
                    <a:pt x="920" y="2097"/>
                  </a:lnTo>
                  <a:lnTo>
                    <a:pt x="944" y="2086"/>
                  </a:lnTo>
                  <a:lnTo>
                    <a:pt x="971" y="2077"/>
                  </a:lnTo>
                  <a:lnTo>
                    <a:pt x="997" y="2068"/>
                  </a:lnTo>
                  <a:lnTo>
                    <a:pt x="1026" y="2061"/>
                  </a:lnTo>
                  <a:lnTo>
                    <a:pt x="1775" y="1913"/>
                  </a:lnTo>
                  <a:lnTo>
                    <a:pt x="1803" y="1907"/>
                  </a:lnTo>
                  <a:lnTo>
                    <a:pt x="1830" y="1900"/>
                  </a:lnTo>
                  <a:lnTo>
                    <a:pt x="1855" y="1891"/>
                  </a:lnTo>
                  <a:lnTo>
                    <a:pt x="1879" y="1881"/>
                  </a:lnTo>
                  <a:lnTo>
                    <a:pt x="1901" y="1868"/>
                  </a:lnTo>
                  <a:lnTo>
                    <a:pt x="1923" y="1855"/>
                  </a:lnTo>
                  <a:lnTo>
                    <a:pt x="1941" y="1839"/>
                  </a:lnTo>
                  <a:lnTo>
                    <a:pt x="1959" y="1823"/>
                  </a:lnTo>
                  <a:lnTo>
                    <a:pt x="1976" y="1804"/>
                  </a:lnTo>
                  <a:lnTo>
                    <a:pt x="1991" y="1783"/>
                  </a:lnTo>
                  <a:lnTo>
                    <a:pt x="2003" y="1760"/>
                  </a:lnTo>
                  <a:lnTo>
                    <a:pt x="2014" y="1736"/>
                  </a:lnTo>
                  <a:lnTo>
                    <a:pt x="2024" y="1709"/>
                  </a:lnTo>
                  <a:lnTo>
                    <a:pt x="2031" y="1681"/>
                  </a:lnTo>
                  <a:lnTo>
                    <a:pt x="2037" y="1651"/>
                  </a:lnTo>
                  <a:lnTo>
                    <a:pt x="2041" y="1618"/>
                  </a:lnTo>
                  <a:lnTo>
                    <a:pt x="2041" y="1134"/>
                  </a:lnTo>
                  <a:close/>
                  <a:moveTo>
                    <a:pt x="2971" y="1671"/>
                  </a:moveTo>
                  <a:lnTo>
                    <a:pt x="2971" y="1671"/>
                  </a:lnTo>
                  <a:lnTo>
                    <a:pt x="3017" y="1672"/>
                  </a:lnTo>
                  <a:lnTo>
                    <a:pt x="3063" y="1676"/>
                  </a:lnTo>
                  <a:lnTo>
                    <a:pt x="3107" y="1682"/>
                  </a:lnTo>
                  <a:lnTo>
                    <a:pt x="3151" y="1690"/>
                  </a:lnTo>
                  <a:lnTo>
                    <a:pt x="3194" y="1699"/>
                  </a:lnTo>
                  <a:lnTo>
                    <a:pt x="3237" y="1711"/>
                  </a:lnTo>
                  <a:lnTo>
                    <a:pt x="3278" y="1726"/>
                  </a:lnTo>
                  <a:lnTo>
                    <a:pt x="3318" y="1741"/>
                  </a:lnTo>
                  <a:lnTo>
                    <a:pt x="3358" y="1759"/>
                  </a:lnTo>
                  <a:lnTo>
                    <a:pt x="3396" y="1779"/>
                  </a:lnTo>
                  <a:lnTo>
                    <a:pt x="3434" y="1800"/>
                  </a:lnTo>
                  <a:lnTo>
                    <a:pt x="3470" y="1824"/>
                  </a:lnTo>
                  <a:lnTo>
                    <a:pt x="3505" y="1848"/>
                  </a:lnTo>
                  <a:lnTo>
                    <a:pt x="3539" y="1875"/>
                  </a:lnTo>
                  <a:lnTo>
                    <a:pt x="3571" y="1903"/>
                  </a:lnTo>
                  <a:lnTo>
                    <a:pt x="3602" y="1933"/>
                  </a:lnTo>
                  <a:lnTo>
                    <a:pt x="3631" y="1963"/>
                  </a:lnTo>
                  <a:lnTo>
                    <a:pt x="3659" y="1995"/>
                  </a:lnTo>
                  <a:lnTo>
                    <a:pt x="3686" y="2030"/>
                  </a:lnTo>
                  <a:lnTo>
                    <a:pt x="3711" y="2065"/>
                  </a:lnTo>
                  <a:lnTo>
                    <a:pt x="3734" y="2100"/>
                  </a:lnTo>
                  <a:lnTo>
                    <a:pt x="3755" y="2138"/>
                  </a:lnTo>
                  <a:lnTo>
                    <a:pt x="3775" y="2176"/>
                  </a:lnTo>
                  <a:lnTo>
                    <a:pt x="3793" y="2216"/>
                  </a:lnTo>
                  <a:lnTo>
                    <a:pt x="3809" y="2256"/>
                  </a:lnTo>
                  <a:lnTo>
                    <a:pt x="3823" y="2298"/>
                  </a:lnTo>
                  <a:lnTo>
                    <a:pt x="3835" y="2340"/>
                  </a:lnTo>
                  <a:lnTo>
                    <a:pt x="3845" y="2383"/>
                  </a:lnTo>
                  <a:lnTo>
                    <a:pt x="3853" y="2427"/>
                  </a:lnTo>
                  <a:lnTo>
                    <a:pt x="3859" y="2471"/>
                  </a:lnTo>
                  <a:lnTo>
                    <a:pt x="3862" y="2517"/>
                  </a:lnTo>
                  <a:lnTo>
                    <a:pt x="3863" y="2563"/>
                  </a:lnTo>
                  <a:lnTo>
                    <a:pt x="3863" y="2591"/>
                  </a:lnTo>
                  <a:lnTo>
                    <a:pt x="3861" y="2617"/>
                  </a:lnTo>
                  <a:lnTo>
                    <a:pt x="3860" y="2645"/>
                  </a:lnTo>
                  <a:lnTo>
                    <a:pt x="3857" y="2672"/>
                  </a:lnTo>
                  <a:lnTo>
                    <a:pt x="3853" y="2699"/>
                  </a:lnTo>
                  <a:lnTo>
                    <a:pt x="3849" y="2726"/>
                  </a:lnTo>
                  <a:lnTo>
                    <a:pt x="3843" y="2751"/>
                  </a:lnTo>
                  <a:lnTo>
                    <a:pt x="3838" y="2778"/>
                  </a:lnTo>
                  <a:lnTo>
                    <a:pt x="3831" y="2802"/>
                  </a:lnTo>
                  <a:lnTo>
                    <a:pt x="3823" y="2828"/>
                  </a:lnTo>
                  <a:lnTo>
                    <a:pt x="3814" y="2854"/>
                  </a:lnTo>
                  <a:lnTo>
                    <a:pt x="3805" y="2878"/>
                  </a:lnTo>
                  <a:lnTo>
                    <a:pt x="3796" y="2903"/>
                  </a:lnTo>
                  <a:lnTo>
                    <a:pt x="3786" y="2926"/>
                  </a:lnTo>
                  <a:lnTo>
                    <a:pt x="3775" y="2950"/>
                  </a:lnTo>
                  <a:lnTo>
                    <a:pt x="3763" y="2973"/>
                  </a:lnTo>
                  <a:lnTo>
                    <a:pt x="3410" y="2802"/>
                  </a:lnTo>
                  <a:lnTo>
                    <a:pt x="3423" y="2776"/>
                  </a:lnTo>
                  <a:lnTo>
                    <a:pt x="3435" y="2748"/>
                  </a:lnTo>
                  <a:lnTo>
                    <a:pt x="3446" y="2719"/>
                  </a:lnTo>
                  <a:lnTo>
                    <a:pt x="3455" y="2689"/>
                  </a:lnTo>
                  <a:lnTo>
                    <a:pt x="3462" y="2659"/>
                  </a:lnTo>
                  <a:lnTo>
                    <a:pt x="3466" y="2627"/>
                  </a:lnTo>
                  <a:lnTo>
                    <a:pt x="3470" y="2595"/>
                  </a:lnTo>
                  <a:lnTo>
                    <a:pt x="3471" y="2563"/>
                  </a:lnTo>
                  <a:lnTo>
                    <a:pt x="3470" y="2537"/>
                  </a:lnTo>
                  <a:lnTo>
                    <a:pt x="3469" y="2512"/>
                  </a:lnTo>
                  <a:lnTo>
                    <a:pt x="3465" y="2487"/>
                  </a:lnTo>
                  <a:lnTo>
                    <a:pt x="3461" y="2462"/>
                  </a:lnTo>
                  <a:lnTo>
                    <a:pt x="3455" y="2438"/>
                  </a:lnTo>
                  <a:lnTo>
                    <a:pt x="3449" y="2415"/>
                  </a:lnTo>
                  <a:lnTo>
                    <a:pt x="3441" y="2391"/>
                  </a:lnTo>
                  <a:lnTo>
                    <a:pt x="3432" y="2369"/>
                  </a:lnTo>
                  <a:lnTo>
                    <a:pt x="3422" y="2347"/>
                  </a:lnTo>
                  <a:lnTo>
                    <a:pt x="3411" y="2325"/>
                  </a:lnTo>
                  <a:lnTo>
                    <a:pt x="3398" y="2304"/>
                  </a:lnTo>
                  <a:lnTo>
                    <a:pt x="3386" y="2284"/>
                  </a:lnTo>
                  <a:lnTo>
                    <a:pt x="3372" y="2264"/>
                  </a:lnTo>
                  <a:lnTo>
                    <a:pt x="3357" y="2245"/>
                  </a:lnTo>
                  <a:lnTo>
                    <a:pt x="3342" y="2227"/>
                  </a:lnTo>
                  <a:lnTo>
                    <a:pt x="3325" y="2209"/>
                  </a:lnTo>
                  <a:lnTo>
                    <a:pt x="3307" y="2193"/>
                  </a:lnTo>
                  <a:lnTo>
                    <a:pt x="3289" y="2177"/>
                  </a:lnTo>
                  <a:lnTo>
                    <a:pt x="3270" y="2163"/>
                  </a:lnTo>
                  <a:lnTo>
                    <a:pt x="3251" y="2149"/>
                  </a:lnTo>
                  <a:lnTo>
                    <a:pt x="3230" y="2136"/>
                  </a:lnTo>
                  <a:lnTo>
                    <a:pt x="3210" y="2124"/>
                  </a:lnTo>
                  <a:lnTo>
                    <a:pt x="3188" y="2113"/>
                  </a:lnTo>
                  <a:lnTo>
                    <a:pt x="3165" y="2102"/>
                  </a:lnTo>
                  <a:lnTo>
                    <a:pt x="3143" y="2094"/>
                  </a:lnTo>
                  <a:lnTo>
                    <a:pt x="3120" y="2086"/>
                  </a:lnTo>
                  <a:lnTo>
                    <a:pt x="3096" y="2079"/>
                  </a:lnTo>
                  <a:lnTo>
                    <a:pt x="3072" y="2074"/>
                  </a:lnTo>
                  <a:lnTo>
                    <a:pt x="3047" y="2069"/>
                  </a:lnTo>
                  <a:lnTo>
                    <a:pt x="3023" y="2066"/>
                  </a:lnTo>
                  <a:lnTo>
                    <a:pt x="2997" y="2065"/>
                  </a:lnTo>
                  <a:lnTo>
                    <a:pt x="2971" y="2063"/>
                  </a:lnTo>
                  <a:lnTo>
                    <a:pt x="2946" y="2065"/>
                  </a:lnTo>
                  <a:lnTo>
                    <a:pt x="2920" y="2066"/>
                  </a:lnTo>
                  <a:lnTo>
                    <a:pt x="2896" y="2069"/>
                  </a:lnTo>
                  <a:lnTo>
                    <a:pt x="2871" y="2074"/>
                  </a:lnTo>
                  <a:lnTo>
                    <a:pt x="2847" y="2079"/>
                  </a:lnTo>
                  <a:lnTo>
                    <a:pt x="2823" y="2086"/>
                  </a:lnTo>
                  <a:lnTo>
                    <a:pt x="2800" y="2094"/>
                  </a:lnTo>
                  <a:lnTo>
                    <a:pt x="2778" y="2102"/>
                  </a:lnTo>
                  <a:lnTo>
                    <a:pt x="2755" y="2113"/>
                  </a:lnTo>
                  <a:lnTo>
                    <a:pt x="2734" y="2124"/>
                  </a:lnTo>
                  <a:lnTo>
                    <a:pt x="2713" y="2136"/>
                  </a:lnTo>
                  <a:lnTo>
                    <a:pt x="2693" y="2149"/>
                  </a:lnTo>
                  <a:lnTo>
                    <a:pt x="2673" y="2163"/>
                  </a:lnTo>
                  <a:lnTo>
                    <a:pt x="2654" y="2177"/>
                  </a:lnTo>
                  <a:lnTo>
                    <a:pt x="2636" y="2193"/>
                  </a:lnTo>
                  <a:lnTo>
                    <a:pt x="2619" y="2209"/>
                  </a:lnTo>
                  <a:lnTo>
                    <a:pt x="2603" y="2227"/>
                  </a:lnTo>
                  <a:lnTo>
                    <a:pt x="2587" y="2245"/>
                  </a:lnTo>
                  <a:lnTo>
                    <a:pt x="2571" y="2264"/>
                  </a:lnTo>
                  <a:lnTo>
                    <a:pt x="2558" y="2284"/>
                  </a:lnTo>
                  <a:lnTo>
                    <a:pt x="2545" y="2304"/>
                  </a:lnTo>
                  <a:lnTo>
                    <a:pt x="2532" y="2325"/>
                  </a:lnTo>
                  <a:lnTo>
                    <a:pt x="2521" y="2347"/>
                  </a:lnTo>
                  <a:lnTo>
                    <a:pt x="2512" y="2369"/>
                  </a:lnTo>
                  <a:lnTo>
                    <a:pt x="2502" y="2391"/>
                  </a:lnTo>
                  <a:lnTo>
                    <a:pt x="2494" y="2415"/>
                  </a:lnTo>
                  <a:lnTo>
                    <a:pt x="2488" y="2438"/>
                  </a:lnTo>
                  <a:lnTo>
                    <a:pt x="2482" y="2462"/>
                  </a:lnTo>
                  <a:lnTo>
                    <a:pt x="2478" y="2487"/>
                  </a:lnTo>
                  <a:lnTo>
                    <a:pt x="2475" y="2512"/>
                  </a:lnTo>
                  <a:lnTo>
                    <a:pt x="2473" y="2537"/>
                  </a:lnTo>
                  <a:lnTo>
                    <a:pt x="2472" y="2563"/>
                  </a:lnTo>
                  <a:lnTo>
                    <a:pt x="2473" y="2588"/>
                  </a:lnTo>
                  <a:lnTo>
                    <a:pt x="2475" y="2614"/>
                  </a:lnTo>
                  <a:lnTo>
                    <a:pt x="2478" y="2639"/>
                  </a:lnTo>
                  <a:lnTo>
                    <a:pt x="2482" y="2663"/>
                  </a:lnTo>
                  <a:lnTo>
                    <a:pt x="2488" y="2688"/>
                  </a:lnTo>
                  <a:lnTo>
                    <a:pt x="2494" y="2711"/>
                  </a:lnTo>
                  <a:lnTo>
                    <a:pt x="2502" y="2734"/>
                  </a:lnTo>
                  <a:lnTo>
                    <a:pt x="2512" y="2757"/>
                  </a:lnTo>
                  <a:lnTo>
                    <a:pt x="2521" y="2779"/>
                  </a:lnTo>
                  <a:lnTo>
                    <a:pt x="2532" y="2801"/>
                  </a:lnTo>
                  <a:lnTo>
                    <a:pt x="2545" y="2821"/>
                  </a:lnTo>
                  <a:lnTo>
                    <a:pt x="2558" y="2841"/>
                  </a:lnTo>
                  <a:lnTo>
                    <a:pt x="2571" y="2861"/>
                  </a:lnTo>
                  <a:lnTo>
                    <a:pt x="2587" y="2880"/>
                  </a:lnTo>
                  <a:lnTo>
                    <a:pt x="2603" y="2898"/>
                  </a:lnTo>
                  <a:lnTo>
                    <a:pt x="2619" y="2916"/>
                  </a:lnTo>
                  <a:lnTo>
                    <a:pt x="2636" y="2933"/>
                  </a:lnTo>
                  <a:lnTo>
                    <a:pt x="2654" y="2948"/>
                  </a:lnTo>
                  <a:lnTo>
                    <a:pt x="2673" y="2963"/>
                  </a:lnTo>
                  <a:lnTo>
                    <a:pt x="2693" y="2976"/>
                  </a:lnTo>
                  <a:lnTo>
                    <a:pt x="2713" y="2990"/>
                  </a:lnTo>
                  <a:lnTo>
                    <a:pt x="2734" y="3002"/>
                  </a:lnTo>
                  <a:lnTo>
                    <a:pt x="2755" y="3013"/>
                  </a:lnTo>
                  <a:lnTo>
                    <a:pt x="2778" y="3023"/>
                  </a:lnTo>
                  <a:lnTo>
                    <a:pt x="2800" y="3032"/>
                  </a:lnTo>
                  <a:lnTo>
                    <a:pt x="2823" y="3040"/>
                  </a:lnTo>
                  <a:lnTo>
                    <a:pt x="2847" y="3047"/>
                  </a:lnTo>
                  <a:lnTo>
                    <a:pt x="2871" y="3052"/>
                  </a:lnTo>
                  <a:lnTo>
                    <a:pt x="2896" y="3057"/>
                  </a:lnTo>
                  <a:lnTo>
                    <a:pt x="2920" y="3060"/>
                  </a:lnTo>
                  <a:lnTo>
                    <a:pt x="2946" y="3061"/>
                  </a:lnTo>
                  <a:lnTo>
                    <a:pt x="2971" y="3062"/>
                  </a:lnTo>
                  <a:lnTo>
                    <a:pt x="2994" y="3061"/>
                  </a:lnTo>
                  <a:lnTo>
                    <a:pt x="3015" y="3060"/>
                  </a:lnTo>
                  <a:lnTo>
                    <a:pt x="3037" y="3058"/>
                  </a:lnTo>
                  <a:lnTo>
                    <a:pt x="3058" y="3054"/>
                  </a:lnTo>
                  <a:lnTo>
                    <a:pt x="3079" y="3051"/>
                  </a:lnTo>
                  <a:lnTo>
                    <a:pt x="3100" y="3045"/>
                  </a:lnTo>
                  <a:lnTo>
                    <a:pt x="3120" y="3040"/>
                  </a:lnTo>
                  <a:lnTo>
                    <a:pt x="3140" y="3033"/>
                  </a:lnTo>
                  <a:lnTo>
                    <a:pt x="3159" y="3025"/>
                  </a:lnTo>
                  <a:lnTo>
                    <a:pt x="3178" y="3018"/>
                  </a:lnTo>
                  <a:lnTo>
                    <a:pt x="3197" y="3009"/>
                  </a:lnTo>
                  <a:lnTo>
                    <a:pt x="3215" y="2999"/>
                  </a:lnTo>
                  <a:lnTo>
                    <a:pt x="3232" y="2989"/>
                  </a:lnTo>
                  <a:lnTo>
                    <a:pt x="3250" y="2977"/>
                  </a:lnTo>
                  <a:lnTo>
                    <a:pt x="3267" y="2965"/>
                  </a:lnTo>
                  <a:lnTo>
                    <a:pt x="3283" y="2953"/>
                  </a:lnTo>
                  <a:lnTo>
                    <a:pt x="3563" y="3229"/>
                  </a:lnTo>
                  <a:lnTo>
                    <a:pt x="3533" y="3255"/>
                  </a:lnTo>
                  <a:lnTo>
                    <a:pt x="3502" y="3279"/>
                  </a:lnTo>
                  <a:lnTo>
                    <a:pt x="3470" y="3303"/>
                  </a:lnTo>
                  <a:lnTo>
                    <a:pt x="3436" y="3324"/>
                  </a:lnTo>
                  <a:lnTo>
                    <a:pt x="3402" y="3344"/>
                  </a:lnTo>
                  <a:lnTo>
                    <a:pt x="3366" y="3362"/>
                  </a:lnTo>
                  <a:lnTo>
                    <a:pt x="3330" y="3379"/>
                  </a:lnTo>
                  <a:lnTo>
                    <a:pt x="3294" y="3394"/>
                  </a:lnTo>
                  <a:lnTo>
                    <a:pt x="3256" y="3408"/>
                  </a:lnTo>
                  <a:lnTo>
                    <a:pt x="3217" y="3420"/>
                  </a:lnTo>
                  <a:lnTo>
                    <a:pt x="3178" y="3430"/>
                  </a:lnTo>
                  <a:lnTo>
                    <a:pt x="3138" y="3439"/>
                  </a:lnTo>
                  <a:lnTo>
                    <a:pt x="3097" y="3446"/>
                  </a:lnTo>
                  <a:lnTo>
                    <a:pt x="3056" y="3450"/>
                  </a:lnTo>
                  <a:lnTo>
                    <a:pt x="3014" y="3453"/>
                  </a:lnTo>
                  <a:lnTo>
                    <a:pt x="2971" y="3454"/>
                  </a:lnTo>
                  <a:lnTo>
                    <a:pt x="2926" y="3453"/>
                  </a:lnTo>
                  <a:lnTo>
                    <a:pt x="2880" y="3450"/>
                  </a:lnTo>
                  <a:lnTo>
                    <a:pt x="2835" y="3444"/>
                  </a:lnTo>
                  <a:lnTo>
                    <a:pt x="2792" y="3435"/>
                  </a:lnTo>
                  <a:lnTo>
                    <a:pt x="2749" y="3427"/>
                  </a:lnTo>
                  <a:lnTo>
                    <a:pt x="2706" y="3414"/>
                  </a:lnTo>
                  <a:lnTo>
                    <a:pt x="2665" y="3400"/>
                  </a:lnTo>
                  <a:lnTo>
                    <a:pt x="2625" y="3384"/>
                  </a:lnTo>
                  <a:lnTo>
                    <a:pt x="2585" y="3366"/>
                  </a:lnTo>
                  <a:lnTo>
                    <a:pt x="2547" y="3346"/>
                  </a:lnTo>
                  <a:lnTo>
                    <a:pt x="2510" y="3325"/>
                  </a:lnTo>
                  <a:lnTo>
                    <a:pt x="2473" y="3302"/>
                  </a:lnTo>
                  <a:lnTo>
                    <a:pt x="2439" y="3277"/>
                  </a:lnTo>
                  <a:lnTo>
                    <a:pt x="2405" y="3250"/>
                  </a:lnTo>
                  <a:lnTo>
                    <a:pt x="2373" y="3223"/>
                  </a:lnTo>
                  <a:lnTo>
                    <a:pt x="2342" y="3193"/>
                  </a:lnTo>
                  <a:lnTo>
                    <a:pt x="2312" y="3162"/>
                  </a:lnTo>
                  <a:lnTo>
                    <a:pt x="2284" y="3130"/>
                  </a:lnTo>
                  <a:lnTo>
                    <a:pt x="2257" y="3096"/>
                  </a:lnTo>
                  <a:lnTo>
                    <a:pt x="2232" y="3061"/>
                  </a:lnTo>
                  <a:lnTo>
                    <a:pt x="2209" y="3025"/>
                  </a:lnTo>
                  <a:lnTo>
                    <a:pt x="2188" y="2987"/>
                  </a:lnTo>
                  <a:lnTo>
                    <a:pt x="2168" y="2950"/>
                  </a:lnTo>
                  <a:lnTo>
                    <a:pt x="2150" y="2909"/>
                  </a:lnTo>
                  <a:lnTo>
                    <a:pt x="2134" y="2869"/>
                  </a:lnTo>
                  <a:lnTo>
                    <a:pt x="2120" y="2828"/>
                  </a:lnTo>
                  <a:lnTo>
                    <a:pt x="2109" y="2786"/>
                  </a:lnTo>
                  <a:lnTo>
                    <a:pt x="2099" y="2742"/>
                  </a:lnTo>
                  <a:lnTo>
                    <a:pt x="2091" y="2699"/>
                  </a:lnTo>
                  <a:lnTo>
                    <a:pt x="2085" y="2654"/>
                  </a:lnTo>
                  <a:lnTo>
                    <a:pt x="2081" y="2608"/>
                  </a:lnTo>
                  <a:lnTo>
                    <a:pt x="2080" y="2563"/>
                  </a:lnTo>
                  <a:lnTo>
                    <a:pt x="2081" y="2517"/>
                  </a:lnTo>
                  <a:lnTo>
                    <a:pt x="2085" y="2471"/>
                  </a:lnTo>
                  <a:lnTo>
                    <a:pt x="2091" y="2427"/>
                  </a:lnTo>
                  <a:lnTo>
                    <a:pt x="2099" y="2383"/>
                  </a:lnTo>
                  <a:lnTo>
                    <a:pt x="2109" y="2340"/>
                  </a:lnTo>
                  <a:lnTo>
                    <a:pt x="2120" y="2298"/>
                  </a:lnTo>
                  <a:lnTo>
                    <a:pt x="2134" y="2256"/>
                  </a:lnTo>
                  <a:lnTo>
                    <a:pt x="2150" y="2216"/>
                  </a:lnTo>
                  <a:lnTo>
                    <a:pt x="2168" y="2176"/>
                  </a:lnTo>
                  <a:lnTo>
                    <a:pt x="2188" y="2138"/>
                  </a:lnTo>
                  <a:lnTo>
                    <a:pt x="2209" y="2100"/>
                  </a:lnTo>
                  <a:lnTo>
                    <a:pt x="2232" y="2065"/>
                  </a:lnTo>
                  <a:lnTo>
                    <a:pt x="2257" y="2030"/>
                  </a:lnTo>
                  <a:lnTo>
                    <a:pt x="2284" y="1995"/>
                  </a:lnTo>
                  <a:lnTo>
                    <a:pt x="2312" y="1963"/>
                  </a:lnTo>
                  <a:lnTo>
                    <a:pt x="2342" y="1933"/>
                  </a:lnTo>
                  <a:lnTo>
                    <a:pt x="2373" y="1903"/>
                  </a:lnTo>
                  <a:lnTo>
                    <a:pt x="2405" y="1875"/>
                  </a:lnTo>
                  <a:lnTo>
                    <a:pt x="2439" y="1848"/>
                  </a:lnTo>
                  <a:lnTo>
                    <a:pt x="2473" y="1824"/>
                  </a:lnTo>
                  <a:lnTo>
                    <a:pt x="2510" y="1800"/>
                  </a:lnTo>
                  <a:lnTo>
                    <a:pt x="2547" y="1779"/>
                  </a:lnTo>
                  <a:lnTo>
                    <a:pt x="2585" y="1759"/>
                  </a:lnTo>
                  <a:lnTo>
                    <a:pt x="2625" y="1741"/>
                  </a:lnTo>
                  <a:lnTo>
                    <a:pt x="2665" y="1726"/>
                  </a:lnTo>
                  <a:lnTo>
                    <a:pt x="2706" y="1711"/>
                  </a:lnTo>
                  <a:lnTo>
                    <a:pt x="2749" y="1699"/>
                  </a:lnTo>
                  <a:lnTo>
                    <a:pt x="2792" y="1690"/>
                  </a:lnTo>
                  <a:lnTo>
                    <a:pt x="2835" y="1682"/>
                  </a:lnTo>
                  <a:lnTo>
                    <a:pt x="2880" y="1676"/>
                  </a:lnTo>
                  <a:lnTo>
                    <a:pt x="2926" y="1672"/>
                  </a:lnTo>
                  <a:lnTo>
                    <a:pt x="2971" y="1671"/>
                  </a:lnTo>
                  <a:close/>
                  <a:moveTo>
                    <a:pt x="4858" y="3824"/>
                  </a:moveTo>
                  <a:lnTo>
                    <a:pt x="4858" y="3824"/>
                  </a:lnTo>
                  <a:lnTo>
                    <a:pt x="4328" y="3824"/>
                  </a:lnTo>
                  <a:lnTo>
                    <a:pt x="4328" y="4208"/>
                  </a:lnTo>
                  <a:lnTo>
                    <a:pt x="4702" y="4208"/>
                  </a:lnTo>
                  <a:lnTo>
                    <a:pt x="4858" y="3824"/>
                  </a:lnTo>
                  <a:close/>
                  <a:moveTo>
                    <a:pt x="1064" y="3824"/>
                  </a:moveTo>
                  <a:lnTo>
                    <a:pt x="1064" y="3824"/>
                  </a:lnTo>
                  <a:lnTo>
                    <a:pt x="1594" y="3824"/>
                  </a:lnTo>
                  <a:lnTo>
                    <a:pt x="1594" y="4208"/>
                  </a:lnTo>
                  <a:lnTo>
                    <a:pt x="1219" y="4208"/>
                  </a:lnTo>
                  <a:lnTo>
                    <a:pt x="1064" y="3824"/>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685800">
                <a:defRPr/>
              </a:pPr>
              <a:endParaRPr lang="zh-CN" altLang="en-US" sz="1400" dirty="0">
                <a:solidFill>
                  <a:schemeClr val="bg1"/>
                </a:solidFill>
                <a:latin typeface="+mn-lt"/>
                <a:ea typeface="+mn-ea"/>
                <a:cs typeface="+mn-ea"/>
                <a:sym typeface="+mn-lt"/>
              </a:endParaRPr>
            </a:p>
          </p:txBody>
        </p:sp>
        <p:sp>
          <p:nvSpPr>
            <p:cNvPr id="20" name="文本框 19"/>
            <p:cNvSpPr txBox="1"/>
            <p:nvPr/>
          </p:nvSpPr>
          <p:spPr>
            <a:xfrm>
              <a:off x="2417426" y="1712115"/>
              <a:ext cx="789105" cy="677108"/>
            </a:xfrm>
            <a:prstGeom prst="rect">
              <a:avLst/>
            </a:prstGeom>
            <a:noFill/>
          </p:spPr>
          <p:txBody>
            <a:bodyPr wrap="none" rtlCol="0">
              <a:spAutoFit/>
            </a:bodyPr>
            <a:lstStyle/>
            <a:p>
              <a:r>
                <a:rPr lang="en-US" altLang="zh-CN" sz="2700" dirty="0">
                  <a:solidFill>
                    <a:schemeClr val="bg1"/>
                  </a:solidFill>
                  <a:cs typeface="+mn-ea"/>
                  <a:sym typeface="+mn-lt"/>
                </a:rPr>
                <a:t>01</a:t>
              </a:r>
              <a:endParaRPr lang="zh-CN" altLang="en-US" sz="2700" dirty="0">
                <a:solidFill>
                  <a:schemeClr val="bg1"/>
                </a:solidFill>
                <a:cs typeface="+mn-ea"/>
                <a:sym typeface="+mn-lt"/>
              </a:endParaRPr>
            </a:p>
          </p:txBody>
        </p:sp>
      </p:grpSp>
      <p:grpSp>
        <p:nvGrpSpPr>
          <p:cNvPr id="25" name="组合 29"/>
          <p:cNvGrpSpPr/>
          <p:nvPr/>
        </p:nvGrpSpPr>
        <p:grpSpPr>
          <a:xfrm>
            <a:off x="3088102" y="1261475"/>
            <a:ext cx="2720136" cy="3295779"/>
            <a:chOff x="4117469" y="1681967"/>
            <a:chExt cx="3626848" cy="4394372"/>
          </a:xfrm>
        </p:grpSpPr>
        <p:grpSp>
          <p:nvGrpSpPr>
            <p:cNvPr id="26" name="组合 23"/>
            <p:cNvGrpSpPr/>
            <p:nvPr/>
          </p:nvGrpSpPr>
          <p:grpSpPr>
            <a:xfrm>
              <a:off x="4731785" y="1681967"/>
              <a:ext cx="2536723" cy="4394372"/>
              <a:chOff x="4731785" y="1681967"/>
              <a:chExt cx="2536723" cy="4394372"/>
            </a:xfrm>
          </p:grpSpPr>
          <p:sp>
            <p:nvSpPr>
              <p:cNvPr id="2" name="任意多边形 1"/>
              <p:cNvSpPr/>
              <p:nvPr/>
            </p:nvSpPr>
            <p:spPr>
              <a:xfrm>
                <a:off x="4731785" y="2035281"/>
                <a:ext cx="2536723" cy="4041058"/>
              </a:xfrm>
              <a:custGeom>
                <a:avLst/>
                <a:gdLst>
                  <a:gd name="connsiteX0" fmla="*/ 0 w 2536723"/>
                  <a:gd name="connsiteY0" fmla="*/ 0 h 4041058"/>
                  <a:gd name="connsiteX1" fmla="*/ 1933522 w 2536723"/>
                  <a:gd name="connsiteY1" fmla="*/ 0 h 4041058"/>
                  <a:gd name="connsiteX2" fmla="*/ 2536723 w 2536723"/>
                  <a:gd name="connsiteY2" fmla="*/ 565395 h 4041058"/>
                  <a:gd name="connsiteX3" fmla="*/ 2536723 w 2536723"/>
                  <a:gd name="connsiteY3" fmla="*/ 4041058 h 4041058"/>
                  <a:gd name="connsiteX4" fmla="*/ 0 w 2536723"/>
                  <a:gd name="connsiteY4" fmla="*/ 4041058 h 4041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6723" h="4041058">
                    <a:moveTo>
                      <a:pt x="0" y="0"/>
                    </a:moveTo>
                    <a:lnTo>
                      <a:pt x="1933522" y="0"/>
                    </a:lnTo>
                    <a:lnTo>
                      <a:pt x="2536723" y="565395"/>
                    </a:lnTo>
                    <a:lnTo>
                      <a:pt x="2536723" y="4041058"/>
                    </a:lnTo>
                    <a:lnTo>
                      <a:pt x="0" y="404105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3" name="任意多边形 2"/>
              <p:cNvSpPr/>
              <p:nvPr/>
            </p:nvSpPr>
            <p:spPr>
              <a:xfrm>
                <a:off x="5321720" y="1681967"/>
                <a:ext cx="1356852" cy="716154"/>
              </a:xfrm>
              <a:custGeom>
                <a:avLst/>
                <a:gdLst>
                  <a:gd name="connsiteX0" fmla="*/ 0 w 1356852"/>
                  <a:gd name="connsiteY0" fmla="*/ 0 h 716154"/>
                  <a:gd name="connsiteX1" fmla="*/ 971238 w 1356852"/>
                  <a:gd name="connsiteY1" fmla="*/ 0 h 716154"/>
                  <a:gd name="connsiteX2" fmla="*/ 1356852 w 1356852"/>
                  <a:gd name="connsiteY2" fmla="*/ 361446 h 716154"/>
                  <a:gd name="connsiteX3" fmla="*/ 1356852 w 1356852"/>
                  <a:gd name="connsiteY3" fmla="*/ 716154 h 716154"/>
                  <a:gd name="connsiteX4" fmla="*/ 0 w 1356852"/>
                  <a:gd name="connsiteY4" fmla="*/ 716154 h 716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6852" h="716154">
                    <a:moveTo>
                      <a:pt x="0" y="0"/>
                    </a:moveTo>
                    <a:lnTo>
                      <a:pt x="971238" y="0"/>
                    </a:lnTo>
                    <a:lnTo>
                      <a:pt x="1356852" y="361446"/>
                    </a:lnTo>
                    <a:lnTo>
                      <a:pt x="1356852" y="716154"/>
                    </a:lnTo>
                    <a:lnTo>
                      <a:pt x="0" y="716154"/>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grpSp>
        <p:sp>
          <p:nvSpPr>
            <p:cNvPr id="12" name="文本框 11"/>
            <p:cNvSpPr txBox="1"/>
            <p:nvPr/>
          </p:nvSpPr>
          <p:spPr>
            <a:xfrm>
              <a:off x="4754166" y="3948579"/>
              <a:ext cx="2445345" cy="1531872"/>
            </a:xfrm>
            <a:prstGeom prst="rect">
              <a:avLst/>
            </a:prstGeom>
            <a:noFill/>
          </p:spPr>
          <p:txBody>
            <a:bodyPr wrap="square" rtlCol="0">
              <a:spAutoFit/>
            </a:bodyPr>
            <a:lstStyle/>
            <a:p>
              <a:pPr algn="ctr">
                <a:lnSpc>
                  <a:spcPct val="110000"/>
                </a:lnSpc>
              </a:pPr>
              <a:r>
                <a:rPr lang="zh-CN" altLang="en-US" sz="900" noProof="1">
                  <a:solidFill>
                    <a:schemeClr val="bg1"/>
                  </a:solidFill>
                  <a:cs typeface="+mn-ea"/>
                  <a:sym typeface="+mn-lt"/>
                </a:rPr>
                <a:t>在这里进行编辑内容，建议使用微软雅黑，大小可进行适当调整，模板中的所有图片都可进行替换编辑。在这里进行编辑内容，建议使用微软雅黑，大小可进行适当调整，模板中的所有图片都可进行替换编辑。</a:t>
              </a:r>
              <a:endParaRPr lang="zh-CN" altLang="en-US" sz="1200" b="1" dirty="0">
                <a:solidFill>
                  <a:schemeClr val="bg1"/>
                </a:solidFill>
                <a:cs typeface="+mn-ea"/>
                <a:sym typeface="+mn-lt"/>
              </a:endParaRPr>
            </a:p>
          </p:txBody>
        </p:sp>
        <p:sp>
          <p:nvSpPr>
            <p:cNvPr id="13" name="文本框 12"/>
            <p:cNvSpPr txBox="1"/>
            <p:nvPr/>
          </p:nvSpPr>
          <p:spPr>
            <a:xfrm>
              <a:off x="4117469" y="2785862"/>
              <a:ext cx="3626848" cy="615553"/>
            </a:xfrm>
            <a:prstGeom prst="rect">
              <a:avLst/>
            </a:prstGeom>
            <a:noFill/>
          </p:spPr>
          <p:txBody>
            <a:bodyPr wrap="square" rtlCol="0">
              <a:spAutoFit/>
            </a:bodyPr>
            <a:lstStyle/>
            <a:p>
              <a:pPr lvl="0" algn="ctr"/>
              <a:r>
                <a:rPr lang="zh-CN" altLang="en-US" b="1" dirty="0">
                  <a:solidFill>
                    <a:prstClr val="white"/>
                  </a:solidFill>
                  <a:cs typeface="+mn-ea"/>
                  <a:sym typeface="+mn-lt"/>
                </a:rPr>
                <a:t>点击输入标题</a:t>
              </a:r>
            </a:p>
          </p:txBody>
        </p:sp>
        <p:sp>
          <p:nvSpPr>
            <p:cNvPr id="18" name="KSO_Shape"/>
            <p:cNvSpPr/>
            <p:nvPr/>
          </p:nvSpPr>
          <p:spPr bwMode="auto">
            <a:xfrm>
              <a:off x="5628203" y="3281298"/>
              <a:ext cx="835326" cy="596345"/>
            </a:xfrm>
            <a:custGeom>
              <a:avLst/>
              <a:gdLst>
                <a:gd name="T0" fmla="*/ 292563706 w 6176"/>
                <a:gd name="T1" fmla="*/ 94836 h 4867"/>
                <a:gd name="T2" fmla="*/ 308833011 w 6176"/>
                <a:gd name="T3" fmla="*/ 10908958 h 4867"/>
                <a:gd name="T4" fmla="*/ 311211793 w 6176"/>
                <a:gd name="T5" fmla="*/ 392245233 h 4867"/>
                <a:gd name="T6" fmla="*/ 296655015 w 6176"/>
                <a:gd name="T7" fmla="*/ 408181752 h 4867"/>
                <a:gd name="T8" fmla="*/ 276960350 w 6176"/>
                <a:gd name="T9" fmla="*/ 404387372 h 4867"/>
                <a:gd name="T10" fmla="*/ 41862807 w 6176"/>
                <a:gd name="T11" fmla="*/ 298239259 h 4867"/>
                <a:gd name="T12" fmla="*/ 16649934 w 6176"/>
                <a:gd name="T13" fmla="*/ 281164395 h 4867"/>
                <a:gd name="T14" fmla="*/ 1236893 w 6176"/>
                <a:gd name="T15" fmla="*/ 251188700 h 4867"/>
                <a:gd name="T16" fmla="*/ 1902841 w 6176"/>
                <a:gd name="T17" fmla="*/ 155475362 h 4867"/>
                <a:gd name="T18" fmla="*/ 18648087 w 6176"/>
                <a:gd name="T19" fmla="*/ 126258359 h 4867"/>
                <a:gd name="T20" fmla="*/ 39959966 w 6176"/>
                <a:gd name="T21" fmla="*/ 112314020 h 4867"/>
                <a:gd name="T22" fmla="*/ 473334819 w 6176"/>
                <a:gd name="T23" fmla="*/ 233639653 h 4867"/>
                <a:gd name="T24" fmla="*/ 501877740 w 6176"/>
                <a:gd name="T25" fmla="*/ 237339197 h 4867"/>
                <a:gd name="T26" fmla="*/ 530230038 w 6176"/>
                <a:gd name="T27" fmla="*/ 248817174 h 4867"/>
                <a:gd name="T28" fmla="*/ 554111014 w 6176"/>
                <a:gd name="T29" fmla="*/ 267125219 h 4867"/>
                <a:gd name="T30" fmla="*/ 571046267 w 6176"/>
                <a:gd name="T31" fmla="*/ 288563482 h 4867"/>
                <a:gd name="T32" fmla="*/ 583319883 w 6176"/>
                <a:gd name="T33" fmla="*/ 316547304 h 4867"/>
                <a:gd name="T34" fmla="*/ 587601198 w 6176"/>
                <a:gd name="T35" fmla="*/ 347756180 h 4867"/>
                <a:gd name="T36" fmla="*/ 583985831 w 6176"/>
                <a:gd name="T37" fmla="*/ 376214185 h 4867"/>
                <a:gd name="T38" fmla="*/ 572473475 w 6176"/>
                <a:gd name="T39" fmla="*/ 404482209 h 4867"/>
                <a:gd name="T40" fmla="*/ 554111014 w 6176"/>
                <a:gd name="T41" fmla="*/ 428386834 h 4867"/>
                <a:gd name="T42" fmla="*/ 532513509 w 6176"/>
                <a:gd name="T43" fmla="*/ 445177189 h 4867"/>
                <a:gd name="T44" fmla="*/ 504636844 w 6176"/>
                <a:gd name="T45" fmla="*/ 457414165 h 4867"/>
                <a:gd name="T46" fmla="*/ 473334819 w 6176"/>
                <a:gd name="T47" fmla="*/ 461682727 h 4867"/>
                <a:gd name="T48" fmla="*/ 444601892 w 6176"/>
                <a:gd name="T49" fmla="*/ 458172856 h 4867"/>
                <a:gd name="T50" fmla="*/ 416439601 w 6176"/>
                <a:gd name="T51" fmla="*/ 446600043 h 4867"/>
                <a:gd name="T52" fmla="*/ 392463621 w 6176"/>
                <a:gd name="T53" fmla="*/ 428386834 h 4867"/>
                <a:gd name="T54" fmla="*/ 375528060 w 6176"/>
                <a:gd name="T55" fmla="*/ 406758898 h 4867"/>
                <a:gd name="T56" fmla="*/ 363254752 w 6176"/>
                <a:gd name="T57" fmla="*/ 378965057 h 4867"/>
                <a:gd name="T58" fmla="*/ 358878126 w 6176"/>
                <a:gd name="T59" fmla="*/ 347756180 h 4867"/>
                <a:gd name="T60" fmla="*/ 362588804 w 6176"/>
                <a:gd name="T61" fmla="*/ 319298176 h 4867"/>
                <a:gd name="T62" fmla="*/ 374101161 w 6176"/>
                <a:gd name="T63" fmla="*/ 291029844 h 4867"/>
                <a:gd name="T64" fmla="*/ 392463621 w 6176"/>
                <a:gd name="T65" fmla="*/ 267125219 h 4867"/>
                <a:gd name="T66" fmla="*/ 413965815 w 6176"/>
                <a:gd name="T67" fmla="*/ 250240336 h 4867"/>
                <a:gd name="T68" fmla="*/ 442032795 w 6176"/>
                <a:gd name="T69" fmla="*/ 238003360 h 4867"/>
                <a:gd name="T70" fmla="*/ 473334819 w 6176"/>
                <a:gd name="T71" fmla="*/ 233639653 h 4867"/>
                <a:gd name="T72" fmla="*/ 470195086 w 6176"/>
                <a:gd name="T73" fmla="*/ 424877271 h 4867"/>
                <a:gd name="T74" fmla="*/ 506825003 w 6176"/>
                <a:gd name="T75" fmla="*/ 417288203 h 4867"/>
                <a:gd name="T76" fmla="*/ 535272613 w 6176"/>
                <a:gd name="T77" fmla="*/ 393858068 h 4867"/>
                <a:gd name="T78" fmla="*/ 550305333 w 6176"/>
                <a:gd name="T79" fmla="*/ 355534613 h 4867"/>
                <a:gd name="T80" fmla="*/ 544596810 w 6176"/>
                <a:gd name="T81" fmla="*/ 317590813 h 4867"/>
                <a:gd name="T82" fmla="*/ 418437445 w 6176"/>
                <a:gd name="T83" fmla="*/ 402110683 h 4867"/>
                <a:gd name="T84" fmla="*/ 473334819 w 6176"/>
                <a:gd name="T85" fmla="*/ 270540254 h 4867"/>
                <a:gd name="T86" fmla="*/ 433089535 w 6176"/>
                <a:gd name="T87" fmla="*/ 281638884 h 4867"/>
                <a:gd name="T88" fmla="*/ 407020400 w 6176"/>
                <a:gd name="T89" fmla="*/ 307630527 h 4867"/>
                <a:gd name="T90" fmla="*/ 395888673 w 6176"/>
                <a:gd name="T91" fmla="*/ 347756180 h 4867"/>
                <a:gd name="T92" fmla="*/ 405212562 w 6176"/>
                <a:gd name="T93" fmla="*/ 384466800 h 4867"/>
                <a:gd name="T94" fmla="*/ 320155053 w 6176"/>
                <a:gd name="T95" fmla="*/ 349084198 h 4867"/>
                <a:gd name="T96" fmla="*/ 288567710 w 6176"/>
                <a:gd name="T97" fmla="*/ 91349939 h 4867"/>
                <a:gd name="T98" fmla="*/ 285237661 w 6176"/>
                <a:gd name="T99" fmla="*/ 71809020 h 4867"/>
                <a:gd name="T100" fmla="*/ 265067363 w 6176"/>
                <a:gd name="T101" fmla="*/ 63935443 h 4867"/>
                <a:gd name="T102" fmla="*/ 168783123 w 6176"/>
                <a:gd name="T103" fmla="*/ 137167317 h 4867"/>
                <a:gd name="T104" fmla="*/ 169163753 w 6176"/>
                <a:gd name="T105" fmla="*/ 158605580 h 4867"/>
                <a:gd name="T106" fmla="*/ 186479636 w 6176"/>
                <a:gd name="T107" fmla="*/ 168565866 h 4867"/>
                <a:gd name="T108" fmla="*/ 63935946 w 6176"/>
                <a:gd name="T109" fmla="*/ 149878475 h 4867"/>
                <a:gd name="T110" fmla="*/ 48617907 w 6176"/>
                <a:gd name="T111" fmla="*/ 156234054 h 4867"/>
                <a:gd name="T112" fmla="*/ 42338440 w 6176"/>
                <a:gd name="T113" fmla="*/ 238287869 h 4867"/>
                <a:gd name="T114" fmla="*/ 51852644 w 6176"/>
                <a:gd name="T115" fmla="*/ 256121424 h 486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176" h="4867">
                  <a:moveTo>
                    <a:pt x="1587" y="1134"/>
                  </a:moveTo>
                  <a:lnTo>
                    <a:pt x="2912" y="51"/>
                  </a:lnTo>
                  <a:lnTo>
                    <a:pt x="2930" y="38"/>
                  </a:lnTo>
                  <a:lnTo>
                    <a:pt x="2949" y="26"/>
                  </a:lnTo>
                  <a:lnTo>
                    <a:pt x="2968" y="17"/>
                  </a:lnTo>
                  <a:lnTo>
                    <a:pt x="2989" y="10"/>
                  </a:lnTo>
                  <a:lnTo>
                    <a:pt x="3010" y="5"/>
                  </a:lnTo>
                  <a:lnTo>
                    <a:pt x="3032" y="1"/>
                  </a:lnTo>
                  <a:lnTo>
                    <a:pt x="3053" y="0"/>
                  </a:lnTo>
                  <a:lnTo>
                    <a:pt x="3075" y="1"/>
                  </a:lnTo>
                  <a:lnTo>
                    <a:pt x="3095" y="5"/>
                  </a:lnTo>
                  <a:lnTo>
                    <a:pt x="3116" y="10"/>
                  </a:lnTo>
                  <a:lnTo>
                    <a:pt x="3137" y="17"/>
                  </a:lnTo>
                  <a:lnTo>
                    <a:pt x="3156" y="26"/>
                  </a:lnTo>
                  <a:lnTo>
                    <a:pt x="3174" y="38"/>
                  </a:lnTo>
                  <a:lnTo>
                    <a:pt x="3192" y="51"/>
                  </a:lnTo>
                  <a:lnTo>
                    <a:pt x="3208" y="66"/>
                  </a:lnTo>
                  <a:lnTo>
                    <a:pt x="3225" y="83"/>
                  </a:lnTo>
                  <a:lnTo>
                    <a:pt x="3236" y="98"/>
                  </a:lnTo>
                  <a:lnTo>
                    <a:pt x="3246" y="115"/>
                  </a:lnTo>
                  <a:lnTo>
                    <a:pt x="3255" y="132"/>
                  </a:lnTo>
                  <a:lnTo>
                    <a:pt x="3262" y="149"/>
                  </a:lnTo>
                  <a:lnTo>
                    <a:pt x="3267" y="168"/>
                  </a:lnTo>
                  <a:lnTo>
                    <a:pt x="3272" y="186"/>
                  </a:lnTo>
                  <a:lnTo>
                    <a:pt x="3274" y="205"/>
                  </a:lnTo>
                  <a:lnTo>
                    <a:pt x="3275" y="223"/>
                  </a:lnTo>
                  <a:lnTo>
                    <a:pt x="3275" y="4090"/>
                  </a:lnTo>
                  <a:lnTo>
                    <a:pt x="3274" y="4113"/>
                  </a:lnTo>
                  <a:lnTo>
                    <a:pt x="3271" y="4135"/>
                  </a:lnTo>
                  <a:lnTo>
                    <a:pt x="3264" y="4157"/>
                  </a:lnTo>
                  <a:lnTo>
                    <a:pt x="3257" y="4177"/>
                  </a:lnTo>
                  <a:lnTo>
                    <a:pt x="3248" y="4196"/>
                  </a:lnTo>
                  <a:lnTo>
                    <a:pt x="3236" y="4214"/>
                  </a:lnTo>
                  <a:lnTo>
                    <a:pt x="3223" y="4232"/>
                  </a:lnTo>
                  <a:lnTo>
                    <a:pt x="3210" y="4248"/>
                  </a:lnTo>
                  <a:lnTo>
                    <a:pt x="3193" y="4263"/>
                  </a:lnTo>
                  <a:lnTo>
                    <a:pt x="3176" y="4274"/>
                  </a:lnTo>
                  <a:lnTo>
                    <a:pt x="3158" y="4286"/>
                  </a:lnTo>
                  <a:lnTo>
                    <a:pt x="3139" y="4296"/>
                  </a:lnTo>
                  <a:lnTo>
                    <a:pt x="3118" y="4303"/>
                  </a:lnTo>
                  <a:lnTo>
                    <a:pt x="3097" y="4309"/>
                  </a:lnTo>
                  <a:lnTo>
                    <a:pt x="3075" y="4312"/>
                  </a:lnTo>
                  <a:lnTo>
                    <a:pt x="3052" y="4313"/>
                  </a:lnTo>
                  <a:lnTo>
                    <a:pt x="3029" y="4312"/>
                  </a:lnTo>
                  <a:lnTo>
                    <a:pt x="3007" y="4309"/>
                  </a:lnTo>
                  <a:lnTo>
                    <a:pt x="2986" y="4303"/>
                  </a:lnTo>
                  <a:lnTo>
                    <a:pt x="2965" y="4296"/>
                  </a:lnTo>
                  <a:lnTo>
                    <a:pt x="2946" y="4286"/>
                  </a:lnTo>
                  <a:lnTo>
                    <a:pt x="2928" y="4275"/>
                  </a:lnTo>
                  <a:lnTo>
                    <a:pt x="2911" y="4263"/>
                  </a:lnTo>
                  <a:lnTo>
                    <a:pt x="2894" y="4248"/>
                  </a:lnTo>
                  <a:lnTo>
                    <a:pt x="1613" y="3184"/>
                  </a:lnTo>
                  <a:lnTo>
                    <a:pt x="672" y="3184"/>
                  </a:lnTo>
                  <a:lnTo>
                    <a:pt x="636" y="3183"/>
                  </a:lnTo>
                  <a:lnTo>
                    <a:pt x="603" y="3181"/>
                  </a:lnTo>
                  <a:lnTo>
                    <a:pt x="569" y="3177"/>
                  </a:lnTo>
                  <a:lnTo>
                    <a:pt x="536" y="3171"/>
                  </a:lnTo>
                  <a:lnTo>
                    <a:pt x="504" y="3163"/>
                  </a:lnTo>
                  <a:lnTo>
                    <a:pt x="471" y="3154"/>
                  </a:lnTo>
                  <a:lnTo>
                    <a:pt x="440" y="3144"/>
                  </a:lnTo>
                  <a:lnTo>
                    <a:pt x="410" y="3131"/>
                  </a:lnTo>
                  <a:lnTo>
                    <a:pt x="380" y="3118"/>
                  </a:lnTo>
                  <a:lnTo>
                    <a:pt x="351" y="3103"/>
                  </a:lnTo>
                  <a:lnTo>
                    <a:pt x="324" y="3087"/>
                  </a:lnTo>
                  <a:lnTo>
                    <a:pt x="296" y="3069"/>
                  </a:lnTo>
                  <a:lnTo>
                    <a:pt x="270" y="3050"/>
                  </a:lnTo>
                  <a:lnTo>
                    <a:pt x="244" y="3030"/>
                  </a:lnTo>
                  <a:lnTo>
                    <a:pt x="220" y="3009"/>
                  </a:lnTo>
                  <a:lnTo>
                    <a:pt x="196" y="2987"/>
                  </a:lnTo>
                  <a:lnTo>
                    <a:pt x="175" y="2964"/>
                  </a:lnTo>
                  <a:lnTo>
                    <a:pt x="153" y="2939"/>
                  </a:lnTo>
                  <a:lnTo>
                    <a:pt x="133" y="2913"/>
                  </a:lnTo>
                  <a:lnTo>
                    <a:pt x="115" y="2888"/>
                  </a:lnTo>
                  <a:lnTo>
                    <a:pt x="97" y="2860"/>
                  </a:lnTo>
                  <a:lnTo>
                    <a:pt x="80" y="2832"/>
                  </a:lnTo>
                  <a:lnTo>
                    <a:pt x="66" y="2803"/>
                  </a:lnTo>
                  <a:lnTo>
                    <a:pt x="52" y="2773"/>
                  </a:lnTo>
                  <a:lnTo>
                    <a:pt x="41" y="2743"/>
                  </a:lnTo>
                  <a:lnTo>
                    <a:pt x="30" y="2712"/>
                  </a:lnTo>
                  <a:lnTo>
                    <a:pt x="20" y="2680"/>
                  </a:lnTo>
                  <a:lnTo>
                    <a:pt x="13" y="2648"/>
                  </a:lnTo>
                  <a:lnTo>
                    <a:pt x="7" y="2614"/>
                  </a:lnTo>
                  <a:lnTo>
                    <a:pt x="3" y="2581"/>
                  </a:lnTo>
                  <a:lnTo>
                    <a:pt x="0" y="2547"/>
                  </a:lnTo>
                  <a:lnTo>
                    <a:pt x="0" y="2512"/>
                  </a:lnTo>
                  <a:lnTo>
                    <a:pt x="0" y="1806"/>
                  </a:lnTo>
                  <a:lnTo>
                    <a:pt x="0" y="1772"/>
                  </a:lnTo>
                  <a:lnTo>
                    <a:pt x="3" y="1738"/>
                  </a:lnTo>
                  <a:lnTo>
                    <a:pt x="7" y="1704"/>
                  </a:lnTo>
                  <a:lnTo>
                    <a:pt x="13" y="1671"/>
                  </a:lnTo>
                  <a:lnTo>
                    <a:pt x="20" y="1639"/>
                  </a:lnTo>
                  <a:lnTo>
                    <a:pt x="30" y="1607"/>
                  </a:lnTo>
                  <a:lnTo>
                    <a:pt x="41" y="1576"/>
                  </a:lnTo>
                  <a:lnTo>
                    <a:pt x="52" y="1545"/>
                  </a:lnTo>
                  <a:lnTo>
                    <a:pt x="66" y="1516"/>
                  </a:lnTo>
                  <a:lnTo>
                    <a:pt x="80" y="1487"/>
                  </a:lnTo>
                  <a:lnTo>
                    <a:pt x="97" y="1458"/>
                  </a:lnTo>
                  <a:lnTo>
                    <a:pt x="115" y="1431"/>
                  </a:lnTo>
                  <a:lnTo>
                    <a:pt x="133" y="1404"/>
                  </a:lnTo>
                  <a:lnTo>
                    <a:pt x="153" y="1380"/>
                  </a:lnTo>
                  <a:lnTo>
                    <a:pt x="175" y="1355"/>
                  </a:lnTo>
                  <a:lnTo>
                    <a:pt x="196" y="1331"/>
                  </a:lnTo>
                  <a:lnTo>
                    <a:pt x="212" y="1318"/>
                  </a:lnTo>
                  <a:lnTo>
                    <a:pt x="235" y="1297"/>
                  </a:lnTo>
                  <a:lnTo>
                    <a:pt x="259" y="1277"/>
                  </a:lnTo>
                  <a:lnTo>
                    <a:pt x="284" y="1259"/>
                  </a:lnTo>
                  <a:lnTo>
                    <a:pt x="310" y="1241"/>
                  </a:lnTo>
                  <a:lnTo>
                    <a:pt x="336" y="1225"/>
                  </a:lnTo>
                  <a:lnTo>
                    <a:pt x="363" y="1210"/>
                  </a:lnTo>
                  <a:lnTo>
                    <a:pt x="391" y="1196"/>
                  </a:lnTo>
                  <a:lnTo>
                    <a:pt x="420" y="1184"/>
                  </a:lnTo>
                  <a:lnTo>
                    <a:pt x="450" y="1172"/>
                  </a:lnTo>
                  <a:lnTo>
                    <a:pt x="480" y="1162"/>
                  </a:lnTo>
                  <a:lnTo>
                    <a:pt x="510" y="1154"/>
                  </a:lnTo>
                  <a:lnTo>
                    <a:pt x="542" y="1147"/>
                  </a:lnTo>
                  <a:lnTo>
                    <a:pt x="573" y="1142"/>
                  </a:lnTo>
                  <a:lnTo>
                    <a:pt x="605" y="1137"/>
                  </a:lnTo>
                  <a:lnTo>
                    <a:pt x="639" y="1135"/>
                  </a:lnTo>
                  <a:lnTo>
                    <a:pt x="672" y="1134"/>
                  </a:lnTo>
                  <a:lnTo>
                    <a:pt x="1587" y="1134"/>
                  </a:lnTo>
                  <a:close/>
                  <a:moveTo>
                    <a:pt x="4975" y="2463"/>
                  </a:moveTo>
                  <a:lnTo>
                    <a:pt x="4975" y="2463"/>
                  </a:lnTo>
                  <a:lnTo>
                    <a:pt x="5006" y="2464"/>
                  </a:lnTo>
                  <a:lnTo>
                    <a:pt x="5036" y="2465"/>
                  </a:lnTo>
                  <a:lnTo>
                    <a:pt x="5067" y="2467"/>
                  </a:lnTo>
                  <a:lnTo>
                    <a:pt x="5097" y="2470"/>
                  </a:lnTo>
                  <a:lnTo>
                    <a:pt x="5128" y="2473"/>
                  </a:lnTo>
                  <a:lnTo>
                    <a:pt x="5158" y="2477"/>
                  </a:lnTo>
                  <a:lnTo>
                    <a:pt x="5187" y="2482"/>
                  </a:lnTo>
                  <a:lnTo>
                    <a:pt x="5217" y="2488"/>
                  </a:lnTo>
                  <a:lnTo>
                    <a:pt x="5246" y="2494"/>
                  </a:lnTo>
                  <a:lnTo>
                    <a:pt x="5275" y="2502"/>
                  </a:lnTo>
                  <a:lnTo>
                    <a:pt x="5304" y="2509"/>
                  </a:lnTo>
                  <a:lnTo>
                    <a:pt x="5331" y="2518"/>
                  </a:lnTo>
                  <a:lnTo>
                    <a:pt x="5360" y="2526"/>
                  </a:lnTo>
                  <a:lnTo>
                    <a:pt x="5387" y="2536"/>
                  </a:lnTo>
                  <a:lnTo>
                    <a:pt x="5415" y="2547"/>
                  </a:lnTo>
                  <a:lnTo>
                    <a:pt x="5442" y="2558"/>
                  </a:lnTo>
                  <a:lnTo>
                    <a:pt x="5469" y="2569"/>
                  </a:lnTo>
                  <a:lnTo>
                    <a:pt x="5495" y="2582"/>
                  </a:lnTo>
                  <a:lnTo>
                    <a:pt x="5521" y="2595"/>
                  </a:lnTo>
                  <a:lnTo>
                    <a:pt x="5547" y="2609"/>
                  </a:lnTo>
                  <a:lnTo>
                    <a:pt x="5573" y="2623"/>
                  </a:lnTo>
                  <a:lnTo>
                    <a:pt x="5597" y="2638"/>
                  </a:lnTo>
                  <a:lnTo>
                    <a:pt x="5622" y="2653"/>
                  </a:lnTo>
                  <a:lnTo>
                    <a:pt x="5647" y="2669"/>
                  </a:lnTo>
                  <a:lnTo>
                    <a:pt x="5670" y="2685"/>
                  </a:lnTo>
                  <a:lnTo>
                    <a:pt x="5694" y="2702"/>
                  </a:lnTo>
                  <a:lnTo>
                    <a:pt x="5716" y="2720"/>
                  </a:lnTo>
                  <a:lnTo>
                    <a:pt x="5739" y="2738"/>
                  </a:lnTo>
                  <a:lnTo>
                    <a:pt x="5761" y="2757"/>
                  </a:lnTo>
                  <a:lnTo>
                    <a:pt x="5783" y="2776"/>
                  </a:lnTo>
                  <a:lnTo>
                    <a:pt x="5804" y="2795"/>
                  </a:lnTo>
                  <a:lnTo>
                    <a:pt x="5824" y="2816"/>
                  </a:lnTo>
                  <a:lnTo>
                    <a:pt x="5845" y="2836"/>
                  </a:lnTo>
                  <a:lnTo>
                    <a:pt x="5864" y="2858"/>
                  </a:lnTo>
                  <a:lnTo>
                    <a:pt x="5883" y="2879"/>
                  </a:lnTo>
                  <a:lnTo>
                    <a:pt x="5902" y="2900"/>
                  </a:lnTo>
                  <a:lnTo>
                    <a:pt x="5920" y="2923"/>
                  </a:lnTo>
                  <a:lnTo>
                    <a:pt x="5938" y="2947"/>
                  </a:lnTo>
                  <a:lnTo>
                    <a:pt x="5954" y="2970"/>
                  </a:lnTo>
                  <a:lnTo>
                    <a:pt x="5971" y="2994"/>
                  </a:lnTo>
                  <a:lnTo>
                    <a:pt x="5987" y="3017"/>
                  </a:lnTo>
                  <a:lnTo>
                    <a:pt x="6002" y="3042"/>
                  </a:lnTo>
                  <a:lnTo>
                    <a:pt x="6017" y="3068"/>
                  </a:lnTo>
                  <a:lnTo>
                    <a:pt x="6031" y="3092"/>
                  </a:lnTo>
                  <a:lnTo>
                    <a:pt x="6045" y="3118"/>
                  </a:lnTo>
                  <a:lnTo>
                    <a:pt x="6058" y="3145"/>
                  </a:lnTo>
                  <a:lnTo>
                    <a:pt x="6070" y="3171"/>
                  </a:lnTo>
                  <a:lnTo>
                    <a:pt x="6082" y="3197"/>
                  </a:lnTo>
                  <a:lnTo>
                    <a:pt x="6093" y="3225"/>
                  </a:lnTo>
                  <a:lnTo>
                    <a:pt x="6103" y="3252"/>
                  </a:lnTo>
                  <a:lnTo>
                    <a:pt x="6113" y="3280"/>
                  </a:lnTo>
                  <a:lnTo>
                    <a:pt x="6122" y="3308"/>
                  </a:lnTo>
                  <a:lnTo>
                    <a:pt x="6131" y="3337"/>
                  </a:lnTo>
                  <a:lnTo>
                    <a:pt x="6138" y="3366"/>
                  </a:lnTo>
                  <a:lnTo>
                    <a:pt x="6146" y="3395"/>
                  </a:lnTo>
                  <a:lnTo>
                    <a:pt x="6152" y="3423"/>
                  </a:lnTo>
                  <a:lnTo>
                    <a:pt x="6158" y="3452"/>
                  </a:lnTo>
                  <a:lnTo>
                    <a:pt x="6163" y="3482"/>
                  </a:lnTo>
                  <a:lnTo>
                    <a:pt x="6166" y="3512"/>
                  </a:lnTo>
                  <a:lnTo>
                    <a:pt x="6171" y="3542"/>
                  </a:lnTo>
                  <a:lnTo>
                    <a:pt x="6173" y="3574"/>
                  </a:lnTo>
                  <a:lnTo>
                    <a:pt x="6175" y="3604"/>
                  </a:lnTo>
                  <a:lnTo>
                    <a:pt x="6176" y="3635"/>
                  </a:lnTo>
                  <a:lnTo>
                    <a:pt x="6176" y="3666"/>
                  </a:lnTo>
                  <a:lnTo>
                    <a:pt x="6176" y="3697"/>
                  </a:lnTo>
                  <a:lnTo>
                    <a:pt x="6175" y="3727"/>
                  </a:lnTo>
                  <a:lnTo>
                    <a:pt x="6173" y="3758"/>
                  </a:lnTo>
                  <a:lnTo>
                    <a:pt x="6171" y="3788"/>
                  </a:lnTo>
                  <a:lnTo>
                    <a:pt x="6166" y="3819"/>
                  </a:lnTo>
                  <a:lnTo>
                    <a:pt x="6163" y="3849"/>
                  </a:lnTo>
                  <a:lnTo>
                    <a:pt x="6158" y="3878"/>
                  </a:lnTo>
                  <a:lnTo>
                    <a:pt x="6152" y="3908"/>
                  </a:lnTo>
                  <a:lnTo>
                    <a:pt x="6146" y="3937"/>
                  </a:lnTo>
                  <a:lnTo>
                    <a:pt x="6138" y="3966"/>
                  </a:lnTo>
                  <a:lnTo>
                    <a:pt x="6131" y="3995"/>
                  </a:lnTo>
                  <a:lnTo>
                    <a:pt x="6122" y="4023"/>
                  </a:lnTo>
                  <a:lnTo>
                    <a:pt x="6113" y="4051"/>
                  </a:lnTo>
                  <a:lnTo>
                    <a:pt x="6103" y="4078"/>
                  </a:lnTo>
                  <a:lnTo>
                    <a:pt x="6093" y="4106"/>
                  </a:lnTo>
                  <a:lnTo>
                    <a:pt x="6082" y="4133"/>
                  </a:lnTo>
                  <a:lnTo>
                    <a:pt x="6070" y="4160"/>
                  </a:lnTo>
                  <a:lnTo>
                    <a:pt x="6058" y="4187"/>
                  </a:lnTo>
                  <a:lnTo>
                    <a:pt x="6045" y="4212"/>
                  </a:lnTo>
                  <a:lnTo>
                    <a:pt x="6031" y="4238"/>
                  </a:lnTo>
                  <a:lnTo>
                    <a:pt x="6017" y="4264"/>
                  </a:lnTo>
                  <a:lnTo>
                    <a:pt x="6002" y="4288"/>
                  </a:lnTo>
                  <a:lnTo>
                    <a:pt x="5987" y="4313"/>
                  </a:lnTo>
                  <a:lnTo>
                    <a:pt x="5971" y="4338"/>
                  </a:lnTo>
                  <a:lnTo>
                    <a:pt x="5954" y="4361"/>
                  </a:lnTo>
                  <a:lnTo>
                    <a:pt x="5938" y="4385"/>
                  </a:lnTo>
                  <a:lnTo>
                    <a:pt x="5920" y="4407"/>
                  </a:lnTo>
                  <a:lnTo>
                    <a:pt x="5902" y="4430"/>
                  </a:lnTo>
                  <a:lnTo>
                    <a:pt x="5883" y="4452"/>
                  </a:lnTo>
                  <a:lnTo>
                    <a:pt x="5864" y="4474"/>
                  </a:lnTo>
                  <a:lnTo>
                    <a:pt x="5845" y="4495"/>
                  </a:lnTo>
                  <a:lnTo>
                    <a:pt x="5824" y="4516"/>
                  </a:lnTo>
                  <a:lnTo>
                    <a:pt x="5804" y="4536"/>
                  </a:lnTo>
                  <a:lnTo>
                    <a:pt x="5783" y="4555"/>
                  </a:lnTo>
                  <a:lnTo>
                    <a:pt x="5761" y="4575"/>
                  </a:lnTo>
                  <a:lnTo>
                    <a:pt x="5739" y="4593"/>
                  </a:lnTo>
                  <a:lnTo>
                    <a:pt x="5716" y="4611"/>
                  </a:lnTo>
                  <a:lnTo>
                    <a:pt x="5694" y="4629"/>
                  </a:lnTo>
                  <a:lnTo>
                    <a:pt x="5670" y="4645"/>
                  </a:lnTo>
                  <a:lnTo>
                    <a:pt x="5647" y="4662"/>
                  </a:lnTo>
                  <a:lnTo>
                    <a:pt x="5622" y="4678"/>
                  </a:lnTo>
                  <a:lnTo>
                    <a:pt x="5597" y="4693"/>
                  </a:lnTo>
                  <a:lnTo>
                    <a:pt x="5573" y="4708"/>
                  </a:lnTo>
                  <a:lnTo>
                    <a:pt x="5547" y="4722"/>
                  </a:lnTo>
                  <a:lnTo>
                    <a:pt x="5521" y="4736"/>
                  </a:lnTo>
                  <a:lnTo>
                    <a:pt x="5495" y="4749"/>
                  </a:lnTo>
                  <a:lnTo>
                    <a:pt x="5469" y="4761"/>
                  </a:lnTo>
                  <a:lnTo>
                    <a:pt x="5442" y="4773"/>
                  </a:lnTo>
                  <a:lnTo>
                    <a:pt x="5415" y="4785"/>
                  </a:lnTo>
                  <a:lnTo>
                    <a:pt x="5387" y="4794"/>
                  </a:lnTo>
                  <a:lnTo>
                    <a:pt x="5360" y="4804"/>
                  </a:lnTo>
                  <a:lnTo>
                    <a:pt x="5331" y="4813"/>
                  </a:lnTo>
                  <a:lnTo>
                    <a:pt x="5304" y="4822"/>
                  </a:lnTo>
                  <a:lnTo>
                    <a:pt x="5275" y="4830"/>
                  </a:lnTo>
                  <a:lnTo>
                    <a:pt x="5246" y="4837"/>
                  </a:lnTo>
                  <a:lnTo>
                    <a:pt x="5217" y="4844"/>
                  </a:lnTo>
                  <a:lnTo>
                    <a:pt x="5187" y="4849"/>
                  </a:lnTo>
                  <a:lnTo>
                    <a:pt x="5158" y="4853"/>
                  </a:lnTo>
                  <a:lnTo>
                    <a:pt x="5128" y="4857"/>
                  </a:lnTo>
                  <a:lnTo>
                    <a:pt x="5097" y="4862"/>
                  </a:lnTo>
                  <a:lnTo>
                    <a:pt x="5067" y="4864"/>
                  </a:lnTo>
                  <a:lnTo>
                    <a:pt x="5036" y="4866"/>
                  </a:lnTo>
                  <a:lnTo>
                    <a:pt x="5006" y="4867"/>
                  </a:lnTo>
                  <a:lnTo>
                    <a:pt x="4975" y="4867"/>
                  </a:lnTo>
                  <a:lnTo>
                    <a:pt x="4943" y="4867"/>
                  </a:lnTo>
                  <a:lnTo>
                    <a:pt x="4912" y="4866"/>
                  </a:lnTo>
                  <a:lnTo>
                    <a:pt x="4881" y="4864"/>
                  </a:lnTo>
                  <a:lnTo>
                    <a:pt x="4851" y="4862"/>
                  </a:lnTo>
                  <a:lnTo>
                    <a:pt x="4821" y="4857"/>
                  </a:lnTo>
                  <a:lnTo>
                    <a:pt x="4791" y="4853"/>
                  </a:lnTo>
                  <a:lnTo>
                    <a:pt x="4761" y="4849"/>
                  </a:lnTo>
                  <a:lnTo>
                    <a:pt x="4732" y="4844"/>
                  </a:lnTo>
                  <a:lnTo>
                    <a:pt x="4702" y="4837"/>
                  </a:lnTo>
                  <a:lnTo>
                    <a:pt x="4673" y="4830"/>
                  </a:lnTo>
                  <a:lnTo>
                    <a:pt x="4646" y="4822"/>
                  </a:lnTo>
                  <a:lnTo>
                    <a:pt x="4617" y="4813"/>
                  </a:lnTo>
                  <a:lnTo>
                    <a:pt x="4589" y="4804"/>
                  </a:lnTo>
                  <a:lnTo>
                    <a:pt x="4561" y="4794"/>
                  </a:lnTo>
                  <a:lnTo>
                    <a:pt x="4534" y="4785"/>
                  </a:lnTo>
                  <a:lnTo>
                    <a:pt x="4506" y="4773"/>
                  </a:lnTo>
                  <a:lnTo>
                    <a:pt x="4479" y="4761"/>
                  </a:lnTo>
                  <a:lnTo>
                    <a:pt x="4454" y="4749"/>
                  </a:lnTo>
                  <a:lnTo>
                    <a:pt x="4427" y="4736"/>
                  </a:lnTo>
                  <a:lnTo>
                    <a:pt x="4401" y="4722"/>
                  </a:lnTo>
                  <a:lnTo>
                    <a:pt x="4377" y="4708"/>
                  </a:lnTo>
                  <a:lnTo>
                    <a:pt x="4351" y="4693"/>
                  </a:lnTo>
                  <a:lnTo>
                    <a:pt x="4326" y="4678"/>
                  </a:lnTo>
                  <a:lnTo>
                    <a:pt x="4303" y="4662"/>
                  </a:lnTo>
                  <a:lnTo>
                    <a:pt x="4279" y="4645"/>
                  </a:lnTo>
                  <a:lnTo>
                    <a:pt x="4255" y="4629"/>
                  </a:lnTo>
                  <a:lnTo>
                    <a:pt x="4232" y="4611"/>
                  </a:lnTo>
                  <a:lnTo>
                    <a:pt x="4209" y="4593"/>
                  </a:lnTo>
                  <a:lnTo>
                    <a:pt x="4188" y="4575"/>
                  </a:lnTo>
                  <a:lnTo>
                    <a:pt x="4167" y="4555"/>
                  </a:lnTo>
                  <a:lnTo>
                    <a:pt x="4145" y="4536"/>
                  </a:lnTo>
                  <a:lnTo>
                    <a:pt x="4125" y="4516"/>
                  </a:lnTo>
                  <a:lnTo>
                    <a:pt x="4104" y="4495"/>
                  </a:lnTo>
                  <a:lnTo>
                    <a:pt x="4085" y="4474"/>
                  </a:lnTo>
                  <a:lnTo>
                    <a:pt x="4066" y="4452"/>
                  </a:lnTo>
                  <a:lnTo>
                    <a:pt x="4047" y="4430"/>
                  </a:lnTo>
                  <a:lnTo>
                    <a:pt x="4029" y="4407"/>
                  </a:lnTo>
                  <a:lnTo>
                    <a:pt x="4011" y="4385"/>
                  </a:lnTo>
                  <a:lnTo>
                    <a:pt x="3994" y="4361"/>
                  </a:lnTo>
                  <a:lnTo>
                    <a:pt x="3978" y="4338"/>
                  </a:lnTo>
                  <a:lnTo>
                    <a:pt x="3962" y="4313"/>
                  </a:lnTo>
                  <a:lnTo>
                    <a:pt x="3947" y="4288"/>
                  </a:lnTo>
                  <a:lnTo>
                    <a:pt x="3932" y="4264"/>
                  </a:lnTo>
                  <a:lnTo>
                    <a:pt x="3918" y="4238"/>
                  </a:lnTo>
                  <a:lnTo>
                    <a:pt x="3904" y="4212"/>
                  </a:lnTo>
                  <a:lnTo>
                    <a:pt x="3891" y="4187"/>
                  </a:lnTo>
                  <a:lnTo>
                    <a:pt x="3878" y="4160"/>
                  </a:lnTo>
                  <a:lnTo>
                    <a:pt x="3866" y="4133"/>
                  </a:lnTo>
                  <a:lnTo>
                    <a:pt x="3856" y="4106"/>
                  </a:lnTo>
                  <a:lnTo>
                    <a:pt x="3845" y="4078"/>
                  </a:lnTo>
                  <a:lnTo>
                    <a:pt x="3835" y="4051"/>
                  </a:lnTo>
                  <a:lnTo>
                    <a:pt x="3827" y="4023"/>
                  </a:lnTo>
                  <a:lnTo>
                    <a:pt x="3818" y="3995"/>
                  </a:lnTo>
                  <a:lnTo>
                    <a:pt x="3811" y="3966"/>
                  </a:lnTo>
                  <a:lnTo>
                    <a:pt x="3803" y="3937"/>
                  </a:lnTo>
                  <a:lnTo>
                    <a:pt x="3797" y="3908"/>
                  </a:lnTo>
                  <a:lnTo>
                    <a:pt x="3791" y="3878"/>
                  </a:lnTo>
                  <a:lnTo>
                    <a:pt x="3786" y="3849"/>
                  </a:lnTo>
                  <a:lnTo>
                    <a:pt x="3782" y="3819"/>
                  </a:lnTo>
                  <a:lnTo>
                    <a:pt x="3779" y="3788"/>
                  </a:lnTo>
                  <a:lnTo>
                    <a:pt x="3775" y="3758"/>
                  </a:lnTo>
                  <a:lnTo>
                    <a:pt x="3774" y="3727"/>
                  </a:lnTo>
                  <a:lnTo>
                    <a:pt x="3773" y="3697"/>
                  </a:lnTo>
                  <a:lnTo>
                    <a:pt x="3772" y="3666"/>
                  </a:lnTo>
                  <a:lnTo>
                    <a:pt x="3773" y="3635"/>
                  </a:lnTo>
                  <a:lnTo>
                    <a:pt x="3774" y="3604"/>
                  </a:lnTo>
                  <a:lnTo>
                    <a:pt x="3775" y="3574"/>
                  </a:lnTo>
                  <a:lnTo>
                    <a:pt x="3779" y="3542"/>
                  </a:lnTo>
                  <a:lnTo>
                    <a:pt x="3782" y="3512"/>
                  </a:lnTo>
                  <a:lnTo>
                    <a:pt x="3786" y="3482"/>
                  </a:lnTo>
                  <a:lnTo>
                    <a:pt x="3791" y="3452"/>
                  </a:lnTo>
                  <a:lnTo>
                    <a:pt x="3797" y="3423"/>
                  </a:lnTo>
                  <a:lnTo>
                    <a:pt x="3803" y="3395"/>
                  </a:lnTo>
                  <a:lnTo>
                    <a:pt x="3811" y="3366"/>
                  </a:lnTo>
                  <a:lnTo>
                    <a:pt x="3818" y="3337"/>
                  </a:lnTo>
                  <a:lnTo>
                    <a:pt x="3827" y="3308"/>
                  </a:lnTo>
                  <a:lnTo>
                    <a:pt x="3835" y="3280"/>
                  </a:lnTo>
                  <a:lnTo>
                    <a:pt x="3845" y="3252"/>
                  </a:lnTo>
                  <a:lnTo>
                    <a:pt x="3856" y="3225"/>
                  </a:lnTo>
                  <a:lnTo>
                    <a:pt x="3866" y="3197"/>
                  </a:lnTo>
                  <a:lnTo>
                    <a:pt x="3878" y="3171"/>
                  </a:lnTo>
                  <a:lnTo>
                    <a:pt x="3891" y="3145"/>
                  </a:lnTo>
                  <a:lnTo>
                    <a:pt x="3904" y="3118"/>
                  </a:lnTo>
                  <a:lnTo>
                    <a:pt x="3918" y="3092"/>
                  </a:lnTo>
                  <a:lnTo>
                    <a:pt x="3932" y="3068"/>
                  </a:lnTo>
                  <a:lnTo>
                    <a:pt x="3947" y="3042"/>
                  </a:lnTo>
                  <a:lnTo>
                    <a:pt x="3962" y="3017"/>
                  </a:lnTo>
                  <a:lnTo>
                    <a:pt x="3978" y="2994"/>
                  </a:lnTo>
                  <a:lnTo>
                    <a:pt x="3994" y="2970"/>
                  </a:lnTo>
                  <a:lnTo>
                    <a:pt x="4011" y="2947"/>
                  </a:lnTo>
                  <a:lnTo>
                    <a:pt x="4029" y="2923"/>
                  </a:lnTo>
                  <a:lnTo>
                    <a:pt x="4047" y="2900"/>
                  </a:lnTo>
                  <a:lnTo>
                    <a:pt x="4066" y="2879"/>
                  </a:lnTo>
                  <a:lnTo>
                    <a:pt x="4085" y="2858"/>
                  </a:lnTo>
                  <a:lnTo>
                    <a:pt x="4104" y="2836"/>
                  </a:lnTo>
                  <a:lnTo>
                    <a:pt x="4125" y="2816"/>
                  </a:lnTo>
                  <a:lnTo>
                    <a:pt x="4145" y="2795"/>
                  </a:lnTo>
                  <a:lnTo>
                    <a:pt x="4167" y="2776"/>
                  </a:lnTo>
                  <a:lnTo>
                    <a:pt x="4188" y="2757"/>
                  </a:lnTo>
                  <a:lnTo>
                    <a:pt x="4209" y="2738"/>
                  </a:lnTo>
                  <a:lnTo>
                    <a:pt x="4232" y="2720"/>
                  </a:lnTo>
                  <a:lnTo>
                    <a:pt x="4255" y="2702"/>
                  </a:lnTo>
                  <a:lnTo>
                    <a:pt x="4279" y="2685"/>
                  </a:lnTo>
                  <a:lnTo>
                    <a:pt x="4303" y="2669"/>
                  </a:lnTo>
                  <a:lnTo>
                    <a:pt x="4326" y="2653"/>
                  </a:lnTo>
                  <a:lnTo>
                    <a:pt x="4351" y="2638"/>
                  </a:lnTo>
                  <a:lnTo>
                    <a:pt x="4377" y="2623"/>
                  </a:lnTo>
                  <a:lnTo>
                    <a:pt x="4401" y="2609"/>
                  </a:lnTo>
                  <a:lnTo>
                    <a:pt x="4427" y="2595"/>
                  </a:lnTo>
                  <a:lnTo>
                    <a:pt x="4454" y="2582"/>
                  </a:lnTo>
                  <a:lnTo>
                    <a:pt x="4479" y="2569"/>
                  </a:lnTo>
                  <a:lnTo>
                    <a:pt x="4506" y="2558"/>
                  </a:lnTo>
                  <a:lnTo>
                    <a:pt x="4534" y="2547"/>
                  </a:lnTo>
                  <a:lnTo>
                    <a:pt x="4561" y="2536"/>
                  </a:lnTo>
                  <a:lnTo>
                    <a:pt x="4589" y="2526"/>
                  </a:lnTo>
                  <a:lnTo>
                    <a:pt x="4617" y="2518"/>
                  </a:lnTo>
                  <a:lnTo>
                    <a:pt x="4646" y="2509"/>
                  </a:lnTo>
                  <a:lnTo>
                    <a:pt x="4673" y="2502"/>
                  </a:lnTo>
                  <a:lnTo>
                    <a:pt x="4702" y="2494"/>
                  </a:lnTo>
                  <a:lnTo>
                    <a:pt x="4732" y="2488"/>
                  </a:lnTo>
                  <a:lnTo>
                    <a:pt x="4761" y="2482"/>
                  </a:lnTo>
                  <a:lnTo>
                    <a:pt x="4791" y="2477"/>
                  </a:lnTo>
                  <a:lnTo>
                    <a:pt x="4821" y="2473"/>
                  </a:lnTo>
                  <a:lnTo>
                    <a:pt x="4851" y="2470"/>
                  </a:lnTo>
                  <a:lnTo>
                    <a:pt x="4881" y="2467"/>
                  </a:lnTo>
                  <a:lnTo>
                    <a:pt x="4912" y="2465"/>
                  </a:lnTo>
                  <a:lnTo>
                    <a:pt x="4943" y="2464"/>
                  </a:lnTo>
                  <a:lnTo>
                    <a:pt x="4975" y="2463"/>
                  </a:lnTo>
                  <a:close/>
                  <a:moveTo>
                    <a:pt x="5548" y="3088"/>
                  </a:moveTo>
                  <a:lnTo>
                    <a:pt x="4727" y="4441"/>
                  </a:lnTo>
                  <a:lnTo>
                    <a:pt x="4757" y="4450"/>
                  </a:lnTo>
                  <a:lnTo>
                    <a:pt x="4787" y="4458"/>
                  </a:lnTo>
                  <a:lnTo>
                    <a:pt x="4817" y="4464"/>
                  </a:lnTo>
                  <a:lnTo>
                    <a:pt x="4848" y="4469"/>
                  </a:lnTo>
                  <a:lnTo>
                    <a:pt x="4879" y="4474"/>
                  </a:lnTo>
                  <a:lnTo>
                    <a:pt x="4910" y="4477"/>
                  </a:lnTo>
                  <a:lnTo>
                    <a:pt x="4942" y="4479"/>
                  </a:lnTo>
                  <a:lnTo>
                    <a:pt x="4975" y="4479"/>
                  </a:lnTo>
                  <a:lnTo>
                    <a:pt x="5016" y="4478"/>
                  </a:lnTo>
                  <a:lnTo>
                    <a:pt x="5057" y="4475"/>
                  </a:lnTo>
                  <a:lnTo>
                    <a:pt x="5098" y="4469"/>
                  </a:lnTo>
                  <a:lnTo>
                    <a:pt x="5139" y="4463"/>
                  </a:lnTo>
                  <a:lnTo>
                    <a:pt x="5178" y="4453"/>
                  </a:lnTo>
                  <a:lnTo>
                    <a:pt x="5217" y="4443"/>
                  </a:lnTo>
                  <a:lnTo>
                    <a:pt x="5254" y="4430"/>
                  </a:lnTo>
                  <a:lnTo>
                    <a:pt x="5291" y="4415"/>
                  </a:lnTo>
                  <a:lnTo>
                    <a:pt x="5327" y="4399"/>
                  </a:lnTo>
                  <a:lnTo>
                    <a:pt x="5363" y="4381"/>
                  </a:lnTo>
                  <a:lnTo>
                    <a:pt x="5397" y="4361"/>
                  </a:lnTo>
                  <a:lnTo>
                    <a:pt x="5429" y="4340"/>
                  </a:lnTo>
                  <a:lnTo>
                    <a:pt x="5461" y="4317"/>
                  </a:lnTo>
                  <a:lnTo>
                    <a:pt x="5492" y="4294"/>
                  </a:lnTo>
                  <a:lnTo>
                    <a:pt x="5521" y="4268"/>
                  </a:lnTo>
                  <a:lnTo>
                    <a:pt x="5550" y="4241"/>
                  </a:lnTo>
                  <a:lnTo>
                    <a:pt x="5577" y="4212"/>
                  </a:lnTo>
                  <a:lnTo>
                    <a:pt x="5603" y="4183"/>
                  </a:lnTo>
                  <a:lnTo>
                    <a:pt x="5626" y="4152"/>
                  </a:lnTo>
                  <a:lnTo>
                    <a:pt x="5649" y="4120"/>
                  </a:lnTo>
                  <a:lnTo>
                    <a:pt x="5670" y="4088"/>
                  </a:lnTo>
                  <a:lnTo>
                    <a:pt x="5689" y="4054"/>
                  </a:lnTo>
                  <a:lnTo>
                    <a:pt x="5708" y="4018"/>
                  </a:lnTo>
                  <a:lnTo>
                    <a:pt x="5724" y="3982"/>
                  </a:lnTo>
                  <a:lnTo>
                    <a:pt x="5739" y="3945"/>
                  </a:lnTo>
                  <a:lnTo>
                    <a:pt x="5752" y="3908"/>
                  </a:lnTo>
                  <a:lnTo>
                    <a:pt x="5762" y="3869"/>
                  </a:lnTo>
                  <a:lnTo>
                    <a:pt x="5772" y="3830"/>
                  </a:lnTo>
                  <a:lnTo>
                    <a:pt x="5778" y="3789"/>
                  </a:lnTo>
                  <a:lnTo>
                    <a:pt x="5784" y="3748"/>
                  </a:lnTo>
                  <a:lnTo>
                    <a:pt x="5787" y="3707"/>
                  </a:lnTo>
                  <a:lnTo>
                    <a:pt x="5788" y="3666"/>
                  </a:lnTo>
                  <a:lnTo>
                    <a:pt x="5787" y="3624"/>
                  </a:lnTo>
                  <a:lnTo>
                    <a:pt x="5784" y="3582"/>
                  </a:lnTo>
                  <a:lnTo>
                    <a:pt x="5778" y="3541"/>
                  </a:lnTo>
                  <a:lnTo>
                    <a:pt x="5772" y="3502"/>
                  </a:lnTo>
                  <a:lnTo>
                    <a:pt x="5762" y="3462"/>
                  </a:lnTo>
                  <a:lnTo>
                    <a:pt x="5752" y="3423"/>
                  </a:lnTo>
                  <a:lnTo>
                    <a:pt x="5739" y="3386"/>
                  </a:lnTo>
                  <a:lnTo>
                    <a:pt x="5724" y="3348"/>
                  </a:lnTo>
                  <a:lnTo>
                    <a:pt x="5708" y="3313"/>
                  </a:lnTo>
                  <a:lnTo>
                    <a:pt x="5689" y="3278"/>
                  </a:lnTo>
                  <a:lnTo>
                    <a:pt x="5670" y="3243"/>
                  </a:lnTo>
                  <a:lnTo>
                    <a:pt x="5649" y="3210"/>
                  </a:lnTo>
                  <a:lnTo>
                    <a:pt x="5626" y="3179"/>
                  </a:lnTo>
                  <a:lnTo>
                    <a:pt x="5603" y="3148"/>
                  </a:lnTo>
                  <a:lnTo>
                    <a:pt x="5577" y="3118"/>
                  </a:lnTo>
                  <a:lnTo>
                    <a:pt x="5550" y="3090"/>
                  </a:lnTo>
                  <a:lnTo>
                    <a:pt x="5548" y="3088"/>
                  </a:lnTo>
                  <a:close/>
                  <a:moveTo>
                    <a:pt x="4398" y="4239"/>
                  </a:moveTo>
                  <a:lnTo>
                    <a:pt x="5217" y="2889"/>
                  </a:lnTo>
                  <a:lnTo>
                    <a:pt x="5188" y="2880"/>
                  </a:lnTo>
                  <a:lnTo>
                    <a:pt x="5159" y="2873"/>
                  </a:lnTo>
                  <a:lnTo>
                    <a:pt x="5129" y="2866"/>
                  </a:lnTo>
                  <a:lnTo>
                    <a:pt x="5099" y="2861"/>
                  </a:lnTo>
                  <a:lnTo>
                    <a:pt x="5068" y="2858"/>
                  </a:lnTo>
                  <a:lnTo>
                    <a:pt x="5037" y="2854"/>
                  </a:lnTo>
                  <a:lnTo>
                    <a:pt x="5006" y="2852"/>
                  </a:lnTo>
                  <a:lnTo>
                    <a:pt x="4975" y="2852"/>
                  </a:lnTo>
                  <a:lnTo>
                    <a:pt x="4933" y="2853"/>
                  </a:lnTo>
                  <a:lnTo>
                    <a:pt x="4891" y="2855"/>
                  </a:lnTo>
                  <a:lnTo>
                    <a:pt x="4850" y="2861"/>
                  </a:lnTo>
                  <a:lnTo>
                    <a:pt x="4811" y="2868"/>
                  </a:lnTo>
                  <a:lnTo>
                    <a:pt x="4771" y="2877"/>
                  </a:lnTo>
                  <a:lnTo>
                    <a:pt x="4732" y="2889"/>
                  </a:lnTo>
                  <a:lnTo>
                    <a:pt x="4695" y="2902"/>
                  </a:lnTo>
                  <a:lnTo>
                    <a:pt x="4657" y="2915"/>
                  </a:lnTo>
                  <a:lnTo>
                    <a:pt x="4622" y="2932"/>
                  </a:lnTo>
                  <a:lnTo>
                    <a:pt x="4587" y="2950"/>
                  </a:lnTo>
                  <a:lnTo>
                    <a:pt x="4552" y="2969"/>
                  </a:lnTo>
                  <a:lnTo>
                    <a:pt x="4519" y="2990"/>
                  </a:lnTo>
                  <a:lnTo>
                    <a:pt x="4487" y="3013"/>
                  </a:lnTo>
                  <a:lnTo>
                    <a:pt x="4457" y="3038"/>
                  </a:lnTo>
                  <a:lnTo>
                    <a:pt x="4427" y="3063"/>
                  </a:lnTo>
                  <a:lnTo>
                    <a:pt x="4399" y="3090"/>
                  </a:lnTo>
                  <a:lnTo>
                    <a:pt x="4372" y="3118"/>
                  </a:lnTo>
                  <a:lnTo>
                    <a:pt x="4347" y="3148"/>
                  </a:lnTo>
                  <a:lnTo>
                    <a:pt x="4322" y="3179"/>
                  </a:lnTo>
                  <a:lnTo>
                    <a:pt x="4299" y="3210"/>
                  </a:lnTo>
                  <a:lnTo>
                    <a:pt x="4278" y="3243"/>
                  </a:lnTo>
                  <a:lnTo>
                    <a:pt x="4259" y="3278"/>
                  </a:lnTo>
                  <a:lnTo>
                    <a:pt x="4240" y="3313"/>
                  </a:lnTo>
                  <a:lnTo>
                    <a:pt x="4224" y="3348"/>
                  </a:lnTo>
                  <a:lnTo>
                    <a:pt x="4210" y="3386"/>
                  </a:lnTo>
                  <a:lnTo>
                    <a:pt x="4198" y="3423"/>
                  </a:lnTo>
                  <a:lnTo>
                    <a:pt x="4186" y="3462"/>
                  </a:lnTo>
                  <a:lnTo>
                    <a:pt x="4177" y="3502"/>
                  </a:lnTo>
                  <a:lnTo>
                    <a:pt x="4170" y="3541"/>
                  </a:lnTo>
                  <a:lnTo>
                    <a:pt x="4164" y="3582"/>
                  </a:lnTo>
                  <a:lnTo>
                    <a:pt x="4162" y="3624"/>
                  </a:lnTo>
                  <a:lnTo>
                    <a:pt x="4161" y="3666"/>
                  </a:lnTo>
                  <a:lnTo>
                    <a:pt x="4162" y="3707"/>
                  </a:lnTo>
                  <a:lnTo>
                    <a:pt x="4164" y="3748"/>
                  </a:lnTo>
                  <a:lnTo>
                    <a:pt x="4170" y="3789"/>
                  </a:lnTo>
                  <a:lnTo>
                    <a:pt x="4177" y="3829"/>
                  </a:lnTo>
                  <a:lnTo>
                    <a:pt x="4186" y="3868"/>
                  </a:lnTo>
                  <a:lnTo>
                    <a:pt x="4197" y="3907"/>
                  </a:lnTo>
                  <a:lnTo>
                    <a:pt x="4209" y="3944"/>
                  </a:lnTo>
                  <a:lnTo>
                    <a:pt x="4224" y="3982"/>
                  </a:lnTo>
                  <a:lnTo>
                    <a:pt x="4240" y="4017"/>
                  </a:lnTo>
                  <a:lnTo>
                    <a:pt x="4259" y="4053"/>
                  </a:lnTo>
                  <a:lnTo>
                    <a:pt x="4278" y="4087"/>
                  </a:lnTo>
                  <a:lnTo>
                    <a:pt x="4298" y="4119"/>
                  </a:lnTo>
                  <a:lnTo>
                    <a:pt x="4321" y="4151"/>
                  </a:lnTo>
                  <a:lnTo>
                    <a:pt x="4346" y="4182"/>
                  </a:lnTo>
                  <a:lnTo>
                    <a:pt x="4371" y="4211"/>
                  </a:lnTo>
                  <a:lnTo>
                    <a:pt x="4398" y="4239"/>
                  </a:lnTo>
                  <a:close/>
                  <a:moveTo>
                    <a:pt x="3365" y="684"/>
                  </a:moveTo>
                  <a:lnTo>
                    <a:pt x="3603" y="684"/>
                  </a:lnTo>
                  <a:lnTo>
                    <a:pt x="3603" y="3680"/>
                  </a:lnTo>
                  <a:lnTo>
                    <a:pt x="3365" y="3680"/>
                  </a:lnTo>
                  <a:lnTo>
                    <a:pt x="3365" y="684"/>
                  </a:lnTo>
                  <a:close/>
                  <a:moveTo>
                    <a:pt x="2103" y="1731"/>
                  </a:moveTo>
                  <a:lnTo>
                    <a:pt x="2958" y="1069"/>
                  </a:lnTo>
                  <a:lnTo>
                    <a:pt x="2975" y="1054"/>
                  </a:lnTo>
                  <a:lnTo>
                    <a:pt x="2991" y="1038"/>
                  </a:lnTo>
                  <a:lnTo>
                    <a:pt x="3004" y="1021"/>
                  </a:lnTo>
                  <a:lnTo>
                    <a:pt x="3016" y="1002"/>
                  </a:lnTo>
                  <a:lnTo>
                    <a:pt x="3025" y="983"/>
                  </a:lnTo>
                  <a:lnTo>
                    <a:pt x="3033" y="963"/>
                  </a:lnTo>
                  <a:lnTo>
                    <a:pt x="3039" y="942"/>
                  </a:lnTo>
                  <a:lnTo>
                    <a:pt x="3042" y="921"/>
                  </a:lnTo>
                  <a:lnTo>
                    <a:pt x="3044" y="901"/>
                  </a:lnTo>
                  <a:lnTo>
                    <a:pt x="3043" y="879"/>
                  </a:lnTo>
                  <a:lnTo>
                    <a:pt x="3041" y="858"/>
                  </a:lnTo>
                  <a:lnTo>
                    <a:pt x="3037" y="836"/>
                  </a:lnTo>
                  <a:lnTo>
                    <a:pt x="3031" y="816"/>
                  </a:lnTo>
                  <a:lnTo>
                    <a:pt x="3022" y="796"/>
                  </a:lnTo>
                  <a:lnTo>
                    <a:pt x="3011" y="776"/>
                  </a:lnTo>
                  <a:lnTo>
                    <a:pt x="2998" y="757"/>
                  </a:lnTo>
                  <a:lnTo>
                    <a:pt x="2983" y="740"/>
                  </a:lnTo>
                  <a:lnTo>
                    <a:pt x="2967" y="725"/>
                  </a:lnTo>
                  <a:lnTo>
                    <a:pt x="2950" y="711"/>
                  </a:lnTo>
                  <a:lnTo>
                    <a:pt x="2931" y="700"/>
                  </a:lnTo>
                  <a:lnTo>
                    <a:pt x="2912" y="691"/>
                  </a:lnTo>
                  <a:lnTo>
                    <a:pt x="2892" y="683"/>
                  </a:lnTo>
                  <a:lnTo>
                    <a:pt x="2872" y="677"/>
                  </a:lnTo>
                  <a:lnTo>
                    <a:pt x="2851" y="673"/>
                  </a:lnTo>
                  <a:lnTo>
                    <a:pt x="2829" y="671"/>
                  </a:lnTo>
                  <a:lnTo>
                    <a:pt x="2808" y="671"/>
                  </a:lnTo>
                  <a:lnTo>
                    <a:pt x="2786" y="674"/>
                  </a:lnTo>
                  <a:lnTo>
                    <a:pt x="2766" y="679"/>
                  </a:lnTo>
                  <a:lnTo>
                    <a:pt x="2744" y="685"/>
                  </a:lnTo>
                  <a:lnTo>
                    <a:pt x="2725" y="694"/>
                  </a:lnTo>
                  <a:lnTo>
                    <a:pt x="2705" y="704"/>
                  </a:lnTo>
                  <a:lnTo>
                    <a:pt x="2687" y="717"/>
                  </a:lnTo>
                  <a:lnTo>
                    <a:pt x="1831" y="1380"/>
                  </a:lnTo>
                  <a:lnTo>
                    <a:pt x="1813" y="1395"/>
                  </a:lnTo>
                  <a:lnTo>
                    <a:pt x="1798" y="1411"/>
                  </a:lnTo>
                  <a:lnTo>
                    <a:pt x="1785" y="1428"/>
                  </a:lnTo>
                  <a:lnTo>
                    <a:pt x="1774" y="1446"/>
                  </a:lnTo>
                  <a:lnTo>
                    <a:pt x="1764" y="1465"/>
                  </a:lnTo>
                  <a:lnTo>
                    <a:pt x="1756" y="1486"/>
                  </a:lnTo>
                  <a:lnTo>
                    <a:pt x="1750" y="1506"/>
                  </a:lnTo>
                  <a:lnTo>
                    <a:pt x="1747" y="1526"/>
                  </a:lnTo>
                  <a:lnTo>
                    <a:pt x="1745" y="1548"/>
                  </a:lnTo>
                  <a:lnTo>
                    <a:pt x="1745" y="1569"/>
                  </a:lnTo>
                  <a:lnTo>
                    <a:pt x="1748" y="1591"/>
                  </a:lnTo>
                  <a:lnTo>
                    <a:pt x="1752" y="1612"/>
                  </a:lnTo>
                  <a:lnTo>
                    <a:pt x="1758" y="1633"/>
                  </a:lnTo>
                  <a:lnTo>
                    <a:pt x="1767" y="1653"/>
                  </a:lnTo>
                  <a:lnTo>
                    <a:pt x="1778" y="1672"/>
                  </a:lnTo>
                  <a:lnTo>
                    <a:pt x="1791" y="1690"/>
                  </a:lnTo>
                  <a:lnTo>
                    <a:pt x="1806" y="1709"/>
                  </a:lnTo>
                  <a:lnTo>
                    <a:pt x="1822" y="1724"/>
                  </a:lnTo>
                  <a:lnTo>
                    <a:pt x="1839" y="1737"/>
                  </a:lnTo>
                  <a:lnTo>
                    <a:pt x="1857" y="1748"/>
                  </a:lnTo>
                  <a:lnTo>
                    <a:pt x="1876" y="1758"/>
                  </a:lnTo>
                  <a:lnTo>
                    <a:pt x="1897" y="1765"/>
                  </a:lnTo>
                  <a:lnTo>
                    <a:pt x="1917" y="1772"/>
                  </a:lnTo>
                  <a:lnTo>
                    <a:pt x="1939" y="1775"/>
                  </a:lnTo>
                  <a:lnTo>
                    <a:pt x="1960" y="1777"/>
                  </a:lnTo>
                  <a:lnTo>
                    <a:pt x="1981" y="1776"/>
                  </a:lnTo>
                  <a:lnTo>
                    <a:pt x="2002" y="1774"/>
                  </a:lnTo>
                  <a:lnTo>
                    <a:pt x="2023" y="1770"/>
                  </a:lnTo>
                  <a:lnTo>
                    <a:pt x="2044" y="1763"/>
                  </a:lnTo>
                  <a:lnTo>
                    <a:pt x="2064" y="1755"/>
                  </a:lnTo>
                  <a:lnTo>
                    <a:pt x="2083" y="1744"/>
                  </a:lnTo>
                  <a:lnTo>
                    <a:pt x="2103" y="1731"/>
                  </a:lnTo>
                  <a:close/>
                  <a:moveTo>
                    <a:pt x="1456" y="2739"/>
                  </a:moveTo>
                  <a:lnTo>
                    <a:pt x="1456" y="1580"/>
                  </a:lnTo>
                  <a:lnTo>
                    <a:pt x="672" y="1580"/>
                  </a:lnTo>
                  <a:lnTo>
                    <a:pt x="649" y="1581"/>
                  </a:lnTo>
                  <a:lnTo>
                    <a:pt x="629" y="1583"/>
                  </a:lnTo>
                  <a:lnTo>
                    <a:pt x="609" y="1589"/>
                  </a:lnTo>
                  <a:lnTo>
                    <a:pt x="588" y="1595"/>
                  </a:lnTo>
                  <a:lnTo>
                    <a:pt x="570" y="1604"/>
                  </a:lnTo>
                  <a:lnTo>
                    <a:pt x="552" y="1613"/>
                  </a:lnTo>
                  <a:lnTo>
                    <a:pt x="536" y="1625"/>
                  </a:lnTo>
                  <a:lnTo>
                    <a:pt x="520" y="1638"/>
                  </a:lnTo>
                  <a:lnTo>
                    <a:pt x="511" y="1647"/>
                  </a:lnTo>
                  <a:lnTo>
                    <a:pt x="497" y="1663"/>
                  </a:lnTo>
                  <a:lnTo>
                    <a:pt x="483" y="1680"/>
                  </a:lnTo>
                  <a:lnTo>
                    <a:pt x="472" y="1699"/>
                  </a:lnTo>
                  <a:lnTo>
                    <a:pt x="463" y="1718"/>
                  </a:lnTo>
                  <a:lnTo>
                    <a:pt x="455" y="1739"/>
                  </a:lnTo>
                  <a:lnTo>
                    <a:pt x="449" y="1761"/>
                  </a:lnTo>
                  <a:lnTo>
                    <a:pt x="446" y="1784"/>
                  </a:lnTo>
                  <a:lnTo>
                    <a:pt x="445" y="1806"/>
                  </a:lnTo>
                  <a:lnTo>
                    <a:pt x="445" y="2512"/>
                  </a:lnTo>
                  <a:lnTo>
                    <a:pt x="446" y="2535"/>
                  </a:lnTo>
                  <a:lnTo>
                    <a:pt x="449" y="2558"/>
                  </a:lnTo>
                  <a:lnTo>
                    <a:pt x="455" y="2579"/>
                  </a:lnTo>
                  <a:lnTo>
                    <a:pt x="463" y="2600"/>
                  </a:lnTo>
                  <a:lnTo>
                    <a:pt x="472" y="2620"/>
                  </a:lnTo>
                  <a:lnTo>
                    <a:pt x="483" y="2639"/>
                  </a:lnTo>
                  <a:lnTo>
                    <a:pt x="497" y="2656"/>
                  </a:lnTo>
                  <a:lnTo>
                    <a:pt x="511" y="2672"/>
                  </a:lnTo>
                  <a:lnTo>
                    <a:pt x="527" y="2687"/>
                  </a:lnTo>
                  <a:lnTo>
                    <a:pt x="545" y="2700"/>
                  </a:lnTo>
                  <a:lnTo>
                    <a:pt x="564" y="2712"/>
                  </a:lnTo>
                  <a:lnTo>
                    <a:pt x="584" y="2721"/>
                  </a:lnTo>
                  <a:lnTo>
                    <a:pt x="604" y="2729"/>
                  </a:lnTo>
                  <a:lnTo>
                    <a:pt x="626" y="2734"/>
                  </a:lnTo>
                  <a:lnTo>
                    <a:pt x="648" y="2738"/>
                  </a:lnTo>
                  <a:lnTo>
                    <a:pt x="672" y="2739"/>
                  </a:lnTo>
                  <a:lnTo>
                    <a:pt x="1456" y="2739"/>
                  </a:lnTo>
                  <a:close/>
                </a:path>
              </a:pathLst>
            </a:custGeom>
            <a:solidFill>
              <a:schemeClr val="bg1"/>
            </a:solidFill>
            <a:ln>
              <a:noFill/>
            </a:ln>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defTabSz="685800">
                <a:defRPr/>
              </a:pPr>
              <a:endParaRPr lang="zh-CN" altLang="en-US" sz="1400" dirty="0">
                <a:solidFill>
                  <a:schemeClr val="bg1"/>
                </a:solidFill>
                <a:latin typeface="+mn-lt"/>
                <a:ea typeface="+mn-ea"/>
                <a:cs typeface="+mn-ea"/>
                <a:sym typeface="+mn-lt"/>
              </a:endParaRPr>
            </a:p>
          </p:txBody>
        </p:sp>
        <p:sp>
          <p:nvSpPr>
            <p:cNvPr id="21" name="文本框 20"/>
            <p:cNvSpPr txBox="1"/>
            <p:nvPr/>
          </p:nvSpPr>
          <p:spPr>
            <a:xfrm>
              <a:off x="5661792" y="1712115"/>
              <a:ext cx="789105" cy="677108"/>
            </a:xfrm>
            <a:prstGeom prst="rect">
              <a:avLst/>
            </a:prstGeom>
            <a:noFill/>
          </p:spPr>
          <p:txBody>
            <a:bodyPr wrap="none" rtlCol="0">
              <a:spAutoFit/>
            </a:bodyPr>
            <a:lstStyle/>
            <a:p>
              <a:r>
                <a:rPr lang="en-US" altLang="zh-CN" sz="2700" dirty="0">
                  <a:solidFill>
                    <a:schemeClr val="bg1"/>
                  </a:solidFill>
                  <a:cs typeface="+mn-ea"/>
                  <a:sym typeface="+mn-lt"/>
                </a:rPr>
                <a:t>02</a:t>
              </a:r>
              <a:endParaRPr lang="zh-CN" altLang="en-US" sz="2700" dirty="0">
                <a:solidFill>
                  <a:schemeClr val="bg1"/>
                </a:solidFill>
                <a:cs typeface="+mn-ea"/>
                <a:sym typeface="+mn-lt"/>
              </a:endParaRPr>
            </a:p>
          </p:txBody>
        </p:sp>
      </p:grpSp>
      <p:grpSp>
        <p:nvGrpSpPr>
          <p:cNvPr id="27" name="组合 28"/>
          <p:cNvGrpSpPr/>
          <p:nvPr/>
        </p:nvGrpSpPr>
        <p:grpSpPr>
          <a:xfrm>
            <a:off x="5486061" y="1261475"/>
            <a:ext cx="2720136" cy="3295779"/>
            <a:chOff x="7314748" y="1681967"/>
            <a:chExt cx="3626848" cy="4394372"/>
          </a:xfrm>
        </p:grpSpPr>
        <p:grpSp>
          <p:nvGrpSpPr>
            <p:cNvPr id="28" name="组合 24"/>
            <p:cNvGrpSpPr/>
            <p:nvPr/>
          </p:nvGrpSpPr>
          <p:grpSpPr>
            <a:xfrm>
              <a:off x="7919665" y="1681967"/>
              <a:ext cx="2536723" cy="4394372"/>
              <a:chOff x="7919665" y="1681967"/>
              <a:chExt cx="2536723" cy="4394372"/>
            </a:xfrm>
          </p:grpSpPr>
          <p:sp>
            <p:nvSpPr>
              <p:cNvPr id="5" name="任意多边形 4"/>
              <p:cNvSpPr/>
              <p:nvPr/>
            </p:nvSpPr>
            <p:spPr>
              <a:xfrm>
                <a:off x="7919665" y="2035281"/>
                <a:ext cx="2536723" cy="4041058"/>
              </a:xfrm>
              <a:custGeom>
                <a:avLst/>
                <a:gdLst>
                  <a:gd name="connsiteX0" fmla="*/ 0 w 2536723"/>
                  <a:gd name="connsiteY0" fmla="*/ 0 h 4041058"/>
                  <a:gd name="connsiteX1" fmla="*/ 1933522 w 2536723"/>
                  <a:gd name="connsiteY1" fmla="*/ 0 h 4041058"/>
                  <a:gd name="connsiteX2" fmla="*/ 2536723 w 2536723"/>
                  <a:gd name="connsiteY2" fmla="*/ 565395 h 4041058"/>
                  <a:gd name="connsiteX3" fmla="*/ 2536723 w 2536723"/>
                  <a:gd name="connsiteY3" fmla="*/ 4041058 h 4041058"/>
                  <a:gd name="connsiteX4" fmla="*/ 0 w 2536723"/>
                  <a:gd name="connsiteY4" fmla="*/ 4041058 h 4041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6723" h="4041058">
                    <a:moveTo>
                      <a:pt x="0" y="0"/>
                    </a:moveTo>
                    <a:lnTo>
                      <a:pt x="1933522" y="0"/>
                    </a:lnTo>
                    <a:lnTo>
                      <a:pt x="2536723" y="565395"/>
                    </a:lnTo>
                    <a:lnTo>
                      <a:pt x="2536723" y="4041058"/>
                    </a:lnTo>
                    <a:lnTo>
                      <a:pt x="0" y="404105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cs typeface="+mn-ea"/>
                  <a:sym typeface="+mn-lt"/>
                </a:endParaRPr>
              </a:p>
            </p:txBody>
          </p:sp>
          <p:sp>
            <p:nvSpPr>
              <p:cNvPr id="6" name="任意多边形 5"/>
              <p:cNvSpPr/>
              <p:nvPr/>
            </p:nvSpPr>
            <p:spPr>
              <a:xfrm>
                <a:off x="8509600" y="1681967"/>
                <a:ext cx="1356852" cy="716154"/>
              </a:xfrm>
              <a:custGeom>
                <a:avLst/>
                <a:gdLst>
                  <a:gd name="connsiteX0" fmla="*/ 0 w 1356852"/>
                  <a:gd name="connsiteY0" fmla="*/ 0 h 716154"/>
                  <a:gd name="connsiteX1" fmla="*/ 971238 w 1356852"/>
                  <a:gd name="connsiteY1" fmla="*/ 0 h 716154"/>
                  <a:gd name="connsiteX2" fmla="*/ 1356852 w 1356852"/>
                  <a:gd name="connsiteY2" fmla="*/ 361446 h 716154"/>
                  <a:gd name="connsiteX3" fmla="*/ 1356852 w 1356852"/>
                  <a:gd name="connsiteY3" fmla="*/ 716154 h 716154"/>
                  <a:gd name="connsiteX4" fmla="*/ 0 w 1356852"/>
                  <a:gd name="connsiteY4" fmla="*/ 716154 h 716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6852" h="716154">
                    <a:moveTo>
                      <a:pt x="0" y="0"/>
                    </a:moveTo>
                    <a:lnTo>
                      <a:pt x="971238" y="0"/>
                    </a:lnTo>
                    <a:lnTo>
                      <a:pt x="1356852" y="361446"/>
                    </a:lnTo>
                    <a:lnTo>
                      <a:pt x="1356852" y="716154"/>
                    </a:lnTo>
                    <a:lnTo>
                      <a:pt x="0" y="716154"/>
                    </a:ln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grpSp>
        <p:sp>
          <p:nvSpPr>
            <p:cNvPr id="14" name="文本框 13"/>
            <p:cNvSpPr txBox="1"/>
            <p:nvPr/>
          </p:nvSpPr>
          <p:spPr>
            <a:xfrm>
              <a:off x="7951445" y="3948579"/>
              <a:ext cx="2445345" cy="1531872"/>
            </a:xfrm>
            <a:prstGeom prst="rect">
              <a:avLst/>
            </a:prstGeom>
            <a:noFill/>
          </p:spPr>
          <p:txBody>
            <a:bodyPr wrap="square" rtlCol="0">
              <a:spAutoFit/>
            </a:bodyPr>
            <a:lstStyle/>
            <a:p>
              <a:pPr lvl="0" algn="ctr">
                <a:lnSpc>
                  <a:spcPct val="110000"/>
                </a:lnSpc>
              </a:pPr>
              <a:r>
                <a:rPr lang="zh-CN" altLang="en-US" sz="900" noProof="1">
                  <a:solidFill>
                    <a:prstClr val="white"/>
                  </a:solidFill>
                  <a:cs typeface="+mn-ea"/>
                  <a:sym typeface="+mn-lt"/>
                </a:rPr>
                <a:t>在这里进行编辑内容，建议使用微软雅黑，大小可进行适当调整，模板中的所有图片都可进行替换编辑。在这里进行编辑内容，建议使用微软雅黑，大小可进行适当调整，模板中的所有图片都可进行替换编辑。</a:t>
              </a:r>
              <a:endParaRPr lang="zh-CN" altLang="en-US" sz="1200" b="1" dirty="0">
                <a:solidFill>
                  <a:prstClr val="white"/>
                </a:solidFill>
                <a:cs typeface="+mn-ea"/>
                <a:sym typeface="+mn-lt"/>
              </a:endParaRPr>
            </a:p>
          </p:txBody>
        </p:sp>
        <p:sp>
          <p:nvSpPr>
            <p:cNvPr id="15" name="文本框 14"/>
            <p:cNvSpPr txBox="1"/>
            <p:nvPr/>
          </p:nvSpPr>
          <p:spPr>
            <a:xfrm>
              <a:off x="7314748" y="2785862"/>
              <a:ext cx="3626848" cy="615553"/>
            </a:xfrm>
            <a:prstGeom prst="rect">
              <a:avLst/>
            </a:prstGeom>
            <a:noFill/>
          </p:spPr>
          <p:txBody>
            <a:bodyPr wrap="square" rtlCol="0">
              <a:spAutoFit/>
            </a:bodyPr>
            <a:lstStyle/>
            <a:p>
              <a:pPr lvl="0" algn="ctr"/>
              <a:r>
                <a:rPr lang="zh-CN" altLang="en-US" b="1" dirty="0">
                  <a:solidFill>
                    <a:prstClr val="white"/>
                  </a:solidFill>
                  <a:cs typeface="+mn-ea"/>
                  <a:sym typeface="+mn-lt"/>
                </a:rPr>
                <a:t>点击输入标题</a:t>
              </a:r>
            </a:p>
          </p:txBody>
        </p:sp>
        <p:sp>
          <p:nvSpPr>
            <p:cNvPr id="19" name="KSO_Shape"/>
            <p:cNvSpPr/>
            <p:nvPr/>
          </p:nvSpPr>
          <p:spPr bwMode="auto">
            <a:xfrm>
              <a:off x="8871339" y="3399290"/>
              <a:ext cx="709249" cy="417350"/>
            </a:xfrm>
            <a:custGeom>
              <a:avLst/>
              <a:gdLst>
                <a:gd name="T0" fmla="*/ 2147483646 w 257"/>
                <a:gd name="T1" fmla="*/ 2147483646 h 191"/>
                <a:gd name="T2" fmla="*/ 2147483646 w 257"/>
                <a:gd name="T3" fmla="*/ 2147483646 h 191"/>
                <a:gd name="T4" fmla="*/ 2147483646 w 257"/>
                <a:gd name="T5" fmla="*/ 2147483646 h 191"/>
                <a:gd name="T6" fmla="*/ 2147483646 w 257"/>
                <a:gd name="T7" fmla="*/ 2147483646 h 191"/>
                <a:gd name="T8" fmla="*/ 2147483646 w 257"/>
                <a:gd name="T9" fmla="*/ 2147483646 h 191"/>
                <a:gd name="T10" fmla="*/ 2147483646 w 257"/>
                <a:gd name="T11" fmla="*/ 2147483646 h 191"/>
                <a:gd name="T12" fmla="*/ 2147483646 w 257"/>
                <a:gd name="T13" fmla="*/ 2147483646 h 191"/>
                <a:gd name="T14" fmla="*/ 2147483646 w 257"/>
                <a:gd name="T15" fmla="*/ 2147483646 h 191"/>
                <a:gd name="T16" fmla="*/ 2147483646 w 257"/>
                <a:gd name="T17" fmla="*/ 2147483646 h 191"/>
                <a:gd name="T18" fmla="*/ 2147483646 w 257"/>
                <a:gd name="T19" fmla="*/ 2147483646 h 191"/>
                <a:gd name="T20" fmla="*/ 2147483646 w 257"/>
                <a:gd name="T21" fmla="*/ 2147483646 h 191"/>
                <a:gd name="T22" fmla="*/ 2147483646 w 257"/>
                <a:gd name="T23" fmla="*/ 2147483646 h 191"/>
                <a:gd name="T24" fmla="*/ 2147483646 w 257"/>
                <a:gd name="T25" fmla="*/ 2147483646 h 191"/>
                <a:gd name="T26" fmla="*/ 2147483646 w 257"/>
                <a:gd name="T27" fmla="*/ 2147483646 h 191"/>
                <a:gd name="T28" fmla="*/ 2147483646 w 257"/>
                <a:gd name="T29" fmla="*/ 2147483646 h 191"/>
                <a:gd name="T30" fmla="*/ 2147483646 w 257"/>
                <a:gd name="T31" fmla="*/ 2147483646 h 191"/>
                <a:gd name="T32" fmla="*/ 2147483646 w 257"/>
                <a:gd name="T33" fmla="*/ 2147483646 h 191"/>
                <a:gd name="T34" fmla="*/ 2147483646 w 257"/>
                <a:gd name="T35" fmla="*/ 2147483646 h 191"/>
                <a:gd name="T36" fmla="*/ 2147483646 w 257"/>
                <a:gd name="T37" fmla="*/ 2147483646 h 191"/>
                <a:gd name="T38" fmla="*/ 2147483646 w 257"/>
                <a:gd name="T39" fmla="*/ 2147483646 h 191"/>
                <a:gd name="T40" fmla="*/ 2147483646 w 257"/>
                <a:gd name="T41" fmla="*/ 2147483646 h 191"/>
                <a:gd name="T42" fmla="*/ 2147483646 w 257"/>
                <a:gd name="T43" fmla="*/ 2147483646 h 191"/>
                <a:gd name="T44" fmla="*/ 2147483646 w 257"/>
                <a:gd name="T45" fmla="*/ 2147483646 h 191"/>
                <a:gd name="T46" fmla="*/ 2147483646 w 257"/>
                <a:gd name="T47" fmla="*/ 2147483646 h 191"/>
                <a:gd name="T48" fmla="*/ 2147483646 w 257"/>
                <a:gd name="T49" fmla="*/ 2147483646 h 191"/>
                <a:gd name="T50" fmla="*/ 2147483646 w 257"/>
                <a:gd name="T51" fmla="*/ 2147483646 h 191"/>
                <a:gd name="T52" fmla="*/ 2147483646 w 257"/>
                <a:gd name="T53" fmla="*/ 2147483646 h 191"/>
                <a:gd name="T54" fmla="*/ 2147483646 w 257"/>
                <a:gd name="T55" fmla="*/ 2147483646 h 191"/>
                <a:gd name="T56" fmla="*/ 2147483646 w 257"/>
                <a:gd name="T57" fmla="*/ 2147483646 h 191"/>
                <a:gd name="T58" fmla="*/ 2147483646 w 257"/>
                <a:gd name="T59" fmla="*/ 2147483646 h 191"/>
                <a:gd name="T60" fmla="*/ 2147483646 w 257"/>
                <a:gd name="T61" fmla="*/ 2147483646 h 191"/>
                <a:gd name="T62" fmla="*/ 2147483646 w 257"/>
                <a:gd name="T63" fmla="*/ 2147483646 h 191"/>
                <a:gd name="T64" fmla="*/ 2147483646 w 257"/>
                <a:gd name="T65" fmla="*/ 2147483646 h 191"/>
                <a:gd name="T66" fmla="*/ 2147483646 w 257"/>
                <a:gd name="T67" fmla="*/ 2147483646 h 191"/>
                <a:gd name="T68" fmla="*/ 2147483646 w 257"/>
                <a:gd name="T69" fmla="*/ 2147483646 h 191"/>
                <a:gd name="T70" fmla="*/ 2147483646 w 257"/>
                <a:gd name="T71" fmla="*/ 2147483646 h 191"/>
                <a:gd name="T72" fmla="*/ 2147483646 w 257"/>
                <a:gd name="T73" fmla="*/ 2147483646 h 191"/>
                <a:gd name="T74" fmla="*/ 2147483646 w 257"/>
                <a:gd name="T75" fmla="*/ 2147483646 h 191"/>
                <a:gd name="T76" fmla="*/ 2147483646 w 257"/>
                <a:gd name="T77" fmla="*/ 2147483646 h 191"/>
                <a:gd name="T78" fmla="*/ 2147483646 w 257"/>
                <a:gd name="T79" fmla="*/ 2147483646 h 191"/>
                <a:gd name="T80" fmla="*/ 2147483646 w 257"/>
                <a:gd name="T81" fmla="*/ 2147483646 h 191"/>
                <a:gd name="T82" fmla="*/ 2147483646 w 257"/>
                <a:gd name="T83" fmla="*/ 2147483646 h 191"/>
                <a:gd name="T84" fmla="*/ 2147483646 w 257"/>
                <a:gd name="T85" fmla="*/ 2147483646 h 191"/>
                <a:gd name="T86" fmla="*/ 2147483646 w 257"/>
                <a:gd name="T87" fmla="*/ 2147483646 h 191"/>
                <a:gd name="T88" fmla="*/ 2147483646 w 257"/>
                <a:gd name="T89" fmla="*/ 2147483646 h 191"/>
                <a:gd name="T90" fmla="*/ 2147483646 w 257"/>
                <a:gd name="T91" fmla="*/ 2147483646 h 191"/>
                <a:gd name="T92" fmla="*/ 2147483646 w 257"/>
                <a:gd name="T93" fmla="*/ 2147483646 h 191"/>
                <a:gd name="T94" fmla="*/ 2147483646 w 257"/>
                <a:gd name="T95" fmla="*/ 2147483646 h 191"/>
                <a:gd name="T96" fmla="*/ 2147483646 w 257"/>
                <a:gd name="T97" fmla="*/ 2147483646 h 191"/>
                <a:gd name="T98" fmla="*/ 2147483646 w 257"/>
                <a:gd name="T99" fmla="*/ 2147483646 h 19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57" h="191">
                  <a:moveTo>
                    <a:pt x="33" y="125"/>
                  </a:moveTo>
                  <a:cubicBezTo>
                    <a:pt x="55" y="125"/>
                    <a:pt x="55" y="125"/>
                    <a:pt x="55" y="125"/>
                  </a:cubicBezTo>
                  <a:cubicBezTo>
                    <a:pt x="55" y="122"/>
                    <a:pt x="55" y="122"/>
                    <a:pt x="55" y="122"/>
                  </a:cubicBezTo>
                  <a:cubicBezTo>
                    <a:pt x="45" y="122"/>
                    <a:pt x="45" y="122"/>
                    <a:pt x="45" y="122"/>
                  </a:cubicBezTo>
                  <a:cubicBezTo>
                    <a:pt x="41" y="122"/>
                    <a:pt x="37" y="120"/>
                    <a:pt x="34" y="118"/>
                  </a:cubicBezTo>
                  <a:cubicBezTo>
                    <a:pt x="32" y="115"/>
                    <a:pt x="30" y="111"/>
                    <a:pt x="30" y="107"/>
                  </a:cubicBezTo>
                  <a:cubicBezTo>
                    <a:pt x="30" y="15"/>
                    <a:pt x="30" y="15"/>
                    <a:pt x="30" y="15"/>
                  </a:cubicBezTo>
                  <a:cubicBezTo>
                    <a:pt x="30" y="11"/>
                    <a:pt x="32" y="7"/>
                    <a:pt x="34" y="5"/>
                  </a:cubicBezTo>
                  <a:cubicBezTo>
                    <a:pt x="34" y="5"/>
                    <a:pt x="34" y="5"/>
                    <a:pt x="34" y="5"/>
                  </a:cubicBezTo>
                  <a:cubicBezTo>
                    <a:pt x="37" y="2"/>
                    <a:pt x="41" y="0"/>
                    <a:pt x="45" y="0"/>
                  </a:cubicBezTo>
                  <a:cubicBezTo>
                    <a:pt x="209" y="0"/>
                    <a:pt x="209" y="0"/>
                    <a:pt x="209" y="0"/>
                  </a:cubicBezTo>
                  <a:cubicBezTo>
                    <a:pt x="213" y="0"/>
                    <a:pt x="217" y="2"/>
                    <a:pt x="220" y="5"/>
                  </a:cubicBezTo>
                  <a:cubicBezTo>
                    <a:pt x="220" y="5"/>
                    <a:pt x="220" y="5"/>
                    <a:pt x="220" y="5"/>
                  </a:cubicBezTo>
                  <a:cubicBezTo>
                    <a:pt x="222" y="7"/>
                    <a:pt x="224" y="11"/>
                    <a:pt x="224" y="15"/>
                  </a:cubicBezTo>
                  <a:cubicBezTo>
                    <a:pt x="224" y="107"/>
                    <a:pt x="224" y="107"/>
                    <a:pt x="224" y="107"/>
                  </a:cubicBezTo>
                  <a:cubicBezTo>
                    <a:pt x="224" y="111"/>
                    <a:pt x="222" y="115"/>
                    <a:pt x="220" y="118"/>
                  </a:cubicBezTo>
                  <a:cubicBezTo>
                    <a:pt x="217" y="120"/>
                    <a:pt x="213" y="122"/>
                    <a:pt x="209" y="122"/>
                  </a:cubicBezTo>
                  <a:cubicBezTo>
                    <a:pt x="198" y="122"/>
                    <a:pt x="198" y="122"/>
                    <a:pt x="198" y="122"/>
                  </a:cubicBezTo>
                  <a:cubicBezTo>
                    <a:pt x="198" y="125"/>
                    <a:pt x="198" y="125"/>
                    <a:pt x="198" y="125"/>
                  </a:cubicBezTo>
                  <a:cubicBezTo>
                    <a:pt x="221" y="125"/>
                    <a:pt x="221" y="125"/>
                    <a:pt x="221" y="125"/>
                  </a:cubicBezTo>
                  <a:cubicBezTo>
                    <a:pt x="257" y="173"/>
                    <a:pt x="257" y="173"/>
                    <a:pt x="257" y="173"/>
                  </a:cubicBezTo>
                  <a:cubicBezTo>
                    <a:pt x="256" y="173"/>
                    <a:pt x="256" y="173"/>
                    <a:pt x="256" y="173"/>
                  </a:cubicBezTo>
                  <a:cubicBezTo>
                    <a:pt x="248" y="191"/>
                    <a:pt x="248" y="191"/>
                    <a:pt x="248" y="191"/>
                  </a:cubicBezTo>
                  <a:cubicBezTo>
                    <a:pt x="9" y="191"/>
                    <a:pt x="9" y="191"/>
                    <a:pt x="9" y="191"/>
                  </a:cubicBezTo>
                  <a:cubicBezTo>
                    <a:pt x="0" y="173"/>
                    <a:pt x="0" y="173"/>
                    <a:pt x="0" y="173"/>
                  </a:cubicBezTo>
                  <a:cubicBezTo>
                    <a:pt x="33" y="125"/>
                    <a:pt x="33" y="125"/>
                    <a:pt x="33" y="125"/>
                  </a:cubicBezTo>
                  <a:close/>
                  <a:moveTo>
                    <a:pt x="77" y="125"/>
                  </a:moveTo>
                  <a:cubicBezTo>
                    <a:pt x="176" y="125"/>
                    <a:pt x="176" y="125"/>
                    <a:pt x="176" y="125"/>
                  </a:cubicBezTo>
                  <a:cubicBezTo>
                    <a:pt x="176" y="122"/>
                    <a:pt x="176" y="122"/>
                    <a:pt x="176" y="122"/>
                  </a:cubicBezTo>
                  <a:cubicBezTo>
                    <a:pt x="77" y="122"/>
                    <a:pt x="77" y="122"/>
                    <a:pt x="77" y="122"/>
                  </a:cubicBezTo>
                  <a:cubicBezTo>
                    <a:pt x="77" y="125"/>
                    <a:pt x="77" y="125"/>
                    <a:pt x="77" y="125"/>
                  </a:cubicBezTo>
                  <a:close/>
                  <a:moveTo>
                    <a:pt x="209" y="15"/>
                  </a:moveTo>
                  <a:cubicBezTo>
                    <a:pt x="45" y="15"/>
                    <a:pt x="45" y="15"/>
                    <a:pt x="45" y="15"/>
                  </a:cubicBezTo>
                  <a:cubicBezTo>
                    <a:pt x="45" y="15"/>
                    <a:pt x="45" y="15"/>
                    <a:pt x="45" y="15"/>
                  </a:cubicBezTo>
                  <a:cubicBezTo>
                    <a:pt x="45" y="15"/>
                    <a:pt x="45" y="15"/>
                    <a:pt x="45" y="15"/>
                  </a:cubicBezTo>
                  <a:cubicBezTo>
                    <a:pt x="45" y="15"/>
                    <a:pt x="45" y="15"/>
                    <a:pt x="45" y="15"/>
                  </a:cubicBezTo>
                  <a:cubicBezTo>
                    <a:pt x="45" y="107"/>
                    <a:pt x="45" y="107"/>
                    <a:pt x="45" y="107"/>
                  </a:cubicBezTo>
                  <a:cubicBezTo>
                    <a:pt x="45" y="107"/>
                    <a:pt x="45" y="107"/>
                    <a:pt x="45" y="107"/>
                  </a:cubicBezTo>
                  <a:cubicBezTo>
                    <a:pt x="45" y="107"/>
                    <a:pt x="45" y="107"/>
                    <a:pt x="45" y="107"/>
                  </a:cubicBezTo>
                  <a:cubicBezTo>
                    <a:pt x="209" y="107"/>
                    <a:pt x="209" y="107"/>
                    <a:pt x="209" y="107"/>
                  </a:cubicBezTo>
                  <a:cubicBezTo>
                    <a:pt x="209" y="107"/>
                    <a:pt x="209" y="107"/>
                    <a:pt x="209" y="107"/>
                  </a:cubicBezTo>
                  <a:cubicBezTo>
                    <a:pt x="209" y="107"/>
                    <a:pt x="210" y="107"/>
                    <a:pt x="210" y="107"/>
                  </a:cubicBezTo>
                  <a:cubicBezTo>
                    <a:pt x="210" y="15"/>
                    <a:pt x="210" y="15"/>
                    <a:pt x="210" y="15"/>
                  </a:cubicBezTo>
                  <a:cubicBezTo>
                    <a:pt x="210" y="15"/>
                    <a:pt x="210" y="15"/>
                    <a:pt x="209" y="15"/>
                  </a:cubicBezTo>
                  <a:cubicBezTo>
                    <a:pt x="209" y="15"/>
                    <a:pt x="209" y="15"/>
                    <a:pt x="209" y="15"/>
                  </a:cubicBezTo>
                  <a:cubicBezTo>
                    <a:pt x="209" y="15"/>
                    <a:pt x="209" y="15"/>
                    <a:pt x="209" y="15"/>
                  </a:cubicBezTo>
                  <a:close/>
                  <a:moveTo>
                    <a:pt x="39" y="155"/>
                  </a:moveTo>
                  <a:cubicBezTo>
                    <a:pt x="37" y="158"/>
                    <a:pt x="35" y="160"/>
                    <a:pt x="34" y="163"/>
                  </a:cubicBezTo>
                  <a:cubicBezTo>
                    <a:pt x="42" y="163"/>
                    <a:pt x="51" y="163"/>
                    <a:pt x="60" y="163"/>
                  </a:cubicBezTo>
                  <a:cubicBezTo>
                    <a:pt x="61" y="160"/>
                    <a:pt x="62" y="158"/>
                    <a:pt x="63" y="155"/>
                  </a:cubicBezTo>
                  <a:cubicBezTo>
                    <a:pt x="55" y="155"/>
                    <a:pt x="47" y="155"/>
                    <a:pt x="39" y="155"/>
                  </a:cubicBezTo>
                  <a:close/>
                  <a:moveTo>
                    <a:pt x="51" y="135"/>
                  </a:moveTo>
                  <a:cubicBezTo>
                    <a:pt x="50" y="137"/>
                    <a:pt x="49" y="139"/>
                    <a:pt x="48" y="141"/>
                  </a:cubicBezTo>
                  <a:cubicBezTo>
                    <a:pt x="57" y="141"/>
                    <a:pt x="66" y="141"/>
                    <a:pt x="75" y="141"/>
                  </a:cubicBezTo>
                  <a:cubicBezTo>
                    <a:pt x="76" y="139"/>
                    <a:pt x="77" y="137"/>
                    <a:pt x="78" y="135"/>
                  </a:cubicBezTo>
                  <a:cubicBezTo>
                    <a:pt x="69" y="135"/>
                    <a:pt x="60" y="135"/>
                    <a:pt x="51" y="135"/>
                  </a:cubicBezTo>
                  <a:close/>
                  <a:moveTo>
                    <a:pt x="192" y="135"/>
                  </a:moveTo>
                  <a:cubicBezTo>
                    <a:pt x="193" y="137"/>
                    <a:pt x="194" y="139"/>
                    <a:pt x="195" y="141"/>
                  </a:cubicBezTo>
                  <a:cubicBezTo>
                    <a:pt x="201" y="141"/>
                    <a:pt x="207" y="141"/>
                    <a:pt x="213" y="141"/>
                  </a:cubicBezTo>
                  <a:cubicBezTo>
                    <a:pt x="212" y="139"/>
                    <a:pt x="210" y="137"/>
                    <a:pt x="209" y="135"/>
                  </a:cubicBezTo>
                  <a:cubicBezTo>
                    <a:pt x="204" y="135"/>
                    <a:pt x="198" y="135"/>
                    <a:pt x="192" y="135"/>
                  </a:cubicBezTo>
                  <a:close/>
                  <a:moveTo>
                    <a:pt x="171" y="135"/>
                  </a:moveTo>
                  <a:cubicBezTo>
                    <a:pt x="171" y="137"/>
                    <a:pt x="172" y="139"/>
                    <a:pt x="173" y="141"/>
                  </a:cubicBezTo>
                  <a:cubicBezTo>
                    <a:pt x="179" y="141"/>
                    <a:pt x="184" y="141"/>
                    <a:pt x="190" y="141"/>
                  </a:cubicBezTo>
                  <a:cubicBezTo>
                    <a:pt x="189" y="139"/>
                    <a:pt x="188" y="137"/>
                    <a:pt x="187" y="135"/>
                  </a:cubicBezTo>
                  <a:cubicBezTo>
                    <a:pt x="182" y="135"/>
                    <a:pt x="176" y="135"/>
                    <a:pt x="171" y="135"/>
                  </a:cubicBezTo>
                  <a:close/>
                  <a:moveTo>
                    <a:pt x="149" y="135"/>
                  </a:moveTo>
                  <a:cubicBezTo>
                    <a:pt x="149" y="137"/>
                    <a:pt x="149" y="139"/>
                    <a:pt x="150" y="141"/>
                  </a:cubicBezTo>
                  <a:cubicBezTo>
                    <a:pt x="155" y="141"/>
                    <a:pt x="161" y="141"/>
                    <a:pt x="167" y="141"/>
                  </a:cubicBezTo>
                  <a:cubicBezTo>
                    <a:pt x="167" y="139"/>
                    <a:pt x="166" y="137"/>
                    <a:pt x="165" y="135"/>
                  </a:cubicBezTo>
                  <a:cubicBezTo>
                    <a:pt x="160" y="135"/>
                    <a:pt x="154" y="135"/>
                    <a:pt x="149" y="135"/>
                  </a:cubicBezTo>
                  <a:close/>
                  <a:moveTo>
                    <a:pt x="127" y="135"/>
                  </a:moveTo>
                  <a:cubicBezTo>
                    <a:pt x="127" y="137"/>
                    <a:pt x="127" y="139"/>
                    <a:pt x="127" y="141"/>
                  </a:cubicBezTo>
                  <a:cubicBezTo>
                    <a:pt x="133" y="141"/>
                    <a:pt x="139" y="141"/>
                    <a:pt x="144" y="141"/>
                  </a:cubicBezTo>
                  <a:cubicBezTo>
                    <a:pt x="144" y="139"/>
                    <a:pt x="144" y="137"/>
                    <a:pt x="144" y="135"/>
                  </a:cubicBezTo>
                  <a:cubicBezTo>
                    <a:pt x="138" y="135"/>
                    <a:pt x="133" y="135"/>
                    <a:pt x="127" y="135"/>
                  </a:cubicBezTo>
                  <a:close/>
                  <a:moveTo>
                    <a:pt x="105" y="135"/>
                  </a:moveTo>
                  <a:cubicBezTo>
                    <a:pt x="105" y="137"/>
                    <a:pt x="104" y="139"/>
                    <a:pt x="104" y="141"/>
                  </a:cubicBezTo>
                  <a:cubicBezTo>
                    <a:pt x="110" y="141"/>
                    <a:pt x="115" y="141"/>
                    <a:pt x="121" y="141"/>
                  </a:cubicBezTo>
                  <a:cubicBezTo>
                    <a:pt x="121" y="139"/>
                    <a:pt x="122" y="137"/>
                    <a:pt x="122" y="135"/>
                  </a:cubicBezTo>
                  <a:cubicBezTo>
                    <a:pt x="116" y="135"/>
                    <a:pt x="111" y="135"/>
                    <a:pt x="105" y="135"/>
                  </a:cubicBezTo>
                  <a:close/>
                  <a:moveTo>
                    <a:pt x="83" y="135"/>
                  </a:moveTo>
                  <a:cubicBezTo>
                    <a:pt x="83" y="137"/>
                    <a:pt x="82" y="139"/>
                    <a:pt x="81" y="141"/>
                  </a:cubicBezTo>
                  <a:cubicBezTo>
                    <a:pt x="87" y="141"/>
                    <a:pt x="93" y="141"/>
                    <a:pt x="99" y="141"/>
                  </a:cubicBezTo>
                  <a:cubicBezTo>
                    <a:pt x="99" y="139"/>
                    <a:pt x="100" y="137"/>
                    <a:pt x="100" y="135"/>
                  </a:cubicBezTo>
                  <a:cubicBezTo>
                    <a:pt x="94" y="135"/>
                    <a:pt x="89" y="135"/>
                    <a:pt x="83" y="135"/>
                  </a:cubicBezTo>
                  <a:close/>
                  <a:moveTo>
                    <a:pt x="187" y="144"/>
                  </a:moveTo>
                  <a:cubicBezTo>
                    <a:pt x="188" y="146"/>
                    <a:pt x="189" y="149"/>
                    <a:pt x="190" y="151"/>
                  </a:cubicBezTo>
                  <a:cubicBezTo>
                    <a:pt x="200" y="151"/>
                    <a:pt x="209" y="151"/>
                    <a:pt x="219" y="151"/>
                  </a:cubicBezTo>
                  <a:cubicBezTo>
                    <a:pt x="218" y="149"/>
                    <a:pt x="216" y="146"/>
                    <a:pt x="215" y="144"/>
                  </a:cubicBezTo>
                  <a:cubicBezTo>
                    <a:pt x="205" y="144"/>
                    <a:pt x="196" y="144"/>
                    <a:pt x="187" y="144"/>
                  </a:cubicBezTo>
                  <a:close/>
                  <a:moveTo>
                    <a:pt x="163" y="144"/>
                  </a:moveTo>
                  <a:cubicBezTo>
                    <a:pt x="163" y="146"/>
                    <a:pt x="164" y="149"/>
                    <a:pt x="165" y="151"/>
                  </a:cubicBezTo>
                  <a:cubicBezTo>
                    <a:pt x="171" y="151"/>
                    <a:pt x="177" y="151"/>
                    <a:pt x="183" y="151"/>
                  </a:cubicBezTo>
                  <a:cubicBezTo>
                    <a:pt x="183" y="149"/>
                    <a:pt x="182" y="146"/>
                    <a:pt x="181" y="144"/>
                  </a:cubicBezTo>
                  <a:cubicBezTo>
                    <a:pt x="175" y="144"/>
                    <a:pt x="169" y="144"/>
                    <a:pt x="163" y="144"/>
                  </a:cubicBezTo>
                  <a:close/>
                  <a:moveTo>
                    <a:pt x="139" y="144"/>
                  </a:moveTo>
                  <a:cubicBezTo>
                    <a:pt x="140" y="146"/>
                    <a:pt x="140" y="149"/>
                    <a:pt x="140" y="151"/>
                  </a:cubicBezTo>
                  <a:cubicBezTo>
                    <a:pt x="146" y="151"/>
                    <a:pt x="153" y="151"/>
                    <a:pt x="159" y="151"/>
                  </a:cubicBezTo>
                  <a:cubicBezTo>
                    <a:pt x="158" y="149"/>
                    <a:pt x="158" y="146"/>
                    <a:pt x="157" y="144"/>
                  </a:cubicBezTo>
                  <a:cubicBezTo>
                    <a:pt x="151" y="144"/>
                    <a:pt x="145" y="144"/>
                    <a:pt x="139" y="144"/>
                  </a:cubicBezTo>
                  <a:close/>
                  <a:moveTo>
                    <a:pt x="116" y="144"/>
                  </a:moveTo>
                  <a:cubicBezTo>
                    <a:pt x="116" y="146"/>
                    <a:pt x="115" y="149"/>
                    <a:pt x="115" y="151"/>
                  </a:cubicBezTo>
                  <a:cubicBezTo>
                    <a:pt x="121" y="151"/>
                    <a:pt x="128" y="151"/>
                    <a:pt x="134" y="151"/>
                  </a:cubicBezTo>
                  <a:cubicBezTo>
                    <a:pt x="134" y="149"/>
                    <a:pt x="134" y="146"/>
                    <a:pt x="134" y="144"/>
                  </a:cubicBezTo>
                  <a:cubicBezTo>
                    <a:pt x="128" y="144"/>
                    <a:pt x="122" y="144"/>
                    <a:pt x="116" y="144"/>
                  </a:cubicBezTo>
                  <a:close/>
                  <a:moveTo>
                    <a:pt x="92" y="144"/>
                  </a:moveTo>
                  <a:cubicBezTo>
                    <a:pt x="92" y="146"/>
                    <a:pt x="91" y="149"/>
                    <a:pt x="91" y="151"/>
                  </a:cubicBezTo>
                  <a:cubicBezTo>
                    <a:pt x="97" y="151"/>
                    <a:pt x="103" y="151"/>
                    <a:pt x="109" y="151"/>
                  </a:cubicBezTo>
                  <a:cubicBezTo>
                    <a:pt x="110" y="149"/>
                    <a:pt x="110" y="146"/>
                    <a:pt x="110" y="144"/>
                  </a:cubicBezTo>
                  <a:cubicBezTo>
                    <a:pt x="104" y="144"/>
                    <a:pt x="98" y="144"/>
                    <a:pt x="92" y="144"/>
                  </a:cubicBezTo>
                  <a:close/>
                  <a:moveTo>
                    <a:pt x="69" y="144"/>
                  </a:moveTo>
                  <a:cubicBezTo>
                    <a:pt x="68" y="146"/>
                    <a:pt x="67" y="149"/>
                    <a:pt x="66" y="151"/>
                  </a:cubicBezTo>
                  <a:cubicBezTo>
                    <a:pt x="72" y="151"/>
                    <a:pt x="78" y="151"/>
                    <a:pt x="84" y="151"/>
                  </a:cubicBezTo>
                  <a:cubicBezTo>
                    <a:pt x="85" y="149"/>
                    <a:pt x="86" y="146"/>
                    <a:pt x="87" y="144"/>
                  </a:cubicBezTo>
                  <a:cubicBezTo>
                    <a:pt x="81" y="144"/>
                    <a:pt x="75" y="144"/>
                    <a:pt x="69" y="144"/>
                  </a:cubicBezTo>
                  <a:close/>
                  <a:moveTo>
                    <a:pt x="45" y="144"/>
                  </a:moveTo>
                  <a:cubicBezTo>
                    <a:pt x="44" y="146"/>
                    <a:pt x="43" y="149"/>
                    <a:pt x="41" y="151"/>
                  </a:cubicBezTo>
                  <a:cubicBezTo>
                    <a:pt x="47" y="151"/>
                    <a:pt x="54" y="151"/>
                    <a:pt x="60" y="151"/>
                  </a:cubicBezTo>
                  <a:cubicBezTo>
                    <a:pt x="61" y="149"/>
                    <a:pt x="62" y="146"/>
                    <a:pt x="63" y="144"/>
                  </a:cubicBezTo>
                  <a:cubicBezTo>
                    <a:pt x="57" y="144"/>
                    <a:pt x="51" y="144"/>
                    <a:pt x="45" y="144"/>
                  </a:cubicBezTo>
                  <a:close/>
                  <a:moveTo>
                    <a:pt x="197" y="155"/>
                  </a:moveTo>
                  <a:cubicBezTo>
                    <a:pt x="198" y="158"/>
                    <a:pt x="199" y="160"/>
                    <a:pt x="201" y="163"/>
                  </a:cubicBezTo>
                  <a:cubicBezTo>
                    <a:pt x="209" y="163"/>
                    <a:pt x="218" y="163"/>
                    <a:pt x="227" y="163"/>
                  </a:cubicBezTo>
                  <a:cubicBezTo>
                    <a:pt x="225" y="160"/>
                    <a:pt x="223" y="158"/>
                    <a:pt x="222" y="155"/>
                  </a:cubicBezTo>
                  <a:cubicBezTo>
                    <a:pt x="213" y="155"/>
                    <a:pt x="205" y="155"/>
                    <a:pt x="197" y="155"/>
                  </a:cubicBezTo>
                  <a:close/>
                  <a:moveTo>
                    <a:pt x="171" y="155"/>
                  </a:moveTo>
                  <a:cubicBezTo>
                    <a:pt x="172" y="158"/>
                    <a:pt x="173" y="160"/>
                    <a:pt x="174" y="163"/>
                  </a:cubicBezTo>
                  <a:cubicBezTo>
                    <a:pt x="180" y="163"/>
                    <a:pt x="187" y="163"/>
                    <a:pt x="194" y="163"/>
                  </a:cubicBezTo>
                  <a:cubicBezTo>
                    <a:pt x="193" y="160"/>
                    <a:pt x="192" y="158"/>
                    <a:pt x="191" y="155"/>
                  </a:cubicBezTo>
                  <a:cubicBezTo>
                    <a:pt x="184" y="155"/>
                    <a:pt x="178" y="155"/>
                    <a:pt x="171" y="155"/>
                  </a:cubicBezTo>
                  <a:close/>
                  <a:moveTo>
                    <a:pt x="146" y="155"/>
                  </a:moveTo>
                  <a:cubicBezTo>
                    <a:pt x="146" y="158"/>
                    <a:pt x="147" y="160"/>
                    <a:pt x="147" y="163"/>
                  </a:cubicBezTo>
                  <a:cubicBezTo>
                    <a:pt x="154" y="163"/>
                    <a:pt x="161" y="163"/>
                    <a:pt x="168" y="163"/>
                  </a:cubicBezTo>
                  <a:cubicBezTo>
                    <a:pt x="167" y="160"/>
                    <a:pt x="166" y="158"/>
                    <a:pt x="165" y="155"/>
                  </a:cubicBezTo>
                  <a:cubicBezTo>
                    <a:pt x="159" y="155"/>
                    <a:pt x="153" y="155"/>
                    <a:pt x="146" y="155"/>
                  </a:cubicBezTo>
                  <a:close/>
                  <a:moveTo>
                    <a:pt x="121" y="155"/>
                  </a:moveTo>
                  <a:cubicBezTo>
                    <a:pt x="121" y="158"/>
                    <a:pt x="121" y="160"/>
                    <a:pt x="120" y="163"/>
                  </a:cubicBezTo>
                  <a:cubicBezTo>
                    <a:pt x="127" y="163"/>
                    <a:pt x="134" y="163"/>
                    <a:pt x="141" y="163"/>
                  </a:cubicBezTo>
                  <a:cubicBezTo>
                    <a:pt x="141" y="160"/>
                    <a:pt x="141" y="158"/>
                    <a:pt x="140" y="155"/>
                  </a:cubicBezTo>
                  <a:cubicBezTo>
                    <a:pt x="134" y="155"/>
                    <a:pt x="127" y="155"/>
                    <a:pt x="121" y="155"/>
                  </a:cubicBezTo>
                  <a:close/>
                  <a:moveTo>
                    <a:pt x="95" y="155"/>
                  </a:moveTo>
                  <a:cubicBezTo>
                    <a:pt x="95" y="158"/>
                    <a:pt x="94" y="160"/>
                    <a:pt x="93" y="163"/>
                  </a:cubicBezTo>
                  <a:cubicBezTo>
                    <a:pt x="100" y="163"/>
                    <a:pt x="107" y="163"/>
                    <a:pt x="114" y="163"/>
                  </a:cubicBezTo>
                  <a:cubicBezTo>
                    <a:pt x="114" y="160"/>
                    <a:pt x="114" y="158"/>
                    <a:pt x="115" y="155"/>
                  </a:cubicBezTo>
                  <a:cubicBezTo>
                    <a:pt x="108" y="155"/>
                    <a:pt x="102" y="155"/>
                    <a:pt x="95" y="155"/>
                  </a:cubicBezTo>
                  <a:close/>
                  <a:moveTo>
                    <a:pt x="70" y="155"/>
                  </a:moveTo>
                  <a:cubicBezTo>
                    <a:pt x="69" y="158"/>
                    <a:pt x="68" y="160"/>
                    <a:pt x="67" y="163"/>
                  </a:cubicBezTo>
                  <a:cubicBezTo>
                    <a:pt x="74" y="163"/>
                    <a:pt x="81" y="163"/>
                    <a:pt x="87" y="163"/>
                  </a:cubicBezTo>
                  <a:cubicBezTo>
                    <a:pt x="88" y="160"/>
                    <a:pt x="89" y="158"/>
                    <a:pt x="90" y="155"/>
                  </a:cubicBezTo>
                  <a:cubicBezTo>
                    <a:pt x="83" y="155"/>
                    <a:pt x="77" y="155"/>
                    <a:pt x="70" y="155"/>
                  </a:cubicBezTo>
                  <a:close/>
                </a:path>
              </a:pathLst>
            </a:custGeom>
            <a:solidFill>
              <a:schemeClr val="bg1"/>
            </a:solidFill>
            <a:ln>
              <a:noFill/>
            </a:ln>
          </p:spPr>
          <p:txBody>
            <a:bodyPr lIns="68580" tIns="34290" rIns="68580" bIns="540000"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defTabSz="685800">
                <a:defRPr/>
              </a:pPr>
              <a:endParaRPr lang="zh-CN" altLang="en-US" sz="1400" dirty="0">
                <a:solidFill>
                  <a:schemeClr val="bg1"/>
                </a:solidFill>
                <a:latin typeface="+mn-lt"/>
                <a:ea typeface="+mn-ea"/>
                <a:cs typeface="+mn-ea"/>
                <a:sym typeface="+mn-lt"/>
              </a:endParaRPr>
            </a:p>
          </p:txBody>
        </p:sp>
        <p:sp>
          <p:nvSpPr>
            <p:cNvPr id="22" name="文本框 21"/>
            <p:cNvSpPr txBox="1"/>
            <p:nvPr/>
          </p:nvSpPr>
          <p:spPr>
            <a:xfrm>
              <a:off x="8876423" y="1712115"/>
              <a:ext cx="789105" cy="677108"/>
            </a:xfrm>
            <a:prstGeom prst="rect">
              <a:avLst/>
            </a:prstGeom>
            <a:noFill/>
          </p:spPr>
          <p:txBody>
            <a:bodyPr wrap="none" rtlCol="0">
              <a:spAutoFit/>
            </a:bodyPr>
            <a:lstStyle/>
            <a:p>
              <a:r>
                <a:rPr lang="en-US" altLang="zh-CN" sz="2700" dirty="0">
                  <a:solidFill>
                    <a:schemeClr val="bg1"/>
                  </a:solidFill>
                  <a:cs typeface="+mn-ea"/>
                  <a:sym typeface="+mn-lt"/>
                </a:rPr>
                <a:t>03</a:t>
              </a:r>
              <a:endParaRPr lang="zh-CN" altLang="en-US" sz="2700" dirty="0">
                <a:solidFill>
                  <a:schemeClr val="bg1"/>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1000"/>
                                        <p:tgtEl>
                                          <p:spTgt spid="23"/>
                                        </p:tgtEl>
                                      </p:cBhvr>
                                    </p:animEffect>
                                    <p:anim calcmode="lin" valueType="num">
                                      <p:cBhvr>
                                        <p:cTn id="13" dur="1000" fill="hold"/>
                                        <p:tgtEl>
                                          <p:spTgt spid="23"/>
                                        </p:tgtEl>
                                        <p:attrNameLst>
                                          <p:attrName>ppt_x</p:attrName>
                                        </p:attrNameLst>
                                      </p:cBhvr>
                                      <p:tavLst>
                                        <p:tav tm="0">
                                          <p:val>
                                            <p:strVal val="#ppt_x"/>
                                          </p:val>
                                        </p:tav>
                                        <p:tav tm="100000">
                                          <p:val>
                                            <p:strVal val="#ppt_x"/>
                                          </p:val>
                                        </p:tav>
                                      </p:tavLst>
                                    </p:anim>
                                    <p:anim calcmode="lin" valueType="num">
                                      <p:cBhvr>
                                        <p:cTn id="14" dur="1000" fill="hold"/>
                                        <p:tgtEl>
                                          <p:spTgt spid="23"/>
                                        </p:tgtEl>
                                        <p:attrNameLst>
                                          <p:attrName>ppt_y</p:attrName>
                                        </p:attrNameLst>
                                      </p:cBhvr>
                                      <p:tavLst>
                                        <p:tav tm="0">
                                          <p:val>
                                            <p:strVal val="#ppt_y+.1"/>
                                          </p:val>
                                        </p:tav>
                                        <p:tav tm="100000">
                                          <p:val>
                                            <p:strVal val="#ppt_y"/>
                                          </p:val>
                                        </p:tav>
                                      </p:tavLst>
                                    </p:anim>
                                  </p:childTnLst>
                                </p:cTn>
                              </p:par>
                            </p:childTnLst>
                          </p:cTn>
                        </p:par>
                        <p:par>
                          <p:cTn id="15" fill="hold">
                            <p:stCondLst>
                              <p:cond delay="1500"/>
                            </p:stCondLst>
                            <p:childTnLst>
                              <p:par>
                                <p:cTn id="16" presetID="2" presetClass="entr" presetSubtype="8"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0-#ppt_w/2"/>
                                          </p:val>
                                        </p:tav>
                                        <p:tav tm="100000">
                                          <p:val>
                                            <p:strVal val="#ppt_x"/>
                                          </p:val>
                                        </p:tav>
                                      </p:tavLst>
                                    </p:anim>
                                    <p:anim calcmode="lin" valueType="num">
                                      <p:cBhvr additive="base">
                                        <p:cTn id="19" dur="500" fill="hold"/>
                                        <p:tgtEl>
                                          <p:spTgt spid="4"/>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42" presetClass="entr" presetSubtype="0"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1000"/>
                                        <p:tgtEl>
                                          <p:spTgt spid="25"/>
                                        </p:tgtEl>
                                      </p:cBhvr>
                                    </p:animEffect>
                                    <p:anim calcmode="lin" valueType="num">
                                      <p:cBhvr>
                                        <p:cTn id="24" dur="1000" fill="hold"/>
                                        <p:tgtEl>
                                          <p:spTgt spid="25"/>
                                        </p:tgtEl>
                                        <p:attrNameLst>
                                          <p:attrName>ppt_x</p:attrName>
                                        </p:attrNameLst>
                                      </p:cBhvr>
                                      <p:tavLst>
                                        <p:tav tm="0">
                                          <p:val>
                                            <p:strVal val="#ppt_x"/>
                                          </p:val>
                                        </p:tav>
                                        <p:tav tm="100000">
                                          <p:val>
                                            <p:strVal val="#ppt_x"/>
                                          </p:val>
                                        </p:tav>
                                      </p:tavLst>
                                    </p:anim>
                                    <p:anim calcmode="lin" valueType="num">
                                      <p:cBhvr>
                                        <p:cTn id="25" dur="1000" fill="hold"/>
                                        <p:tgtEl>
                                          <p:spTgt spid="25"/>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2" presetClass="entr" presetSubtype="8"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0-#ppt_w/2"/>
                                          </p:val>
                                        </p:tav>
                                        <p:tav tm="100000">
                                          <p:val>
                                            <p:strVal val="#ppt_x"/>
                                          </p:val>
                                        </p:tav>
                                      </p:tavLst>
                                    </p:anim>
                                    <p:anim calcmode="lin" valueType="num">
                                      <p:cBhvr additive="base">
                                        <p:cTn id="30" dur="500" fill="hold"/>
                                        <p:tgtEl>
                                          <p:spTgt spid="7"/>
                                        </p:tgtEl>
                                        <p:attrNameLst>
                                          <p:attrName>ppt_y</p:attrName>
                                        </p:attrNameLst>
                                      </p:cBhvr>
                                      <p:tavLst>
                                        <p:tav tm="0">
                                          <p:val>
                                            <p:strVal val="#ppt_y"/>
                                          </p:val>
                                        </p:tav>
                                        <p:tav tm="100000">
                                          <p:val>
                                            <p:strVal val="#ppt_y"/>
                                          </p:val>
                                        </p:tav>
                                      </p:tavLst>
                                    </p:anim>
                                  </p:childTnLst>
                                </p:cTn>
                              </p:par>
                            </p:childTnLst>
                          </p:cTn>
                        </p:par>
                        <p:par>
                          <p:cTn id="31" fill="hold">
                            <p:stCondLst>
                              <p:cond delay="3500"/>
                            </p:stCondLst>
                            <p:childTnLst>
                              <p:par>
                                <p:cTn id="32" presetID="42" presetClass="entr" presetSubtype="0" fill="hold" nodeType="after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fade">
                                      <p:cBhvr>
                                        <p:cTn id="34" dur="1000"/>
                                        <p:tgtEl>
                                          <p:spTgt spid="27"/>
                                        </p:tgtEl>
                                      </p:cBhvr>
                                    </p:animEffect>
                                    <p:anim calcmode="lin" valueType="num">
                                      <p:cBhvr>
                                        <p:cTn id="35" dur="1000" fill="hold"/>
                                        <p:tgtEl>
                                          <p:spTgt spid="27"/>
                                        </p:tgtEl>
                                        <p:attrNameLst>
                                          <p:attrName>ppt_x</p:attrName>
                                        </p:attrNameLst>
                                      </p:cBhvr>
                                      <p:tavLst>
                                        <p:tav tm="0">
                                          <p:val>
                                            <p:strVal val="#ppt_x"/>
                                          </p:val>
                                        </p:tav>
                                        <p:tav tm="100000">
                                          <p:val>
                                            <p:strVal val="#ppt_x"/>
                                          </p:val>
                                        </p:tav>
                                      </p:tavLst>
                                    </p:anim>
                                    <p:anim calcmode="lin" valueType="num">
                                      <p:cBhvr>
                                        <p:cTn id="3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右箭头 7"/>
          <p:cNvSpPr/>
          <p:nvPr/>
        </p:nvSpPr>
        <p:spPr bwMode="auto">
          <a:xfrm>
            <a:off x="6016715" y="2449326"/>
            <a:ext cx="2371709" cy="1111530"/>
          </a:xfrm>
          <a:prstGeom prst="rightArrow">
            <a:avLst>
              <a:gd name="adj1" fmla="val 67746"/>
              <a:gd name="adj2" fmla="val 40105"/>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86404" tIns="43202" rIns="86404" bIns="43202" anchor="ctr"/>
          <a:lstStyle/>
          <a:p>
            <a:pPr algn="ctr">
              <a:lnSpc>
                <a:spcPct val="120000"/>
              </a:lnSpc>
              <a:defRPr/>
            </a:pPr>
            <a:endParaRPr lang="zh-CN" altLang="en-US" sz="1300" b="1" dirty="0">
              <a:effectLst>
                <a:reflection blurRad="6350" stA="55000" endA="300" endPos="45500" dir="5400000" sy="-100000" algn="bl" rotWithShape="0"/>
              </a:effectLst>
              <a:cs typeface="+mn-ea"/>
              <a:sym typeface="+mn-lt"/>
            </a:endParaRPr>
          </a:p>
        </p:txBody>
      </p:sp>
      <p:sp>
        <p:nvSpPr>
          <p:cNvPr id="9" name="矩形 4"/>
          <p:cNvSpPr/>
          <p:nvPr/>
        </p:nvSpPr>
        <p:spPr bwMode="auto">
          <a:xfrm>
            <a:off x="6001717" y="2624831"/>
            <a:ext cx="925581" cy="1110030"/>
          </a:xfrm>
          <a:custGeom>
            <a:avLst/>
            <a:gdLst>
              <a:gd name="connsiteX0" fmla="*/ 0 w 1224136"/>
              <a:gd name="connsiteY0" fmla="*/ 0 h 648072"/>
              <a:gd name="connsiteX1" fmla="*/ 1224136 w 1224136"/>
              <a:gd name="connsiteY1" fmla="*/ 0 h 648072"/>
              <a:gd name="connsiteX2" fmla="*/ 1224136 w 1224136"/>
              <a:gd name="connsiteY2" fmla="*/ 648072 h 648072"/>
              <a:gd name="connsiteX3" fmla="*/ 0 w 1224136"/>
              <a:gd name="connsiteY3" fmla="*/ 648072 h 648072"/>
              <a:gd name="connsiteX4" fmla="*/ 0 w 1224136"/>
              <a:gd name="connsiteY4" fmla="*/ 0 h 648072"/>
              <a:gd name="connsiteX0-1" fmla="*/ 377372 w 1224136"/>
              <a:gd name="connsiteY0-2" fmla="*/ 0 h 1025443"/>
              <a:gd name="connsiteX1-3" fmla="*/ 1224136 w 1224136"/>
              <a:gd name="connsiteY1-4" fmla="*/ 377371 h 1025443"/>
              <a:gd name="connsiteX2-5" fmla="*/ 1224136 w 1224136"/>
              <a:gd name="connsiteY2-6" fmla="*/ 1025443 h 1025443"/>
              <a:gd name="connsiteX3-7" fmla="*/ 0 w 1224136"/>
              <a:gd name="connsiteY3-8" fmla="*/ 1025443 h 1025443"/>
              <a:gd name="connsiteX4-9" fmla="*/ 377372 w 1224136"/>
              <a:gd name="connsiteY4-10" fmla="*/ 0 h 1025443"/>
              <a:gd name="connsiteX0-11" fmla="*/ 0 w 846764"/>
              <a:gd name="connsiteY0-12" fmla="*/ 0 h 1025443"/>
              <a:gd name="connsiteX1-13" fmla="*/ 846764 w 846764"/>
              <a:gd name="connsiteY1-14" fmla="*/ 377371 h 1025443"/>
              <a:gd name="connsiteX2-15" fmla="*/ 846764 w 846764"/>
              <a:gd name="connsiteY2-16" fmla="*/ 1025443 h 1025443"/>
              <a:gd name="connsiteX3-17" fmla="*/ 43542 w 846764"/>
              <a:gd name="connsiteY3-18" fmla="*/ 706129 h 1025443"/>
              <a:gd name="connsiteX4-19" fmla="*/ 0 w 846764"/>
              <a:gd name="connsiteY4-20" fmla="*/ 0 h 1025443"/>
              <a:gd name="connsiteX0-21" fmla="*/ 19886 w 866650"/>
              <a:gd name="connsiteY0-22" fmla="*/ 0 h 1025443"/>
              <a:gd name="connsiteX1-23" fmla="*/ 866650 w 866650"/>
              <a:gd name="connsiteY1-24" fmla="*/ 377371 h 1025443"/>
              <a:gd name="connsiteX2-25" fmla="*/ 866650 w 866650"/>
              <a:gd name="connsiteY2-26" fmla="*/ 1025443 h 1025443"/>
              <a:gd name="connsiteX3-27" fmla="*/ 0 w 866650"/>
              <a:gd name="connsiteY3-28" fmla="*/ 706130 h 1025443"/>
              <a:gd name="connsiteX4-29" fmla="*/ 19886 w 866650"/>
              <a:gd name="connsiteY4-30" fmla="*/ 0 h 1025443"/>
              <a:gd name="connsiteX0-31" fmla="*/ 0 w 846764"/>
              <a:gd name="connsiteY0-32" fmla="*/ 0 h 1025443"/>
              <a:gd name="connsiteX1-33" fmla="*/ 846764 w 846764"/>
              <a:gd name="connsiteY1-34" fmla="*/ 377371 h 1025443"/>
              <a:gd name="connsiteX2-35" fmla="*/ 846764 w 846764"/>
              <a:gd name="connsiteY2-36" fmla="*/ 1025443 h 1025443"/>
              <a:gd name="connsiteX3-37" fmla="*/ 18171 w 846764"/>
              <a:gd name="connsiteY3-38" fmla="*/ 706131 h 1025443"/>
              <a:gd name="connsiteX4-39" fmla="*/ 0 w 846764"/>
              <a:gd name="connsiteY4-40" fmla="*/ 0 h 1025443"/>
              <a:gd name="connsiteX0-41" fmla="*/ 0 w 846764"/>
              <a:gd name="connsiteY0-42" fmla="*/ 0 h 1025443"/>
              <a:gd name="connsiteX1-43" fmla="*/ 846764 w 846764"/>
              <a:gd name="connsiteY1-44" fmla="*/ 377371 h 1025443"/>
              <a:gd name="connsiteX2-45" fmla="*/ 846764 w 846764"/>
              <a:gd name="connsiteY2-46" fmla="*/ 1025443 h 1025443"/>
              <a:gd name="connsiteX3-47" fmla="*/ 18171 w 846764"/>
              <a:gd name="connsiteY3-48" fmla="*/ 706132 h 1025443"/>
              <a:gd name="connsiteX4-49" fmla="*/ 0 w 846764"/>
              <a:gd name="connsiteY4-50" fmla="*/ 0 h 1025443"/>
              <a:gd name="connsiteX0-51" fmla="*/ 0 w 846764"/>
              <a:gd name="connsiteY0-52" fmla="*/ 0 h 1025443"/>
              <a:gd name="connsiteX1-53" fmla="*/ 846764 w 846764"/>
              <a:gd name="connsiteY1-54" fmla="*/ 377371 h 1025443"/>
              <a:gd name="connsiteX2-55" fmla="*/ 846764 w 846764"/>
              <a:gd name="connsiteY2-56" fmla="*/ 1025443 h 1025443"/>
              <a:gd name="connsiteX3-57" fmla="*/ 5486 w 846764"/>
              <a:gd name="connsiteY3-58" fmla="*/ 706133 h 1025443"/>
              <a:gd name="connsiteX4-59" fmla="*/ 0 w 846764"/>
              <a:gd name="connsiteY4-60" fmla="*/ 0 h 1025443"/>
              <a:gd name="connsiteX0-61" fmla="*/ 7408 w 854172"/>
              <a:gd name="connsiteY0-62" fmla="*/ 0 h 1025443"/>
              <a:gd name="connsiteX1-63" fmla="*/ 854172 w 854172"/>
              <a:gd name="connsiteY1-64" fmla="*/ 377371 h 1025443"/>
              <a:gd name="connsiteX2-65" fmla="*/ 854172 w 854172"/>
              <a:gd name="connsiteY2-66" fmla="*/ 1025443 h 1025443"/>
              <a:gd name="connsiteX3-67" fmla="*/ 208 w 854172"/>
              <a:gd name="connsiteY3-68" fmla="*/ 706134 h 1025443"/>
              <a:gd name="connsiteX4-69" fmla="*/ 7408 w 854172"/>
              <a:gd name="connsiteY4-70" fmla="*/ 0 h 102544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54172" h="1025443">
                <a:moveTo>
                  <a:pt x="7408" y="0"/>
                </a:moveTo>
                <a:lnTo>
                  <a:pt x="854172" y="377371"/>
                </a:lnTo>
                <a:lnTo>
                  <a:pt x="854172" y="1025443"/>
                </a:lnTo>
                <a:lnTo>
                  <a:pt x="208" y="706134"/>
                </a:lnTo>
                <a:cubicBezTo>
                  <a:pt x="-1621" y="470756"/>
                  <a:pt x="9237" y="235378"/>
                  <a:pt x="7408" y="0"/>
                </a:cubicBezTo>
                <a:close/>
              </a:path>
            </a:pathLst>
          </a:custGeom>
          <a:solidFill>
            <a:schemeClr val="bg1">
              <a:lumMod val="85000"/>
            </a:schemeClr>
          </a:solidFill>
          <a:ln w="3175">
            <a:solidFill>
              <a:srgbClr val="EAEAEA"/>
            </a:solidFill>
          </a:ln>
          <a:effectLst/>
        </p:spPr>
        <p:style>
          <a:lnRef idx="2">
            <a:schemeClr val="accent1">
              <a:shade val="50000"/>
            </a:schemeClr>
          </a:lnRef>
          <a:fillRef idx="1">
            <a:schemeClr val="accent1"/>
          </a:fillRef>
          <a:effectRef idx="0">
            <a:schemeClr val="accent1"/>
          </a:effectRef>
          <a:fontRef idx="minor">
            <a:schemeClr val="lt1"/>
          </a:fontRef>
        </p:style>
        <p:txBody>
          <a:bodyPr lIns="86404" tIns="43202" rIns="86404" bIns="43202" anchor="ctr"/>
          <a:lstStyle/>
          <a:p>
            <a:pPr algn="ctr">
              <a:lnSpc>
                <a:spcPct val="120000"/>
              </a:lnSpc>
              <a:defRPr/>
            </a:pPr>
            <a:endParaRPr lang="zh-CN" altLang="en-US" sz="800" dirty="0">
              <a:solidFill>
                <a:srgbClr val="4D4D4D"/>
              </a:solidFill>
              <a:effectLst>
                <a:reflection blurRad="6350" stA="55000" endA="300" endPos="45500" dir="5400000" sy="-100000" algn="bl" rotWithShape="0"/>
              </a:effectLst>
              <a:cs typeface="+mn-ea"/>
              <a:sym typeface="+mn-lt"/>
            </a:endParaRPr>
          </a:p>
        </p:txBody>
      </p:sp>
      <p:sp>
        <p:nvSpPr>
          <p:cNvPr id="10" name="矩形 9"/>
          <p:cNvSpPr/>
          <p:nvPr/>
        </p:nvSpPr>
        <p:spPr bwMode="auto">
          <a:xfrm>
            <a:off x="4978622" y="3044845"/>
            <a:ext cx="1948672" cy="700519"/>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86404" tIns="43202" rIns="86404" bIns="43202" anchor="ctr"/>
          <a:lstStyle/>
          <a:p>
            <a:pPr algn="ctr">
              <a:lnSpc>
                <a:spcPct val="120000"/>
              </a:lnSpc>
              <a:defRPr/>
            </a:pPr>
            <a:endParaRPr lang="zh-CN" altLang="en-US" sz="1300" b="1" dirty="0">
              <a:effectLst>
                <a:reflection blurRad="6350" stA="55000" endA="300" endPos="45500" dir="5400000" sy="-100000" algn="bl" rotWithShape="0"/>
              </a:effectLst>
              <a:cs typeface="+mn-ea"/>
              <a:sym typeface="+mn-lt"/>
            </a:endParaRPr>
          </a:p>
        </p:txBody>
      </p:sp>
      <p:sp>
        <p:nvSpPr>
          <p:cNvPr id="11" name="矩形 4"/>
          <p:cNvSpPr/>
          <p:nvPr/>
        </p:nvSpPr>
        <p:spPr bwMode="auto">
          <a:xfrm>
            <a:off x="4968122" y="3049344"/>
            <a:ext cx="925582" cy="1110030"/>
          </a:xfrm>
          <a:custGeom>
            <a:avLst/>
            <a:gdLst>
              <a:gd name="connsiteX0" fmla="*/ 0 w 1224136"/>
              <a:gd name="connsiteY0" fmla="*/ 0 h 648072"/>
              <a:gd name="connsiteX1" fmla="*/ 1224136 w 1224136"/>
              <a:gd name="connsiteY1" fmla="*/ 0 h 648072"/>
              <a:gd name="connsiteX2" fmla="*/ 1224136 w 1224136"/>
              <a:gd name="connsiteY2" fmla="*/ 648072 h 648072"/>
              <a:gd name="connsiteX3" fmla="*/ 0 w 1224136"/>
              <a:gd name="connsiteY3" fmla="*/ 648072 h 648072"/>
              <a:gd name="connsiteX4" fmla="*/ 0 w 1224136"/>
              <a:gd name="connsiteY4" fmla="*/ 0 h 648072"/>
              <a:gd name="connsiteX0-1" fmla="*/ 377372 w 1224136"/>
              <a:gd name="connsiteY0-2" fmla="*/ 0 h 1025443"/>
              <a:gd name="connsiteX1-3" fmla="*/ 1224136 w 1224136"/>
              <a:gd name="connsiteY1-4" fmla="*/ 377371 h 1025443"/>
              <a:gd name="connsiteX2-5" fmla="*/ 1224136 w 1224136"/>
              <a:gd name="connsiteY2-6" fmla="*/ 1025443 h 1025443"/>
              <a:gd name="connsiteX3-7" fmla="*/ 0 w 1224136"/>
              <a:gd name="connsiteY3-8" fmla="*/ 1025443 h 1025443"/>
              <a:gd name="connsiteX4-9" fmla="*/ 377372 w 1224136"/>
              <a:gd name="connsiteY4-10" fmla="*/ 0 h 1025443"/>
              <a:gd name="connsiteX0-11" fmla="*/ 0 w 846764"/>
              <a:gd name="connsiteY0-12" fmla="*/ 0 h 1025443"/>
              <a:gd name="connsiteX1-13" fmla="*/ 846764 w 846764"/>
              <a:gd name="connsiteY1-14" fmla="*/ 377371 h 1025443"/>
              <a:gd name="connsiteX2-15" fmla="*/ 846764 w 846764"/>
              <a:gd name="connsiteY2-16" fmla="*/ 1025443 h 1025443"/>
              <a:gd name="connsiteX3-17" fmla="*/ 43542 w 846764"/>
              <a:gd name="connsiteY3-18" fmla="*/ 706129 h 1025443"/>
              <a:gd name="connsiteX4-19" fmla="*/ 0 w 846764"/>
              <a:gd name="connsiteY4-20" fmla="*/ 0 h 1025443"/>
              <a:gd name="connsiteX0-21" fmla="*/ 19886 w 866650"/>
              <a:gd name="connsiteY0-22" fmla="*/ 0 h 1025443"/>
              <a:gd name="connsiteX1-23" fmla="*/ 866650 w 866650"/>
              <a:gd name="connsiteY1-24" fmla="*/ 377371 h 1025443"/>
              <a:gd name="connsiteX2-25" fmla="*/ 866650 w 866650"/>
              <a:gd name="connsiteY2-26" fmla="*/ 1025443 h 1025443"/>
              <a:gd name="connsiteX3-27" fmla="*/ 0 w 866650"/>
              <a:gd name="connsiteY3-28" fmla="*/ 706130 h 1025443"/>
              <a:gd name="connsiteX4-29" fmla="*/ 19886 w 866650"/>
              <a:gd name="connsiteY4-30" fmla="*/ 0 h 1025443"/>
              <a:gd name="connsiteX0-31" fmla="*/ 0 w 846764"/>
              <a:gd name="connsiteY0-32" fmla="*/ 0 h 1025443"/>
              <a:gd name="connsiteX1-33" fmla="*/ 846764 w 846764"/>
              <a:gd name="connsiteY1-34" fmla="*/ 377371 h 1025443"/>
              <a:gd name="connsiteX2-35" fmla="*/ 846764 w 846764"/>
              <a:gd name="connsiteY2-36" fmla="*/ 1025443 h 1025443"/>
              <a:gd name="connsiteX3-37" fmla="*/ 18171 w 846764"/>
              <a:gd name="connsiteY3-38" fmla="*/ 706131 h 1025443"/>
              <a:gd name="connsiteX4-39" fmla="*/ 0 w 846764"/>
              <a:gd name="connsiteY4-40" fmla="*/ 0 h 1025443"/>
              <a:gd name="connsiteX0-41" fmla="*/ 0 w 846764"/>
              <a:gd name="connsiteY0-42" fmla="*/ 0 h 1025443"/>
              <a:gd name="connsiteX1-43" fmla="*/ 846764 w 846764"/>
              <a:gd name="connsiteY1-44" fmla="*/ 377371 h 1025443"/>
              <a:gd name="connsiteX2-45" fmla="*/ 846764 w 846764"/>
              <a:gd name="connsiteY2-46" fmla="*/ 1025443 h 1025443"/>
              <a:gd name="connsiteX3-47" fmla="*/ 18171 w 846764"/>
              <a:gd name="connsiteY3-48" fmla="*/ 706132 h 1025443"/>
              <a:gd name="connsiteX4-49" fmla="*/ 0 w 846764"/>
              <a:gd name="connsiteY4-50" fmla="*/ 0 h 1025443"/>
              <a:gd name="connsiteX0-51" fmla="*/ 0 w 846764"/>
              <a:gd name="connsiteY0-52" fmla="*/ 0 h 1025443"/>
              <a:gd name="connsiteX1-53" fmla="*/ 846764 w 846764"/>
              <a:gd name="connsiteY1-54" fmla="*/ 377371 h 1025443"/>
              <a:gd name="connsiteX2-55" fmla="*/ 846764 w 846764"/>
              <a:gd name="connsiteY2-56" fmla="*/ 1025443 h 1025443"/>
              <a:gd name="connsiteX3-57" fmla="*/ 5486 w 846764"/>
              <a:gd name="connsiteY3-58" fmla="*/ 706133 h 1025443"/>
              <a:gd name="connsiteX4-59" fmla="*/ 0 w 846764"/>
              <a:gd name="connsiteY4-60" fmla="*/ 0 h 1025443"/>
              <a:gd name="connsiteX0-61" fmla="*/ 7408 w 854172"/>
              <a:gd name="connsiteY0-62" fmla="*/ 0 h 1025443"/>
              <a:gd name="connsiteX1-63" fmla="*/ 854172 w 854172"/>
              <a:gd name="connsiteY1-64" fmla="*/ 377371 h 1025443"/>
              <a:gd name="connsiteX2-65" fmla="*/ 854172 w 854172"/>
              <a:gd name="connsiteY2-66" fmla="*/ 1025443 h 1025443"/>
              <a:gd name="connsiteX3-67" fmla="*/ 208 w 854172"/>
              <a:gd name="connsiteY3-68" fmla="*/ 706134 h 1025443"/>
              <a:gd name="connsiteX4-69" fmla="*/ 7408 w 854172"/>
              <a:gd name="connsiteY4-70" fmla="*/ 0 h 102544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54172" h="1025443">
                <a:moveTo>
                  <a:pt x="7408" y="0"/>
                </a:moveTo>
                <a:lnTo>
                  <a:pt x="854172" y="377371"/>
                </a:lnTo>
                <a:lnTo>
                  <a:pt x="854172" y="1025443"/>
                </a:lnTo>
                <a:lnTo>
                  <a:pt x="208" y="706134"/>
                </a:lnTo>
                <a:cubicBezTo>
                  <a:pt x="-1621" y="470756"/>
                  <a:pt x="9237" y="235378"/>
                  <a:pt x="7408" y="0"/>
                </a:cubicBezTo>
                <a:close/>
              </a:path>
            </a:pathLst>
          </a:custGeom>
          <a:solidFill>
            <a:schemeClr val="bg1">
              <a:lumMod val="85000"/>
            </a:schemeClr>
          </a:solidFill>
          <a:ln w="3175">
            <a:solidFill>
              <a:srgbClr val="EAEAEA"/>
            </a:solidFill>
          </a:ln>
          <a:effectLst/>
        </p:spPr>
        <p:style>
          <a:lnRef idx="2">
            <a:schemeClr val="accent1">
              <a:shade val="50000"/>
            </a:schemeClr>
          </a:lnRef>
          <a:fillRef idx="1">
            <a:schemeClr val="accent1"/>
          </a:fillRef>
          <a:effectRef idx="0">
            <a:schemeClr val="accent1"/>
          </a:effectRef>
          <a:fontRef idx="minor">
            <a:schemeClr val="lt1"/>
          </a:fontRef>
        </p:style>
        <p:txBody>
          <a:bodyPr lIns="86404" tIns="43202" rIns="86404" bIns="43202" anchor="ctr"/>
          <a:lstStyle/>
          <a:p>
            <a:pPr algn="ctr">
              <a:lnSpc>
                <a:spcPct val="120000"/>
              </a:lnSpc>
              <a:defRPr/>
            </a:pPr>
            <a:endParaRPr lang="zh-CN" altLang="en-US" sz="800" dirty="0">
              <a:solidFill>
                <a:srgbClr val="4D4D4D"/>
              </a:solidFill>
              <a:effectLst>
                <a:reflection blurRad="6350" stA="55000" endA="300" endPos="45500" dir="5400000" sy="-100000" algn="bl" rotWithShape="0"/>
              </a:effectLst>
              <a:cs typeface="+mn-ea"/>
              <a:sym typeface="+mn-lt"/>
            </a:endParaRPr>
          </a:p>
        </p:txBody>
      </p:sp>
      <p:sp>
        <p:nvSpPr>
          <p:cNvPr id="12" name="矩形 11"/>
          <p:cNvSpPr/>
          <p:nvPr/>
        </p:nvSpPr>
        <p:spPr bwMode="auto">
          <a:xfrm>
            <a:off x="3946532" y="3475357"/>
            <a:ext cx="1947172" cy="700519"/>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86404" tIns="43202" rIns="86404" bIns="43202" anchor="ctr"/>
          <a:lstStyle/>
          <a:p>
            <a:pPr algn="ctr">
              <a:lnSpc>
                <a:spcPct val="120000"/>
              </a:lnSpc>
              <a:defRPr/>
            </a:pPr>
            <a:endParaRPr lang="zh-CN" altLang="en-US" sz="1300" b="1" dirty="0">
              <a:effectLst>
                <a:reflection blurRad="6350" stA="55000" endA="300" endPos="45500" dir="5400000" sy="-100000" algn="bl" rotWithShape="0"/>
              </a:effectLst>
              <a:cs typeface="+mn-ea"/>
              <a:sym typeface="+mn-lt"/>
            </a:endParaRPr>
          </a:p>
        </p:txBody>
      </p:sp>
      <p:sp>
        <p:nvSpPr>
          <p:cNvPr id="13" name="矩形 4"/>
          <p:cNvSpPr/>
          <p:nvPr/>
        </p:nvSpPr>
        <p:spPr bwMode="auto">
          <a:xfrm>
            <a:off x="3925534" y="3485857"/>
            <a:ext cx="925581" cy="1110030"/>
          </a:xfrm>
          <a:custGeom>
            <a:avLst/>
            <a:gdLst>
              <a:gd name="connsiteX0" fmla="*/ 0 w 1224136"/>
              <a:gd name="connsiteY0" fmla="*/ 0 h 648072"/>
              <a:gd name="connsiteX1" fmla="*/ 1224136 w 1224136"/>
              <a:gd name="connsiteY1" fmla="*/ 0 h 648072"/>
              <a:gd name="connsiteX2" fmla="*/ 1224136 w 1224136"/>
              <a:gd name="connsiteY2" fmla="*/ 648072 h 648072"/>
              <a:gd name="connsiteX3" fmla="*/ 0 w 1224136"/>
              <a:gd name="connsiteY3" fmla="*/ 648072 h 648072"/>
              <a:gd name="connsiteX4" fmla="*/ 0 w 1224136"/>
              <a:gd name="connsiteY4" fmla="*/ 0 h 648072"/>
              <a:gd name="connsiteX0-1" fmla="*/ 377372 w 1224136"/>
              <a:gd name="connsiteY0-2" fmla="*/ 0 h 1025443"/>
              <a:gd name="connsiteX1-3" fmla="*/ 1224136 w 1224136"/>
              <a:gd name="connsiteY1-4" fmla="*/ 377371 h 1025443"/>
              <a:gd name="connsiteX2-5" fmla="*/ 1224136 w 1224136"/>
              <a:gd name="connsiteY2-6" fmla="*/ 1025443 h 1025443"/>
              <a:gd name="connsiteX3-7" fmla="*/ 0 w 1224136"/>
              <a:gd name="connsiteY3-8" fmla="*/ 1025443 h 1025443"/>
              <a:gd name="connsiteX4-9" fmla="*/ 377372 w 1224136"/>
              <a:gd name="connsiteY4-10" fmla="*/ 0 h 1025443"/>
              <a:gd name="connsiteX0-11" fmla="*/ 0 w 846764"/>
              <a:gd name="connsiteY0-12" fmla="*/ 0 h 1025443"/>
              <a:gd name="connsiteX1-13" fmla="*/ 846764 w 846764"/>
              <a:gd name="connsiteY1-14" fmla="*/ 377371 h 1025443"/>
              <a:gd name="connsiteX2-15" fmla="*/ 846764 w 846764"/>
              <a:gd name="connsiteY2-16" fmla="*/ 1025443 h 1025443"/>
              <a:gd name="connsiteX3-17" fmla="*/ 43542 w 846764"/>
              <a:gd name="connsiteY3-18" fmla="*/ 706129 h 1025443"/>
              <a:gd name="connsiteX4-19" fmla="*/ 0 w 846764"/>
              <a:gd name="connsiteY4-20" fmla="*/ 0 h 1025443"/>
              <a:gd name="connsiteX0-21" fmla="*/ 19886 w 866650"/>
              <a:gd name="connsiteY0-22" fmla="*/ 0 h 1025443"/>
              <a:gd name="connsiteX1-23" fmla="*/ 866650 w 866650"/>
              <a:gd name="connsiteY1-24" fmla="*/ 377371 h 1025443"/>
              <a:gd name="connsiteX2-25" fmla="*/ 866650 w 866650"/>
              <a:gd name="connsiteY2-26" fmla="*/ 1025443 h 1025443"/>
              <a:gd name="connsiteX3-27" fmla="*/ 0 w 866650"/>
              <a:gd name="connsiteY3-28" fmla="*/ 706130 h 1025443"/>
              <a:gd name="connsiteX4-29" fmla="*/ 19886 w 866650"/>
              <a:gd name="connsiteY4-30" fmla="*/ 0 h 1025443"/>
              <a:gd name="connsiteX0-31" fmla="*/ 0 w 846764"/>
              <a:gd name="connsiteY0-32" fmla="*/ 0 h 1025443"/>
              <a:gd name="connsiteX1-33" fmla="*/ 846764 w 846764"/>
              <a:gd name="connsiteY1-34" fmla="*/ 377371 h 1025443"/>
              <a:gd name="connsiteX2-35" fmla="*/ 846764 w 846764"/>
              <a:gd name="connsiteY2-36" fmla="*/ 1025443 h 1025443"/>
              <a:gd name="connsiteX3-37" fmla="*/ 18171 w 846764"/>
              <a:gd name="connsiteY3-38" fmla="*/ 706131 h 1025443"/>
              <a:gd name="connsiteX4-39" fmla="*/ 0 w 846764"/>
              <a:gd name="connsiteY4-40" fmla="*/ 0 h 1025443"/>
              <a:gd name="connsiteX0-41" fmla="*/ 0 w 846764"/>
              <a:gd name="connsiteY0-42" fmla="*/ 0 h 1025443"/>
              <a:gd name="connsiteX1-43" fmla="*/ 846764 w 846764"/>
              <a:gd name="connsiteY1-44" fmla="*/ 377371 h 1025443"/>
              <a:gd name="connsiteX2-45" fmla="*/ 846764 w 846764"/>
              <a:gd name="connsiteY2-46" fmla="*/ 1025443 h 1025443"/>
              <a:gd name="connsiteX3-47" fmla="*/ 18171 w 846764"/>
              <a:gd name="connsiteY3-48" fmla="*/ 706132 h 1025443"/>
              <a:gd name="connsiteX4-49" fmla="*/ 0 w 846764"/>
              <a:gd name="connsiteY4-50" fmla="*/ 0 h 1025443"/>
              <a:gd name="connsiteX0-51" fmla="*/ 0 w 846764"/>
              <a:gd name="connsiteY0-52" fmla="*/ 0 h 1025443"/>
              <a:gd name="connsiteX1-53" fmla="*/ 846764 w 846764"/>
              <a:gd name="connsiteY1-54" fmla="*/ 377371 h 1025443"/>
              <a:gd name="connsiteX2-55" fmla="*/ 846764 w 846764"/>
              <a:gd name="connsiteY2-56" fmla="*/ 1025443 h 1025443"/>
              <a:gd name="connsiteX3-57" fmla="*/ 5486 w 846764"/>
              <a:gd name="connsiteY3-58" fmla="*/ 706133 h 1025443"/>
              <a:gd name="connsiteX4-59" fmla="*/ 0 w 846764"/>
              <a:gd name="connsiteY4-60" fmla="*/ 0 h 1025443"/>
              <a:gd name="connsiteX0-61" fmla="*/ 7408 w 854172"/>
              <a:gd name="connsiteY0-62" fmla="*/ 0 h 1025443"/>
              <a:gd name="connsiteX1-63" fmla="*/ 854172 w 854172"/>
              <a:gd name="connsiteY1-64" fmla="*/ 377371 h 1025443"/>
              <a:gd name="connsiteX2-65" fmla="*/ 854172 w 854172"/>
              <a:gd name="connsiteY2-66" fmla="*/ 1025443 h 1025443"/>
              <a:gd name="connsiteX3-67" fmla="*/ 208 w 854172"/>
              <a:gd name="connsiteY3-68" fmla="*/ 706134 h 1025443"/>
              <a:gd name="connsiteX4-69" fmla="*/ 7408 w 854172"/>
              <a:gd name="connsiteY4-70" fmla="*/ 0 h 102544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54172" h="1025443">
                <a:moveTo>
                  <a:pt x="7408" y="0"/>
                </a:moveTo>
                <a:lnTo>
                  <a:pt x="854172" y="377371"/>
                </a:lnTo>
                <a:lnTo>
                  <a:pt x="854172" y="1025443"/>
                </a:lnTo>
                <a:lnTo>
                  <a:pt x="208" y="706134"/>
                </a:lnTo>
                <a:cubicBezTo>
                  <a:pt x="-1621" y="470756"/>
                  <a:pt x="9237" y="235378"/>
                  <a:pt x="7408" y="0"/>
                </a:cubicBezTo>
                <a:close/>
              </a:path>
            </a:pathLst>
          </a:custGeom>
          <a:solidFill>
            <a:schemeClr val="bg1">
              <a:lumMod val="85000"/>
            </a:schemeClr>
          </a:solidFill>
          <a:ln w="3175">
            <a:solidFill>
              <a:srgbClr val="EAEAEA"/>
            </a:solidFill>
          </a:ln>
          <a:effectLst/>
        </p:spPr>
        <p:style>
          <a:lnRef idx="2">
            <a:schemeClr val="accent1">
              <a:shade val="50000"/>
            </a:schemeClr>
          </a:lnRef>
          <a:fillRef idx="1">
            <a:schemeClr val="accent1"/>
          </a:fillRef>
          <a:effectRef idx="0">
            <a:schemeClr val="accent1"/>
          </a:effectRef>
          <a:fontRef idx="minor">
            <a:schemeClr val="lt1"/>
          </a:fontRef>
        </p:style>
        <p:txBody>
          <a:bodyPr lIns="86404" tIns="43202" rIns="86404" bIns="43202" anchor="ctr"/>
          <a:lstStyle/>
          <a:p>
            <a:pPr algn="ctr">
              <a:lnSpc>
                <a:spcPct val="120000"/>
              </a:lnSpc>
              <a:defRPr/>
            </a:pPr>
            <a:endParaRPr lang="zh-CN" altLang="en-US" sz="800" dirty="0">
              <a:solidFill>
                <a:srgbClr val="4D4D4D"/>
              </a:solidFill>
              <a:effectLst>
                <a:reflection blurRad="6350" stA="55000" endA="300" endPos="45500" dir="5400000" sy="-100000" algn="bl" rotWithShape="0"/>
              </a:effectLst>
              <a:cs typeface="+mn-ea"/>
              <a:sym typeface="+mn-lt"/>
            </a:endParaRPr>
          </a:p>
        </p:txBody>
      </p:sp>
      <p:sp>
        <p:nvSpPr>
          <p:cNvPr id="14" name="矩形 13"/>
          <p:cNvSpPr/>
          <p:nvPr/>
        </p:nvSpPr>
        <p:spPr bwMode="auto">
          <a:xfrm>
            <a:off x="851757" y="3895369"/>
            <a:ext cx="3999354" cy="700519"/>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86404" tIns="43202" rIns="86404" bIns="43202" anchor="ctr"/>
          <a:lstStyle/>
          <a:p>
            <a:pPr algn="ctr">
              <a:lnSpc>
                <a:spcPct val="120000"/>
              </a:lnSpc>
              <a:defRPr/>
            </a:pPr>
            <a:endParaRPr lang="zh-CN" altLang="en-US" sz="1300" b="1" dirty="0">
              <a:effectLst>
                <a:reflection blurRad="6350" stA="55000" endA="300" endPos="45500" dir="5400000" sy="-100000" algn="bl" rotWithShape="0"/>
              </a:effectLst>
              <a:cs typeface="+mn-ea"/>
              <a:sym typeface="+mn-lt"/>
            </a:endParaRPr>
          </a:p>
        </p:txBody>
      </p:sp>
      <p:sp>
        <p:nvSpPr>
          <p:cNvPr id="15" name="KSO_GT5"/>
          <p:cNvSpPr txBox="1">
            <a:spLocks noChangeArrowheads="1"/>
          </p:cNvSpPr>
          <p:nvPr/>
        </p:nvSpPr>
        <p:spPr bwMode="auto">
          <a:xfrm>
            <a:off x="6154576" y="2323876"/>
            <a:ext cx="1189735" cy="184609"/>
          </a:xfrm>
          <a:prstGeom prst="rect">
            <a:avLst/>
          </a:prstGeom>
          <a:noFill/>
          <a:ln w="9525">
            <a:noFill/>
            <a:miter lim="800000"/>
          </a:ln>
        </p:spPr>
        <p:txBody>
          <a:bodyPr wrap="square" lIns="0" tIns="0" rIns="86404" bIns="0" anchor="ctr">
            <a:spAutoFit/>
          </a:bodyPr>
          <a:lstStyle/>
          <a:p>
            <a:pPr lvl="0" algn="ctr" fontAlgn="base">
              <a:spcBef>
                <a:spcPct val="0"/>
              </a:spcBef>
              <a:spcAft>
                <a:spcPct val="0"/>
              </a:spcAft>
              <a:defRPr/>
            </a:pPr>
            <a:r>
              <a:rPr lang="zh-CN" altLang="en-US" sz="1200" dirty="0">
                <a:solidFill>
                  <a:schemeClr val="tx1">
                    <a:lumMod val="75000"/>
                    <a:lumOff val="25000"/>
                  </a:schemeClr>
                </a:solidFill>
                <a:cs typeface="+mn-ea"/>
                <a:sym typeface="+mn-lt"/>
              </a:rPr>
              <a:t>单击添加标题</a:t>
            </a:r>
          </a:p>
        </p:txBody>
      </p:sp>
      <p:sp>
        <p:nvSpPr>
          <p:cNvPr id="16" name="KSO_GT4"/>
          <p:cNvSpPr txBox="1">
            <a:spLocks noChangeArrowheads="1"/>
          </p:cNvSpPr>
          <p:nvPr/>
        </p:nvSpPr>
        <p:spPr bwMode="auto">
          <a:xfrm>
            <a:off x="5108646" y="2787534"/>
            <a:ext cx="1191546" cy="184609"/>
          </a:xfrm>
          <a:prstGeom prst="rect">
            <a:avLst/>
          </a:prstGeom>
          <a:noFill/>
          <a:ln w="9525">
            <a:noFill/>
            <a:miter lim="800000"/>
          </a:ln>
        </p:spPr>
        <p:txBody>
          <a:bodyPr wrap="square" lIns="0" tIns="0" rIns="86404" bIns="0" anchor="ctr">
            <a:spAutoFit/>
          </a:bodyPr>
          <a:lstStyle/>
          <a:p>
            <a:pPr lvl="0" algn="ctr" fontAlgn="base">
              <a:spcBef>
                <a:spcPct val="0"/>
              </a:spcBef>
              <a:spcAft>
                <a:spcPct val="0"/>
              </a:spcAft>
              <a:defRPr/>
            </a:pPr>
            <a:r>
              <a:rPr lang="zh-CN" altLang="en-US" sz="1200" dirty="0">
                <a:solidFill>
                  <a:schemeClr val="tx1">
                    <a:lumMod val="75000"/>
                    <a:lumOff val="25000"/>
                  </a:schemeClr>
                </a:solidFill>
                <a:cs typeface="+mn-ea"/>
                <a:sym typeface="+mn-lt"/>
              </a:rPr>
              <a:t>单击添加标题</a:t>
            </a:r>
          </a:p>
        </p:txBody>
      </p:sp>
      <p:sp>
        <p:nvSpPr>
          <p:cNvPr id="17" name="KSO_GT3"/>
          <p:cNvSpPr txBox="1">
            <a:spLocks noChangeArrowheads="1"/>
          </p:cNvSpPr>
          <p:nvPr/>
        </p:nvSpPr>
        <p:spPr bwMode="auto">
          <a:xfrm>
            <a:off x="4066342" y="3216546"/>
            <a:ext cx="1189734" cy="184609"/>
          </a:xfrm>
          <a:prstGeom prst="rect">
            <a:avLst/>
          </a:prstGeom>
          <a:noFill/>
          <a:ln w="9525">
            <a:noFill/>
            <a:miter lim="800000"/>
          </a:ln>
        </p:spPr>
        <p:txBody>
          <a:bodyPr wrap="square" lIns="0" tIns="0" rIns="86404" bIns="0" anchor="ctr">
            <a:spAutoFit/>
          </a:bodyPr>
          <a:lstStyle/>
          <a:p>
            <a:pPr lvl="0" algn="ctr" fontAlgn="base">
              <a:spcBef>
                <a:spcPct val="0"/>
              </a:spcBef>
              <a:spcAft>
                <a:spcPct val="0"/>
              </a:spcAft>
              <a:defRPr/>
            </a:pPr>
            <a:r>
              <a:rPr lang="zh-CN" altLang="en-US" sz="1200" dirty="0">
                <a:solidFill>
                  <a:schemeClr val="tx1">
                    <a:lumMod val="75000"/>
                    <a:lumOff val="25000"/>
                  </a:schemeClr>
                </a:solidFill>
                <a:cs typeface="+mn-ea"/>
                <a:sym typeface="+mn-lt"/>
              </a:rPr>
              <a:t>单击添加标题</a:t>
            </a:r>
          </a:p>
        </p:txBody>
      </p:sp>
      <p:sp>
        <p:nvSpPr>
          <p:cNvPr id="18" name="KSO_GT2"/>
          <p:cNvSpPr txBox="1">
            <a:spLocks noChangeArrowheads="1"/>
          </p:cNvSpPr>
          <p:nvPr/>
        </p:nvSpPr>
        <p:spPr bwMode="auto">
          <a:xfrm>
            <a:off x="2699795" y="3647807"/>
            <a:ext cx="1189735" cy="184609"/>
          </a:xfrm>
          <a:prstGeom prst="rect">
            <a:avLst/>
          </a:prstGeom>
          <a:noFill/>
          <a:ln w="9525">
            <a:noFill/>
            <a:miter lim="800000"/>
          </a:ln>
        </p:spPr>
        <p:txBody>
          <a:bodyPr wrap="square" lIns="0" tIns="0" rIns="86404" bIns="0" anchor="ctr">
            <a:spAutoFit/>
          </a:bodyPr>
          <a:lstStyle/>
          <a:p>
            <a:pPr lvl="0" algn="ctr" fontAlgn="base">
              <a:spcBef>
                <a:spcPct val="0"/>
              </a:spcBef>
              <a:spcAft>
                <a:spcPct val="0"/>
              </a:spcAft>
              <a:defRPr/>
            </a:pPr>
            <a:r>
              <a:rPr lang="zh-CN" altLang="en-US" sz="1200" dirty="0">
                <a:solidFill>
                  <a:schemeClr val="tx1">
                    <a:lumMod val="75000"/>
                    <a:lumOff val="25000"/>
                  </a:schemeClr>
                </a:solidFill>
                <a:cs typeface="+mn-ea"/>
                <a:sym typeface="+mn-lt"/>
              </a:rPr>
              <a:t>单击添加标题</a:t>
            </a:r>
          </a:p>
        </p:txBody>
      </p:sp>
      <p:sp>
        <p:nvSpPr>
          <p:cNvPr id="19" name="矩形 1"/>
          <p:cNvSpPr>
            <a:spLocks noChangeArrowheads="1"/>
          </p:cNvSpPr>
          <p:nvPr/>
        </p:nvSpPr>
        <p:spPr bwMode="auto">
          <a:xfrm>
            <a:off x="827584" y="1368706"/>
            <a:ext cx="6480720" cy="483337"/>
          </a:xfrm>
          <a:prstGeom prst="rect">
            <a:avLst/>
          </a:prstGeom>
          <a:noFill/>
          <a:ln w="9525">
            <a:noFill/>
            <a:prstDash val="sysDash"/>
            <a:miter lim="800000"/>
          </a:ln>
          <a:extLst>
            <a:ext uri="{909E8E84-426E-40DD-AFC4-6F175D3DCCD1}">
              <a14:hiddenFill xmlns:a14="http://schemas.microsoft.com/office/drawing/2010/main">
                <a:solidFill>
                  <a:srgbClr val="FFFFFF"/>
                </a:solidFill>
              </a14:hiddenFill>
            </a:ext>
          </a:extLst>
        </p:spPr>
        <p:txBody>
          <a:bodyPr wrap="square">
            <a:spAutoFit/>
          </a:bodyPr>
          <a:lstStyle/>
          <a:p>
            <a:pPr algn="just">
              <a:lnSpc>
                <a:spcPct val="150000"/>
              </a:lnSpc>
            </a:pPr>
            <a:r>
              <a:rPr lang="zh-CN" altLang="en-US" sz="900" dirty="0">
                <a:solidFill>
                  <a:schemeClr val="tx1">
                    <a:lumMod val="50000"/>
                    <a:lumOff val="50000"/>
                  </a:schemeClr>
                </a:solidFill>
                <a:cs typeface="+mn-ea"/>
                <a:sym typeface="+mn-lt"/>
              </a:rPr>
              <a:t>单击添加文字单击添加文字单击添加文字单击添加文字单击添加文字单击添加文字单击添加文字单击添加文字单击添加文字单击添加文字单击添加文字单击添加文字单击添加文字单击添加文本</a:t>
            </a:r>
          </a:p>
        </p:txBody>
      </p:sp>
      <p:sp>
        <p:nvSpPr>
          <p:cNvPr id="20" name="L 形 19"/>
          <p:cNvSpPr/>
          <p:nvPr/>
        </p:nvSpPr>
        <p:spPr>
          <a:xfrm rot="5400000">
            <a:off x="731337" y="1323760"/>
            <a:ext cx="343914" cy="295436"/>
          </a:xfrm>
          <a:prstGeom prst="corner">
            <a:avLst>
              <a:gd name="adj1" fmla="val 25014"/>
              <a:gd name="adj2" fmla="val 2354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par>
                                <p:cTn id="8" presetID="22" presetClass="entr" presetSubtype="2" fill="hold" grpId="0" nodeType="withEffect">
                                  <p:stCondLst>
                                    <p:cond delay="250"/>
                                  </p:stCondLst>
                                  <p:childTnLst>
                                    <p:set>
                                      <p:cBhvr>
                                        <p:cTn id="9" dur="1" fill="hold">
                                          <p:stCondLst>
                                            <p:cond delay="0"/>
                                          </p:stCondLst>
                                        </p:cTn>
                                        <p:tgtEl>
                                          <p:spTgt spid="13"/>
                                        </p:tgtEl>
                                        <p:attrNameLst>
                                          <p:attrName>style.visibility</p:attrName>
                                        </p:attrNameLst>
                                      </p:cBhvr>
                                      <p:to>
                                        <p:strVal val="visible"/>
                                      </p:to>
                                    </p:set>
                                    <p:animEffect transition="in" filter="wipe(right)">
                                      <p:cBhvr>
                                        <p:cTn id="10" dur="500"/>
                                        <p:tgtEl>
                                          <p:spTgt spid="13"/>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left)">
                                      <p:cBhvr>
                                        <p:cTn id="14" dur="500"/>
                                        <p:tgtEl>
                                          <p:spTgt spid="12"/>
                                        </p:tgtEl>
                                      </p:cBhvr>
                                    </p:animEffect>
                                  </p:childTnLst>
                                </p:cTn>
                              </p:par>
                              <p:par>
                                <p:cTn id="15" presetID="22" presetClass="entr" presetSubtype="2" fill="hold" grpId="0" nodeType="withEffect">
                                  <p:stCondLst>
                                    <p:cond delay="250"/>
                                  </p:stCondLst>
                                  <p:childTnLst>
                                    <p:set>
                                      <p:cBhvr>
                                        <p:cTn id="16" dur="1" fill="hold">
                                          <p:stCondLst>
                                            <p:cond delay="0"/>
                                          </p:stCondLst>
                                        </p:cTn>
                                        <p:tgtEl>
                                          <p:spTgt spid="11"/>
                                        </p:tgtEl>
                                        <p:attrNameLst>
                                          <p:attrName>style.visibility</p:attrName>
                                        </p:attrNameLst>
                                      </p:cBhvr>
                                      <p:to>
                                        <p:strVal val="visible"/>
                                      </p:to>
                                    </p:set>
                                    <p:animEffect transition="in" filter="wipe(right)">
                                      <p:cBhvr>
                                        <p:cTn id="17" dur="500"/>
                                        <p:tgtEl>
                                          <p:spTgt spid="11"/>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par>
                                <p:cTn id="22" presetID="22" presetClass="entr" presetSubtype="2" fill="hold" grpId="0" nodeType="withEffect">
                                  <p:stCondLst>
                                    <p:cond delay="250"/>
                                  </p:stCondLst>
                                  <p:childTnLst>
                                    <p:set>
                                      <p:cBhvr>
                                        <p:cTn id="23" dur="1" fill="hold">
                                          <p:stCondLst>
                                            <p:cond delay="0"/>
                                          </p:stCondLst>
                                        </p:cTn>
                                        <p:tgtEl>
                                          <p:spTgt spid="9"/>
                                        </p:tgtEl>
                                        <p:attrNameLst>
                                          <p:attrName>style.visibility</p:attrName>
                                        </p:attrNameLst>
                                      </p:cBhvr>
                                      <p:to>
                                        <p:strVal val="visible"/>
                                      </p:to>
                                    </p:set>
                                    <p:animEffect transition="in" filter="wipe(right)">
                                      <p:cBhvr>
                                        <p:cTn id="24" dur="500"/>
                                        <p:tgtEl>
                                          <p:spTgt spid="9"/>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2000"/>
                            </p:stCondLst>
                            <p:childTnLst>
                              <p:par>
                                <p:cTn id="30" presetID="2" presetClass="entr" presetSubtype="9"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additive="base">
                                        <p:cTn id="32" dur="500" fill="hold"/>
                                        <p:tgtEl>
                                          <p:spTgt spid="18"/>
                                        </p:tgtEl>
                                        <p:attrNameLst>
                                          <p:attrName>ppt_x</p:attrName>
                                        </p:attrNameLst>
                                      </p:cBhvr>
                                      <p:tavLst>
                                        <p:tav tm="0">
                                          <p:val>
                                            <p:strVal val="0-#ppt_w/2"/>
                                          </p:val>
                                        </p:tav>
                                        <p:tav tm="100000">
                                          <p:val>
                                            <p:strVal val="#ppt_x"/>
                                          </p:val>
                                        </p:tav>
                                      </p:tavLst>
                                    </p:anim>
                                    <p:anim calcmode="lin" valueType="num">
                                      <p:cBhvr additive="base">
                                        <p:cTn id="33" dur="500" fill="hold"/>
                                        <p:tgtEl>
                                          <p:spTgt spid="18"/>
                                        </p:tgtEl>
                                        <p:attrNameLst>
                                          <p:attrName>ppt_y</p:attrName>
                                        </p:attrNameLst>
                                      </p:cBhvr>
                                      <p:tavLst>
                                        <p:tav tm="0">
                                          <p:val>
                                            <p:strVal val="0-#ppt_h/2"/>
                                          </p:val>
                                        </p:tav>
                                        <p:tav tm="100000">
                                          <p:val>
                                            <p:strVal val="#ppt_y"/>
                                          </p:val>
                                        </p:tav>
                                      </p:tavLst>
                                    </p:anim>
                                  </p:childTnLst>
                                </p:cTn>
                              </p:par>
                              <p:par>
                                <p:cTn id="34" presetID="2" presetClass="entr" presetSubtype="9" fill="hold" grpId="0" nodeType="withEffect">
                                  <p:stCondLst>
                                    <p:cond delay="250"/>
                                  </p:stCondLst>
                                  <p:childTnLst>
                                    <p:set>
                                      <p:cBhvr>
                                        <p:cTn id="35" dur="1" fill="hold">
                                          <p:stCondLst>
                                            <p:cond delay="0"/>
                                          </p:stCondLst>
                                        </p:cTn>
                                        <p:tgtEl>
                                          <p:spTgt spid="17"/>
                                        </p:tgtEl>
                                        <p:attrNameLst>
                                          <p:attrName>style.visibility</p:attrName>
                                        </p:attrNameLst>
                                      </p:cBhvr>
                                      <p:to>
                                        <p:strVal val="visible"/>
                                      </p:to>
                                    </p:set>
                                    <p:anim calcmode="lin" valueType="num">
                                      <p:cBhvr additive="base">
                                        <p:cTn id="36" dur="500" fill="hold"/>
                                        <p:tgtEl>
                                          <p:spTgt spid="17"/>
                                        </p:tgtEl>
                                        <p:attrNameLst>
                                          <p:attrName>ppt_x</p:attrName>
                                        </p:attrNameLst>
                                      </p:cBhvr>
                                      <p:tavLst>
                                        <p:tav tm="0">
                                          <p:val>
                                            <p:strVal val="0-#ppt_w/2"/>
                                          </p:val>
                                        </p:tav>
                                        <p:tav tm="100000">
                                          <p:val>
                                            <p:strVal val="#ppt_x"/>
                                          </p:val>
                                        </p:tav>
                                      </p:tavLst>
                                    </p:anim>
                                    <p:anim calcmode="lin" valueType="num">
                                      <p:cBhvr additive="base">
                                        <p:cTn id="37" dur="500" fill="hold"/>
                                        <p:tgtEl>
                                          <p:spTgt spid="17"/>
                                        </p:tgtEl>
                                        <p:attrNameLst>
                                          <p:attrName>ppt_y</p:attrName>
                                        </p:attrNameLst>
                                      </p:cBhvr>
                                      <p:tavLst>
                                        <p:tav tm="0">
                                          <p:val>
                                            <p:strVal val="0-#ppt_h/2"/>
                                          </p:val>
                                        </p:tav>
                                        <p:tav tm="100000">
                                          <p:val>
                                            <p:strVal val="#ppt_y"/>
                                          </p:val>
                                        </p:tav>
                                      </p:tavLst>
                                    </p:anim>
                                  </p:childTnLst>
                                </p:cTn>
                              </p:par>
                              <p:par>
                                <p:cTn id="38" presetID="2" presetClass="entr" presetSubtype="9" fill="hold" grpId="0" nodeType="withEffect">
                                  <p:stCondLst>
                                    <p:cond delay="50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500" fill="hold"/>
                                        <p:tgtEl>
                                          <p:spTgt spid="16"/>
                                        </p:tgtEl>
                                        <p:attrNameLst>
                                          <p:attrName>ppt_x</p:attrName>
                                        </p:attrNameLst>
                                      </p:cBhvr>
                                      <p:tavLst>
                                        <p:tav tm="0">
                                          <p:val>
                                            <p:strVal val="0-#ppt_w/2"/>
                                          </p:val>
                                        </p:tav>
                                        <p:tav tm="100000">
                                          <p:val>
                                            <p:strVal val="#ppt_x"/>
                                          </p:val>
                                        </p:tav>
                                      </p:tavLst>
                                    </p:anim>
                                    <p:anim calcmode="lin" valueType="num">
                                      <p:cBhvr additive="base">
                                        <p:cTn id="41" dur="500" fill="hold"/>
                                        <p:tgtEl>
                                          <p:spTgt spid="16"/>
                                        </p:tgtEl>
                                        <p:attrNameLst>
                                          <p:attrName>ppt_y</p:attrName>
                                        </p:attrNameLst>
                                      </p:cBhvr>
                                      <p:tavLst>
                                        <p:tav tm="0">
                                          <p:val>
                                            <p:strVal val="0-#ppt_h/2"/>
                                          </p:val>
                                        </p:tav>
                                        <p:tav tm="100000">
                                          <p:val>
                                            <p:strVal val="#ppt_y"/>
                                          </p:val>
                                        </p:tav>
                                      </p:tavLst>
                                    </p:anim>
                                  </p:childTnLst>
                                </p:cTn>
                              </p:par>
                              <p:par>
                                <p:cTn id="42" presetID="2" presetClass="entr" presetSubtype="9" fill="hold" grpId="0" nodeType="withEffect">
                                  <p:stCondLst>
                                    <p:cond delay="750"/>
                                  </p:stCondLst>
                                  <p:childTnLst>
                                    <p:set>
                                      <p:cBhvr>
                                        <p:cTn id="43" dur="1" fill="hold">
                                          <p:stCondLst>
                                            <p:cond delay="0"/>
                                          </p:stCondLst>
                                        </p:cTn>
                                        <p:tgtEl>
                                          <p:spTgt spid="15"/>
                                        </p:tgtEl>
                                        <p:attrNameLst>
                                          <p:attrName>style.visibility</p:attrName>
                                        </p:attrNameLst>
                                      </p:cBhvr>
                                      <p:to>
                                        <p:strVal val="visible"/>
                                      </p:to>
                                    </p:set>
                                    <p:anim calcmode="lin" valueType="num">
                                      <p:cBhvr additive="base">
                                        <p:cTn id="44" dur="500" fill="hold"/>
                                        <p:tgtEl>
                                          <p:spTgt spid="15"/>
                                        </p:tgtEl>
                                        <p:attrNameLst>
                                          <p:attrName>ppt_x</p:attrName>
                                        </p:attrNameLst>
                                      </p:cBhvr>
                                      <p:tavLst>
                                        <p:tav tm="0">
                                          <p:val>
                                            <p:strVal val="0-#ppt_w/2"/>
                                          </p:val>
                                        </p:tav>
                                        <p:tav tm="100000">
                                          <p:val>
                                            <p:strVal val="#ppt_x"/>
                                          </p:val>
                                        </p:tav>
                                      </p:tavLst>
                                    </p:anim>
                                    <p:anim calcmode="lin" valueType="num">
                                      <p:cBhvr additive="base">
                                        <p:cTn id="45" dur="500" fill="hold"/>
                                        <p:tgtEl>
                                          <p:spTgt spid="15"/>
                                        </p:tgtEl>
                                        <p:attrNameLst>
                                          <p:attrName>ppt_y</p:attrName>
                                        </p:attrNameLst>
                                      </p:cBhvr>
                                      <p:tavLst>
                                        <p:tav tm="0">
                                          <p:val>
                                            <p:strVal val="0-#ppt_h/2"/>
                                          </p:val>
                                        </p:tav>
                                        <p:tav tm="100000">
                                          <p:val>
                                            <p:strVal val="#ppt_y"/>
                                          </p:val>
                                        </p:tav>
                                      </p:tavLst>
                                    </p:anim>
                                  </p:childTnLst>
                                </p:cTn>
                              </p:par>
                            </p:childTnLst>
                          </p:cTn>
                        </p:par>
                        <p:par>
                          <p:cTn id="46" fill="hold">
                            <p:stCondLst>
                              <p:cond delay="2500"/>
                            </p:stCondLst>
                            <p:childTnLst>
                              <p:par>
                                <p:cTn id="47" presetID="2" presetClass="entr" presetSubtype="6"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1+#ppt_w/2"/>
                                          </p:val>
                                        </p:tav>
                                        <p:tav tm="100000">
                                          <p:val>
                                            <p:strVal val="#ppt_x"/>
                                          </p:val>
                                        </p:tav>
                                      </p:tavLst>
                                    </p:anim>
                                    <p:anim calcmode="lin" valueType="num">
                                      <p:cBhvr additive="base">
                                        <p:cTn id="50" dur="500" fill="hold"/>
                                        <p:tgtEl>
                                          <p:spTgt spid="20"/>
                                        </p:tgtEl>
                                        <p:attrNameLst>
                                          <p:attrName>ppt_y</p:attrName>
                                        </p:attrNameLst>
                                      </p:cBhvr>
                                      <p:tavLst>
                                        <p:tav tm="0">
                                          <p:val>
                                            <p:strVal val="1+#ppt_h/2"/>
                                          </p:val>
                                        </p:tav>
                                        <p:tav tm="100000">
                                          <p:val>
                                            <p:strVal val="#ppt_y"/>
                                          </p:val>
                                        </p:tav>
                                      </p:tavLst>
                                    </p:anim>
                                  </p:childTnLst>
                                </p:cTn>
                              </p:par>
                            </p:childTnLst>
                          </p:cTn>
                        </p:par>
                        <p:par>
                          <p:cTn id="51" fill="hold">
                            <p:stCondLst>
                              <p:cond delay="3000"/>
                            </p:stCondLst>
                            <p:childTnLst>
                              <p:par>
                                <p:cTn id="52" presetID="2" presetClass="entr" presetSubtype="2" fill="hold" grpId="0" nodeType="afterEffect">
                                  <p:stCondLst>
                                    <p:cond delay="0"/>
                                  </p:stCondLst>
                                  <p:iterate type="lt">
                                    <p:tmPct val="10000"/>
                                  </p:iterate>
                                  <p:childTnLst>
                                    <p:set>
                                      <p:cBhvr>
                                        <p:cTn id="53" dur="1" fill="hold">
                                          <p:stCondLst>
                                            <p:cond delay="0"/>
                                          </p:stCondLst>
                                        </p:cTn>
                                        <p:tgtEl>
                                          <p:spTgt spid="19"/>
                                        </p:tgtEl>
                                        <p:attrNameLst>
                                          <p:attrName>style.visibility</p:attrName>
                                        </p:attrNameLst>
                                      </p:cBhvr>
                                      <p:to>
                                        <p:strVal val="visible"/>
                                      </p:to>
                                    </p:set>
                                    <p:anim calcmode="lin" valueType="num">
                                      <p:cBhvr additive="base">
                                        <p:cTn id="54" dur="500" fill="hold"/>
                                        <p:tgtEl>
                                          <p:spTgt spid="19"/>
                                        </p:tgtEl>
                                        <p:attrNameLst>
                                          <p:attrName>ppt_x</p:attrName>
                                        </p:attrNameLst>
                                      </p:cBhvr>
                                      <p:tavLst>
                                        <p:tav tm="0">
                                          <p:val>
                                            <p:strVal val="1+#ppt_w/2"/>
                                          </p:val>
                                        </p:tav>
                                        <p:tav tm="100000">
                                          <p:val>
                                            <p:strVal val="#ppt_x"/>
                                          </p:val>
                                        </p:tav>
                                      </p:tavLst>
                                    </p:anim>
                                    <p:anim calcmode="lin" valueType="num">
                                      <p:cBhvr additive="base">
                                        <p:cTn id="55"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p:bldP spid="16" grpId="0"/>
      <p:bldP spid="17" grpId="0"/>
      <p:bldP spid="18" grpId="0"/>
      <p:bldP spid="19" grpId="0"/>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0" y="0"/>
            <a:ext cx="9144000" cy="5143500"/>
          </a:xfrm>
          <a:prstGeom prst="rect">
            <a:avLst/>
          </a:prstGeom>
          <a:solidFill>
            <a:srgbClr val="B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pic>
        <p:nvPicPr>
          <p:cNvPr id="16" name="图片 15"/>
          <p:cNvPicPr>
            <a:picLocks noChangeAspect="1"/>
          </p:cNvPicPr>
          <p:nvPr/>
        </p:nvPicPr>
        <p:blipFill rotWithShape="1">
          <a:blip r:embed="rId4" cstate="email"/>
          <a:srcRect/>
          <a:stretch>
            <a:fillRect/>
          </a:stretch>
        </p:blipFill>
        <p:spPr>
          <a:xfrm>
            <a:off x="0" y="2218045"/>
            <a:ext cx="9144000" cy="2925455"/>
          </a:xfrm>
          <a:prstGeom prst="rect">
            <a:avLst/>
          </a:prstGeom>
        </p:spPr>
      </p:pic>
      <p:sp>
        <p:nvSpPr>
          <p:cNvPr id="8" name="椭圆 7"/>
          <p:cNvSpPr/>
          <p:nvPr/>
        </p:nvSpPr>
        <p:spPr>
          <a:xfrm>
            <a:off x="2223497" y="1973934"/>
            <a:ext cx="1012073" cy="10121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100" dirty="0">
                <a:solidFill>
                  <a:schemeClr val="accent1"/>
                </a:solidFill>
                <a:cs typeface="+mn-ea"/>
                <a:sym typeface="+mn-lt"/>
              </a:rPr>
              <a:t>04</a:t>
            </a:r>
            <a:endParaRPr lang="zh-CN" altLang="en-US" sz="3100" dirty="0">
              <a:solidFill>
                <a:schemeClr val="accent1"/>
              </a:solidFill>
              <a:cs typeface="+mn-ea"/>
              <a:sym typeface="+mn-lt"/>
            </a:endParaRPr>
          </a:p>
        </p:txBody>
      </p:sp>
      <p:sp>
        <p:nvSpPr>
          <p:cNvPr id="9" name="MH_Entry_1"/>
          <p:cNvSpPr/>
          <p:nvPr>
            <p:custDataLst>
              <p:tags r:id="rId1"/>
            </p:custDataLst>
          </p:nvPr>
        </p:nvSpPr>
        <p:spPr>
          <a:xfrm>
            <a:off x="3419872" y="1794852"/>
            <a:ext cx="2939470" cy="84638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3800" b="1" dirty="0">
                <a:solidFill>
                  <a:schemeClr val="bg1"/>
                </a:solidFill>
                <a:cs typeface="+mn-ea"/>
                <a:sym typeface="+mn-lt"/>
              </a:rPr>
              <a:t>单击输入标题</a:t>
            </a:r>
            <a:endParaRPr lang="en-US" altLang="zh-CN" sz="3800" b="1" dirty="0">
              <a:solidFill>
                <a:schemeClr val="bg1"/>
              </a:solidFill>
              <a:cs typeface="+mn-ea"/>
              <a:sym typeface="+mn-lt"/>
            </a:endParaRPr>
          </a:p>
          <a:p>
            <a:pPr algn="ctr"/>
            <a:r>
              <a:rPr lang="en-US" altLang="zh-CN" sz="1700" dirty="0">
                <a:solidFill>
                  <a:schemeClr val="bg1"/>
                </a:solidFill>
                <a:cs typeface="+mn-ea"/>
                <a:sym typeface="+mn-lt"/>
              </a:rPr>
              <a:t>ANNUAL WORK SUMMARY</a:t>
            </a:r>
            <a:endParaRPr lang="zh-CN" altLang="en-US" sz="1700" dirty="0">
              <a:solidFill>
                <a:schemeClr val="bg1"/>
              </a:solidFill>
              <a:cs typeface="+mn-ea"/>
              <a:sym typeface="+mn-lt"/>
            </a:endParaRPr>
          </a:p>
        </p:txBody>
      </p:sp>
      <p:sp>
        <p:nvSpPr>
          <p:cNvPr id="10" name="TextBox 11"/>
          <p:cNvSpPr txBox="1"/>
          <p:nvPr/>
        </p:nvSpPr>
        <p:spPr>
          <a:xfrm>
            <a:off x="5212621" y="2779921"/>
            <a:ext cx="1149033" cy="153888"/>
          </a:xfrm>
          <a:prstGeom prst="rect">
            <a:avLst/>
          </a:prstGeom>
          <a:noFill/>
        </p:spPr>
        <p:txBody>
          <a:bodyPr wrap="none" lIns="0" tIns="0" rIns="0" bIns="0" rtlCol="0">
            <a:spAutoFit/>
          </a:bodyPr>
          <a:lstStyle/>
          <a:p>
            <a:pPr marL="121920" lvl="1" indent="-121920" algn="ctr">
              <a:buFont typeface="Arial" panose="020B0604020202020204" pitchFamily="34" charset="0"/>
              <a:buChar char="•"/>
            </a:pPr>
            <a:r>
              <a:rPr lang="zh-CN" altLang="en-US" sz="1000" dirty="0">
                <a:solidFill>
                  <a:schemeClr val="bg1"/>
                </a:solidFill>
                <a:cs typeface="+mn-ea"/>
                <a:sym typeface="+mn-lt"/>
              </a:rPr>
              <a:t>添加相关标题文字</a:t>
            </a:r>
            <a:endParaRPr lang="en-US" altLang="zh-CN" sz="1000" dirty="0">
              <a:solidFill>
                <a:schemeClr val="bg1"/>
              </a:solidFill>
              <a:cs typeface="+mn-ea"/>
              <a:sym typeface="+mn-lt"/>
            </a:endParaRPr>
          </a:p>
        </p:txBody>
      </p:sp>
      <p:sp>
        <p:nvSpPr>
          <p:cNvPr id="11" name="TextBox 11"/>
          <p:cNvSpPr txBox="1"/>
          <p:nvPr/>
        </p:nvSpPr>
        <p:spPr>
          <a:xfrm>
            <a:off x="3417561" y="2779921"/>
            <a:ext cx="1149033" cy="153888"/>
          </a:xfrm>
          <a:prstGeom prst="rect">
            <a:avLst/>
          </a:prstGeom>
          <a:noFill/>
        </p:spPr>
        <p:txBody>
          <a:bodyPr wrap="none" lIns="0" tIns="0" rIns="0" bIns="0" rtlCol="0">
            <a:spAutoFit/>
          </a:bodyPr>
          <a:lstStyle/>
          <a:p>
            <a:pPr marL="121920" lvl="1" indent="-121920" algn="ctr">
              <a:buFont typeface="Arial" panose="020B0604020202020204" pitchFamily="34" charset="0"/>
              <a:buChar char="•"/>
            </a:pPr>
            <a:r>
              <a:rPr lang="zh-CN" altLang="en-US" sz="1000" dirty="0">
                <a:solidFill>
                  <a:schemeClr val="bg1"/>
                </a:solidFill>
                <a:cs typeface="+mn-ea"/>
                <a:sym typeface="+mn-lt"/>
              </a:rPr>
              <a:t>添加相关标题文字</a:t>
            </a:r>
            <a:endParaRPr lang="en-US" altLang="zh-CN" sz="1000" dirty="0">
              <a:solidFill>
                <a:schemeClr val="bg1"/>
              </a:solidFill>
              <a:cs typeface="+mn-ea"/>
              <a:sym typeface="+mn-lt"/>
            </a:endParaRPr>
          </a:p>
        </p:txBody>
      </p:sp>
      <p:sp>
        <p:nvSpPr>
          <p:cNvPr id="12" name="TextBox 11"/>
          <p:cNvSpPr txBox="1"/>
          <p:nvPr/>
        </p:nvSpPr>
        <p:spPr>
          <a:xfrm>
            <a:off x="5212621" y="2986061"/>
            <a:ext cx="1149033" cy="153888"/>
          </a:xfrm>
          <a:prstGeom prst="rect">
            <a:avLst/>
          </a:prstGeom>
          <a:noFill/>
        </p:spPr>
        <p:txBody>
          <a:bodyPr wrap="none" lIns="0" tIns="0" rIns="0" bIns="0" rtlCol="0">
            <a:spAutoFit/>
          </a:bodyPr>
          <a:lstStyle/>
          <a:p>
            <a:pPr marL="121920" lvl="1" indent="-121920" algn="ctr">
              <a:buFont typeface="Arial" panose="020B0604020202020204" pitchFamily="34" charset="0"/>
              <a:buChar char="•"/>
            </a:pPr>
            <a:r>
              <a:rPr lang="zh-CN" altLang="en-US" sz="1000" dirty="0">
                <a:solidFill>
                  <a:schemeClr val="bg1"/>
                </a:solidFill>
                <a:cs typeface="+mn-ea"/>
                <a:sym typeface="+mn-lt"/>
              </a:rPr>
              <a:t>添加相关标题文字</a:t>
            </a:r>
            <a:endParaRPr lang="en-US" altLang="zh-CN" sz="1000" dirty="0">
              <a:solidFill>
                <a:schemeClr val="bg1"/>
              </a:solidFill>
              <a:cs typeface="+mn-ea"/>
              <a:sym typeface="+mn-lt"/>
            </a:endParaRPr>
          </a:p>
        </p:txBody>
      </p:sp>
      <p:sp>
        <p:nvSpPr>
          <p:cNvPr id="13" name="TextBox 12"/>
          <p:cNvSpPr txBox="1"/>
          <p:nvPr/>
        </p:nvSpPr>
        <p:spPr>
          <a:xfrm>
            <a:off x="3417561" y="2986061"/>
            <a:ext cx="1149033" cy="153888"/>
          </a:xfrm>
          <a:prstGeom prst="rect">
            <a:avLst/>
          </a:prstGeom>
          <a:noFill/>
        </p:spPr>
        <p:txBody>
          <a:bodyPr wrap="none" lIns="0" tIns="0" rIns="0" bIns="0" rtlCol="0">
            <a:spAutoFit/>
          </a:bodyPr>
          <a:lstStyle/>
          <a:p>
            <a:pPr marL="121920" lvl="1" indent="-121920" algn="ctr">
              <a:buFont typeface="Arial" panose="020B0604020202020204" pitchFamily="34" charset="0"/>
              <a:buChar char="•"/>
            </a:pPr>
            <a:r>
              <a:rPr lang="zh-CN" altLang="en-US" sz="1000" dirty="0">
                <a:solidFill>
                  <a:schemeClr val="bg1"/>
                </a:solidFill>
                <a:cs typeface="+mn-ea"/>
                <a:sym typeface="+mn-lt"/>
              </a:rPr>
              <a:t>添加相关标题文字</a:t>
            </a:r>
            <a:endParaRPr lang="en-US" altLang="zh-CN" sz="10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4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500" fill="hold"/>
                                        <p:tgtEl>
                                          <p:spTgt spid="8"/>
                                        </p:tgtEl>
                                        <p:attrNameLst>
                                          <p:attrName>ppt_x</p:attrName>
                                        </p:attrNameLst>
                                      </p:cBhvr>
                                      <p:tavLst>
                                        <p:tav tm="0">
                                          <p:val>
                                            <p:strVal val="#ppt_x"/>
                                          </p:val>
                                        </p:tav>
                                        <p:tav tm="100000">
                                          <p:val>
                                            <p:strVal val="#ppt_x"/>
                                          </p:val>
                                        </p:tav>
                                      </p:tavLst>
                                    </p:anim>
                                    <p:anim calcmode="lin" valueType="num">
                                      <p:cBhvr additive="base">
                                        <p:cTn id="8" dur="1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by="(-#ppt_w*2)" calcmode="lin" valueType="num">
                                      <p:cBhvr rctx="PPT">
                                        <p:cTn id="13" dur="500" autoRev="1" fill="hold">
                                          <p:stCondLst>
                                            <p:cond delay="0"/>
                                          </p:stCondLst>
                                        </p:cTn>
                                        <p:tgtEl>
                                          <p:spTgt spid="9"/>
                                        </p:tgtEl>
                                        <p:attrNameLst>
                                          <p:attrName>ppt_w</p:attrName>
                                        </p:attrNameLst>
                                      </p:cBhvr>
                                    </p:anim>
                                    <p:anim by="(#ppt_w*0.50)" calcmode="lin" valueType="num">
                                      <p:cBhvr>
                                        <p:cTn id="14" dur="500" decel="50000" autoRev="1" fill="hold">
                                          <p:stCondLst>
                                            <p:cond delay="0"/>
                                          </p:stCondLst>
                                        </p:cTn>
                                        <p:tgtEl>
                                          <p:spTgt spid="9"/>
                                        </p:tgtEl>
                                        <p:attrNameLst>
                                          <p:attrName>ppt_x</p:attrName>
                                        </p:attrNameLst>
                                      </p:cBhvr>
                                    </p:anim>
                                    <p:anim from="(-#ppt_h/2)" to="(#ppt_y)" calcmode="lin" valueType="num">
                                      <p:cBhvr>
                                        <p:cTn id="15" dur="1000" fill="hold">
                                          <p:stCondLst>
                                            <p:cond delay="0"/>
                                          </p:stCondLst>
                                        </p:cTn>
                                        <p:tgtEl>
                                          <p:spTgt spid="9"/>
                                        </p:tgtEl>
                                        <p:attrNameLst>
                                          <p:attrName>ppt_y</p:attrName>
                                        </p:attrNameLst>
                                      </p:cBhvr>
                                    </p:anim>
                                    <p:animRot by="21600000">
                                      <p:cBhvr>
                                        <p:cTn id="16" dur="1000" fill="hold">
                                          <p:stCondLst>
                                            <p:cond delay="0"/>
                                          </p:stCondLst>
                                        </p:cTn>
                                        <p:tgtEl>
                                          <p:spTgt spid="9"/>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down)">
                                      <p:cBhvr>
                                        <p:cTn id="3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任意多边形 36"/>
          <p:cNvSpPr/>
          <p:nvPr/>
        </p:nvSpPr>
        <p:spPr bwMode="auto">
          <a:xfrm>
            <a:off x="251" y="1309243"/>
            <a:ext cx="3736507" cy="2708522"/>
          </a:xfrm>
          <a:custGeom>
            <a:avLst/>
            <a:gdLst>
              <a:gd name="connsiteX0" fmla="*/ 0 w 5254752"/>
              <a:gd name="connsiteY0" fmla="*/ 0 h 3808859"/>
              <a:gd name="connsiteX1" fmla="*/ 2094866 w 5254752"/>
              <a:gd name="connsiteY1" fmla="*/ 0 h 3808859"/>
              <a:gd name="connsiteX2" fmla="*/ 3657269 w 5254752"/>
              <a:gd name="connsiteY2" fmla="*/ 0 h 3808859"/>
              <a:gd name="connsiteX3" fmla="*/ 3693071 w 5254752"/>
              <a:gd name="connsiteY3" fmla="*/ 0 h 3808859"/>
              <a:gd name="connsiteX4" fmla="*/ 3793929 w 5254752"/>
              <a:gd name="connsiteY4" fmla="*/ 0 h 3808859"/>
              <a:gd name="connsiteX5" fmla="*/ 4797400 w 5254752"/>
              <a:gd name="connsiteY5" fmla="*/ 0 h 3808859"/>
              <a:gd name="connsiteX6" fmla="*/ 5254752 w 5254752"/>
              <a:gd name="connsiteY6" fmla="*/ 457896 h 3808859"/>
              <a:gd name="connsiteX7" fmla="*/ 5254752 w 5254752"/>
              <a:gd name="connsiteY7" fmla="*/ 3350964 h 3808859"/>
              <a:gd name="connsiteX8" fmla="*/ 4797400 w 5254752"/>
              <a:gd name="connsiteY8" fmla="*/ 3808859 h 3808859"/>
              <a:gd name="connsiteX9" fmla="*/ 3718218 w 5254752"/>
              <a:gd name="connsiteY9" fmla="*/ 3808859 h 3808859"/>
              <a:gd name="connsiteX10" fmla="*/ 3693071 w 5254752"/>
              <a:gd name="connsiteY10" fmla="*/ 3808859 h 3808859"/>
              <a:gd name="connsiteX11" fmla="*/ 3544443 w 5254752"/>
              <a:gd name="connsiteY11" fmla="*/ 3808859 h 3808859"/>
              <a:gd name="connsiteX12" fmla="*/ 2094866 w 5254752"/>
              <a:gd name="connsiteY12" fmla="*/ 3808859 h 3808859"/>
              <a:gd name="connsiteX13" fmla="*/ 0 w 5254752"/>
              <a:gd name="connsiteY13" fmla="*/ 3808859 h 3808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54752" h="3808859">
                <a:moveTo>
                  <a:pt x="0" y="0"/>
                </a:moveTo>
                <a:lnTo>
                  <a:pt x="2094866" y="0"/>
                </a:lnTo>
                <a:cubicBezTo>
                  <a:pt x="2770500" y="0"/>
                  <a:pt x="3277225" y="0"/>
                  <a:pt x="3657269" y="0"/>
                </a:cubicBezTo>
                <a:lnTo>
                  <a:pt x="3693071" y="0"/>
                </a:lnTo>
                <a:lnTo>
                  <a:pt x="3793929" y="0"/>
                </a:lnTo>
                <a:cubicBezTo>
                  <a:pt x="4797400" y="0"/>
                  <a:pt x="4797400" y="0"/>
                  <a:pt x="4797400" y="0"/>
                </a:cubicBezTo>
                <a:cubicBezTo>
                  <a:pt x="5046865" y="0"/>
                  <a:pt x="5254752" y="208134"/>
                  <a:pt x="5254752" y="457896"/>
                </a:cubicBezTo>
                <a:lnTo>
                  <a:pt x="5254752" y="3350964"/>
                </a:lnTo>
                <a:cubicBezTo>
                  <a:pt x="5254752" y="3611131"/>
                  <a:pt x="5046865" y="3808859"/>
                  <a:pt x="4797400" y="3808859"/>
                </a:cubicBezTo>
                <a:cubicBezTo>
                  <a:pt x="4375129" y="3808859"/>
                  <a:pt x="4018838" y="3808859"/>
                  <a:pt x="3718218" y="3808859"/>
                </a:cubicBezTo>
                <a:lnTo>
                  <a:pt x="3693071" y="3808859"/>
                </a:lnTo>
                <a:lnTo>
                  <a:pt x="3544443" y="3808859"/>
                </a:lnTo>
                <a:cubicBezTo>
                  <a:pt x="2094866" y="3808859"/>
                  <a:pt x="2094866" y="3808859"/>
                  <a:pt x="2094866" y="3808859"/>
                </a:cubicBezTo>
                <a:lnTo>
                  <a:pt x="0" y="3808859"/>
                </a:lnTo>
                <a:close/>
              </a:path>
            </a:pathLst>
          </a:custGeom>
          <a:solidFill>
            <a:schemeClr val="accent1"/>
          </a:solidFill>
          <a:ln>
            <a:noFill/>
          </a:ln>
        </p:spPr>
        <p:txBody>
          <a:bodyPr vert="horz" wrap="square" lIns="91428" tIns="45714" rIns="91428" bIns="45714" numCol="1" anchor="t" anchorCtr="0" compatLnSpc="1">
            <a:noAutofit/>
          </a:bodyPr>
          <a:lstStyle/>
          <a:p>
            <a:endParaRPr lang="zh-CN" altLang="en-US">
              <a:cs typeface="+mn-ea"/>
              <a:sym typeface="+mn-lt"/>
            </a:endParaRPr>
          </a:p>
        </p:txBody>
      </p:sp>
      <p:sp>
        <p:nvSpPr>
          <p:cNvPr id="12" name="MH_SubTitle_1"/>
          <p:cNvSpPr/>
          <p:nvPr>
            <p:custDataLst>
              <p:tags r:id="rId2"/>
            </p:custDataLst>
          </p:nvPr>
        </p:nvSpPr>
        <p:spPr>
          <a:xfrm>
            <a:off x="4655242" y="1309243"/>
            <a:ext cx="2908378" cy="572659"/>
          </a:xfrm>
          <a:custGeom>
            <a:avLst/>
            <a:gdLst>
              <a:gd name="connsiteX0" fmla="*/ 2 w 3878508"/>
              <a:gd name="connsiteY0" fmla="*/ 0 h 762904"/>
              <a:gd name="connsiteX1" fmla="*/ 3497056 w 3878508"/>
              <a:gd name="connsiteY1" fmla="*/ 0 h 762904"/>
              <a:gd name="connsiteX2" fmla="*/ 3878508 w 3878508"/>
              <a:gd name="connsiteY2" fmla="*/ 381452 h 762904"/>
              <a:gd name="connsiteX3" fmla="*/ 3878507 w 3878508"/>
              <a:gd name="connsiteY3" fmla="*/ 381452 h 762904"/>
              <a:gd name="connsiteX4" fmla="*/ 3497055 w 3878508"/>
              <a:gd name="connsiteY4" fmla="*/ 762904 h 762904"/>
              <a:gd name="connsiteX5" fmla="*/ 0 w 3878508"/>
              <a:gd name="connsiteY5" fmla="*/ 762903 h 762904"/>
              <a:gd name="connsiteX6" fmla="*/ 51426 w 3878508"/>
              <a:gd name="connsiteY6" fmla="*/ 720474 h 762904"/>
              <a:gd name="connsiteX7" fmla="*/ 191853 w 3878508"/>
              <a:gd name="connsiteY7" fmla="*/ 381451 h 762904"/>
              <a:gd name="connsiteX8" fmla="*/ 51426 w 3878508"/>
              <a:gd name="connsiteY8" fmla="*/ 42429 h 762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8508" h="762904">
                <a:moveTo>
                  <a:pt x="2" y="0"/>
                </a:moveTo>
                <a:lnTo>
                  <a:pt x="3497056" y="0"/>
                </a:lnTo>
                <a:cubicBezTo>
                  <a:pt x="3707726" y="0"/>
                  <a:pt x="3878508" y="170782"/>
                  <a:pt x="3878508" y="381452"/>
                </a:cubicBezTo>
                <a:lnTo>
                  <a:pt x="3878507" y="381452"/>
                </a:lnTo>
                <a:cubicBezTo>
                  <a:pt x="3878507" y="592122"/>
                  <a:pt x="3707725" y="762904"/>
                  <a:pt x="3497055" y="762904"/>
                </a:cubicBezTo>
                <a:lnTo>
                  <a:pt x="0" y="762903"/>
                </a:lnTo>
                <a:lnTo>
                  <a:pt x="51426" y="720474"/>
                </a:lnTo>
                <a:cubicBezTo>
                  <a:pt x="138189" y="633710"/>
                  <a:pt x="191853" y="513848"/>
                  <a:pt x="191853" y="381451"/>
                </a:cubicBezTo>
                <a:cubicBezTo>
                  <a:pt x="191853" y="249055"/>
                  <a:pt x="138189" y="129192"/>
                  <a:pt x="51426" y="42429"/>
                </a:cubicBezTo>
                <a:close/>
              </a:path>
            </a:pathLst>
          </a:custGeom>
          <a:solidFill>
            <a:schemeClr val="accent1"/>
          </a:solidFill>
          <a:ln w="25400" cap="flat" cmpd="sng" algn="ctr">
            <a:noFill/>
            <a:prstDash val="solid"/>
          </a:ln>
          <a:effectLst/>
        </p:spPr>
        <p:txBody>
          <a:bodyPr lIns="0" tIns="0" rIns="0" bIns="0" anchor="ctr">
            <a:noAutofit/>
          </a:bodyPr>
          <a:lstStyle/>
          <a:p>
            <a:pPr algn="ctr"/>
            <a:r>
              <a:rPr lang="zh-CN" altLang="en-US" sz="2000" dirty="0" smtClean="0">
                <a:solidFill>
                  <a:schemeClr val="bg1"/>
                </a:solidFill>
                <a:cs typeface="+mn-ea"/>
                <a:sym typeface="+mn-lt"/>
              </a:rPr>
              <a:t>标题文字内容</a:t>
            </a:r>
            <a:endParaRPr lang="en-US" altLang="zh-CN" sz="2000" dirty="0">
              <a:solidFill>
                <a:schemeClr val="bg1"/>
              </a:solidFill>
              <a:cs typeface="+mn-ea"/>
              <a:sym typeface="+mn-lt"/>
            </a:endParaRPr>
          </a:p>
          <a:p>
            <a:pPr algn="ctr"/>
            <a:r>
              <a:rPr lang="en-US" altLang="zh-CN" sz="900" dirty="0">
                <a:solidFill>
                  <a:schemeClr val="bg1"/>
                </a:solidFill>
                <a:cs typeface="+mn-ea"/>
                <a:sym typeface="+mn-lt"/>
              </a:rPr>
              <a:t>ANNUAL WORK SUMMARY</a:t>
            </a:r>
            <a:endParaRPr lang="zh-CN" altLang="en-US" sz="900" dirty="0">
              <a:solidFill>
                <a:schemeClr val="bg1"/>
              </a:solidFill>
              <a:cs typeface="+mn-ea"/>
              <a:sym typeface="+mn-lt"/>
            </a:endParaRPr>
          </a:p>
        </p:txBody>
      </p:sp>
      <p:sp>
        <p:nvSpPr>
          <p:cNvPr id="42" name="MH_Other_1"/>
          <p:cNvSpPr/>
          <p:nvPr>
            <p:custDataLst>
              <p:tags r:id="rId3"/>
            </p:custDataLst>
          </p:nvPr>
        </p:nvSpPr>
        <p:spPr>
          <a:xfrm>
            <a:off x="4154043" y="1309243"/>
            <a:ext cx="571437" cy="572659"/>
          </a:xfrm>
          <a:prstGeom prst="ellipse">
            <a:avLst/>
          </a:prstGeom>
          <a:solidFill>
            <a:srgbClr val="FFFFFF"/>
          </a:solidFill>
          <a:ln w="57150" cap="flat" cmpd="sng" algn="ctr">
            <a:solidFill>
              <a:schemeClr val="accent1"/>
            </a:solidFill>
            <a:prstDash val="solid"/>
          </a:ln>
          <a:effectLst/>
        </p:spPr>
        <p:txBody>
          <a:bodyPr lIns="0" tIns="0" rIns="0" bIns="0" anchor="ctr"/>
          <a:lstStyle/>
          <a:p>
            <a:pPr algn="ctr">
              <a:defRPr/>
            </a:pPr>
            <a:r>
              <a:rPr lang="en-US" altLang="zh-CN" sz="3000" kern="0" dirty="0">
                <a:solidFill>
                  <a:schemeClr val="accent1"/>
                </a:solidFill>
                <a:cs typeface="+mn-ea"/>
                <a:sym typeface="+mn-lt"/>
              </a:rPr>
              <a:t>1</a:t>
            </a:r>
          </a:p>
        </p:txBody>
      </p:sp>
      <p:sp>
        <p:nvSpPr>
          <p:cNvPr id="13" name="MH_SubTitle_2"/>
          <p:cNvSpPr/>
          <p:nvPr>
            <p:custDataLst>
              <p:tags r:id="rId4"/>
            </p:custDataLst>
          </p:nvPr>
        </p:nvSpPr>
        <p:spPr>
          <a:xfrm>
            <a:off x="4655242" y="2021198"/>
            <a:ext cx="2908378" cy="572659"/>
          </a:xfrm>
          <a:custGeom>
            <a:avLst/>
            <a:gdLst>
              <a:gd name="connsiteX0" fmla="*/ 2 w 3878508"/>
              <a:gd name="connsiteY0" fmla="*/ 0 h 762904"/>
              <a:gd name="connsiteX1" fmla="*/ 3497056 w 3878508"/>
              <a:gd name="connsiteY1" fmla="*/ 0 h 762904"/>
              <a:gd name="connsiteX2" fmla="*/ 3878508 w 3878508"/>
              <a:gd name="connsiteY2" fmla="*/ 381452 h 762904"/>
              <a:gd name="connsiteX3" fmla="*/ 3878507 w 3878508"/>
              <a:gd name="connsiteY3" fmla="*/ 381452 h 762904"/>
              <a:gd name="connsiteX4" fmla="*/ 3497055 w 3878508"/>
              <a:gd name="connsiteY4" fmla="*/ 762904 h 762904"/>
              <a:gd name="connsiteX5" fmla="*/ 0 w 3878508"/>
              <a:gd name="connsiteY5" fmla="*/ 762903 h 762904"/>
              <a:gd name="connsiteX6" fmla="*/ 51426 w 3878508"/>
              <a:gd name="connsiteY6" fmla="*/ 720474 h 762904"/>
              <a:gd name="connsiteX7" fmla="*/ 191853 w 3878508"/>
              <a:gd name="connsiteY7" fmla="*/ 381451 h 762904"/>
              <a:gd name="connsiteX8" fmla="*/ 51426 w 3878508"/>
              <a:gd name="connsiteY8" fmla="*/ 42429 h 762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8508" h="762904">
                <a:moveTo>
                  <a:pt x="2" y="0"/>
                </a:moveTo>
                <a:lnTo>
                  <a:pt x="3497056" y="0"/>
                </a:lnTo>
                <a:cubicBezTo>
                  <a:pt x="3707726" y="0"/>
                  <a:pt x="3878508" y="170782"/>
                  <a:pt x="3878508" y="381452"/>
                </a:cubicBezTo>
                <a:lnTo>
                  <a:pt x="3878507" y="381452"/>
                </a:lnTo>
                <a:cubicBezTo>
                  <a:pt x="3878507" y="592122"/>
                  <a:pt x="3707725" y="762904"/>
                  <a:pt x="3497055" y="762904"/>
                </a:cubicBezTo>
                <a:lnTo>
                  <a:pt x="0" y="762903"/>
                </a:lnTo>
                <a:lnTo>
                  <a:pt x="51426" y="720474"/>
                </a:lnTo>
                <a:cubicBezTo>
                  <a:pt x="138189" y="633710"/>
                  <a:pt x="191853" y="513848"/>
                  <a:pt x="191853" y="381451"/>
                </a:cubicBezTo>
                <a:cubicBezTo>
                  <a:pt x="191853" y="249055"/>
                  <a:pt x="138189" y="129192"/>
                  <a:pt x="51426" y="42429"/>
                </a:cubicBezTo>
                <a:close/>
              </a:path>
            </a:pathLst>
          </a:custGeom>
          <a:solidFill>
            <a:schemeClr val="accent2"/>
          </a:solidFill>
          <a:ln w="25400" cap="flat" cmpd="sng" algn="ctr">
            <a:noFill/>
            <a:prstDash val="solid"/>
          </a:ln>
          <a:effectLst/>
        </p:spPr>
        <p:txBody>
          <a:bodyPr lIns="0" tIns="0" rIns="0" bIns="0" anchor="ctr">
            <a:noAutofit/>
          </a:bodyPr>
          <a:lstStyle/>
          <a:p>
            <a:pPr lvl="0" algn="ctr"/>
            <a:r>
              <a:rPr lang="zh-CN" altLang="en-US" sz="2000" dirty="0" smtClean="0">
                <a:solidFill>
                  <a:schemeClr val="bg1"/>
                </a:solidFill>
                <a:cs typeface="+mn-ea"/>
                <a:sym typeface="+mn-lt"/>
              </a:rPr>
              <a:t>标题文字内容</a:t>
            </a:r>
            <a:endParaRPr lang="en-US" altLang="zh-CN" sz="2000" dirty="0">
              <a:solidFill>
                <a:schemeClr val="bg1"/>
              </a:solidFill>
              <a:cs typeface="+mn-ea"/>
              <a:sym typeface="+mn-lt"/>
            </a:endParaRPr>
          </a:p>
          <a:p>
            <a:pPr lvl="0" algn="ctr"/>
            <a:r>
              <a:rPr lang="en-US" altLang="zh-CN" sz="900" dirty="0">
                <a:solidFill>
                  <a:schemeClr val="bg1"/>
                </a:solidFill>
                <a:cs typeface="+mn-ea"/>
                <a:sym typeface="+mn-lt"/>
              </a:rPr>
              <a:t>COMPLETION OF WORK</a:t>
            </a:r>
            <a:endParaRPr lang="zh-CN" altLang="en-US" sz="900" dirty="0">
              <a:solidFill>
                <a:schemeClr val="bg1"/>
              </a:solidFill>
              <a:cs typeface="+mn-ea"/>
              <a:sym typeface="+mn-lt"/>
            </a:endParaRPr>
          </a:p>
        </p:txBody>
      </p:sp>
      <p:sp>
        <p:nvSpPr>
          <p:cNvPr id="14" name="MH_Other_2"/>
          <p:cNvSpPr/>
          <p:nvPr>
            <p:custDataLst>
              <p:tags r:id="rId5"/>
            </p:custDataLst>
          </p:nvPr>
        </p:nvSpPr>
        <p:spPr>
          <a:xfrm>
            <a:off x="4154043" y="2021198"/>
            <a:ext cx="571437" cy="572659"/>
          </a:xfrm>
          <a:prstGeom prst="ellipse">
            <a:avLst/>
          </a:prstGeom>
          <a:solidFill>
            <a:srgbClr val="FFFFFF"/>
          </a:solidFill>
          <a:ln w="57150" cap="flat" cmpd="sng" algn="ctr">
            <a:solidFill>
              <a:schemeClr val="accent2"/>
            </a:solidFill>
            <a:prstDash val="solid"/>
          </a:ln>
          <a:effectLst/>
        </p:spPr>
        <p:txBody>
          <a:bodyPr lIns="0" tIns="0" rIns="0" bIns="0" anchor="ctr"/>
          <a:lstStyle/>
          <a:p>
            <a:pPr algn="ctr">
              <a:defRPr/>
            </a:pPr>
            <a:r>
              <a:rPr lang="en-US" altLang="zh-CN" sz="3000" kern="0" dirty="0">
                <a:solidFill>
                  <a:schemeClr val="accent2"/>
                </a:solidFill>
                <a:cs typeface="+mn-ea"/>
                <a:sym typeface="+mn-lt"/>
              </a:rPr>
              <a:t>2</a:t>
            </a:r>
          </a:p>
        </p:txBody>
      </p:sp>
      <p:sp>
        <p:nvSpPr>
          <p:cNvPr id="15" name="MH_SubTitle_3"/>
          <p:cNvSpPr/>
          <p:nvPr>
            <p:custDataLst>
              <p:tags r:id="rId6"/>
            </p:custDataLst>
          </p:nvPr>
        </p:nvSpPr>
        <p:spPr>
          <a:xfrm>
            <a:off x="4655242" y="2733152"/>
            <a:ext cx="2908378" cy="572659"/>
          </a:xfrm>
          <a:custGeom>
            <a:avLst/>
            <a:gdLst>
              <a:gd name="connsiteX0" fmla="*/ 2 w 3878508"/>
              <a:gd name="connsiteY0" fmla="*/ 0 h 762904"/>
              <a:gd name="connsiteX1" fmla="*/ 3497056 w 3878508"/>
              <a:gd name="connsiteY1" fmla="*/ 0 h 762904"/>
              <a:gd name="connsiteX2" fmla="*/ 3878508 w 3878508"/>
              <a:gd name="connsiteY2" fmla="*/ 381452 h 762904"/>
              <a:gd name="connsiteX3" fmla="*/ 3878507 w 3878508"/>
              <a:gd name="connsiteY3" fmla="*/ 381452 h 762904"/>
              <a:gd name="connsiteX4" fmla="*/ 3497055 w 3878508"/>
              <a:gd name="connsiteY4" fmla="*/ 762904 h 762904"/>
              <a:gd name="connsiteX5" fmla="*/ 0 w 3878508"/>
              <a:gd name="connsiteY5" fmla="*/ 762903 h 762904"/>
              <a:gd name="connsiteX6" fmla="*/ 51426 w 3878508"/>
              <a:gd name="connsiteY6" fmla="*/ 720474 h 762904"/>
              <a:gd name="connsiteX7" fmla="*/ 191853 w 3878508"/>
              <a:gd name="connsiteY7" fmla="*/ 381451 h 762904"/>
              <a:gd name="connsiteX8" fmla="*/ 51426 w 3878508"/>
              <a:gd name="connsiteY8" fmla="*/ 42429 h 762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8508" h="762904">
                <a:moveTo>
                  <a:pt x="2" y="0"/>
                </a:moveTo>
                <a:lnTo>
                  <a:pt x="3497056" y="0"/>
                </a:lnTo>
                <a:cubicBezTo>
                  <a:pt x="3707726" y="0"/>
                  <a:pt x="3878508" y="170782"/>
                  <a:pt x="3878508" y="381452"/>
                </a:cubicBezTo>
                <a:lnTo>
                  <a:pt x="3878507" y="381452"/>
                </a:lnTo>
                <a:cubicBezTo>
                  <a:pt x="3878507" y="592122"/>
                  <a:pt x="3707725" y="762904"/>
                  <a:pt x="3497055" y="762904"/>
                </a:cubicBezTo>
                <a:lnTo>
                  <a:pt x="0" y="762903"/>
                </a:lnTo>
                <a:lnTo>
                  <a:pt x="51426" y="720474"/>
                </a:lnTo>
                <a:cubicBezTo>
                  <a:pt x="138189" y="633710"/>
                  <a:pt x="191853" y="513848"/>
                  <a:pt x="191853" y="381451"/>
                </a:cubicBezTo>
                <a:cubicBezTo>
                  <a:pt x="191853" y="249055"/>
                  <a:pt x="138189" y="129192"/>
                  <a:pt x="51426" y="42429"/>
                </a:cubicBezTo>
                <a:close/>
              </a:path>
            </a:pathLst>
          </a:custGeom>
          <a:solidFill>
            <a:schemeClr val="accent3"/>
          </a:solidFill>
          <a:ln w="25400" cap="flat" cmpd="sng" algn="ctr">
            <a:noFill/>
            <a:prstDash val="solid"/>
          </a:ln>
          <a:effectLst/>
        </p:spPr>
        <p:txBody>
          <a:bodyPr lIns="0" tIns="0" rIns="0" bIns="0" anchor="ctr">
            <a:noAutofit/>
          </a:bodyPr>
          <a:lstStyle/>
          <a:p>
            <a:pPr lvl="0" algn="ctr"/>
            <a:r>
              <a:rPr lang="zh-CN" altLang="en-US" sz="2000" dirty="0" smtClean="0">
                <a:solidFill>
                  <a:schemeClr val="bg1"/>
                </a:solidFill>
                <a:cs typeface="+mn-ea"/>
                <a:sym typeface="+mn-lt"/>
              </a:rPr>
              <a:t>标题文字内容</a:t>
            </a:r>
            <a:endParaRPr lang="en-US" altLang="zh-CN" sz="2000" dirty="0">
              <a:solidFill>
                <a:schemeClr val="bg1"/>
              </a:solidFill>
              <a:cs typeface="+mn-ea"/>
              <a:sym typeface="+mn-lt"/>
            </a:endParaRPr>
          </a:p>
          <a:p>
            <a:pPr lvl="0" algn="ctr"/>
            <a:r>
              <a:rPr lang="en-US" altLang="zh-CN" sz="900" dirty="0">
                <a:solidFill>
                  <a:schemeClr val="bg1"/>
                </a:solidFill>
                <a:cs typeface="+mn-ea"/>
                <a:sym typeface="+mn-lt"/>
              </a:rPr>
              <a:t>SUCCESSFUL PROJECT </a:t>
            </a:r>
            <a:endParaRPr lang="zh-CN" altLang="en-US" sz="900" dirty="0">
              <a:solidFill>
                <a:schemeClr val="bg1"/>
              </a:solidFill>
              <a:cs typeface="+mn-ea"/>
              <a:sym typeface="+mn-lt"/>
            </a:endParaRPr>
          </a:p>
        </p:txBody>
      </p:sp>
      <p:sp>
        <p:nvSpPr>
          <p:cNvPr id="16" name="MH_Other_3"/>
          <p:cNvSpPr/>
          <p:nvPr>
            <p:custDataLst>
              <p:tags r:id="rId7"/>
            </p:custDataLst>
          </p:nvPr>
        </p:nvSpPr>
        <p:spPr>
          <a:xfrm>
            <a:off x="4154043" y="2733152"/>
            <a:ext cx="571437" cy="572659"/>
          </a:xfrm>
          <a:prstGeom prst="ellipse">
            <a:avLst/>
          </a:prstGeom>
          <a:solidFill>
            <a:srgbClr val="FFFFFF"/>
          </a:solidFill>
          <a:ln w="57150" cap="flat" cmpd="sng" algn="ctr">
            <a:solidFill>
              <a:schemeClr val="accent3"/>
            </a:solidFill>
            <a:prstDash val="solid"/>
          </a:ln>
          <a:effectLst/>
        </p:spPr>
        <p:txBody>
          <a:bodyPr lIns="0" tIns="0" rIns="0" bIns="0" anchor="ctr"/>
          <a:lstStyle/>
          <a:p>
            <a:pPr algn="ctr">
              <a:defRPr/>
            </a:pPr>
            <a:r>
              <a:rPr lang="en-US" altLang="zh-CN" sz="3000" kern="0" dirty="0">
                <a:solidFill>
                  <a:schemeClr val="accent3"/>
                </a:solidFill>
                <a:cs typeface="+mn-ea"/>
                <a:sym typeface="+mn-lt"/>
              </a:rPr>
              <a:t>3</a:t>
            </a:r>
          </a:p>
        </p:txBody>
      </p:sp>
      <p:sp>
        <p:nvSpPr>
          <p:cNvPr id="9" name="MH_SubTitle_4"/>
          <p:cNvSpPr/>
          <p:nvPr>
            <p:custDataLst>
              <p:tags r:id="rId8"/>
            </p:custDataLst>
          </p:nvPr>
        </p:nvSpPr>
        <p:spPr>
          <a:xfrm>
            <a:off x="4655242" y="3445107"/>
            <a:ext cx="2908378" cy="572659"/>
          </a:xfrm>
          <a:custGeom>
            <a:avLst/>
            <a:gdLst>
              <a:gd name="connsiteX0" fmla="*/ 2 w 3878508"/>
              <a:gd name="connsiteY0" fmla="*/ 0 h 762904"/>
              <a:gd name="connsiteX1" fmla="*/ 3497056 w 3878508"/>
              <a:gd name="connsiteY1" fmla="*/ 0 h 762904"/>
              <a:gd name="connsiteX2" fmla="*/ 3878508 w 3878508"/>
              <a:gd name="connsiteY2" fmla="*/ 381452 h 762904"/>
              <a:gd name="connsiteX3" fmla="*/ 3878507 w 3878508"/>
              <a:gd name="connsiteY3" fmla="*/ 381452 h 762904"/>
              <a:gd name="connsiteX4" fmla="*/ 3497055 w 3878508"/>
              <a:gd name="connsiteY4" fmla="*/ 762904 h 762904"/>
              <a:gd name="connsiteX5" fmla="*/ 0 w 3878508"/>
              <a:gd name="connsiteY5" fmla="*/ 762903 h 762904"/>
              <a:gd name="connsiteX6" fmla="*/ 51426 w 3878508"/>
              <a:gd name="connsiteY6" fmla="*/ 720474 h 762904"/>
              <a:gd name="connsiteX7" fmla="*/ 191853 w 3878508"/>
              <a:gd name="connsiteY7" fmla="*/ 381451 h 762904"/>
              <a:gd name="connsiteX8" fmla="*/ 51426 w 3878508"/>
              <a:gd name="connsiteY8" fmla="*/ 42429 h 762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8508" h="762904">
                <a:moveTo>
                  <a:pt x="2" y="0"/>
                </a:moveTo>
                <a:lnTo>
                  <a:pt x="3497056" y="0"/>
                </a:lnTo>
                <a:cubicBezTo>
                  <a:pt x="3707726" y="0"/>
                  <a:pt x="3878508" y="170782"/>
                  <a:pt x="3878508" y="381452"/>
                </a:cubicBezTo>
                <a:lnTo>
                  <a:pt x="3878507" y="381452"/>
                </a:lnTo>
                <a:cubicBezTo>
                  <a:pt x="3878507" y="592122"/>
                  <a:pt x="3707725" y="762904"/>
                  <a:pt x="3497055" y="762904"/>
                </a:cubicBezTo>
                <a:lnTo>
                  <a:pt x="0" y="762903"/>
                </a:lnTo>
                <a:lnTo>
                  <a:pt x="51426" y="720474"/>
                </a:lnTo>
                <a:cubicBezTo>
                  <a:pt x="138189" y="633710"/>
                  <a:pt x="191853" y="513848"/>
                  <a:pt x="191853" y="381451"/>
                </a:cubicBezTo>
                <a:cubicBezTo>
                  <a:pt x="191853" y="249055"/>
                  <a:pt x="138189" y="129192"/>
                  <a:pt x="51426" y="42429"/>
                </a:cubicBezTo>
                <a:close/>
              </a:path>
            </a:pathLst>
          </a:custGeom>
          <a:solidFill>
            <a:schemeClr val="accent4"/>
          </a:solidFill>
          <a:ln w="25400" cap="flat" cmpd="sng" algn="ctr">
            <a:noFill/>
            <a:prstDash val="solid"/>
          </a:ln>
          <a:effectLst/>
        </p:spPr>
        <p:txBody>
          <a:bodyPr lIns="0" tIns="0" rIns="0" bIns="0" anchor="ctr">
            <a:noAutofit/>
          </a:bodyPr>
          <a:lstStyle/>
          <a:p>
            <a:pPr lvl="0" algn="ctr"/>
            <a:r>
              <a:rPr lang="zh-CN" altLang="en-US" sz="2000" dirty="0" smtClean="0">
                <a:solidFill>
                  <a:schemeClr val="bg1"/>
                </a:solidFill>
                <a:cs typeface="+mn-ea"/>
                <a:sym typeface="+mn-lt"/>
              </a:rPr>
              <a:t>标题文字内容</a:t>
            </a:r>
            <a:endParaRPr lang="en-US" altLang="zh-CN" sz="2000" dirty="0">
              <a:solidFill>
                <a:schemeClr val="bg1"/>
              </a:solidFill>
              <a:cs typeface="+mn-ea"/>
              <a:sym typeface="+mn-lt"/>
            </a:endParaRPr>
          </a:p>
          <a:p>
            <a:pPr lvl="0" algn="ctr"/>
            <a:r>
              <a:rPr lang="en-US" altLang="zh-CN" sz="900" dirty="0">
                <a:solidFill>
                  <a:schemeClr val="bg1"/>
                </a:solidFill>
                <a:cs typeface="+mn-ea"/>
                <a:sym typeface="+mn-lt"/>
              </a:rPr>
              <a:t>NEXT YEAR WORK PLAN</a:t>
            </a:r>
            <a:endParaRPr lang="zh-CN" altLang="en-US" sz="900" dirty="0">
              <a:solidFill>
                <a:schemeClr val="bg1"/>
              </a:solidFill>
              <a:cs typeface="+mn-ea"/>
              <a:sym typeface="+mn-lt"/>
            </a:endParaRPr>
          </a:p>
        </p:txBody>
      </p:sp>
      <p:sp>
        <p:nvSpPr>
          <p:cNvPr id="10" name="MH_Other_4"/>
          <p:cNvSpPr/>
          <p:nvPr>
            <p:custDataLst>
              <p:tags r:id="rId9"/>
            </p:custDataLst>
          </p:nvPr>
        </p:nvSpPr>
        <p:spPr>
          <a:xfrm>
            <a:off x="4154043" y="3445107"/>
            <a:ext cx="571437" cy="572659"/>
          </a:xfrm>
          <a:prstGeom prst="ellipse">
            <a:avLst/>
          </a:prstGeom>
          <a:solidFill>
            <a:srgbClr val="FFFFFF"/>
          </a:solidFill>
          <a:ln w="57150" cap="flat" cmpd="sng" algn="ctr">
            <a:solidFill>
              <a:schemeClr val="accent4"/>
            </a:solidFill>
            <a:prstDash val="solid"/>
          </a:ln>
          <a:effectLst/>
        </p:spPr>
        <p:txBody>
          <a:bodyPr lIns="0" tIns="0" rIns="0" bIns="0" anchor="ctr"/>
          <a:lstStyle/>
          <a:p>
            <a:pPr algn="ctr">
              <a:defRPr/>
            </a:pPr>
            <a:r>
              <a:rPr lang="en-US" altLang="zh-CN" sz="3000" kern="0" dirty="0">
                <a:solidFill>
                  <a:schemeClr val="accent4"/>
                </a:solidFill>
                <a:cs typeface="+mn-ea"/>
                <a:sym typeface="+mn-lt"/>
              </a:rPr>
              <a:t>4</a:t>
            </a:r>
          </a:p>
        </p:txBody>
      </p:sp>
      <p:sp>
        <p:nvSpPr>
          <p:cNvPr id="11" name="MH_Others_1"/>
          <p:cNvSpPr txBox="1"/>
          <p:nvPr>
            <p:custDataLst>
              <p:tags r:id="rId10"/>
            </p:custDataLst>
          </p:nvPr>
        </p:nvSpPr>
        <p:spPr>
          <a:xfrm>
            <a:off x="1479532" y="2108095"/>
            <a:ext cx="2043551" cy="722197"/>
          </a:xfrm>
          <a:prstGeom prst="rect">
            <a:avLst/>
          </a:prstGeom>
          <a:noFill/>
        </p:spPr>
        <p:txBody>
          <a:bodyPr vert="horz" wrap="square" lIns="0" tIns="0" rIns="0" bIns="0" rtlCol="0" anchor="ctr" anchorCtr="0">
            <a:spAutoFit/>
          </a:bodyPr>
          <a:lstStyle/>
          <a:p>
            <a:pPr algn="ctr"/>
            <a:r>
              <a:rPr lang="zh-CN" altLang="en-US" sz="4700" b="1" dirty="0">
                <a:solidFill>
                  <a:schemeClr val="bg1"/>
                </a:solidFill>
                <a:cs typeface="+mn-ea"/>
                <a:sym typeface="+mn-lt"/>
              </a:rPr>
              <a:t>目  录</a:t>
            </a:r>
          </a:p>
        </p:txBody>
      </p:sp>
      <p:sp>
        <p:nvSpPr>
          <p:cNvPr id="17" name="MH_Others_2"/>
          <p:cNvSpPr txBox="1"/>
          <p:nvPr>
            <p:custDataLst>
              <p:tags r:id="rId11"/>
            </p:custDataLst>
          </p:nvPr>
        </p:nvSpPr>
        <p:spPr>
          <a:xfrm>
            <a:off x="1489851" y="2830318"/>
            <a:ext cx="2022909" cy="306425"/>
          </a:xfrm>
          <a:prstGeom prst="rect">
            <a:avLst/>
          </a:prstGeom>
          <a:noFill/>
        </p:spPr>
        <p:txBody>
          <a:bodyPr wrap="square" lIns="0" tIns="0" rIns="0" bIns="0">
            <a:spAutoFit/>
          </a:bodyPr>
          <a:lstStyle/>
          <a:p>
            <a:pPr algn="ctr">
              <a:defRPr/>
            </a:pPr>
            <a:r>
              <a:rPr lang="en-US" altLang="zh-CN" sz="2000" b="1" dirty="0">
                <a:solidFill>
                  <a:schemeClr val="bg1"/>
                </a:solidFill>
                <a:cs typeface="+mn-ea"/>
                <a:sym typeface="+mn-lt"/>
              </a:rPr>
              <a:t>CONTENTS</a:t>
            </a:r>
            <a:endParaRPr lang="zh-CN" altLang="en-US" sz="2000" b="1" dirty="0">
              <a:solidFill>
                <a:schemeClr val="bg1"/>
              </a:solidFill>
              <a:cs typeface="+mn-ea"/>
              <a:sym typeface="+mn-lt"/>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11"/>
                                            </p:tgtEl>
                                            <p:attrNameLst>
                                              <p:attrName>style.visibility</p:attrName>
                                            </p:attrNameLst>
                                          </p:cBhvr>
                                          <p:to>
                                            <p:strVal val="visible"/>
                                          </p:to>
                                        </p:set>
                                        <p:anim by="(-#ppt_w*2)" calcmode="lin" valueType="num">
                                          <p:cBhvr rctx="PPT">
                                            <p:cTn id="12" dur="500" autoRev="1" fill="hold">
                                              <p:stCondLst>
                                                <p:cond delay="0"/>
                                              </p:stCondLst>
                                            </p:cTn>
                                            <p:tgtEl>
                                              <p:spTgt spid="11"/>
                                            </p:tgtEl>
                                            <p:attrNameLst>
                                              <p:attrName>ppt_w</p:attrName>
                                            </p:attrNameLst>
                                          </p:cBhvr>
                                        </p:anim>
                                        <p:anim by="(#ppt_w*0.50)" calcmode="lin" valueType="num">
                                          <p:cBhvr>
                                            <p:cTn id="13" dur="500" decel="50000" autoRev="1" fill="hold">
                                              <p:stCondLst>
                                                <p:cond delay="0"/>
                                              </p:stCondLst>
                                            </p:cTn>
                                            <p:tgtEl>
                                              <p:spTgt spid="11"/>
                                            </p:tgtEl>
                                            <p:attrNameLst>
                                              <p:attrName>ppt_x</p:attrName>
                                            </p:attrNameLst>
                                          </p:cBhvr>
                                        </p:anim>
                                        <p:anim from="(-#ppt_h/2)" to="(#ppt_y)" calcmode="lin" valueType="num">
                                          <p:cBhvr>
                                            <p:cTn id="14" dur="1000" fill="hold">
                                              <p:stCondLst>
                                                <p:cond delay="0"/>
                                              </p:stCondLst>
                                            </p:cTn>
                                            <p:tgtEl>
                                              <p:spTgt spid="11"/>
                                            </p:tgtEl>
                                            <p:attrNameLst>
                                              <p:attrName>ppt_y</p:attrName>
                                            </p:attrNameLst>
                                          </p:cBhvr>
                                        </p:anim>
                                        <p:animRot by="21600000">
                                          <p:cBhvr>
                                            <p:cTn id="15" dur="1000" fill="hold">
                                              <p:stCondLst>
                                                <p:cond delay="0"/>
                                              </p:stCondLst>
                                            </p:cTn>
                                            <p:tgtEl>
                                              <p:spTgt spid="11"/>
                                            </p:tgtEl>
                                            <p:attrNameLst>
                                              <p:attrName>r</p:attrName>
                                            </p:attrNameLst>
                                          </p:cBhvr>
                                        </p:animRot>
                                      </p:childTnLst>
                                    </p:cTn>
                                  </p:par>
                                  <p:par>
                                    <p:cTn id="16" presetID="56" presetClass="entr" presetSubtype="0" fill="hold" grpId="0" nodeType="withEffect">
                                      <p:stCondLst>
                                        <p:cond delay="0"/>
                                      </p:stCondLst>
                                      <p:iterate type="lt">
                                        <p:tmPct val="10000"/>
                                      </p:iterate>
                                      <p:childTnLst>
                                        <p:set>
                                          <p:cBhvr>
                                            <p:cTn id="17" dur="1" fill="hold">
                                              <p:stCondLst>
                                                <p:cond delay="0"/>
                                              </p:stCondLst>
                                            </p:cTn>
                                            <p:tgtEl>
                                              <p:spTgt spid="17"/>
                                            </p:tgtEl>
                                            <p:attrNameLst>
                                              <p:attrName>style.visibility</p:attrName>
                                            </p:attrNameLst>
                                          </p:cBhvr>
                                          <p:to>
                                            <p:strVal val="visible"/>
                                          </p:to>
                                        </p:set>
                                        <p:anim by="(-#ppt_w*2)" calcmode="lin" valueType="num">
                                          <p:cBhvr rctx="PPT">
                                            <p:cTn id="18" dur="500" autoRev="1" fill="hold">
                                              <p:stCondLst>
                                                <p:cond delay="0"/>
                                              </p:stCondLst>
                                            </p:cTn>
                                            <p:tgtEl>
                                              <p:spTgt spid="17"/>
                                            </p:tgtEl>
                                            <p:attrNameLst>
                                              <p:attrName>ppt_w</p:attrName>
                                            </p:attrNameLst>
                                          </p:cBhvr>
                                        </p:anim>
                                        <p:anim by="(#ppt_w*0.50)" calcmode="lin" valueType="num">
                                          <p:cBhvr>
                                            <p:cTn id="19" dur="500" decel="50000" autoRev="1" fill="hold">
                                              <p:stCondLst>
                                                <p:cond delay="0"/>
                                              </p:stCondLst>
                                            </p:cTn>
                                            <p:tgtEl>
                                              <p:spTgt spid="17"/>
                                            </p:tgtEl>
                                            <p:attrNameLst>
                                              <p:attrName>ppt_x</p:attrName>
                                            </p:attrNameLst>
                                          </p:cBhvr>
                                        </p:anim>
                                        <p:anim from="(-#ppt_h/2)" to="(#ppt_y)" calcmode="lin" valueType="num">
                                          <p:cBhvr>
                                            <p:cTn id="20" dur="1000" fill="hold">
                                              <p:stCondLst>
                                                <p:cond delay="0"/>
                                              </p:stCondLst>
                                            </p:cTn>
                                            <p:tgtEl>
                                              <p:spTgt spid="17"/>
                                            </p:tgtEl>
                                            <p:attrNameLst>
                                              <p:attrName>ppt_y</p:attrName>
                                            </p:attrNameLst>
                                          </p:cBhvr>
                                        </p:anim>
                                        <p:animRot by="21600000">
                                          <p:cBhvr>
                                            <p:cTn id="21" dur="1000" fill="hold">
                                              <p:stCondLst>
                                                <p:cond delay="0"/>
                                              </p:stCondLst>
                                            </p:cTn>
                                            <p:tgtEl>
                                              <p:spTgt spid="17"/>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grpId="0" nodeType="clickEffect">
                                      <p:stCondLst>
                                        <p:cond delay="0"/>
                                      </p:stCondLst>
                                      <p:iterate type="lt">
                                        <p:tmPct val="10000"/>
                                      </p:iterate>
                                      <p:childTnLst>
                                        <p:set>
                                          <p:cBhvr>
                                            <p:cTn id="25" dur="1" fill="hold">
                                              <p:stCondLst>
                                                <p:cond delay="0"/>
                                              </p:stCondLst>
                                            </p:cTn>
                                            <p:tgtEl>
                                              <p:spTgt spid="42"/>
                                            </p:tgtEl>
                                            <p:attrNameLst>
                                              <p:attrName>style.visibility</p:attrName>
                                            </p:attrNameLst>
                                          </p:cBhvr>
                                          <p:to>
                                            <p:strVal val="visible"/>
                                          </p:to>
                                        </p:set>
                                        <p:anim by="(-#ppt_w*2)" calcmode="lin" valueType="num">
                                          <p:cBhvr rctx="PPT">
                                            <p:cTn id="26" dur="500" autoRev="1" fill="hold">
                                              <p:stCondLst>
                                                <p:cond delay="0"/>
                                              </p:stCondLst>
                                            </p:cTn>
                                            <p:tgtEl>
                                              <p:spTgt spid="42"/>
                                            </p:tgtEl>
                                            <p:attrNameLst>
                                              <p:attrName>ppt_w</p:attrName>
                                            </p:attrNameLst>
                                          </p:cBhvr>
                                        </p:anim>
                                        <p:anim by="(#ppt_w*0.50)" calcmode="lin" valueType="num">
                                          <p:cBhvr>
                                            <p:cTn id="27" dur="500" decel="50000" autoRev="1" fill="hold">
                                              <p:stCondLst>
                                                <p:cond delay="0"/>
                                              </p:stCondLst>
                                            </p:cTn>
                                            <p:tgtEl>
                                              <p:spTgt spid="42"/>
                                            </p:tgtEl>
                                            <p:attrNameLst>
                                              <p:attrName>ppt_x</p:attrName>
                                            </p:attrNameLst>
                                          </p:cBhvr>
                                        </p:anim>
                                        <p:anim from="(-#ppt_h/2)" to="(#ppt_y)" calcmode="lin" valueType="num">
                                          <p:cBhvr>
                                            <p:cTn id="28" dur="1000" fill="hold">
                                              <p:stCondLst>
                                                <p:cond delay="0"/>
                                              </p:stCondLst>
                                            </p:cTn>
                                            <p:tgtEl>
                                              <p:spTgt spid="42"/>
                                            </p:tgtEl>
                                            <p:attrNameLst>
                                              <p:attrName>ppt_y</p:attrName>
                                            </p:attrNameLst>
                                          </p:cBhvr>
                                        </p:anim>
                                        <p:animRot by="21600000">
                                          <p:cBhvr>
                                            <p:cTn id="29" dur="1000" fill="hold">
                                              <p:stCondLst>
                                                <p:cond delay="0"/>
                                              </p:stCondLst>
                                            </p:cTn>
                                            <p:tgtEl>
                                              <p:spTgt spid="42"/>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2" presetClass="entr" presetSubtype="8" accel="40000" fill="hold" grpId="0" nodeType="clickEffect" p14:presetBounceEnd="40000">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14:bounceEnd="40000">
                                          <p:cBhvr additive="base">
                                            <p:cTn id="34" dur="1250" fill="hold"/>
                                            <p:tgtEl>
                                              <p:spTgt spid="12"/>
                                            </p:tgtEl>
                                            <p:attrNameLst>
                                              <p:attrName>ppt_x</p:attrName>
                                            </p:attrNameLst>
                                          </p:cBhvr>
                                          <p:tavLst>
                                            <p:tav tm="0">
                                              <p:val>
                                                <p:strVal val="0-#ppt_w/2"/>
                                              </p:val>
                                            </p:tav>
                                            <p:tav tm="100000">
                                              <p:val>
                                                <p:strVal val="#ppt_x"/>
                                              </p:val>
                                            </p:tav>
                                          </p:tavLst>
                                        </p:anim>
                                        <p:anim calcmode="lin" valueType="num" p14:bounceEnd="40000">
                                          <p:cBhvr additive="base">
                                            <p:cTn id="35" dur="125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6" presetClass="entr" presetSubtype="0" fill="hold" grpId="0" nodeType="clickEffect">
                                      <p:stCondLst>
                                        <p:cond delay="0"/>
                                      </p:stCondLst>
                                      <p:iterate type="lt">
                                        <p:tmPct val="10000"/>
                                      </p:iterate>
                                      <p:childTnLst>
                                        <p:set>
                                          <p:cBhvr>
                                            <p:cTn id="39" dur="1" fill="hold">
                                              <p:stCondLst>
                                                <p:cond delay="0"/>
                                              </p:stCondLst>
                                            </p:cTn>
                                            <p:tgtEl>
                                              <p:spTgt spid="14"/>
                                            </p:tgtEl>
                                            <p:attrNameLst>
                                              <p:attrName>style.visibility</p:attrName>
                                            </p:attrNameLst>
                                          </p:cBhvr>
                                          <p:to>
                                            <p:strVal val="visible"/>
                                          </p:to>
                                        </p:set>
                                        <p:anim by="(-#ppt_w*2)" calcmode="lin" valueType="num">
                                          <p:cBhvr rctx="PPT">
                                            <p:cTn id="40" dur="500" autoRev="1" fill="hold">
                                              <p:stCondLst>
                                                <p:cond delay="0"/>
                                              </p:stCondLst>
                                            </p:cTn>
                                            <p:tgtEl>
                                              <p:spTgt spid="14"/>
                                            </p:tgtEl>
                                            <p:attrNameLst>
                                              <p:attrName>ppt_w</p:attrName>
                                            </p:attrNameLst>
                                          </p:cBhvr>
                                        </p:anim>
                                        <p:anim by="(#ppt_w*0.50)" calcmode="lin" valueType="num">
                                          <p:cBhvr>
                                            <p:cTn id="41" dur="500" decel="50000" autoRev="1" fill="hold">
                                              <p:stCondLst>
                                                <p:cond delay="0"/>
                                              </p:stCondLst>
                                            </p:cTn>
                                            <p:tgtEl>
                                              <p:spTgt spid="14"/>
                                            </p:tgtEl>
                                            <p:attrNameLst>
                                              <p:attrName>ppt_x</p:attrName>
                                            </p:attrNameLst>
                                          </p:cBhvr>
                                        </p:anim>
                                        <p:anim from="(-#ppt_h/2)" to="(#ppt_y)" calcmode="lin" valueType="num">
                                          <p:cBhvr>
                                            <p:cTn id="42" dur="1000" fill="hold">
                                              <p:stCondLst>
                                                <p:cond delay="0"/>
                                              </p:stCondLst>
                                            </p:cTn>
                                            <p:tgtEl>
                                              <p:spTgt spid="14"/>
                                            </p:tgtEl>
                                            <p:attrNameLst>
                                              <p:attrName>ppt_y</p:attrName>
                                            </p:attrNameLst>
                                          </p:cBhvr>
                                        </p:anim>
                                        <p:animRot by="21600000">
                                          <p:cBhvr>
                                            <p:cTn id="43" dur="1000" fill="hold">
                                              <p:stCondLst>
                                                <p:cond delay="0"/>
                                              </p:stCondLst>
                                            </p:cTn>
                                            <p:tgtEl>
                                              <p:spTgt spid="14"/>
                                            </p:tgtEl>
                                            <p:attrNameLst>
                                              <p:attrName>r</p:attrName>
                                            </p:attrNameLst>
                                          </p:cBhvr>
                                        </p:animRot>
                                      </p:childTnLst>
                                    </p:cTn>
                                  </p:par>
                                </p:childTnLst>
                              </p:cTn>
                            </p:par>
                          </p:childTnLst>
                        </p:cTn>
                      </p:par>
                      <p:par>
                        <p:cTn id="44" fill="hold">
                          <p:stCondLst>
                            <p:cond delay="indefinite"/>
                          </p:stCondLst>
                          <p:childTnLst>
                            <p:par>
                              <p:cTn id="45" fill="hold">
                                <p:stCondLst>
                                  <p:cond delay="0"/>
                                </p:stCondLst>
                                <p:childTnLst>
                                  <p:par>
                                    <p:cTn id="46" presetID="2" presetClass="entr" presetSubtype="8" accel="40000" fill="hold" grpId="0" nodeType="clickEffect" p14:presetBounceEnd="40000">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14:bounceEnd="40000">
                                          <p:cBhvr additive="base">
                                            <p:cTn id="48" dur="1250" fill="hold"/>
                                            <p:tgtEl>
                                              <p:spTgt spid="13"/>
                                            </p:tgtEl>
                                            <p:attrNameLst>
                                              <p:attrName>ppt_x</p:attrName>
                                            </p:attrNameLst>
                                          </p:cBhvr>
                                          <p:tavLst>
                                            <p:tav tm="0">
                                              <p:val>
                                                <p:strVal val="0-#ppt_w/2"/>
                                              </p:val>
                                            </p:tav>
                                            <p:tav tm="100000">
                                              <p:val>
                                                <p:strVal val="#ppt_x"/>
                                              </p:val>
                                            </p:tav>
                                          </p:tavLst>
                                        </p:anim>
                                        <p:anim calcmode="lin" valueType="num" p14:bounceEnd="40000">
                                          <p:cBhvr additive="base">
                                            <p:cTn id="49" dur="125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56" presetClass="entr" presetSubtype="0" fill="hold" grpId="0" nodeType="clickEffect">
                                      <p:stCondLst>
                                        <p:cond delay="0"/>
                                      </p:stCondLst>
                                      <p:iterate type="lt">
                                        <p:tmPct val="10000"/>
                                      </p:iterate>
                                      <p:childTnLst>
                                        <p:set>
                                          <p:cBhvr>
                                            <p:cTn id="53" dur="1" fill="hold">
                                              <p:stCondLst>
                                                <p:cond delay="0"/>
                                              </p:stCondLst>
                                            </p:cTn>
                                            <p:tgtEl>
                                              <p:spTgt spid="16"/>
                                            </p:tgtEl>
                                            <p:attrNameLst>
                                              <p:attrName>style.visibility</p:attrName>
                                            </p:attrNameLst>
                                          </p:cBhvr>
                                          <p:to>
                                            <p:strVal val="visible"/>
                                          </p:to>
                                        </p:set>
                                        <p:anim by="(-#ppt_w*2)" calcmode="lin" valueType="num">
                                          <p:cBhvr rctx="PPT">
                                            <p:cTn id="54" dur="500" autoRev="1" fill="hold">
                                              <p:stCondLst>
                                                <p:cond delay="0"/>
                                              </p:stCondLst>
                                            </p:cTn>
                                            <p:tgtEl>
                                              <p:spTgt spid="16"/>
                                            </p:tgtEl>
                                            <p:attrNameLst>
                                              <p:attrName>ppt_w</p:attrName>
                                            </p:attrNameLst>
                                          </p:cBhvr>
                                        </p:anim>
                                        <p:anim by="(#ppt_w*0.50)" calcmode="lin" valueType="num">
                                          <p:cBhvr>
                                            <p:cTn id="55" dur="500" decel="50000" autoRev="1" fill="hold">
                                              <p:stCondLst>
                                                <p:cond delay="0"/>
                                              </p:stCondLst>
                                            </p:cTn>
                                            <p:tgtEl>
                                              <p:spTgt spid="16"/>
                                            </p:tgtEl>
                                            <p:attrNameLst>
                                              <p:attrName>ppt_x</p:attrName>
                                            </p:attrNameLst>
                                          </p:cBhvr>
                                        </p:anim>
                                        <p:anim from="(-#ppt_h/2)" to="(#ppt_y)" calcmode="lin" valueType="num">
                                          <p:cBhvr>
                                            <p:cTn id="56" dur="1000" fill="hold">
                                              <p:stCondLst>
                                                <p:cond delay="0"/>
                                              </p:stCondLst>
                                            </p:cTn>
                                            <p:tgtEl>
                                              <p:spTgt spid="16"/>
                                            </p:tgtEl>
                                            <p:attrNameLst>
                                              <p:attrName>ppt_y</p:attrName>
                                            </p:attrNameLst>
                                          </p:cBhvr>
                                        </p:anim>
                                        <p:animRot by="21600000">
                                          <p:cBhvr>
                                            <p:cTn id="57" dur="1000" fill="hold">
                                              <p:stCondLst>
                                                <p:cond delay="0"/>
                                              </p:stCondLst>
                                            </p:cTn>
                                            <p:tgtEl>
                                              <p:spTgt spid="16"/>
                                            </p:tgtEl>
                                            <p:attrNameLst>
                                              <p:attrName>r</p:attrName>
                                            </p:attrNameLst>
                                          </p:cBhvr>
                                        </p:animRot>
                                      </p:childTnLst>
                                    </p:cTn>
                                  </p:par>
                                </p:childTnLst>
                              </p:cTn>
                            </p:par>
                          </p:childTnLst>
                        </p:cTn>
                      </p:par>
                      <p:par>
                        <p:cTn id="58" fill="hold">
                          <p:stCondLst>
                            <p:cond delay="indefinite"/>
                          </p:stCondLst>
                          <p:childTnLst>
                            <p:par>
                              <p:cTn id="59" fill="hold">
                                <p:stCondLst>
                                  <p:cond delay="0"/>
                                </p:stCondLst>
                                <p:childTnLst>
                                  <p:par>
                                    <p:cTn id="60" presetID="2" presetClass="entr" presetSubtype="8" accel="40000" fill="hold" grpId="0" nodeType="clickEffect" p14:presetBounceEnd="40000">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14:bounceEnd="40000">
                                          <p:cBhvr additive="base">
                                            <p:cTn id="62" dur="1250" fill="hold"/>
                                            <p:tgtEl>
                                              <p:spTgt spid="15"/>
                                            </p:tgtEl>
                                            <p:attrNameLst>
                                              <p:attrName>ppt_x</p:attrName>
                                            </p:attrNameLst>
                                          </p:cBhvr>
                                          <p:tavLst>
                                            <p:tav tm="0">
                                              <p:val>
                                                <p:strVal val="0-#ppt_w/2"/>
                                              </p:val>
                                            </p:tav>
                                            <p:tav tm="100000">
                                              <p:val>
                                                <p:strVal val="#ppt_x"/>
                                              </p:val>
                                            </p:tav>
                                          </p:tavLst>
                                        </p:anim>
                                        <p:anim calcmode="lin" valueType="num" p14:bounceEnd="40000">
                                          <p:cBhvr additive="base">
                                            <p:cTn id="63" dur="125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56" presetClass="entr" presetSubtype="0" fill="hold" grpId="0" nodeType="clickEffect">
                                      <p:stCondLst>
                                        <p:cond delay="0"/>
                                      </p:stCondLst>
                                      <p:iterate type="lt">
                                        <p:tmPct val="10000"/>
                                      </p:iterate>
                                      <p:childTnLst>
                                        <p:set>
                                          <p:cBhvr>
                                            <p:cTn id="67" dur="1" fill="hold">
                                              <p:stCondLst>
                                                <p:cond delay="0"/>
                                              </p:stCondLst>
                                            </p:cTn>
                                            <p:tgtEl>
                                              <p:spTgt spid="10"/>
                                            </p:tgtEl>
                                            <p:attrNameLst>
                                              <p:attrName>style.visibility</p:attrName>
                                            </p:attrNameLst>
                                          </p:cBhvr>
                                          <p:to>
                                            <p:strVal val="visible"/>
                                          </p:to>
                                        </p:set>
                                        <p:anim by="(-#ppt_w*2)" calcmode="lin" valueType="num">
                                          <p:cBhvr rctx="PPT">
                                            <p:cTn id="68" dur="500" autoRev="1" fill="hold">
                                              <p:stCondLst>
                                                <p:cond delay="0"/>
                                              </p:stCondLst>
                                            </p:cTn>
                                            <p:tgtEl>
                                              <p:spTgt spid="10"/>
                                            </p:tgtEl>
                                            <p:attrNameLst>
                                              <p:attrName>ppt_w</p:attrName>
                                            </p:attrNameLst>
                                          </p:cBhvr>
                                        </p:anim>
                                        <p:anim by="(#ppt_w*0.50)" calcmode="lin" valueType="num">
                                          <p:cBhvr>
                                            <p:cTn id="69" dur="500" decel="50000" autoRev="1" fill="hold">
                                              <p:stCondLst>
                                                <p:cond delay="0"/>
                                              </p:stCondLst>
                                            </p:cTn>
                                            <p:tgtEl>
                                              <p:spTgt spid="10"/>
                                            </p:tgtEl>
                                            <p:attrNameLst>
                                              <p:attrName>ppt_x</p:attrName>
                                            </p:attrNameLst>
                                          </p:cBhvr>
                                        </p:anim>
                                        <p:anim from="(-#ppt_h/2)" to="(#ppt_y)" calcmode="lin" valueType="num">
                                          <p:cBhvr>
                                            <p:cTn id="70" dur="1000" fill="hold">
                                              <p:stCondLst>
                                                <p:cond delay="0"/>
                                              </p:stCondLst>
                                            </p:cTn>
                                            <p:tgtEl>
                                              <p:spTgt spid="10"/>
                                            </p:tgtEl>
                                            <p:attrNameLst>
                                              <p:attrName>ppt_y</p:attrName>
                                            </p:attrNameLst>
                                          </p:cBhvr>
                                        </p:anim>
                                        <p:animRot by="21600000">
                                          <p:cBhvr>
                                            <p:cTn id="71" dur="1000" fill="hold">
                                              <p:stCondLst>
                                                <p:cond delay="0"/>
                                              </p:stCondLst>
                                            </p:cTn>
                                            <p:tgtEl>
                                              <p:spTgt spid="10"/>
                                            </p:tgtEl>
                                            <p:attrNameLst>
                                              <p:attrName>r</p:attrName>
                                            </p:attrNameLst>
                                          </p:cBhvr>
                                        </p:animRot>
                                      </p:childTnLst>
                                    </p:cTn>
                                  </p:par>
                                </p:childTnLst>
                              </p:cTn>
                            </p:par>
                          </p:childTnLst>
                        </p:cTn>
                      </p:par>
                      <p:par>
                        <p:cTn id="72" fill="hold">
                          <p:stCondLst>
                            <p:cond delay="indefinite"/>
                          </p:stCondLst>
                          <p:childTnLst>
                            <p:par>
                              <p:cTn id="73" fill="hold">
                                <p:stCondLst>
                                  <p:cond delay="0"/>
                                </p:stCondLst>
                                <p:childTnLst>
                                  <p:par>
                                    <p:cTn id="74" presetID="2" presetClass="entr" presetSubtype="8" accel="40000" fill="hold" grpId="0" nodeType="clickEffect" p14:presetBounceEnd="40000">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14:bounceEnd="40000">
                                          <p:cBhvr additive="base">
                                            <p:cTn id="76" dur="1250" fill="hold"/>
                                            <p:tgtEl>
                                              <p:spTgt spid="9"/>
                                            </p:tgtEl>
                                            <p:attrNameLst>
                                              <p:attrName>ppt_x</p:attrName>
                                            </p:attrNameLst>
                                          </p:cBhvr>
                                          <p:tavLst>
                                            <p:tav tm="0">
                                              <p:val>
                                                <p:strVal val="0-#ppt_w/2"/>
                                              </p:val>
                                            </p:tav>
                                            <p:tav tm="100000">
                                              <p:val>
                                                <p:strVal val="#ppt_x"/>
                                              </p:val>
                                            </p:tav>
                                          </p:tavLst>
                                        </p:anim>
                                        <p:anim calcmode="lin" valueType="num" p14:bounceEnd="40000">
                                          <p:cBhvr additive="base">
                                            <p:cTn id="77" dur="125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12" grpId="0" animBg="1"/>
          <p:bldP spid="42" grpId="0" animBg="1"/>
          <p:bldP spid="13" grpId="0" animBg="1"/>
          <p:bldP spid="14" grpId="0" animBg="1"/>
          <p:bldP spid="15" grpId="0" animBg="1"/>
          <p:bldP spid="16" grpId="0" animBg="1"/>
          <p:bldP spid="9" grpId="0" animBg="1"/>
          <p:bldP spid="10" grpId="0" animBg="1"/>
          <p:bldP spid="11" grpId="0"/>
          <p:bldP spid="17" grpId="0"/>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11"/>
                                            </p:tgtEl>
                                            <p:attrNameLst>
                                              <p:attrName>style.visibility</p:attrName>
                                            </p:attrNameLst>
                                          </p:cBhvr>
                                          <p:to>
                                            <p:strVal val="visible"/>
                                          </p:to>
                                        </p:set>
                                        <p:anim by="(-#ppt_w*2)" calcmode="lin" valueType="num">
                                          <p:cBhvr rctx="PPT">
                                            <p:cTn id="12" dur="500" autoRev="1" fill="hold">
                                              <p:stCondLst>
                                                <p:cond delay="0"/>
                                              </p:stCondLst>
                                            </p:cTn>
                                            <p:tgtEl>
                                              <p:spTgt spid="11"/>
                                            </p:tgtEl>
                                            <p:attrNameLst>
                                              <p:attrName>ppt_w</p:attrName>
                                            </p:attrNameLst>
                                          </p:cBhvr>
                                        </p:anim>
                                        <p:anim by="(#ppt_w*0.50)" calcmode="lin" valueType="num">
                                          <p:cBhvr>
                                            <p:cTn id="13" dur="500" decel="50000" autoRev="1" fill="hold">
                                              <p:stCondLst>
                                                <p:cond delay="0"/>
                                              </p:stCondLst>
                                            </p:cTn>
                                            <p:tgtEl>
                                              <p:spTgt spid="11"/>
                                            </p:tgtEl>
                                            <p:attrNameLst>
                                              <p:attrName>ppt_x</p:attrName>
                                            </p:attrNameLst>
                                          </p:cBhvr>
                                        </p:anim>
                                        <p:anim from="(-#ppt_h/2)" to="(#ppt_y)" calcmode="lin" valueType="num">
                                          <p:cBhvr>
                                            <p:cTn id="14" dur="1000" fill="hold">
                                              <p:stCondLst>
                                                <p:cond delay="0"/>
                                              </p:stCondLst>
                                            </p:cTn>
                                            <p:tgtEl>
                                              <p:spTgt spid="11"/>
                                            </p:tgtEl>
                                            <p:attrNameLst>
                                              <p:attrName>ppt_y</p:attrName>
                                            </p:attrNameLst>
                                          </p:cBhvr>
                                        </p:anim>
                                        <p:animRot by="21600000">
                                          <p:cBhvr>
                                            <p:cTn id="15" dur="1000" fill="hold">
                                              <p:stCondLst>
                                                <p:cond delay="0"/>
                                              </p:stCondLst>
                                            </p:cTn>
                                            <p:tgtEl>
                                              <p:spTgt spid="11"/>
                                            </p:tgtEl>
                                            <p:attrNameLst>
                                              <p:attrName>r</p:attrName>
                                            </p:attrNameLst>
                                          </p:cBhvr>
                                        </p:animRot>
                                      </p:childTnLst>
                                    </p:cTn>
                                  </p:par>
                                  <p:par>
                                    <p:cTn id="16" presetID="56" presetClass="entr" presetSubtype="0" fill="hold" grpId="0" nodeType="withEffect">
                                      <p:stCondLst>
                                        <p:cond delay="0"/>
                                      </p:stCondLst>
                                      <p:iterate type="lt">
                                        <p:tmPct val="10000"/>
                                      </p:iterate>
                                      <p:childTnLst>
                                        <p:set>
                                          <p:cBhvr>
                                            <p:cTn id="17" dur="1" fill="hold">
                                              <p:stCondLst>
                                                <p:cond delay="0"/>
                                              </p:stCondLst>
                                            </p:cTn>
                                            <p:tgtEl>
                                              <p:spTgt spid="17"/>
                                            </p:tgtEl>
                                            <p:attrNameLst>
                                              <p:attrName>style.visibility</p:attrName>
                                            </p:attrNameLst>
                                          </p:cBhvr>
                                          <p:to>
                                            <p:strVal val="visible"/>
                                          </p:to>
                                        </p:set>
                                        <p:anim by="(-#ppt_w*2)" calcmode="lin" valueType="num">
                                          <p:cBhvr rctx="PPT">
                                            <p:cTn id="18" dur="500" autoRev="1" fill="hold">
                                              <p:stCondLst>
                                                <p:cond delay="0"/>
                                              </p:stCondLst>
                                            </p:cTn>
                                            <p:tgtEl>
                                              <p:spTgt spid="17"/>
                                            </p:tgtEl>
                                            <p:attrNameLst>
                                              <p:attrName>ppt_w</p:attrName>
                                            </p:attrNameLst>
                                          </p:cBhvr>
                                        </p:anim>
                                        <p:anim by="(#ppt_w*0.50)" calcmode="lin" valueType="num">
                                          <p:cBhvr>
                                            <p:cTn id="19" dur="500" decel="50000" autoRev="1" fill="hold">
                                              <p:stCondLst>
                                                <p:cond delay="0"/>
                                              </p:stCondLst>
                                            </p:cTn>
                                            <p:tgtEl>
                                              <p:spTgt spid="17"/>
                                            </p:tgtEl>
                                            <p:attrNameLst>
                                              <p:attrName>ppt_x</p:attrName>
                                            </p:attrNameLst>
                                          </p:cBhvr>
                                        </p:anim>
                                        <p:anim from="(-#ppt_h/2)" to="(#ppt_y)" calcmode="lin" valueType="num">
                                          <p:cBhvr>
                                            <p:cTn id="20" dur="1000" fill="hold">
                                              <p:stCondLst>
                                                <p:cond delay="0"/>
                                              </p:stCondLst>
                                            </p:cTn>
                                            <p:tgtEl>
                                              <p:spTgt spid="17"/>
                                            </p:tgtEl>
                                            <p:attrNameLst>
                                              <p:attrName>ppt_y</p:attrName>
                                            </p:attrNameLst>
                                          </p:cBhvr>
                                        </p:anim>
                                        <p:animRot by="21600000">
                                          <p:cBhvr>
                                            <p:cTn id="21" dur="1000" fill="hold">
                                              <p:stCondLst>
                                                <p:cond delay="0"/>
                                              </p:stCondLst>
                                            </p:cTn>
                                            <p:tgtEl>
                                              <p:spTgt spid="17"/>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56" presetClass="entr" presetSubtype="0" fill="hold" grpId="0" nodeType="clickEffect">
                                      <p:stCondLst>
                                        <p:cond delay="0"/>
                                      </p:stCondLst>
                                      <p:iterate type="lt">
                                        <p:tmPct val="10000"/>
                                      </p:iterate>
                                      <p:childTnLst>
                                        <p:set>
                                          <p:cBhvr>
                                            <p:cTn id="25" dur="1" fill="hold">
                                              <p:stCondLst>
                                                <p:cond delay="0"/>
                                              </p:stCondLst>
                                            </p:cTn>
                                            <p:tgtEl>
                                              <p:spTgt spid="42"/>
                                            </p:tgtEl>
                                            <p:attrNameLst>
                                              <p:attrName>style.visibility</p:attrName>
                                            </p:attrNameLst>
                                          </p:cBhvr>
                                          <p:to>
                                            <p:strVal val="visible"/>
                                          </p:to>
                                        </p:set>
                                        <p:anim by="(-#ppt_w*2)" calcmode="lin" valueType="num">
                                          <p:cBhvr rctx="PPT">
                                            <p:cTn id="26" dur="500" autoRev="1" fill="hold">
                                              <p:stCondLst>
                                                <p:cond delay="0"/>
                                              </p:stCondLst>
                                            </p:cTn>
                                            <p:tgtEl>
                                              <p:spTgt spid="42"/>
                                            </p:tgtEl>
                                            <p:attrNameLst>
                                              <p:attrName>ppt_w</p:attrName>
                                            </p:attrNameLst>
                                          </p:cBhvr>
                                        </p:anim>
                                        <p:anim by="(#ppt_w*0.50)" calcmode="lin" valueType="num">
                                          <p:cBhvr>
                                            <p:cTn id="27" dur="500" decel="50000" autoRev="1" fill="hold">
                                              <p:stCondLst>
                                                <p:cond delay="0"/>
                                              </p:stCondLst>
                                            </p:cTn>
                                            <p:tgtEl>
                                              <p:spTgt spid="42"/>
                                            </p:tgtEl>
                                            <p:attrNameLst>
                                              <p:attrName>ppt_x</p:attrName>
                                            </p:attrNameLst>
                                          </p:cBhvr>
                                        </p:anim>
                                        <p:anim from="(-#ppt_h/2)" to="(#ppt_y)" calcmode="lin" valueType="num">
                                          <p:cBhvr>
                                            <p:cTn id="28" dur="1000" fill="hold">
                                              <p:stCondLst>
                                                <p:cond delay="0"/>
                                              </p:stCondLst>
                                            </p:cTn>
                                            <p:tgtEl>
                                              <p:spTgt spid="42"/>
                                            </p:tgtEl>
                                            <p:attrNameLst>
                                              <p:attrName>ppt_y</p:attrName>
                                            </p:attrNameLst>
                                          </p:cBhvr>
                                        </p:anim>
                                        <p:animRot by="21600000">
                                          <p:cBhvr>
                                            <p:cTn id="29" dur="1000" fill="hold">
                                              <p:stCondLst>
                                                <p:cond delay="0"/>
                                              </p:stCondLst>
                                            </p:cTn>
                                            <p:tgtEl>
                                              <p:spTgt spid="42"/>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2" presetClass="entr" presetSubtype="8" accel="4000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1250" fill="hold"/>
                                            <p:tgtEl>
                                              <p:spTgt spid="12"/>
                                            </p:tgtEl>
                                            <p:attrNameLst>
                                              <p:attrName>ppt_x</p:attrName>
                                            </p:attrNameLst>
                                          </p:cBhvr>
                                          <p:tavLst>
                                            <p:tav tm="0">
                                              <p:val>
                                                <p:strVal val="0-#ppt_w/2"/>
                                              </p:val>
                                            </p:tav>
                                            <p:tav tm="100000">
                                              <p:val>
                                                <p:strVal val="#ppt_x"/>
                                              </p:val>
                                            </p:tav>
                                          </p:tavLst>
                                        </p:anim>
                                        <p:anim calcmode="lin" valueType="num">
                                          <p:cBhvr additive="base">
                                            <p:cTn id="35" dur="125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6" presetClass="entr" presetSubtype="0" fill="hold" grpId="0" nodeType="clickEffect">
                                      <p:stCondLst>
                                        <p:cond delay="0"/>
                                      </p:stCondLst>
                                      <p:iterate type="lt">
                                        <p:tmPct val="10000"/>
                                      </p:iterate>
                                      <p:childTnLst>
                                        <p:set>
                                          <p:cBhvr>
                                            <p:cTn id="39" dur="1" fill="hold">
                                              <p:stCondLst>
                                                <p:cond delay="0"/>
                                              </p:stCondLst>
                                            </p:cTn>
                                            <p:tgtEl>
                                              <p:spTgt spid="14"/>
                                            </p:tgtEl>
                                            <p:attrNameLst>
                                              <p:attrName>style.visibility</p:attrName>
                                            </p:attrNameLst>
                                          </p:cBhvr>
                                          <p:to>
                                            <p:strVal val="visible"/>
                                          </p:to>
                                        </p:set>
                                        <p:anim by="(-#ppt_w*2)" calcmode="lin" valueType="num">
                                          <p:cBhvr rctx="PPT">
                                            <p:cTn id="40" dur="500" autoRev="1" fill="hold">
                                              <p:stCondLst>
                                                <p:cond delay="0"/>
                                              </p:stCondLst>
                                            </p:cTn>
                                            <p:tgtEl>
                                              <p:spTgt spid="14"/>
                                            </p:tgtEl>
                                            <p:attrNameLst>
                                              <p:attrName>ppt_w</p:attrName>
                                            </p:attrNameLst>
                                          </p:cBhvr>
                                        </p:anim>
                                        <p:anim by="(#ppt_w*0.50)" calcmode="lin" valueType="num">
                                          <p:cBhvr>
                                            <p:cTn id="41" dur="500" decel="50000" autoRev="1" fill="hold">
                                              <p:stCondLst>
                                                <p:cond delay="0"/>
                                              </p:stCondLst>
                                            </p:cTn>
                                            <p:tgtEl>
                                              <p:spTgt spid="14"/>
                                            </p:tgtEl>
                                            <p:attrNameLst>
                                              <p:attrName>ppt_x</p:attrName>
                                            </p:attrNameLst>
                                          </p:cBhvr>
                                        </p:anim>
                                        <p:anim from="(-#ppt_h/2)" to="(#ppt_y)" calcmode="lin" valueType="num">
                                          <p:cBhvr>
                                            <p:cTn id="42" dur="1000" fill="hold">
                                              <p:stCondLst>
                                                <p:cond delay="0"/>
                                              </p:stCondLst>
                                            </p:cTn>
                                            <p:tgtEl>
                                              <p:spTgt spid="14"/>
                                            </p:tgtEl>
                                            <p:attrNameLst>
                                              <p:attrName>ppt_y</p:attrName>
                                            </p:attrNameLst>
                                          </p:cBhvr>
                                        </p:anim>
                                        <p:animRot by="21600000">
                                          <p:cBhvr>
                                            <p:cTn id="43" dur="1000" fill="hold">
                                              <p:stCondLst>
                                                <p:cond delay="0"/>
                                              </p:stCondLst>
                                            </p:cTn>
                                            <p:tgtEl>
                                              <p:spTgt spid="14"/>
                                            </p:tgtEl>
                                            <p:attrNameLst>
                                              <p:attrName>r</p:attrName>
                                            </p:attrNameLst>
                                          </p:cBhvr>
                                        </p:animRot>
                                      </p:childTnLst>
                                    </p:cTn>
                                  </p:par>
                                </p:childTnLst>
                              </p:cTn>
                            </p:par>
                          </p:childTnLst>
                        </p:cTn>
                      </p:par>
                      <p:par>
                        <p:cTn id="44" fill="hold">
                          <p:stCondLst>
                            <p:cond delay="indefinite"/>
                          </p:stCondLst>
                          <p:childTnLst>
                            <p:par>
                              <p:cTn id="45" fill="hold">
                                <p:stCondLst>
                                  <p:cond delay="0"/>
                                </p:stCondLst>
                                <p:childTnLst>
                                  <p:par>
                                    <p:cTn id="46" presetID="2" presetClass="entr" presetSubtype="8" accel="4000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1250" fill="hold"/>
                                            <p:tgtEl>
                                              <p:spTgt spid="13"/>
                                            </p:tgtEl>
                                            <p:attrNameLst>
                                              <p:attrName>ppt_x</p:attrName>
                                            </p:attrNameLst>
                                          </p:cBhvr>
                                          <p:tavLst>
                                            <p:tav tm="0">
                                              <p:val>
                                                <p:strVal val="0-#ppt_w/2"/>
                                              </p:val>
                                            </p:tav>
                                            <p:tav tm="100000">
                                              <p:val>
                                                <p:strVal val="#ppt_x"/>
                                              </p:val>
                                            </p:tav>
                                          </p:tavLst>
                                        </p:anim>
                                        <p:anim calcmode="lin" valueType="num">
                                          <p:cBhvr additive="base">
                                            <p:cTn id="49" dur="125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56" presetClass="entr" presetSubtype="0" fill="hold" grpId="0" nodeType="clickEffect">
                                      <p:stCondLst>
                                        <p:cond delay="0"/>
                                      </p:stCondLst>
                                      <p:iterate type="lt">
                                        <p:tmPct val="10000"/>
                                      </p:iterate>
                                      <p:childTnLst>
                                        <p:set>
                                          <p:cBhvr>
                                            <p:cTn id="53" dur="1" fill="hold">
                                              <p:stCondLst>
                                                <p:cond delay="0"/>
                                              </p:stCondLst>
                                            </p:cTn>
                                            <p:tgtEl>
                                              <p:spTgt spid="16"/>
                                            </p:tgtEl>
                                            <p:attrNameLst>
                                              <p:attrName>style.visibility</p:attrName>
                                            </p:attrNameLst>
                                          </p:cBhvr>
                                          <p:to>
                                            <p:strVal val="visible"/>
                                          </p:to>
                                        </p:set>
                                        <p:anim by="(-#ppt_w*2)" calcmode="lin" valueType="num">
                                          <p:cBhvr rctx="PPT">
                                            <p:cTn id="54" dur="500" autoRev="1" fill="hold">
                                              <p:stCondLst>
                                                <p:cond delay="0"/>
                                              </p:stCondLst>
                                            </p:cTn>
                                            <p:tgtEl>
                                              <p:spTgt spid="16"/>
                                            </p:tgtEl>
                                            <p:attrNameLst>
                                              <p:attrName>ppt_w</p:attrName>
                                            </p:attrNameLst>
                                          </p:cBhvr>
                                        </p:anim>
                                        <p:anim by="(#ppt_w*0.50)" calcmode="lin" valueType="num">
                                          <p:cBhvr>
                                            <p:cTn id="55" dur="500" decel="50000" autoRev="1" fill="hold">
                                              <p:stCondLst>
                                                <p:cond delay="0"/>
                                              </p:stCondLst>
                                            </p:cTn>
                                            <p:tgtEl>
                                              <p:spTgt spid="16"/>
                                            </p:tgtEl>
                                            <p:attrNameLst>
                                              <p:attrName>ppt_x</p:attrName>
                                            </p:attrNameLst>
                                          </p:cBhvr>
                                        </p:anim>
                                        <p:anim from="(-#ppt_h/2)" to="(#ppt_y)" calcmode="lin" valueType="num">
                                          <p:cBhvr>
                                            <p:cTn id="56" dur="1000" fill="hold">
                                              <p:stCondLst>
                                                <p:cond delay="0"/>
                                              </p:stCondLst>
                                            </p:cTn>
                                            <p:tgtEl>
                                              <p:spTgt spid="16"/>
                                            </p:tgtEl>
                                            <p:attrNameLst>
                                              <p:attrName>ppt_y</p:attrName>
                                            </p:attrNameLst>
                                          </p:cBhvr>
                                        </p:anim>
                                        <p:animRot by="21600000">
                                          <p:cBhvr>
                                            <p:cTn id="57" dur="1000" fill="hold">
                                              <p:stCondLst>
                                                <p:cond delay="0"/>
                                              </p:stCondLst>
                                            </p:cTn>
                                            <p:tgtEl>
                                              <p:spTgt spid="16"/>
                                            </p:tgtEl>
                                            <p:attrNameLst>
                                              <p:attrName>r</p:attrName>
                                            </p:attrNameLst>
                                          </p:cBhvr>
                                        </p:animRot>
                                      </p:childTnLst>
                                    </p:cTn>
                                  </p:par>
                                </p:childTnLst>
                              </p:cTn>
                            </p:par>
                          </p:childTnLst>
                        </p:cTn>
                      </p:par>
                      <p:par>
                        <p:cTn id="58" fill="hold">
                          <p:stCondLst>
                            <p:cond delay="indefinite"/>
                          </p:stCondLst>
                          <p:childTnLst>
                            <p:par>
                              <p:cTn id="59" fill="hold">
                                <p:stCondLst>
                                  <p:cond delay="0"/>
                                </p:stCondLst>
                                <p:childTnLst>
                                  <p:par>
                                    <p:cTn id="60" presetID="2" presetClass="entr" presetSubtype="8" accel="4000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additive="base">
                                            <p:cTn id="62" dur="1250" fill="hold"/>
                                            <p:tgtEl>
                                              <p:spTgt spid="15"/>
                                            </p:tgtEl>
                                            <p:attrNameLst>
                                              <p:attrName>ppt_x</p:attrName>
                                            </p:attrNameLst>
                                          </p:cBhvr>
                                          <p:tavLst>
                                            <p:tav tm="0">
                                              <p:val>
                                                <p:strVal val="0-#ppt_w/2"/>
                                              </p:val>
                                            </p:tav>
                                            <p:tav tm="100000">
                                              <p:val>
                                                <p:strVal val="#ppt_x"/>
                                              </p:val>
                                            </p:tav>
                                          </p:tavLst>
                                        </p:anim>
                                        <p:anim calcmode="lin" valueType="num">
                                          <p:cBhvr additive="base">
                                            <p:cTn id="63" dur="125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56" presetClass="entr" presetSubtype="0" fill="hold" grpId="0" nodeType="clickEffect">
                                      <p:stCondLst>
                                        <p:cond delay="0"/>
                                      </p:stCondLst>
                                      <p:iterate type="lt">
                                        <p:tmPct val="10000"/>
                                      </p:iterate>
                                      <p:childTnLst>
                                        <p:set>
                                          <p:cBhvr>
                                            <p:cTn id="67" dur="1" fill="hold">
                                              <p:stCondLst>
                                                <p:cond delay="0"/>
                                              </p:stCondLst>
                                            </p:cTn>
                                            <p:tgtEl>
                                              <p:spTgt spid="10"/>
                                            </p:tgtEl>
                                            <p:attrNameLst>
                                              <p:attrName>style.visibility</p:attrName>
                                            </p:attrNameLst>
                                          </p:cBhvr>
                                          <p:to>
                                            <p:strVal val="visible"/>
                                          </p:to>
                                        </p:set>
                                        <p:anim by="(-#ppt_w*2)" calcmode="lin" valueType="num">
                                          <p:cBhvr rctx="PPT">
                                            <p:cTn id="68" dur="500" autoRev="1" fill="hold">
                                              <p:stCondLst>
                                                <p:cond delay="0"/>
                                              </p:stCondLst>
                                            </p:cTn>
                                            <p:tgtEl>
                                              <p:spTgt spid="10"/>
                                            </p:tgtEl>
                                            <p:attrNameLst>
                                              <p:attrName>ppt_w</p:attrName>
                                            </p:attrNameLst>
                                          </p:cBhvr>
                                        </p:anim>
                                        <p:anim by="(#ppt_w*0.50)" calcmode="lin" valueType="num">
                                          <p:cBhvr>
                                            <p:cTn id="69" dur="500" decel="50000" autoRev="1" fill="hold">
                                              <p:stCondLst>
                                                <p:cond delay="0"/>
                                              </p:stCondLst>
                                            </p:cTn>
                                            <p:tgtEl>
                                              <p:spTgt spid="10"/>
                                            </p:tgtEl>
                                            <p:attrNameLst>
                                              <p:attrName>ppt_x</p:attrName>
                                            </p:attrNameLst>
                                          </p:cBhvr>
                                        </p:anim>
                                        <p:anim from="(-#ppt_h/2)" to="(#ppt_y)" calcmode="lin" valueType="num">
                                          <p:cBhvr>
                                            <p:cTn id="70" dur="1000" fill="hold">
                                              <p:stCondLst>
                                                <p:cond delay="0"/>
                                              </p:stCondLst>
                                            </p:cTn>
                                            <p:tgtEl>
                                              <p:spTgt spid="10"/>
                                            </p:tgtEl>
                                            <p:attrNameLst>
                                              <p:attrName>ppt_y</p:attrName>
                                            </p:attrNameLst>
                                          </p:cBhvr>
                                        </p:anim>
                                        <p:animRot by="21600000">
                                          <p:cBhvr>
                                            <p:cTn id="71" dur="1000" fill="hold">
                                              <p:stCondLst>
                                                <p:cond delay="0"/>
                                              </p:stCondLst>
                                            </p:cTn>
                                            <p:tgtEl>
                                              <p:spTgt spid="10"/>
                                            </p:tgtEl>
                                            <p:attrNameLst>
                                              <p:attrName>r</p:attrName>
                                            </p:attrNameLst>
                                          </p:cBhvr>
                                        </p:animRot>
                                      </p:childTnLst>
                                    </p:cTn>
                                  </p:par>
                                </p:childTnLst>
                              </p:cTn>
                            </p:par>
                          </p:childTnLst>
                        </p:cTn>
                      </p:par>
                      <p:par>
                        <p:cTn id="72" fill="hold">
                          <p:stCondLst>
                            <p:cond delay="indefinite"/>
                          </p:stCondLst>
                          <p:childTnLst>
                            <p:par>
                              <p:cTn id="73" fill="hold">
                                <p:stCondLst>
                                  <p:cond delay="0"/>
                                </p:stCondLst>
                                <p:childTnLst>
                                  <p:par>
                                    <p:cTn id="74" presetID="2" presetClass="entr" presetSubtype="8" accel="40000" fill="hold" grpId="0" nodeType="clickEffect">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cBhvr additive="base">
                                            <p:cTn id="76" dur="1250" fill="hold"/>
                                            <p:tgtEl>
                                              <p:spTgt spid="9"/>
                                            </p:tgtEl>
                                            <p:attrNameLst>
                                              <p:attrName>ppt_x</p:attrName>
                                            </p:attrNameLst>
                                          </p:cBhvr>
                                          <p:tavLst>
                                            <p:tav tm="0">
                                              <p:val>
                                                <p:strVal val="0-#ppt_w/2"/>
                                              </p:val>
                                            </p:tav>
                                            <p:tav tm="100000">
                                              <p:val>
                                                <p:strVal val="#ppt_x"/>
                                              </p:val>
                                            </p:tav>
                                          </p:tavLst>
                                        </p:anim>
                                        <p:anim calcmode="lin" valueType="num">
                                          <p:cBhvr additive="base">
                                            <p:cTn id="77" dur="125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12" grpId="0" animBg="1"/>
          <p:bldP spid="42" grpId="0" animBg="1"/>
          <p:bldP spid="13" grpId="0" animBg="1"/>
          <p:bldP spid="14" grpId="0" animBg="1"/>
          <p:bldP spid="15" grpId="0" animBg="1"/>
          <p:bldP spid="16" grpId="0" animBg="1"/>
          <p:bldP spid="9" grpId="0" animBg="1"/>
          <p:bldP spid="10" grpId="0" animBg="1"/>
          <p:bldP spid="11" grpId="0"/>
          <p:bldP spid="17"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bwMode="auto">
          <a:xfrm>
            <a:off x="3122693" y="1404938"/>
            <a:ext cx="2981161" cy="3738562"/>
            <a:chOff x="2977484" y="1071882"/>
            <a:chExt cx="3246853" cy="4071617"/>
          </a:xfrm>
        </p:grpSpPr>
        <p:pic>
          <p:nvPicPr>
            <p:cNvPr id="34837" name="Picture 4"/>
            <p:cNvPicPr>
              <a:picLocks noChangeAspect="1"/>
            </p:cNvPicPr>
            <p:nvPr/>
          </p:nvPicPr>
          <p:blipFill>
            <a:blip r:embed="rId3" cstate="email"/>
            <a:srcRect/>
            <a:stretch>
              <a:fillRect/>
            </a:stretch>
          </p:blipFill>
          <p:spPr bwMode="auto">
            <a:xfrm>
              <a:off x="2977484" y="1071882"/>
              <a:ext cx="3246853" cy="4071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3402791" y="1409022"/>
              <a:ext cx="2066021" cy="2740346"/>
            </a:xfrm>
            <a:prstGeom prst="rect">
              <a:avLst/>
            </a:prstGeom>
            <a:blipFill dpi="0" rotWithShape="1">
              <a:blip r:embed="rId4"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a:defRPr/>
              </a:pPr>
              <a:endParaRPr lang="en-US" sz="1000" dirty="0">
                <a:cs typeface="+mn-ea"/>
                <a:sym typeface="+mn-lt"/>
              </a:endParaRPr>
            </a:p>
          </p:txBody>
        </p:sp>
      </p:grpSp>
      <p:grpSp>
        <p:nvGrpSpPr>
          <p:cNvPr id="3" name="组合 2"/>
          <p:cNvGrpSpPr/>
          <p:nvPr/>
        </p:nvGrpSpPr>
        <p:grpSpPr bwMode="auto">
          <a:xfrm>
            <a:off x="6421133" y="1984375"/>
            <a:ext cx="2131896" cy="1012061"/>
            <a:chOff x="6597339" y="1985092"/>
            <a:chExt cx="2133080" cy="1011211"/>
          </a:xfrm>
        </p:grpSpPr>
        <p:grpSp>
          <p:nvGrpSpPr>
            <p:cNvPr id="4" name="Group 84"/>
            <p:cNvGrpSpPr>
              <a:grpSpLocks noChangeAspect="1"/>
            </p:cNvGrpSpPr>
            <p:nvPr/>
          </p:nvGrpSpPr>
          <p:grpSpPr>
            <a:xfrm>
              <a:off x="6597339" y="1985092"/>
              <a:ext cx="432000" cy="432000"/>
              <a:chOff x="7275513" y="5302250"/>
              <a:chExt cx="1012825" cy="1012825"/>
            </a:xfrm>
            <a:solidFill>
              <a:schemeClr val="accent1"/>
            </a:solidFill>
          </p:grpSpPr>
          <p:sp>
            <p:nvSpPr>
              <p:cNvPr id="7" name="Freeform 34"/>
              <p:cNvSpPr/>
              <p:nvPr/>
            </p:nvSpPr>
            <p:spPr bwMode="auto">
              <a:xfrm>
                <a:off x="7467601" y="5521325"/>
                <a:ext cx="608013" cy="606425"/>
              </a:xfrm>
              <a:custGeom>
                <a:avLst/>
                <a:gdLst>
                  <a:gd name="T0" fmla="*/ 189 w 211"/>
                  <a:gd name="T1" fmla="*/ 85 h 211"/>
                  <a:gd name="T2" fmla="*/ 187 w 211"/>
                  <a:gd name="T3" fmla="*/ 64 h 211"/>
                  <a:gd name="T4" fmla="*/ 192 w 211"/>
                  <a:gd name="T5" fmla="*/ 41 h 211"/>
                  <a:gd name="T6" fmla="*/ 179 w 211"/>
                  <a:gd name="T7" fmla="*/ 31 h 211"/>
                  <a:gd name="T8" fmla="*/ 170 w 211"/>
                  <a:gd name="T9" fmla="*/ 36 h 211"/>
                  <a:gd name="T10" fmla="*/ 164 w 211"/>
                  <a:gd name="T11" fmla="*/ 34 h 211"/>
                  <a:gd name="T12" fmla="*/ 155 w 211"/>
                  <a:gd name="T13" fmla="*/ 26 h 211"/>
                  <a:gd name="T14" fmla="*/ 148 w 211"/>
                  <a:gd name="T15" fmla="*/ 20 h 211"/>
                  <a:gd name="T16" fmla="*/ 149 w 211"/>
                  <a:gd name="T17" fmla="*/ 11 h 211"/>
                  <a:gd name="T18" fmla="*/ 125 w 211"/>
                  <a:gd name="T19" fmla="*/ 5 h 211"/>
                  <a:gd name="T20" fmla="*/ 106 w 211"/>
                  <a:gd name="T21" fmla="*/ 1 h 211"/>
                  <a:gd name="T22" fmla="*/ 89 w 211"/>
                  <a:gd name="T23" fmla="*/ 2 h 211"/>
                  <a:gd name="T24" fmla="*/ 88 w 211"/>
                  <a:gd name="T25" fmla="*/ 7 h 211"/>
                  <a:gd name="T26" fmla="*/ 99 w 211"/>
                  <a:gd name="T27" fmla="*/ 3 h 211"/>
                  <a:gd name="T28" fmla="*/ 101 w 211"/>
                  <a:gd name="T29" fmla="*/ 13 h 211"/>
                  <a:gd name="T30" fmla="*/ 83 w 211"/>
                  <a:gd name="T31" fmla="*/ 23 h 211"/>
                  <a:gd name="T32" fmla="*/ 87 w 211"/>
                  <a:gd name="T33" fmla="*/ 31 h 211"/>
                  <a:gd name="T34" fmla="*/ 96 w 211"/>
                  <a:gd name="T35" fmla="*/ 25 h 211"/>
                  <a:gd name="T36" fmla="*/ 108 w 211"/>
                  <a:gd name="T37" fmla="*/ 30 h 211"/>
                  <a:gd name="T38" fmla="*/ 118 w 211"/>
                  <a:gd name="T39" fmla="*/ 29 h 211"/>
                  <a:gd name="T40" fmla="*/ 130 w 211"/>
                  <a:gd name="T41" fmla="*/ 32 h 211"/>
                  <a:gd name="T42" fmla="*/ 128 w 211"/>
                  <a:gd name="T43" fmla="*/ 37 h 211"/>
                  <a:gd name="T44" fmla="*/ 116 w 211"/>
                  <a:gd name="T45" fmla="*/ 43 h 211"/>
                  <a:gd name="T46" fmla="*/ 117 w 211"/>
                  <a:gd name="T47" fmla="*/ 50 h 211"/>
                  <a:gd name="T48" fmla="*/ 113 w 211"/>
                  <a:gd name="T49" fmla="*/ 58 h 211"/>
                  <a:gd name="T50" fmla="*/ 110 w 211"/>
                  <a:gd name="T51" fmla="*/ 91 h 211"/>
                  <a:gd name="T52" fmla="*/ 104 w 211"/>
                  <a:gd name="T53" fmla="*/ 97 h 211"/>
                  <a:gd name="T54" fmla="*/ 88 w 211"/>
                  <a:gd name="T55" fmla="*/ 77 h 211"/>
                  <a:gd name="T56" fmla="*/ 57 w 211"/>
                  <a:gd name="T57" fmla="*/ 83 h 211"/>
                  <a:gd name="T58" fmla="*/ 73 w 211"/>
                  <a:gd name="T59" fmla="*/ 89 h 211"/>
                  <a:gd name="T60" fmla="*/ 75 w 211"/>
                  <a:gd name="T61" fmla="*/ 94 h 211"/>
                  <a:gd name="T62" fmla="*/ 63 w 211"/>
                  <a:gd name="T63" fmla="*/ 97 h 211"/>
                  <a:gd name="T64" fmla="*/ 62 w 211"/>
                  <a:gd name="T65" fmla="*/ 105 h 211"/>
                  <a:gd name="T66" fmla="*/ 70 w 211"/>
                  <a:gd name="T67" fmla="*/ 110 h 211"/>
                  <a:gd name="T68" fmla="*/ 84 w 211"/>
                  <a:gd name="T69" fmla="*/ 107 h 211"/>
                  <a:gd name="T70" fmla="*/ 99 w 211"/>
                  <a:gd name="T71" fmla="*/ 114 h 211"/>
                  <a:gd name="T72" fmla="*/ 116 w 211"/>
                  <a:gd name="T73" fmla="*/ 109 h 211"/>
                  <a:gd name="T74" fmla="*/ 118 w 211"/>
                  <a:gd name="T75" fmla="*/ 131 h 211"/>
                  <a:gd name="T76" fmla="*/ 109 w 211"/>
                  <a:gd name="T77" fmla="*/ 159 h 211"/>
                  <a:gd name="T78" fmla="*/ 90 w 211"/>
                  <a:gd name="T79" fmla="*/ 189 h 211"/>
                  <a:gd name="T80" fmla="*/ 82 w 211"/>
                  <a:gd name="T81" fmla="*/ 197 h 211"/>
                  <a:gd name="T82" fmla="*/ 79 w 211"/>
                  <a:gd name="T83" fmla="*/ 181 h 211"/>
                  <a:gd name="T84" fmla="*/ 78 w 211"/>
                  <a:gd name="T85" fmla="*/ 159 h 211"/>
                  <a:gd name="T86" fmla="*/ 63 w 211"/>
                  <a:gd name="T87" fmla="*/ 132 h 211"/>
                  <a:gd name="T88" fmla="*/ 72 w 211"/>
                  <a:gd name="T89" fmla="*/ 125 h 211"/>
                  <a:gd name="T90" fmla="*/ 60 w 211"/>
                  <a:gd name="T91" fmla="*/ 115 h 211"/>
                  <a:gd name="T92" fmla="*/ 55 w 211"/>
                  <a:gd name="T93" fmla="*/ 102 h 211"/>
                  <a:gd name="T94" fmla="*/ 50 w 211"/>
                  <a:gd name="T95" fmla="*/ 89 h 211"/>
                  <a:gd name="T96" fmla="*/ 38 w 211"/>
                  <a:gd name="T97" fmla="*/ 78 h 211"/>
                  <a:gd name="T98" fmla="*/ 37 w 211"/>
                  <a:gd name="T99" fmla="*/ 91 h 211"/>
                  <a:gd name="T100" fmla="*/ 30 w 211"/>
                  <a:gd name="T101" fmla="*/ 91 h 211"/>
                  <a:gd name="T102" fmla="*/ 32 w 211"/>
                  <a:gd name="T103" fmla="*/ 52 h 211"/>
                  <a:gd name="T104" fmla="*/ 20 w 211"/>
                  <a:gd name="T105" fmla="*/ 148 h 211"/>
                  <a:gd name="T106" fmla="*/ 167 w 211"/>
                  <a:gd name="T107" fmla="*/ 185 h 211"/>
                  <a:gd name="T108" fmla="*/ 160 w 211"/>
                  <a:gd name="T109" fmla="*/ 127 h 211"/>
                  <a:gd name="T110" fmla="*/ 184 w 211"/>
                  <a:gd name="T111" fmla="*/ 133 h 211"/>
                  <a:gd name="T112" fmla="*/ 201 w 211"/>
                  <a:gd name="T113" fmla="*/ 146 h 211"/>
                  <a:gd name="T114" fmla="*/ 206 w 211"/>
                  <a:gd name="T115" fmla="*/ 109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11" h="211">
                    <a:moveTo>
                      <a:pt x="196" y="93"/>
                    </a:moveTo>
                    <a:cubicBezTo>
                      <a:pt x="195" y="88"/>
                      <a:pt x="194" y="87"/>
                      <a:pt x="189" y="85"/>
                    </a:cubicBezTo>
                    <a:cubicBezTo>
                      <a:pt x="183" y="84"/>
                      <a:pt x="181" y="81"/>
                      <a:pt x="183" y="76"/>
                    </a:cubicBezTo>
                    <a:cubicBezTo>
                      <a:pt x="184" y="72"/>
                      <a:pt x="186" y="68"/>
                      <a:pt x="187" y="64"/>
                    </a:cubicBezTo>
                    <a:cubicBezTo>
                      <a:pt x="189" y="61"/>
                      <a:pt x="190" y="57"/>
                      <a:pt x="189" y="52"/>
                    </a:cubicBezTo>
                    <a:cubicBezTo>
                      <a:pt x="188" y="48"/>
                      <a:pt x="189" y="44"/>
                      <a:pt x="192" y="41"/>
                    </a:cubicBezTo>
                    <a:cubicBezTo>
                      <a:pt x="189" y="37"/>
                      <a:pt x="186" y="34"/>
                      <a:pt x="182" y="30"/>
                    </a:cubicBezTo>
                    <a:cubicBezTo>
                      <a:pt x="181" y="28"/>
                      <a:pt x="180" y="29"/>
                      <a:pt x="179" y="31"/>
                    </a:cubicBezTo>
                    <a:cubicBezTo>
                      <a:pt x="179" y="32"/>
                      <a:pt x="179" y="33"/>
                      <a:pt x="179" y="33"/>
                    </a:cubicBezTo>
                    <a:cubicBezTo>
                      <a:pt x="178" y="38"/>
                      <a:pt x="174" y="39"/>
                      <a:pt x="170" y="36"/>
                    </a:cubicBezTo>
                    <a:cubicBezTo>
                      <a:pt x="170" y="36"/>
                      <a:pt x="169" y="35"/>
                      <a:pt x="168" y="35"/>
                    </a:cubicBezTo>
                    <a:cubicBezTo>
                      <a:pt x="167" y="34"/>
                      <a:pt x="165" y="34"/>
                      <a:pt x="164" y="34"/>
                    </a:cubicBezTo>
                    <a:cubicBezTo>
                      <a:pt x="160" y="35"/>
                      <a:pt x="159" y="34"/>
                      <a:pt x="159" y="30"/>
                    </a:cubicBezTo>
                    <a:cubicBezTo>
                      <a:pt x="160" y="27"/>
                      <a:pt x="159" y="25"/>
                      <a:pt x="155" y="26"/>
                    </a:cubicBezTo>
                    <a:cubicBezTo>
                      <a:pt x="154" y="26"/>
                      <a:pt x="153" y="26"/>
                      <a:pt x="152" y="26"/>
                    </a:cubicBezTo>
                    <a:cubicBezTo>
                      <a:pt x="149" y="26"/>
                      <a:pt x="147" y="23"/>
                      <a:pt x="148" y="20"/>
                    </a:cubicBezTo>
                    <a:cubicBezTo>
                      <a:pt x="148" y="18"/>
                      <a:pt x="149" y="17"/>
                      <a:pt x="149" y="15"/>
                    </a:cubicBezTo>
                    <a:cubicBezTo>
                      <a:pt x="150" y="14"/>
                      <a:pt x="150" y="12"/>
                      <a:pt x="149" y="11"/>
                    </a:cubicBezTo>
                    <a:cubicBezTo>
                      <a:pt x="147" y="9"/>
                      <a:pt x="144" y="7"/>
                      <a:pt x="141" y="5"/>
                    </a:cubicBezTo>
                    <a:cubicBezTo>
                      <a:pt x="136" y="1"/>
                      <a:pt x="130" y="4"/>
                      <a:pt x="125" y="5"/>
                    </a:cubicBezTo>
                    <a:cubicBezTo>
                      <a:pt x="124" y="9"/>
                      <a:pt x="124" y="10"/>
                      <a:pt x="119" y="9"/>
                    </a:cubicBezTo>
                    <a:cubicBezTo>
                      <a:pt x="114" y="7"/>
                      <a:pt x="110" y="5"/>
                      <a:pt x="106" y="1"/>
                    </a:cubicBezTo>
                    <a:cubicBezTo>
                      <a:pt x="106" y="0"/>
                      <a:pt x="105" y="0"/>
                      <a:pt x="104" y="0"/>
                    </a:cubicBezTo>
                    <a:cubicBezTo>
                      <a:pt x="99" y="1"/>
                      <a:pt x="94" y="1"/>
                      <a:pt x="89" y="2"/>
                    </a:cubicBezTo>
                    <a:cubicBezTo>
                      <a:pt x="88" y="2"/>
                      <a:pt x="87" y="3"/>
                      <a:pt x="87" y="4"/>
                    </a:cubicBezTo>
                    <a:cubicBezTo>
                      <a:pt x="87" y="5"/>
                      <a:pt x="87" y="6"/>
                      <a:pt x="88" y="7"/>
                    </a:cubicBezTo>
                    <a:cubicBezTo>
                      <a:pt x="90" y="7"/>
                      <a:pt x="92" y="7"/>
                      <a:pt x="93" y="6"/>
                    </a:cubicBezTo>
                    <a:cubicBezTo>
                      <a:pt x="95" y="5"/>
                      <a:pt x="97" y="4"/>
                      <a:pt x="99" y="3"/>
                    </a:cubicBezTo>
                    <a:cubicBezTo>
                      <a:pt x="102" y="2"/>
                      <a:pt x="103" y="2"/>
                      <a:pt x="104" y="5"/>
                    </a:cubicBezTo>
                    <a:cubicBezTo>
                      <a:pt x="105" y="8"/>
                      <a:pt x="104" y="11"/>
                      <a:pt x="101" y="13"/>
                    </a:cubicBezTo>
                    <a:cubicBezTo>
                      <a:pt x="98" y="15"/>
                      <a:pt x="94" y="17"/>
                      <a:pt x="90" y="19"/>
                    </a:cubicBezTo>
                    <a:cubicBezTo>
                      <a:pt x="88" y="20"/>
                      <a:pt x="85" y="22"/>
                      <a:pt x="83" y="23"/>
                    </a:cubicBezTo>
                    <a:cubicBezTo>
                      <a:pt x="81" y="25"/>
                      <a:pt x="79" y="27"/>
                      <a:pt x="81" y="30"/>
                    </a:cubicBezTo>
                    <a:cubicBezTo>
                      <a:pt x="82" y="32"/>
                      <a:pt x="85" y="31"/>
                      <a:pt x="87" y="31"/>
                    </a:cubicBezTo>
                    <a:cubicBezTo>
                      <a:pt x="89" y="30"/>
                      <a:pt x="91" y="29"/>
                      <a:pt x="93" y="28"/>
                    </a:cubicBezTo>
                    <a:cubicBezTo>
                      <a:pt x="94" y="27"/>
                      <a:pt x="95" y="26"/>
                      <a:pt x="96" y="25"/>
                    </a:cubicBezTo>
                    <a:cubicBezTo>
                      <a:pt x="98" y="24"/>
                      <a:pt x="99" y="24"/>
                      <a:pt x="100" y="27"/>
                    </a:cubicBezTo>
                    <a:cubicBezTo>
                      <a:pt x="102" y="31"/>
                      <a:pt x="105" y="32"/>
                      <a:pt x="108" y="30"/>
                    </a:cubicBezTo>
                    <a:cubicBezTo>
                      <a:pt x="110" y="29"/>
                      <a:pt x="111" y="27"/>
                      <a:pt x="113" y="26"/>
                    </a:cubicBezTo>
                    <a:cubicBezTo>
                      <a:pt x="116" y="25"/>
                      <a:pt x="118" y="26"/>
                      <a:pt x="118" y="29"/>
                    </a:cubicBezTo>
                    <a:cubicBezTo>
                      <a:pt x="119" y="33"/>
                      <a:pt x="120" y="34"/>
                      <a:pt x="124" y="33"/>
                    </a:cubicBezTo>
                    <a:cubicBezTo>
                      <a:pt x="126" y="33"/>
                      <a:pt x="128" y="33"/>
                      <a:pt x="130" y="32"/>
                    </a:cubicBezTo>
                    <a:cubicBezTo>
                      <a:pt x="130" y="33"/>
                      <a:pt x="131" y="33"/>
                      <a:pt x="131" y="33"/>
                    </a:cubicBezTo>
                    <a:cubicBezTo>
                      <a:pt x="130" y="34"/>
                      <a:pt x="130" y="36"/>
                      <a:pt x="128" y="37"/>
                    </a:cubicBezTo>
                    <a:cubicBezTo>
                      <a:pt x="127" y="39"/>
                      <a:pt x="124" y="40"/>
                      <a:pt x="122" y="41"/>
                    </a:cubicBezTo>
                    <a:cubicBezTo>
                      <a:pt x="119" y="42"/>
                      <a:pt x="116" y="43"/>
                      <a:pt x="116" y="43"/>
                    </a:cubicBezTo>
                    <a:cubicBezTo>
                      <a:pt x="116" y="43"/>
                      <a:pt x="120" y="45"/>
                      <a:pt x="118" y="46"/>
                    </a:cubicBezTo>
                    <a:cubicBezTo>
                      <a:pt x="114" y="47"/>
                      <a:pt x="108" y="53"/>
                      <a:pt x="117" y="50"/>
                    </a:cubicBezTo>
                    <a:cubicBezTo>
                      <a:pt x="118" y="50"/>
                      <a:pt x="120" y="50"/>
                      <a:pt x="122" y="49"/>
                    </a:cubicBezTo>
                    <a:cubicBezTo>
                      <a:pt x="120" y="54"/>
                      <a:pt x="116" y="56"/>
                      <a:pt x="113" y="58"/>
                    </a:cubicBezTo>
                    <a:cubicBezTo>
                      <a:pt x="102" y="64"/>
                      <a:pt x="101" y="79"/>
                      <a:pt x="107" y="86"/>
                    </a:cubicBezTo>
                    <a:cubicBezTo>
                      <a:pt x="108" y="88"/>
                      <a:pt x="109" y="89"/>
                      <a:pt x="110" y="91"/>
                    </a:cubicBezTo>
                    <a:cubicBezTo>
                      <a:pt x="111" y="93"/>
                      <a:pt x="111" y="96"/>
                      <a:pt x="109" y="97"/>
                    </a:cubicBezTo>
                    <a:cubicBezTo>
                      <a:pt x="108" y="98"/>
                      <a:pt x="105" y="97"/>
                      <a:pt x="104" y="97"/>
                    </a:cubicBezTo>
                    <a:cubicBezTo>
                      <a:pt x="101" y="94"/>
                      <a:pt x="98" y="92"/>
                      <a:pt x="96" y="89"/>
                    </a:cubicBezTo>
                    <a:cubicBezTo>
                      <a:pt x="93" y="85"/>
                      <a:pt x="91" y="81"/>
                      <a:pt x="88" y="77"/>
                    </a:cubicBezTo>
                    <a:cubicBezTo>
                      <a:pt x="78" y="66"/>
                      <a:pt x="66" y="68"/>
                      <a:pt x="57" y="77"/>
                    </a:cubicBezTo>
                    <a:cubicBezTo>
                      <a:pt x="54" y="79"/>
                      <a:pt x="55" y="81"/>
                      <a:pt x="57" y="83"/>
                    </a:cubicBezTo>
                    <a:cubicBezTo>
                      <a:pt x="58" y="83"/>
                      <a:pt x="59" y="84"/>
                      <a:pt x="60" y="84"/>
                    </a:cubicBezTo>
                    <a:cubicBezTo>
                      <a:pt x="65" y="86"/>
                      <a:pt x="69" y="88"/>
                      <a:pt x="73" y="89"/>
                    </a:cubicBezTo>
                    <a:cubicBezTo>
                      <a:pt x="74" y="90"/>
                      <a:pt x="75" y="90"/>
                      <a:pt x="76" y="91"/>
                    </a:cubicBezTo>
                    <a:cubicBezTo>
                      <a:pt x="77" y="92"/>
                      <a:pt x="77" y="93"/>
                      <a:pt x="75" y="94"/>
                    </a:cubicBezTo>
                    <a:cubicBezTo>
                      <a:pt x="74" y="95"/>
                      <a:pt x="72" y="95"/>
                      <a:pt x="71" y="95"/>
                    </a:cubicBezTo>
                    <a:cubicBezTo>
                      <a:pt x="68" y="96"/>
                      <a:pt x="65" y="96"/>
                      <a:pt x="63" y="97"/>
                    </a:cubicBezTo>
                    <a:cubicBezTo>
                      <a:pt x="61" y="98"/>
                      <a:pt x="59" y="100"/>
                      <a:pt x="59" y="101"/>
                    </a:cubicBezTo>
                    <a:cubicBezTo>
                      <a:pt x="59" y="102"/>
                      <a:pt x="61" y="104"/>
                      <a:pt x="62" y="105"/>
                    </a:cubicBezTo>
                    <a:cubicBezTo>
                      <a:pt x="63" y="106"/>
                      <a:pt x="64" y="106"/>
                      <a:pt x="65" y="107"/>
                    </a:cubicBezTo>
                    <a:cubicBezTo>
                      <a:pt x="67" y="108"/>
                      <a:pt x="69" y="109"/>
                      <a:pt x="70" y="110"/>
                    </a:cubicBezTo>
                    <a:cubicBezTo>
                      <a:pt x="72" y="113"/>
                      <a:pt x="74" y="113"/>
                      <a:pt x="76" y="112"/>
                    </a:cubicBezTo>
                    <a:cubicBezTo>
                      <a:pt x="79" y="110"/>
                      <a:pt x="81" y="109"/>
                      <a:pt x="84" y="107"/>
                    </a:cubicBezTo>
                    <a:cubicBezTo>
                      <a:pt x="87" y="105"/>
                      <a:pt x="87" y="105"/>
                      <a:pt x="89" y="108"/>
                    </a:cubicBezTo>
                    <a:cubicBezTo>
                      <a:pt x="91" y="112"/>
                      <a:pt x="94" y="115"/>
                      <a:pt x="99" y="114"/>
                    </a:cubicBezTo>
                    <a:cubicBezTo>
                      <a:pt x="102" y="114"/>
                      <a:pt x="106" y="112"/>
                      <a:pt x="109" y="111"/>
                    </a:cubicBezTo>
                    <a:cubicBezTo>
                      <a:pt x="111" y="110"/>
                      <a:pt x="113" y="109"/>
                      <a:pt x="116" y="109"/>
                    </a:cubicBezTo>
                    <a:cubicBezTo>
                      <a:pt x="121" y="108"/>
                      <a:pt x="124" y="112"/>
                      <a:pt x="124" y="118"/>
                    </a:cubicBezTo>
                    <a:cubicBezTo>
                      <a:pt x="125" y="124"/>
                      <a:pt x="122" y="128"/>
                      <a:pt x="118" y="131"/>
                    </a:cubicBezTo>
                    <a:cubicBezTo>
                      <a:pt x="114" y="135"/>
                      <a:pt x="112" y="139"/>
                      <a:pt x="114" y="145"/>
                    </a:cubicBezTo>
                    <a:cubicBezTo>
                      <a:pt x="116" y="150"/>
                      <a:pt x="114" y="155"/>
                      <a:pt x="109" y="159"/>
                    </a:cubicBezTo>
                    <a:cubicBezTo>
                      <a:pt x="106" y="162"/>
                      <a:pt x="103" y="164"/>
                      <a:pt x="99" y="167"/>
                    </a:cubicBezTo>
                    <a:cubicBezTo>
                      <a:pt x="95" y="169"/>
                      <a:pt x="89" y="184"/>
                      <a:pt x="90" y="189"/>
                    </a:cubicBezTo>
                    <a:cubicBezTo>
                      <a:pt x="90" y="190"/>
                      <a:pt x="91" y="191"/>
                      <a:pt x="90" y="192"/>
                    </a:cubicBezTo>
                    <a:cubicBezTo>
                      <a:pt x="90" y="197"/>
                      <a:pt x="87" y="196"/>
                      <a:pt x="82" y="197"/>
                    </a:cubicBezTo>
                    <a:cubicBezTo>
                      <a:pt x="79" y="198"/>
                      <a:pt x="80" y="192"/>
                      <a:pt x="79" y="189"/>
                    </a:cubicBezTo>
                    <a:cubicBezTo>
                      <a:pt x="78" y="186"/>
                      <a:pt x="78" y="183"/>
                      <a:pt x="79" y="181"/>
                    </a:cubicBezTo>
                    <a:cubicBezTo>
                      <a:pt x="79" y="178"/>
                      <a:pt x="81" y="176"/>
                      <a:pt x="81" y="173"/>
                    </a:cubicBezTo>
                    <a:cubicBezTo>
                      <a:pt x="83" y="168"/>
                      <a:pt x="82" y="163"/>
                      <a:pt x="78" y="159"/>
                    </a:cubicBezTo>
                    <a:cubicBezTo>
                      <a:pt x="76" y="158"/>
                      <a:pt x="74" y="156"/>
                      <a:pt x="73" y="154"/>
                    </a:cubicBezTo>
                    <a:cubicBezTo>
                      <a:pt x="66" y="148"/>
                      <a:pt x="63" y="141"/>
                      <a:pt x="63" y="132"/>
                    </a:cubicBezTo>
                    <a:cubicBezTo>
                      <a:pt x="63" y="128"/>
                      <a:pt x="65" y="126"/>
                      <a:pt x="69" y="126"/>
                    </a:cubicBezTo>
                    <a:cubicBezTo>
                      <a:pt x="70" y="126"/>
                      <a:pt x="71" y="125"/>
                      <a:pt x="72" y="125"/>
                    </a:cubicBezTo>
                    <a:cubicBezTo>
                      <a:pt x="71" y="122"/>
                      <a:pt x="70" y="120"/>
                      <a:pt x="66" y="120"/>
                    </a:cubicBezTo>
                    <a:cubicBezTo>
                      <a:pt x="63" y="120"/>
                      <a:pt x="61" y="118"/>
                      <a:pt x="60" y="115"/>
                    </a:cubicBezTo>
                    <a:cubicBezTo>
                      <a:pt x="59" y="114"/>
                      <a:pt x="59" y="112"/>
                      <a:pt x="59" y="111"/>
                    </a:cubicBezTo>
                    <a:cubicBezTo>
                      <a:pt x="57" y="108"/>
                      <a:pt x="57" y="104"/>
                      <a:pt x="55" y="102"/>
                    </a:cubicBezTo>
                    <a:cubicBezTo>
                      <a:pt x="53" y="99"/>
                      <a:pt x="52" y="97"/>
                      <a:pt x="52" y="94"/>
                    </a:cubicBezTo>
                    <a:cubicBezTo>
                      <a:pt x="52" y="92"/>
                      <a:pt x="51" y="91"/>
                      <a:pt x="50" y="89"/>
                    </a:cubicBezTo>
                    <a:cubicBezTo>
                      <a:pt x="47" y="87"/>
                      <a:pt x="45" y="84"/>
                      <a:pt x="42" y="82"/>
                    </a:cubicBezTo>
                    <a:cubicBezTo>
                      <a:pt x="41" y="81"/>
                      <a:pt x="40" y="80"/>
                      <a:pt x="38" y="78"/>
                    </a:cubicBezTo>
                    <a:cubicBezTo>
                      <a:pt x="38" y="81"/>
                      <a:pt x="38" y="83"/>
                      <a:pt x="38" y="84"/>
                    </a:cubicBezTo>
                    <a:cubicBezTo>
                      <a:pt x="38" y="86"/>
                      <a:pt x="38" y="89"/>
                      <a:pt x="37" y="91"/>
                    </a:cubicBezTo>
                    <a:cubicBezTo>
                      <a:pt x="37" y="92"/>
                      <a:pt x="35" y="94"/>
                      <a:pt x="34" y="94"/>
                    </a:cubicBezTo>
                    <a:cubicBezTo>
                      <a:pt x="33" y="94"/>
                      <a:pt x="31" y="92"/>
                      <a:pt x="30" y="91"/>
                    </a:cubicBezTo>
                    <a:cubicBezTo>
                      <a:pt x="30" y="89"/>
                      <a:pt x="30" y="86"/>
                      <a:pt x="30" y="84"/>
                    </a:cubicBezTo>
                    <a:cubicBezTo>
                      <a:pt x="32" y="73"/>
                      <a:pt x="33" y="62"/>
                      <a:pt x="32" y="52"/>
                    </a:cubicBezTo>
                    <a:cubicBezTo>
                      <a:pt x="32" y="48"/>
                      <a:pt x="31" y="44"/>
                      <a:pt x="30" y="39"/>
                    </a:cubicBezTo>
                    <a:cubicBezTo>
                      <a:pt x="10" y="64"/>
                      <a:pt x="0" y="108"/>
                      <a:pt x="20" y="148"/>
                    </a:cubicBezTo>
                    <a:cubicBezTo>
                      <a:pt x="42" y="190"/>
                      <a:pt x="89" y="211"/>
                      <a:pt x="135" y="199"/>
                    </a:cubicBezTo>
                    <a:cubicBezTo>
                      <a:pt x="147" y="196"/>
                      <a:pt x="158" y="191"/>
                      <a:pt x="167" y="185"/>
                    </a:cubicBezTo>
                    <a:cubicBezTo>
                      <a:pt x="162" y="183"/>
                      <a:pt x="155" y="180"/>
                      <a:pt x="154" y="161"/>
                    </a:cubicBezTo>
                    <a:cubicBezTo>
                      <a:pt x="153" y="133"/>
                      <a:pt x="157" y="127"/>
                      <a:pt x="160" y="127"/>
                    </a:cubicBezTo>
                    <a:cubicBezTo>
                      <a:pt x="162" y="127"/>
                      <a:pt x="164" y="126"/>
                      <a:pt x="172" y="134"/>
                    </a:cubicBezTo>
                    <a:cubicBezTo>
                      <a:pt x="179" y="143"/>
                      <a:pt x="183" y="139"/>
                      <a:pt x="184" y="133"/>
                    </a:cubicBezTo>
                    <a:cubicBezTo>
                      <a:pt x="184" y="127"/>
                      <a:pt x="190" y="118"/>
                      <a:pt x="193" y="127"/>
                    </a:cubicBezTo>
                    <a:cubicBezTo>
                      <a:pt x="194" y="133"/>
                      <a:pt x="198" y="141"/>
                      <a:pt x="201" y="146"/>
                    </a:cubicBezTo>
                    <a:cubicBezTo>
                      <a:pt x="207" y="135"/>
                      <a:pt x="210" y="123"/>
                      <a:pt x="211" y="111"/>
                    </a:cubicBezTo>
                    <a:cubicBezTo>
                      <a:pt x="209" y="110"/>
                      <a:pt x="208" y="110"/>
                      <a:pt x="206" y="109"/>
                    </a:cubicBezTo>
                    <a:cubicBezTo>
                      <a:pt x="200" y="106"/>
                      <a:pt x="196" y="101"/>
                      <a:pt x="196" y="9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685800">
                  <a:lnSpc>
                    <a:spcPct val="150000"/>
                  </a:lnSpc>
                  <a:defRPr/>
                </a:pPr>
                <a:endParaRPr lang="id-ID" sz="600" dirty="0">
                  <a:cs typeface="+mn-ea"/>
                  <a:sym typeface="+mn-lt"/>
                </a:endParaRPr>
              </a:p>
            </p:txBody>
          </p:sp>
          <p:sp>
            <p:nvSpPr>
              <p:cNvPr id="8" name="Freeform 35"/>
              <p:cNvSpPr>
                <a:spLocks noEditPoints="1"/>
              </p:cNvSpPr>
              <p:nvPr/>
            </p:nvSpPr>
            <p:spPr bwMode="auto">
              <a:xfrm>
                <a:off x="7275513" y="5302250"/>
                <a:ext cx="1012825" cy="1012825"/>
              </a:xfrm>
              <a:custGeom>
                <a:avLst/>
                <a:gdLst>
                  <a:gd name="T0" fmla="*/ 176 w 352"/>
                  <a:gd name="T1" fmla="*/ 0 h 352"/>
                  <a:gd name="T2" fmla="*/ 0 w 352"/>
                  <a:gd name="T3" fmla="*/ 176 h 352"/>
                  <a:gd name="T4" fmla="*/ 176 w 352"/>
                  <a:gd name="T5" fmla="*/ 352 h 352"/>
                  <a:gd name="T6" fmla="*/ 352 w 352"/>
                  <a:gd name="T7" fmla="*/ 176 h 352"/>
                  <a:gd name="T8" fmla="*/ 176 w 352"/>
                  <a:gd name="T9" fmla="*/ 0 h 352"/>
                  <a:gd name="T10" fmla="*/ 258 w 352"/>
                  <a:gd name="T11" fmla="*/ 261 h 352"/>
                  <a:gd name="T12" fmla="*/ 188 w 352"/>
                  <a:gd name="T13" fmla="*/ 294 h 352"/>
                  <a:gd name="T14" fmla="*/ 96 w 352"/>
                  <a:gd name="T15" fmla="*/ 263 h 352"/>
                  <a:gd name="T16" fmla="*/ 59 w 352"/>
                  <a:gd name="T17" fmla="*/ 189 h 352"/>
                  <a:gd name="T18" fmla="*/ 157 w 352"/>
                  <a:gd name="T19" fmla="*/ 60 h 352"/>
                  <a:gd name="T20" fmla="*/ 175 w 352"/>
                  <a:gd name="T21" fmla="*/ 58 h 352"/>
                  <a:gd name="T22" fmla="*/ 176 w 352"/>
                  <a:gd name="T23" fmla="*/ 58 h 352"/>
                  <a:gd name="T24" fmla="*/ 196 w 352"/>
                  <a:gd name="T25" fmla="*/ 60 h 352"/>
                  <a:gd name="T26" fmla="*/ 272 w 352"/>
                  <a:gd name="T27" fmla="*/ 108 h 352"/>
                  <a:gd name="T28" fmla="*/ 293 w 352"/>
                  <a:gd name="T29" fmla="*/ 162 h 352"/>
                  <a:gd name="T30" fmla="*/ 258 w 352"/>
                  <a:gd name="T31" fmla="*/ 261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52" h="352">
                    <a:moveTo>
                      <a:pt x="176" y="0"/>
                    </a:moveTo>
                    <a:cubicBezTo>
                      <a:pt x="79" y="0"/>
                      <a:pt x="0" y="79"/>
                      <a:pt x="0" y="176"/>
                    </a:cubicBezTo>
                    <a:cubicBezTo>
                      <a:pt x="0" y="273"/>
                      <a:pt x="79" y="352"/>
                      <a:pt x="176" y="352"/>
                    </a:cubicBezTo>
                    <a:cubicBezTo>
                      <a:pt x="273" y="352"/>
                      <a:pt x="352" y="273"/>
                      <a:pt x="352" y="176"/>
                    </a:cubicBezTo>
                    <a:cubicBezTo>
                      <a:pt x="352" y="79"/>
                      <a:pt x="273" y="0"/>
                      <a:pt x="176" y="0"/>
                    </a:cubicBezTo>
                    <a:close/>
                    <a:moveTo>
                      <a:pt x="258" y="261"/>
                    </a:moveTo>
                    <a:cubicBezTo>
                      <a:pt x="238" y="280"/>
                      <a:pt x="215" y="291"/>
                      <a:pt x="188" y="294"/>
                    </a:cubicBezTo>
                    <a:cubicBezTo>
                      <a:pt x="153" y="297"/>
                      <a:pt x="122" y="287"/>
                      <a:pt x="96" y="263"/>
                    </a:cubicBezTo>
                    <a:cubicBezTo>
                      <a:pt x="75" y="243"/>
                      <a:pt x="62" y="218"/>
                      <a:pt x="59" y="189"/>
                    </a:cubicBezTo>
                    <a:cubicBezTo>
                      <a:pt x="52" y="127"/>
                      <a:pt x="96" y="69"/>
                      <a:pt x="157" y="60"/>
                    </a:cubicBezTo>
                    <a:cubicBezTo>
                      <a:pt x="163" y="59"/>
                      <a:pt x="169" y="59"/>
                      <a:pt x="175" y="58"/>
                    </a:cubicBezTo>
                    <a:cubicBezTo>
                      <a:pt x="176" y="58"/>
                      <a:pt x="176" y="58"/>
                      <a:pt x="176" y="58"/>
                    </a:cubicBezTo>
                    <a:cubicBezTo>
                      <a:pt x="183" y="59"/>
                      <a:pt x="189" y="59"/>
                      <a:pt x="196" y="60"/>
                    </a:cubicBezTo>
                    <a:cubicBezTo>
                      <a:pt x="227" y="66"/>
                      <a:pt x="253" y="82"/>
                      <a:pt x="272" y="108"/>
                    </a:cubicBezTo>
                    <a:cubicBezTo>
                      <a:pt x="283" y="124"/>
                      <a:pt x="291" y="142"/>
                      <a:pt x="293" y="162"/>
                    </a:cubicBezTo>
                    <a:cubicBezTo>
                      <a:pt x="297" y="200"/>
                      <a:pt x="286" y="234"/>
                      <a:pt x="258" y="261"/>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685800">
                  <a:lnSpc>
                    <a:spcPct val="150000"/>
                  </a:lnSpc>
                  <a:defRPr/>
                </a:pPr>
                <a:endParaRPr lang="id-ID" sz="600" dirty="0">
                  <a:cs typeface="+mn-ea"/>
                  <a:sym typeface="+mn-lt"/>
                </a:endParaRPr>
              </a:p>
            </p:txBody>
          </p:sp>
        </p:grpSp>
        <p:sp>
          <p:nvSpPr>
            <p:cNvPr id="15" name="Text Box 10"/>
            <p:cNvSpPr txBox="1">
              <a:spLocks noChangeArrowheads="1"/>
            </p:cNvSpPr>
            <p:nvPr/>
          </p:nvSpPr>
          <p:spPr bwMode="auto">
            <a:xfrm>
              <a:off x="7124653" y="2008885"/>
              <a:ext cx="1605766" cy="987418"/>
            </a:xfrm>
            <a:prstGeom prst="rect">
              <a:avLst/>
            </a:prstGeom>
            <a:noFill/>
            <a:ln w="9525">
              <a:noFill/>
              <a:miter lim="800000"/>
            </a:ln>
          </p:spPr>
          <p:txBody>
            <a:bodyPr lIns="64290" tIns="32145" rIns="64290" bIns="32145">
              <a:spAutoFit/>
            </a:bodyPr>
            <a:lstStyle/>
            <a:p>
              <a:pPr>
                <a:lnSpc>
                  <a:spcPct val="150000"/>
                </a:lnSpc>
              </a:pPr>
              <a:r>
                <a:rPr lang="zh-CN" altLang="en-US" sz="1000" dirty="0">
                  <a:solidFill>
                    <a:schemeClr val="bg1">
                      <a:lumMod val="65000"/>
                    </a:schemeClr>
                  </a:solidFill>
                  <a:cs typeface="+mn-ea"/>
                  <a:sym typeface="+mn-lt"/>
                </a:rPr>
                <a:t>点击请替换文字内容</a:t>
              </a:r>
            </a:p>
            <a:p>
              <a:pPr>
                <a:lnSpc>
                  <a:spcPct val="150000"/>
                </a:lnSpc>
              </a:pPr>
              <a:r>
                <a:rPr lang="zh-CN" altLang="en-US" sz="600" dirty="0">
                  <a:solidFill>
                    <a:schemeClr val="bg1">
                      <a:lumMod val="65000"/>
                    </a:schemeClr>
                  </a:solidFill>
                  <a:cs typeface="+mn-ea"/>
                  <a:sym typeface="+mn-lt"/>
                </a:rPr>
                <a:t>请替换文字内容，点击添加相关标题文字，修改文字内容，也可以直接复制你的内容到此。请替换文字内容，点击添加相关标题文字，修改文字内容，也可以直接复制你的内容到此。</a:t>
              </a:r>
            </a:p>
          </p:txBody>
        </p:sp>
      </p:grpSp>
      <p:grpSp>
        <p:nvGrpSpPr>
          <p:cNvPr id="5" name="组合 26"/>
          <p:cNvGrpSpPr/>
          <p:nvPr/>
        </p:nvGrpSpPr>
        <p:grpSpPr bwMode="auto">
          <a:xfrm>
            <a:off x="6421132" y="3205164"/>
            <a:ext cx="2146182" cy="1072386"/>
            <a:chOff x="6597339" y="3205806"/>
            <a:chExt cx="2145995" cy="1071864"/>
          </a:xfrm>
        </p:grpSpPr>
        <p:grpSp>
          <p:nvGrpSpPr>
            <p:cNvPr id="9" name="Group 92"/>
            <p:cNvGrpSpPr>
              <a:grpSpLocks noChangeAspect="1"/>
            </p:cNvGrpSpPr>
            <p:nvPr/>
          </p:nvGrpSpPr>
          <p:grpSpPr>
            <a:xfrm>
              <a:off x="6597339" y="3205806"/>
              <a:ext cx="432000" cy="432833"/>
              <a:chOff x="4427538" y="3192463"/>
              <a:chExt cx="823913" cy="825500"/>
            </a:xfrm>
            <a:solidFill>
              <a:schemeClr val="accent1"/>
            </a:solidFill>
          </p:grpSpPr>
          <p:sp>
            <p:nvSpPr>
              <p:cNvPr id="10" name="Oval 23"/>
              <p:cNvSpPr>
                <a:spLocks noChangeArrowheads="1"/>
              </p:cNvSpPr>
              <p:nvPr/>
            </p:nvSpPr>
            <p:spPr bwMode="auto">
              <a:xfrm>
                <a:off x="4813301" y="3825875"/>
                <a:ext cx="57150" cy="57150"/>
              </a:xfrm>
              <a:prstGeom prst="ellipse">
                <a:avLst/>
              </a:pr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685800">
                  <a:lnSpc>
                    <a:spcPct val="150000"/>
                  </a:lnSpc>
                  <a:defRPr/>
                </a:pPr>
                <a:endParaRPr lang="id-ID" sz="600" dirty="0">
                  <a:cs typeface="+mn-ea"/>
                  <a:sym typeface="+mn-lt"/>
                </a:endParaRPr>
              </a:p>
            </p:txBody>
          </p:sp>
          <p:sp>
            <p:nvSpPr>
              <p:cNvPr id="11" name="Rectangle 24"/>
              <p:cNvSpPr>
                <a:spLocks noChangeArrowheads="1"/>
              </p:cNvSpPr>
              <p:nvPr/>
            </p:nvSpPr>
            <p:spPr bwMode="auto">
              <a:xfrm>
                <a:off x="4784726" y="3352800"/>
                <a:ext cx="115888" cy="15875"/>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6435" tIns="48218" rIns="96435" bIns="48218"/>
              <a:lstStyle/>
              <a:p>
                <a:pPr defTabSz="685800">
                  <a:lnSpc>
                    <a:spcPct val="150000"/>
                  </a:lnSpc>
                  <a:defRPr/>
                </a:pPr>
                <a:endParaRPr lang="id-ID" sz="600" dirty="0">
                  <a:cs typeface="+mn-ea"/>
                  <a:sym typeface="+mn-lt"/>
                </a:endParaRPr>
              </a:p>
            </p:txBody>
          </p:sp>
          <p:sp>
            <p:nvSpPr>
              <p:cNvPr id="12" name="Freeform 25"/>
              <p:cNvSpPr>
                <a:spLocks noEditPoints="1"/>
              </p:cNvSpPr>
              <p:nvPr/>
            </p:nvSpPr>
            <p:spPr bwMode="auto">
              <a:xfrm>
                <a:off x="4427538" y="3192463"/>
                <a:ext cx="823913" cy="825500"/>
              </a:xfrm>
              <a:custGeom>
                <a:avLst/>
                <a:gdLst>
                  <a:gd name="T0" fmla="*/ 143 w 286"/>
                  <a:gd name="T1" fmla="*/ 0 h 287"/>
                  <a:gd name="T2" fmla="*/ 0 w 286"/>
                  <a:gd name="T3" fmla="*/ 143 h 287"/>
                  <a:gd name="T4" fmla="*/ 143 w 286"/>
                  <a:gd name="T5" fmla="*/ 287 h 287"/>
                  <a:gd name="T6" fmla="*/ 286 w 286"/>
                  <a:gd name="T7" fmla="*/ 143 h 287"/>
                  <a:gd name="T8" fmla="*/ 143 w 286"/>
                  <a:gd name="T9" fmla="*/ 0 h 287"/>
                  <a:gd name="T10" fmla="*/ 201 w 286"/>
                  <a:gd name="T11" fmla="*/ 234 h 287"/>
                  <a:gd name="T12" fmla="*/ 187 w 286"/>
                  <a:gd name="T13" fmla="*/ 248 h 287"/>
                  <a:gd name="T14" fmla="*/ 101 w 286"/>
                  <a:gd name="T15" fmla="*/ 248 h 287"/>
                  <a:gd name="T16" fmla="*/ 87 w 286"/>
                  <a:gd name="T17" fmla="*/ 234 h 287"/>
                  <a:gd name="T18" fmla="*/ 87 w 286"/>
                  <a:gd name="T19" fmla="*/ 60 h 287"/>
                  <a:gd name="T20" fmla="*/ 101 w 286"/>
                  <a:gd name="T21" fmla="*/ 46 h 287"/>
                  <a:gd name="T22" fmla="*/ 187 w 286"/>
                  <a:gd name="T23" fmla="*/ 46 h 287"/>
                  <a:gd name="T24" fmla="*/ 201 w 286"/>
                  <a:gd name="T25" fmla="*/ 60 h 287"/>
                  <a:gd name="T26" fmla="*/ 201 w 286"/>
                  <a:gd name="T27" fmla="*/ 23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6" h="287">
                    <a:moveTo>
                      <a:pt x="143" y="0"/>
                    </a:moveTo>
                    <a:cubicBezTo>
                      <a:pt x="64" y="0"/>
                      <a:pt x="0" y="64"/>
                      <a:pt x="0" y="143"/>
                    </a:cubicBezTo>
                    <a:cubicBezTo>
                      <a:pt x="0" y="222"/>
                      <a:pt x="64" y="287"/>
                      <a:pt x="143" y="287"/>
                    </a:cubicBezTo>
                    <a:cubicBezTo>
                      <a:pt x="222" y="287"/>
                      <a:pt x="286" y="222"/>
                      <a:pt x="286" y="143"/>
                    </a:cubicBezTo>
                    <a:cubicBezTo>
                      <a:pt x="286" y="64"/>
                      <a:pt x="222" y="0"/>
                      <a:pt x="143" y="0"/>
                    </a:cubicBezTo>
                    <a:close/>
                    <a:moveTo>
                      <a:pt x="201" y="234"/>
                    </a:moveTo>
                    <a:cubicBezTo>
                      <a:pt x="201" y="242"/>
                      <a:pt x="195" y="248"/>
                      <a:pt x="187" y="248"/>
                    </a:cubicBezTo>
                    <a:cubicBezTo>
                      <a:pt x="101" y="248"/>
                      <a:pt x="101" y="248"/>
                      <a:pt x="101" y="248"/>
                    </a:cubicBezTo>
                    <a:cubicBezTo>
                      <a:pt x="93" y="248"/>
                      <a:pt x="87" y="242"/>
                      <a:pt x="87" y="234"/>
                    </a:cubicBezTo>
                    <a:cubicBezTo>
                      <a:pt x="87" y="60"/>
                      <a:pt x="87" y="60"/>
                      <a:pt x="87" y="60"/>
                    </a:cubicBezTo>
                    <a:cubicBezTo>
                      <a:pt x="87" y="52"/>
                      <a:pt x="93" y="46"/>
                      <a:pt x="101" y="46"/>
                    </a:cubicBezTo>
                    <a:cubicBezTo>
                      <a:pt x="187" y="46"/>
                      <a:pt x="187" y="46"/>
                      <a:pt x="187" y="46"/>
                    </a:cubicBezTo>
                    <a:cubicBezTo>
                      <a:pt x="195" y="46"/>
                      <a:pt x="201" y="52"/>
                      <a:pt x="201" y="60"/>
                    </a:cubicBezTo>
                    <a:lnTo>
                      <a:pt x="201" y="234"/>
                    </a:lnTo>
                    <a:close/>
                  </a:path>
                </a:pathLst>
              </a:custGeom>
              <a:solidFill>
                <a:schemeClr val="accent4"/>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685800">
                  <a:lnSpc>
                    <a:spcPct val="150000"/>
                  </a:lnSpc>
                  <a:defRPr/>
                </a:pPr>
                <a:endParaRPr lang="id-ID" sz="600" dirty="0">
                  <a:cs typeface="+mn-ea"/>
                  <a:sym typeface="+mn-lt"/>
                </a:endParaRPr>
              </a:p>
            </p:txBody>
          </p:sp>
          <p:sp>
            <p:nvSpPr>
              <p:cNvPr id="13" name="Oval 26"/>
              <p:cNvSpPr>
                <a:spLocks noChangeArrowheads="1"/>
              </p:cNvSpPr>
              <p:nvPr/>
            </p:nvSpPr>
            <p:spPr bwMode="auto">
              <a:xfrm>
                <a:off x="4926013" y="3351213"/>
                <a:ext cx="22225" cy="19050"/>
              </a:xfrm>
              <a:prstGeom prst="ellipse">
                <a:avLst/>
              </a:prstGeom>
              <a:solidFill>
                <a:srgbClr val="A6A6A6"/>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pPr defTabSz="685800">
                  <a:lnSpc>
                    <a:spcPct val="150000"/>
                  </a:lnSpc>
                  <a:defRPr/>
                </a:pPr>
                <a:endParaRPr lang="id-ID" sz="600" dirty="0">
                  <a:cs typeface="+mn-ea"/>
                  <a:sym typeface="+mn-lt"/>
                </a:endParaRPr>
              </a:p>
            </p:txBody>
          </p:sp>
          <p:sp>
            <p:nvSpPr>
              <p:cNvPr id="14" name="Rectangle 27"/>
              <p:cNvSpPr>
                <a:spLocks noChangeArrowheads="1"/>
              </p:cNvSpPr>
              <p:nvPr/>
            </p:nvSpPr>
            <p:spPr bwMode="auto">
              <a:xfrm>
                <a:off x="4710113" y="3397250"/>
                <a:ext cx="265113" cy="400050"/>
              </a:xfrm>
              <a:prstGeom prst="rect">
                <a:avLst/>
              </a:prstGeom>
              <a:solidFill>
                <a:schemeClr val="accent4"/>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6435" tIns="48218" rIns="96435" bIns="48218"/>
              <a:lstStyle/>
              <a:p>
                <a:pPr defTabSz="685800">
                  <a:lnSpc>
                    <a:spcPct val="150000"/>
                  </a:lnSpc>
                  <a:defRPr/>
                </a:pPr>
                <a:endParaRPr lang="id-ID" sz="600" dirty="0">
                  <a:cs typeface="+mn-ea"/>
                  <a:sym typeface="+mn-lt"/>
                </a:endParaRPr>
              </a:p>
            </p:txBody>
          </p:sp>
        </p:grpSp>
        <p:sp>
          <p:nvSpPr>
            <p:cNvPr id="16" name="Text Box 10"/>
            <p:cNvSpPr txBox="1">
              <a:spLocks noChangeArrowheads="1"/>
            </p:cNvSpPr>
            <p:nvPr/>
          </p:nvSpPr>
          <p:spPr bwMode="auto">
            <a:xfrm>
              <a:off x="7137012" y="3289903"/>
              <a:ext cx="1606322" cy="987767"/>
            </a:xfrm>
            <a:prstGeom prst="rect">
              <a:avLst/>
            </a:prstGeom>
            <a:noFill/>
            <a:ln w="9525">
              <a:noFill/>
              <a:miter lim="800000"/>
            </a:ln>
          </p:spPr>
          <p:txBody>
            <a:bodyPr lIns="64290" tIns="32145" rIns="64290" bIns="32145">
              <a:spAutoFit/>
            </a:bodyPr>
            <a:lstStyle/>
            <a:p>
              <a:pPr>
                <a:lnSpc>
                  <a:spcPct val="150000"/>
                </a:lnSpc>
              </a:pPr>
              <a:r>
                <a:rPr lang="zh-CN" altLang="en-US" sz="1000" dirty="0">
                  <a:solidFill>
                    <a:schemeClr val="bg1">
                      <a:lumMod val="65000"/>
                    </a:schemeClr>
                  </a:solidFill>
                  <a:cs typeface="+mn-ea"/>
                  <a:sym typeface="+mn-lt"/>
                </a:rPr>
                <a:t>点击请替换文字内容</a:t>
              </a:r>
            </a:p>
            <a:p>
              <a:pPr>
                <a:lnSpc>
                  <a:spcPct val="150000"/>
                </a:lnSpc>
              </a:pPr>
              <a:r>
                <a:rPr lang="zh-CN" altLang="en-US" sz="600" dirty="0">
                  <a:solidFill>
                    <a:schemeClr val="bg1">
                      <a:lumMod val="65000"/>
                    </a:schemeClr>
                  </a:solidFill>
                  <a:cs typeface="+mn-ea"/>
                  <a:sym typeface="+mn-lt"/>
                </a:rPr>
                <a:t>请替换文字内容，点击添加相关标题文字，修改文字内容，也可以直接复制你的内容到此。请替换文字内容，点击添加相关标题文字，修改文字内容，也可以直接复制你的内容到此。</a:t>
              </a:r>
            </a:p>
          </p:txBody>
        </p:sp>
      </p:grpSp>
      <p:grpSp>
        <p:nvGrpSpPr>
          <p:cNvPr id="17" name="组合 27"/>
          <p:cNvGrpSpPr/>
          <p:nvPr/>
        </p:nvGrpSpPr>
        <p:grpSpPr bwMode="auto">
          <a:xfrm>
            <a:off x="641896" y="1979613"/>
            <a:ext cx="2200154" cy="887847"/>
            <a:chOff x="189578" y="1980213"/>
            <a:chExt cx="2200182" cy="887894"/>
          </a:xfrm>
        </p:grpSpPr>
        <p:sp>
          <p:nvSpPr>
            <p:cNvPr id="34831" name="Freeform 31"/>
            <p:cNvSpPr>
              <a:spLocks noChangeAspect="1" noEditPoints="1"/>
            </p:cNvSpPr>
            <p:nvPr/>
          </p:nvSpPr>
          <p:spPr bwMode="auto">
            <a:xfrm>
              <a:off x="1957760" y="1980213"/>
              <a:ext cx="432000" cy="432851"/>
            </a:xfrm>
            <a:custGeom>
              <a:avLst/>
              <a:gdLst>
                <a:gd name="T0" fmla="*/ 216000 w 280"/>
                <a:gd name="T1" fmla="*/ 0 h 280"/>
                <a:gd name="T2" fmla="*/ 0 w 280"/>
                <a:gd name="T3" fmla="*/ 216426 h 280"/>
                <a:gd name="T4" fmla="*/ 216000 w 280"/>
                <a:gd name="T5" fmla="*/ 432851 h 280"/>
                <a:gd name="T6" fmla="*/ 432000 w 280"/>
                <a:gd name="T7" fmla="*/ 216426 h 280"/>
                <a:gd name="T8" fmla="*/ 216000 w 280"/>
                <a:gd name="T9" fmla="*/ 0 h 280"/>
                <a:gd name="T10" fmla="*/ 285429 w 280"/>
                <a:gd name="T11" fmla="*/ 106667 h 280"/>
                <a:gd name="T12" fmla="*/ 325543 w 280"/>
                <a:gd name="T13" fmla="*/ 146860 h 280"/>
                <a:gd name="T14" fmla="*/ 285429 w 280"/>
                <a:gd name="T15" fmla="*/ 188599 h 280"/>
                <a:gd name="T16" fmla="*/ 268457 w 280"/>
                <a:gd name="T17" fmla="*/ 183962 h 280"/>
                <a:gd name="T18" fmla="*/ 243771 w 280"/>
                <a:gd name="T19" fmla="*/ 146860 h 280"/>
                <a:gd name="T20" fmla="*/ 285429 w 280"/>
                <a:gd name="T21" fmla="*/ 106667 h 280"/>
                <a:gd name="T22" fmla="*/ 217543 w 280"/>
                <a:gd name="T23" fmla="*/ 148406 h 280"/>
                <a:gd name="T24" fmla="*/ 257657 w 280"/>
                <a:gd name="T25" fmla="*/ 190145 h 280"/>
                <a:gd name="T26" fmla="*/ 217543 w 280"/>
                <a:gd name="T27" fmla="*/ 230339 h 280"/>
                <a:gd name="T28" fmla="*/ 177429 w 280"/>
                <a:gd name="T29" fmla="*/ 190145 h 280"/>
                <a:gd name="T30" fmla="*/ 217543 w 280"/>
                <a:gd name="T31" fmla="*/ 148406 h 280"/>
                <a:gd name="T32" fmla="*/ 146571 w 280"/>
                <a:gd name="T33" fmla="*/ 106667 h 280"/>
                <a:gd name="T34" fmla="*/ 186686 w 280"/>
                <a:gd name="T35" fmla="*/ 146860 h 280"/>
                <a:gd name="T36" fmla="*/ 186686 w 280"/>
                <a:gd name="T37" fmla="*/ 149952 h 280"/>
                <a:gd name="T38" fmla="*/ 168171 w 280"/>
                <a:gd name="T39" fmla="*/ 182416 h 280"/>
                <a:gd name="T40" fmla="*/ 146571 w 280"/>
                <a:gd name="T41" fmla="*/ 188599 h 280"/>
                <a:gd name="T42" fmla="*/ 104914 w 280"/>
                <a:gd name="T43" fmla="*/ 146860 h 280"/>
                <a:gd name="T44" fmla="*/ 146571 w 280"/>
                <a:gd name="T45" fmla="*/ 106667 h 280"/>
                <a:gd name="T46" fmla="*/ 138857 w 280"/>
                <a:gd name="T47" fmla="*/ 298358 h 280"/>
                <a:gd name="T48" fmla="*/ 80229 w 280"/>
                <a:gd name="T49" fmla="*/ 287537 h 280"/>
                <a:gd name="T50" fmla="*/ 77143 w 280"/>
                <a:gd name="T51" fmla="*/ 285991 h 280"/>
                <a:gd name="T52" fmla="*/ 77143 w 280"/>
                <a:gd name="T53" fmla="*/ 285991 h 280"/>
                <a:gd name="T54" fmla="*/ 77143 w 280"/>
                <a:gd name="T55" fmla="*/ 242706 h 280"/>
                <a:gd name="T56" fmla="*/ 129600 w 280"/>
                <a:gd name="T57" fmla="*/ 191691 h 280"/>
                <a:gd name="T58" fmla="*/ 163543 w 280"/>
                <a:gd name="T59" fmla="*/ 191691 h 280"/>
                <a:gd name="T60" fmla="*/ 166629 w 280"/>
                <a:gd name="T61" fmla="*/ 191691 h 280"/>
                <a:gd name="T62" fmla="*/ 182057 w 280"/>
                <a:gd name="T63" fmla="*/ 225701 h 280"/>
                <a:gd name="T64" fmla="*/ 138857 w 280"/>
                <a:gd name="T65" fmla="*/ 285991 h 280"/>
                <a:gd name="T66" fmla="*/ 138857 w 280"/>
                <a:gd name="T67" fmla="*/ 298358 h 280"/>
                <a:gd name="T68" fmla="*/ 286971 w 280"/>
                <a:gd name="T69" fmla="*/ 327730 h 280"/>
                <a:gd name="T70" fmla="*/ 286971 w 280"/>
                <a:gd name="T71" fmla="*/ 327730 h 280"/>
                <a:gd name="T72" fmla="*/ 283886 w 280"/>
                <a:gd name="T73" fmla="*/ 329276 h 280"/>
                <a:gd name="T74" fmla="*/ 222171 w 280"/>
                <a:gd name="T75" fmla="*/ 340097 h 280"/>
                <a:gd name="T76" fmla="*/ 151200 w 280"/>
                <a:gd name="T77" fmla="*/ 329276 h 280"/>
                <a:gd name="T78" fmla="*/ 148114 w 280"/>
                <a:gd name="T79" fmla="*/ 327730 h 280"/>
                <a:gd name="T80" fmla="*/ 148114 w 280"/>
                <a:gd name="T81" fmla="*/ 327730 h 280"/>
                <a:gd name="T82" fmla="*/ 148114 w 280"/>
                <a:gd name="T83" fmla="*/ 285991 h 280"/>
                <a:gd name="T84" fmla="*/ 200571 w 280"/>
                <a:gd name="T85" fmla="*/ 233430 h 280"/>
                <a:gd name="T86" fmla="*/ 234514 w 280"/>
                <a:gd name="T87" fmla="*/ 233430 h 280"/>
                <a:gd name="T88" fmla="*/ 286971 w 280"/>
                <a:gd name="T89" fmla="*/ 285991 h 280"/>
                <a:gd name="T90" fmla="*/ 286971 w 280"/>
                <a:gd name="T91" fmla="*/ 327730 h 280"/>
                <a:gd name="T92" fmla="*/ 354857 w 280"/>
                <a:gd name="T93" fmla="*/ 285991 h 280"/>
                <a:gd name="T94" fmla="*/ 354857 w 280"/>
                <a:gd name="T95" fmla="*/ 285991 h 280"/>
                <a:gd name="T96" fmla="*/ 351771 w 280"/>
                <a:gd name="T97" fmla="*/ 287537 h 280"/>
                <a:gd name="T98" fmla="*/ 296229 w 280"/>
                <a:gd name="T99" fmla="*/ 298358 h 280"/>
                <a:gd name="T100" fmla="*/ 296229 w 280"/>
                <a:gd name="T101" fmla="*/ 285991 h 280"/>
                <a:gd name="T102" fmla="*/ 253029 w 280"/>
                <a:gd name="T103" fmla="*/ 225701 h 280"/>
                <a:gd name="T104" fmla="*/ 268457 w 280"/>
                <a:gd name="T105" fmla="*/ 191691 h 280"/>
                <a:gd name="T106" fmla="*/ 302400 w 280"/>
                <a:gd name="T107" fmla="*/ 191691 h 280"/>
                <a:gd name="T108" fmla="*/ 354857 w 280"/>
                <a:gd name="T109" fmla="*/ 242706 h 280"/>
                <a:gd name="T110" fmla="*/ 354857 w 280"/>
                <a:gd name="T111" fmla="*/ 285991 h 28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80" h="280">
                  <a:moveTo>
                    <a:pt x="140" y="0"/>
                  </a:moveTo>
                  <a:cubicBezTo>
                    <a:pt x="62" y="0"/>
                    <a:pt x="0" y="62"/>
                    <a:pt x="0" y="140"/>
                  </a:cubicBezTo>
                  <a:cubicBezTo>
                    <a:pt x="0" y="217"/>
                    <a:pt x="62" y="280"/>
                    <a:pt x="140" y="280"/>
                  </a:cubicBezTo>
                  <a:cubicBezTo>
                    <a:pt x="217" y="280"/>
                    <a:pt x="280" y="217"/>
                    <a:pt x="280" y="140"/>
                  </a:cubicBezTo>
                  <a:cubicBezTo>
                    <a:pt x="280" y="62"/>
                    <a:pt x="217" y="0"/>
                    <a:pt x="140" y="0"/>
                  </a:cubicBezTo>
                  <a:close/>
                  <a:moveTo>
                    <a:pt x="185" y="69"/>
                  </a:moveTo>
                  <a:cubicBezTo>
                    <a:pt x="199" y="69"/>
                    <a:pt x="211" y="81"/>
                    <a:pt x="211" y="95"/>
                  </a:cubicBezTo>
                  <a:cubicBezTo>
                    <a:pt x="211" y="110"/>
                    <a:pt x="199" y="122"/>
                    <a:pt x="185" y="122"/>
                  </a:cubicBezTo>
                  <a:cubicBezTo>
                    <a:pt x="181" y="122"/>
                    <a:pt x="177" y="121"/>
                    <a:pt x="174" y="119"/>
                  </a:cubicBezTo>
                  <a:cubicBezTo>
                    <a:pt x="173" y="109"/>
                    <a:pt x="167" y="100"/>
                    <a:pt x="158" y="95"/>
                  </a:cubicBezTo>
                  <a:cubicBezTo>
                    <a:pt x="159" y="81"/>
                    <a:pt x="170" y="69"/>
                    <a:pt x="185" y="69"/>
                  </a:cubicBezTo>
                  <a:close/>
                  <a:moveTo>
                    <a:pt x="141" y="96"/>
                  </a:moveTo>
                  <a:cubicBezTo>
                    <a:pt x="156" y="96"/>
                    <a:pt x="167" y="108"/>
                    <a:pt x="167" y="123"/>
                  </a:cubicBezTo>
                  <a:cubicBezTo>
                    <a:pt x="167" y="137"/>
                    <a:pt x="156" y="149"/>
                    <a:pt x="141" y="149"/>
                  </a:cubicBezTo>
                  <a:cubicBezTo>
                    <a:pt x="127" y="149"/>
                    <a:pt x="115" y="137"/>
                    <a:pt x="115" y="123"/>
                  </a:cubicBezTo>
                  <a:cubicBezTo>
                    <a:pt x="115" y="108"/>
                    <a:pt x="127" y="96"/>
                    <a:pt x="141" y="96"/>
                  </a:cubicBezTo>
                  <a:close/>
                  <a:moveTo>
                    <a:pt x="95" y="69"/>
                  </a:moveTo>
                  <a:cubicBezTo>
                    <a:pt x="109" y="69"/>
                    <a:pt x="121" y="81"/>
                    <a:pt x="121" y="95"/>
                  </a:cubicBezTo>
                  <a:cubicBezTo>
                    <a:pt x="121" y="96"/>
                    <a:pt x="121" y="96"/>
                    <a:pt x="121" y="97"/>
                  </a:cubicBezTo>
                  <a:cubicBezTo>
                    <a:pt x="115" y="102"/>
                    <a:pt x="110" y="109"/>
                    <a:pt x="109" y="118"/>
                  </a:cubicBezTo>
                  <a:cubicBezTo>
                    <a:pt x="105" y="120"/>
                    <a:pt x="100" y="122"/>
                    <a:pt x="95" y="122"/>
                  </a:cubicBezTo>
                  <a:cubicBezTo>
                    <a:pt x="80" y="122"/>
                    <a:pt x="68" y="110"/>
                    <a:pt x="68" y="95"/>
                  </a:cubicBezTo>
                  <a:cubicBezTo>
                    <a:pt x="68" y="81"/>
                    <a:pt x="80" y="69"/>
                    <a:pt x="95" y="69"/>
                  </a:cubicBezTo>
                  <a:close/>
                  <a:moveTo>
                    <a:pt x="90" y="193"/>
                  </a:moveTo>
                  <a:cubicBezTo>
                    <a:pt x="79" y="192"/>
                    <a:pt x="66" y="190"/>
                    <a:pt x="52" y="186"/>
                  </a:cubicBezTo>
                  <a:cubicBezTo>
                    <a:pt x="50" y="185"/>
                    <a:pt x="50" y="185"/>
                    <a:pt x="50" y="185"/>
                  </a:cubicBezTo>
                  <a:cubicBezTo>
                    <a:pt x="50" y="185"/>
                    <a:pt x="50" y="185"/>
                    <a:pt x="50" y="185"/>
                  </a:cubicBezTo>
                  <a:cubicBezTo>
                    <a:pt x="50" y="157"/>
                    <a:pt x="50" y="157"/>
                    <a:pt x="50" y="157"/>
                  </a:cubicBezTo>
                  <a:cubicBezTo>
                    <a:pt x="50" y="139"/>
                    <a:pt x="65" y="124"/>
                    <a:pt x="84" y="124"/>
                  </a:cubicBezTo>
                  <a:cubicBezTo>
                    <a:pt x="106" y="124"/>
                    <a:pt x="106" y="124"/>
                    <a:pt x="106" y="124"/>
                  </a:cubicBezTo>
                  <a:cubicBezTo>
                    <a:pt x="107" y="124"/>
                    <a:pt x="108" y="124"/>
                    <a:pt x="108" y="124"/>
                  </a:cubicBezTo>
                  <a:cubicBezTo>
                    <a:pt x="109" y="132"/>
                    <a:pt x="113" y="140"/>
                    <a:pt x="118" y="146"/>
                  </a:cubicBezTo>
                  <a:cubicBezTo>
                    <a:pt x="102" y="151"/>
                    <a:pt x="90" y="166"/>
                    <a:pt x="90" y="185"/>
                  </a:cubicBezTo>
                  <a:lnTo>
                    <a:pt x="90" y="193"/>
                  </a:lnTo>
                  <a:close/>
                  <a:moveTo>
                    <a:pt x="186" y="212"/>
                  </a:moveTo>
                  <a:cubicBezTo>
                    <a:pt x="186" y="212"/>
                    <a:pt x="186" y="212"/>
                    <a:pt x="186" y="212"/>
                  </a:cubicBezTo>
                  <a:cubicBezTo>
                    <a:pt x="184" y="213"/>
                    <a:pt x="184" y="213"/>
                    <a:pt x="184" y="213"/>
                  </a:cubicBezTo>
                  <a:cubicBezTo>
                    <a:pt x="183" y="213"/>
                    <a:pt x="169" y="220"/>
                    <a:pt x="144" y="220"/>
                  </a:cubicBezTo>
                  <a:cubicBezTo>
                    <a:pt x="131" y="220"/>
                    <a:pt x="116" y="218"/>
                    <a:pt x="98" y="213"/>
                  </a:cubicBezTo>
                  <a:cubicBezTo>
                    <a:pt x="96" y="212"/>
                    <a:pt x="96" y="212"/>
                    <a:pt x="96" y="212"/>
                  </a:cubicBezTo>
                  <a:cubicBezTo>
                    <a:pt x="96" y="212"/>
                    <a:pt x="96" y="212"/>
                    <a:pt x="96" y="212"/>
                  </a:cubicBezTo>
                  <a:cubicBezTo>
                    <a:pt x="96" y="185"/>
                    <a:pt x="96" y="185"/>
                    <a:pt x="96" y="185"/>
                  </a:cubicBezTo>
                  <a:cubicBezTo>
                    <a:pt x="96" y="166"/>
                    <a:pt x="111" y="151"/>
                    <a:pt x="130" y="151"/>
                  </a:cubicBezTo>
                  <a:cubicBezTo>
                    <a:pt x="152" y="151"/>
                    <a:pt x="152" y="151"/>
                    <a:pt x="152" y="151"/>
                  </a:cubicBezTo>
                  <a:cubicBezTo>
                    <a:pt x="171" y="151"/>
                    <a:pt x="186" y="166"/>
                    <a:pt x="186" y="185"/>
                  </a:cubicBezTo>
                  <a:lnTo>
                    <a:pt x="186" y="212"/>
                  </a:lnTo>
                  <a:close/>
                  <a:moveTo>
                    <a:pt x="230" y="185"/>
                  </a:moveTo>
                  <a:cubicBezTo>
                    <a:pt x="230" y="185"/>
                    <a:pt x="230" y="185"/>
                    <a:pt x="230" y="185"/>
                  </a:cubicBezTo>
                  <a:cubicBezTo>
                    <a:pt x="228" y="186"/>
                    <a:pt x="228" y="186"/>
                    <a:pt x="228" y="186"/>
                  </a:cubicBezTo>
                  <a:cubicBezTo>
                    <a:pt x="227" y="186"/>
                    <a:pt x="214" y="192"/>
                    <a:pt x="192" y="193"/>
                  </a:cubicBezTo>
                  <a:cubicBezTo>
                    <a:pt x="192" y="185"/>
                    <a:pt x="192" y="185"/>
                    <a:pt x="192" y="185"/>
                  </a:cubicBezTo>
                  <a:cubicBezTo>
                    <a:pt x="192" y="166"/>
                    <a:pt x="180" y="151"/>
                    <a:pt x="164" y="146"/>
                  </a:cubicBezTo>
                  <a:cubicBezTo>
                    <a:pt x="170" y="140"/>
                    <a:pt x="173" y="132"/>
                    <a:pt x="174" y="124"/>
                  </a:cubicBezTo>
                  <a:cubicBezTo>
                    <a:pt x="196" y="124"/>
                    <a:pt x="196" y="124"/>
                    <a:pt x="196" y="124"/>
                  </a:cubicBezTo>
                  <a:cubicBezTo>
                    <a:pt x="215" y="124"/>
                    <a:pt x="230" y="139"/>
                    <a:pt x="230" y="157"/>
                  </a:cubicBezTo>
                  <a:lnTo>
                    <a:pt x="230" y="18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endParaRPr lang="zh-CN" altLang="en-US">
                <a:cs typeface="+mn-ea"/>
                <a:sym typeface="+mn-lt"/>
              </a:endParaRPr>
            </a:p>
          </p:txBody>
        </p:sp>
        <p:sp>
          <p:nvSpPr>
            <p:cNvPr id="19" name="Text Box 10"/>
            <p:cNvSpPr txBox="1">
              <a:spLocks noChangeArrowheads="1"/>
            </p:cNvSpPr>
            <p:nvPr/>
          </p:nvSpPr>
          <p:spPr bwMode="auto">
            <a:xfrm>
              <a:off x="189578" y="2018314"/>
              <a:ext cx="1677498" cy="849793"/>
            </a:xfrm>
            <a:prstGeom prst="rect">
              <a:avLst/>
            </a:prstGeom>
            <a:noFill/>
            <a:ln w="9525">
              <a:noFill/>
              <a:miter lim="800000"/>
            </a:ln>
          </p:spPr>
          <p:txBody>
            <a:bodyPr wrap="square" lIns="64290" tIns="32145" rIns="64290" bIns="32145">
              <a:spAutoFit/>
            </a:bodyPr>
            <a:lstStyle/>
            <a:p>
              <a:pPr>
                <a:lnSpc>
                  <a:spcPct val="150000"/>
                </a:lnSpc>
              </a:pPr>
              <a:r>
                <a:rPr lang="zh-CN" altLang="en-US" sz="1000" dirty="0">
                  <a:solidFill>
                    <a:schemeClr val="bg1">
                      <a:lumMod val="65000"/>
                    </a:schemeClr>
                  </a:solidFill>
                  <a:cs typeface="+mn-ea"/>
                  <a:sym typeface="+mn-lt"/>
                </a:rPr>
                <a:t>点击请替换文字内容</a:t>
              </a:r>
            </a:p>
            <a:p>
              <a:pPr>
                <a:lnSpc>
                  <a:spcPct val="150000"/>
                </a:lnSpc>
              </a:pPr>
              <a:r>
                <a:rPr lang="zh-CN" altLang="en-US" sz="600" dirty="0">
                  <a:solidFill>
                    <a:schemeClr val="bg1">
                      <a:lumMod val="65000"/>
                    </a:schemeClr>
                  </a:solidFill>
                  <a:cs typeface="+mn-ea"/>
                  <a:sym typeface="+mn-lt"/>
                </a:rPr>
                <a:t>请替换文字内容，点击添加相关标题文字，修改文字内容，也可以直接复制你的内容到此。请替换文字内容，点击添加相关标题文字，修改文字内容，也可以直接复制你的内容到此。</a:t>
              </a:r>
            </a:p>
          </p:txBody>
        </p:sp>
      </p:grpSp>
      <p:grpSp>
        <p:nvGrpSpPr>
          <p:cNvPr id="18" name="组合 28"/>
          <p:cNvGrpSpPr/>
          <p:nvPr/>
        </p:nvGrpSpPr>
        <p:grpSpPr bwMode="auto">
          <a:xfrm>
            <a:off x="641896" y="3201990"/>
            <a:ext cx="2200154" cy="1058099"/>
            <a:chOff x="189578" y="3201419"/>
            <a:chExt cx="2200182" cy="1059277"/>
          </a:xfrm>
        </p:grpSpPr>
        <p:sp>
          <p:nvSpPr>
            <p:cNvPr id="34829" name="Freeform 45"/>
            <p:cNvSpPr>
              <a:spLocks noChangeAspect="1" noEditPoints="1"/>
            </p:cNvSpPr>
            <p:nvPr/>
          </p:nvSpPr>
          <p:spPr bwMode="auto">
            <a:xfrm>
              <a:off x="1957760" y="3201419"/>
              <a:ext cx="432000" cy="432698"/>
            </a:xfrm>
            <a:custGeom>
              <a:avLst/>
              <a:gdLst>
                <a:gd name="T0" fmla="*/ 0 w 342"/>
                <a:gd name="T1" fmla="*/ 216349 h 342"/>
                <a:gd name="T2" fmla="*/ 432000 w 342"/>
                <a:gd name="T3" fmla="*/ 216349 h 342"/>
                <a:gd name="T4" fmla="*/ 60632 w 342"/>
                <a:gd name="T5" fmla="*/ 177128 h 342"/>
                <a:gd name="T6" fmla="*/ 136421 w 342"/>
                <a:gd name="T7" fmla="*/ 207493 h 342"/>
                <a:gd name="T8" fmla="*/ 60632 w 342"/>
                <a:gd name="T9" fmla="*/ 177128 h 342"/>
                <a:gd name="T10" fmla="*/ 137684 w 342"/>
                <a:gd name="T11" fmla="*/ 216349 h 342"/>
                <a:gd name="T12" fmla="*/ 83368 w 342"/>
                <a:gd name="T13" fmla="*/ 264427 h 342"/>
                <a:gd name="T14" fmla="*/ 120000 w 342"/>
                <a:gd name="T15" fmla="*/ 358051 h 342"/>
                <a:gd name="T16" fmla="*/ 120000 w 342"/>
                <a:gd name="T17" fmla="*/ 309974 h 342"/>
                <a:gd name="T18" fmla="*/ 120000 w 342"/>
                <a:gd name="T19" fmla="*/ 358051 h 342"/>
                <a:gd name="T20" fmla="*/ 84632 w 342"/>
                <a:gd name="T21" fmla="*/ 273283 h 342"/>
                <a:gd name="T22" fmla="*/ 144000 w 342"/>
                <a:gd name="T23" fmla="*/ 302383 h 342"/>
                <a:gd name="T24" fmla="*/ 213474 w 342"/>
                <a:gd name="T25" fmla="*/ 302383 h 342"/>
                <a:gd name="T26" fmla="*/ 151579 w 342"/>
                <a:gd name="T27" fmla="*/ 273283 h 342"/>
                <a:gd name="T28" fmla="*/ 213474 w 342"/>
                <a:gd name="T29" fmla="*/ 302383 h 342"/>
                <a:gd name="T30" fmla="*/ 150316 w 342"/>
                <a:gd name="T31" fmla="*/ 264427 h 342"/>
                <a:gd name="T32" fmla="*/ 221053 w 342"/>
                <a:gd name="T33" fmla="*/ 216349 h 342"/>
                <a:gd name="T34" fmla="*/ 146526 w 342"/>
                <a:gd name="T35" fmla="*/ 207493 h 342"/>
                <a:gd name="T36" fmla="*/ 223579 w 342"/>
                <a:gd name="T37" fmla="*/ 177128 h 342"/>
                <a:gd name="T38" fmla="*/ 146526 w 342"/>
                <a:gd name="T39" fmla="*/ 207493 h 342"/>
                <a:gd name="T40" fmla="*/ 223579 w 342"/>
                <a:gd name="T41" fmla="*/ 334012 h 342"/>
                <a:gd name="T42" fmla="*/ 271579 w 342"/>
                <a:gd name="T43" fmla="*/ 334012 h 342"/>
                <a:gd name="T44" fmla="*/ 274105 w 342"/>
                <a:gd name="T45" fmla="*/ 302383 h 342"/>
                <a:gd name="T46" fmla="*/ 224842 w 342"/>
                <a:gd name="T47" fmla="*/ 273283 h 342"/>
                <a:gd name="T48" fmla="*/ 274105 w 342"/>
                <a:gd name="T49" fmla="*/ 302383 h 342"/>
                <a:gd name="T50" fmla="*/ 226105 w 342"/>
                <a:gd name="T51" fmla="*/ 264427 h 342"/>
                <a:gd name="T52" fmla="*/ 296842 w 342"/>
                <a:gd name="T53" fmla="*/ 216349 h 342"/>
                <a:gd name="T54" fmla="*/ 357474 w 342"/>
                <a:gd name="T55" fmla="*/ 159415 h 342"/>
                <a:gd name="T56" fmla="*/ 304421 w 342"/>
                <a:gd name="T57" fmla="*/ 188515 h 342"/>
                <a:gd name="T58" fmla="*/ 229895 w 342"/>
                <a:gd name="T59" fmla="*/ 207493 h 342"/>
                <a:gd name="T60" fmla="*/ 277895 w 342"/>
                <a:gd name="T61" fmla="*/ 177128 h 342"/>
                <a:gd name="T62" fmla="*/ 318316 w 342"/>
                <a:gd name="T63" fmla="*/ 135376 h 342"/>
                <a:gd name="T64" fmla="*/ 328421 w 342"/>
                <a:gd name="T65" fmla="*/ 130315 h 342"/>
                <a:gd name="T66" fmla="*/ 357474 w 342"/>
                <a:gd name="T67" fmla="*/ 159415 h 34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342" h="342">
                  <a:moveTo>
                    <a:pt x="171" y="0"/>
                  </a:moveTo>
                  <a:cubicBezTo>
                    <a:pt x="76" y="0"/>
                    <a:pt x="0" y="77"/>
                    <a:pt x="0" y="171"/>
                  </a:cubicBezTo>
                  <a:cubicBezTo>
                    <a:pt x="0" y="266"/>
                    <a:pt x="76" y="342"/>
                    <a:pt x="171" y="342"/>
                  </a:cubicBezTo>
                  <a:cubicBezTo>
                    <a:pt x="265" y="342"/>
                    <a:pt x="342" y="266"/>
                    <a:pt x="342" y="171"/>
                  </a:cubicBezTo>
                  <a:cubicBezTo>
                    <a:pt x="342" y="77"/>
                    <a:pt x="265" y="0"/>
                    <a:pt x="171" y="0"/>
                  </a:cubicBezTo>
                  <a:close/>
                  <a:moveTo>
                    <a:pt x="48" y="140"/>
                  </a:moveTo>
                  <a:cubicBezTo>
                    <a:pt x="106" y="140"/>
                    <a:pt x="106" y="140"/>
                    <a:pt x="106" y="140"/>
                  </a:cubicBezTo>
                  <a:cubicBezTo>
                    <a:pt x="108" y="164"/>
                    <a:pt x="108" y="164"/>
                    <a:pt x="108" y="164"/>
                  </a:cubicBezTo>
                  <a:cubicBezTo>
                    <a:pt x="54" y="164"/>
                    <a:pt x="54" y="164"/>
                    <a:pt x="54" y="164"/>
                  </a:cubicBezTo>
                  <a:lnTo>
                    <a:pt x="48" y="140"/>
                  </a:lnTo>
                  <a:close/>
                  <a:moveTo>
                    <a:pt x="56" y="171"/>
                  </a:moveTo>
                  <a:cubicBezTo>
                    <a:pt x="109" y="171"/>
                    <a:pt x="109" y="171"/>
                    <a:pt x="109" y="171"/>
                  </a:cubicBezTo>
                  <a:cubicBezTo>
                    <a:pt x="112" y="209"/>
                    <a:pt x="112" y="209"/>
                    <a:pt x="112" y="209"/>
                  </a:cubicBezTo>
                  <a:cubicBezTo>
                    <a:pt x="66" y="209"/>
                    <a:pt x="66" y="209"/>
                    <a:pt x="66" y="209"/>
                  </a:cubicBezTo>
                  <a:lnTo>
                    <a:pt x="56" y="171"/>
                  </a:lnTo>
                  <a:close/>
                  <a:moveTo>
                    <a:pt x="95" y="283"/>
                  </a:moveTo>
                  <a:cubicBezTo>
                    <a:pt x="85" y="283"/>
                    <a:pt x="76" y="275"/>
                    <a:pt x="76" y="264"/>
                  </a:cubicBezTo>
                  <a:cubicBezTo>
                    <a:pt x="76" y="254"/>
                    <a:pt x="85" y="245"/>
                    <a:pt x="95" y="245"/>
                  </a:cubicBezTo>
                  <a:cubicBezTo>
                    <a:pt x="106" y="245"/>
                    <a:pt x="114" y="254"/>
                    <a:pt x="114" y="264"/>
                  </a:cubicBezTo>
                  <a:cubicBezTo>
                    <a:pt x="114" y="275"/>
                    <a:pt x="106" y="283"/>
                    <a:pt x="95" y="283"/>
                  </a:cubicBezTo>
                  <a:close/>
                  <a:moveTo>
                    <a:pt x="73" y="239"/>
                  </a:moveTo>
                  <a:cubicBezTo>
                    <a:pt x="67" y="216"/>
                    <a:pt x="67" y="216"/>
                    <a:pt x="67" y="216"/>
                  </a:cubicBezTo>
                  <a:cubicBezTo>
                    <a:pt x="113" y="216"/>
                    <a:pt x="113" y="216"/>
                    <a:pt x="113" y="216"/>
                  </a:cubicBezTo>
                  <a:cubicBezTo>
                    <a:pt x="114" y="239"/>
                    <a:pt x="114" y="239"/>
                    <a:pt x="114" y="239"/>
                  </a:cubicBezTo>
                  <a:lnTo>
                    <a:pt x="73" y="239"/>
                  </a:lnTo>
                  <a:close/>
                  <a:moveTo>
                    <a:pt x="169" y="239"/>
                  </a:moveTo>
                  <a:cubicBezTo>
                    <a:pt x="122" y="239"/>
                    <a:pt x="122" y="239"/>
                    <a:pt x="122" y="239"/>
                  </a:cubicBezTo>
                  <a:cubicBezTo>
                    <a:pt x="120" y="216"/>
                    <a:pt x="120" y="216"/>
                    <a:pt x="120" y="216"/>
                  </a:cubicBezTo>
                  <a:cubicBezTo>
                    <a:pt x="171" y="216"/>
                    <a:pt x="171" y="216"/>
                    <a:pt x="171" y="216"/>
                  </a:cubicBezTo>
                  <a:lnTo>
                    <a:pt x="169" y="239"/>
                  </a:lnTo>
                  <a:close/>
                  <a:moveTo>
                    <a:pt x="171" y="209"/>
                  </a:moveTo>
                  <a:cubicBezTo>
                    <a:pt x="119" y="209"/>
                    <a:pt x="119" y="209"/>
                    <a:pt x="119" y="209"/>
                  </a:cubicBezTo>
                  <a:cubicBezTo>
                    <a:pt x="116" y="171"/>
                    <a:pt x="116" y="171"/>
                    <a:pt x="116" y="171"/>
                  </a:cubicBezTo>
                  <a:cubicBezTo>
                    <a:pt x="175" y="171"/>
                    <a:pt x="175" y="171"/>
                    <a:pt x="175" y="171"/>
                  </a:cubicBezTo>
                  <a:lnTo>
                    <a:pt x="171" y="209"/>
                  </a:lnTo>
                  <a:close/>
                  <a:moveTo>
                    <a:pt x="116" y="164"/>
                  </a:moveTo>
                  <a:cubicBezTo>
                    <a:pt x="114" y="140"/>
                    <a:pt x="114" y="140"/>
                    <a:pt x="114" y="140"/>
                  </a:cubicBezTo>
                  <a:cubicBezTo>
                    <a:pt x="177" y="140"/>
                    <a:pt x="177" y="140"/>
                    <a:pt x="177" y="140"/>
                  </a:cubicBezTo>
                  <a:cubicBezTo>
                    <a:pt x="175" y="164"/>
                    <a:pt x="175" y="164"/>
                    <a:pt x="175" y="164"/>
                  </a:cubicBezTo>
                  <a:lnTo>
                    <a:pt x="116" y="164"/>
                  </a:lnTo>
                  <a:close/>
                  <a:moveTo>
                    <a:pt x="196" y="283"/>
                  </a:moveTo>
                  <a:cubicBezTo>
                    <a:pt x="185" y="283"/>
                    <a:pt x="177" y="275"/>
                    <a:pt x="177" y="264"/>
                  </a:cubicBezTo>
                  <a:cubicBezTo>
                    <a:pt x="177" y="254"/>
                    <a:pt x="185" y="245"/>
                    <a:pt x="196" y="245"/>
                  </a:cubicBezTo>
                  <a:cubicBezTo>
                    <a:pt x="206" y="245"/>
                    <a:pt x="215" y="254"/>
                    <a:pt x="215" y="264"/>
                  </a:cubicBezTo>
                  <a:cubicBezTo>
                    <a:pt x="215" y="275"/>
                    <a:pt x="206" y="283"/>
                    <a:pt x="196" y="283"/>
                  </a:cubicBezTo>
                  <a:close/>
                  <a:moveTo>
                    <a:pt x="217" y="239"/>
                  </a:moveTo>
                  <a:cubicBezTo>
                    <a:pt x="176" y="239"/>
                    <a:pt x="176" y="239"/>
                    <a:pt x="176" y="239"/>
                  </a:cubicBezTo>
                  <a:cubicBezTo>
                    <a:pt x="178" y="216"/>
                    <a:pt x="178" y="216"/>
                    <a:pt x="178" y="216"/>
                  </a:cubicBezTo>
                  <a:cubicBezTo>
                    <a:pt x="223" y="216"/>
                    <a:pt x="223" y="216"/>
                    <a:pt x="223" y="216"/>
                  </a:cubicBezTo>
                  <a:lnTo>
                    <a:pt x="217" y="239"/>
                  </a:lnTo>
                  <a:close/>
                  <a:moveTo>
                    <a:pt x="225" y="209"/>
                  </a:moveTo>
                  <a:cubicBezTo>
                    <a:pt x="179" y="209"/>
                    <a:pt x="179" y="209"/>
                    <a:pt x="179" y="209"/>
                  </a:cubicBezTo>
                  <a:cubicBezTo>
                    <a:pt x="182" y="171"/>
                    <a:pt x="182" y="171"/>
                    <a:pt x="182" y="171"/>
                  </a:cubicBezTo>
                  <a:cubicBezTo>
                    <a:pt x="235" y="171"/>
                    <a:pt x="235" y="171"/>
                    <a:pt x="235" y="171"/>
                  </a:cubicBezTo>
                  <a:lnTo>
                    <a:pt x="225" y="209"/>
                  </a:lnTo>
                  <a:close/>
                  <a:moveTo>
                    <a:pt x="283" y="126"/>
                  </a:moveTo>
                  <a:cubicBezTo>
                    <a:pt x="264" y="126"/>
                    <a:pt x="264" y="126"/>
                    <a:pt x="264" y="126"/>
                  </a:cubicBezTo>
                  <a:cubicBezTo>
                    <a:pt x="256" y="133"/>
                    <a:pt x="249" y="141"/>
                    <a:pt x="241" y="149"/>
                  </a:cubicBezTo>
                  <a:cubicBezTo>
                    <a:pt x="237" y="164"/>
                    <a:pt x="237" y="164"/>
                    <a:pt x="237" y="164"/>
                  </a:cubicBezTo>
                  <a:cubicBezTo>
                    <a:pt x="182" y="164"/>
                    <a:pt x="182" y="164"/>
                    <a:pt x="182" y="164"/>
                  </a:cubicBezTo>
                  <a:cubicBezTo>
                    <a:pt x="184" y="140"/>
                    <a:pt x="184" y="140"/>
                    <a:pt x="184" y="140"/>
                  </a:cubicBezTo>
                  <a:cubicBezTo>
                    <a:pt x="220" y="140"/>
                    <a:pt x="220" y="140"/>
                    <a:pt x="220" y="140"/>
                  </a:cubicBezTo>
                  <a:cubicBezTo>
                    <a:pt x="221" y="139"/>
                    <a:pt x="221" y="138"/>
                    <a:pt x="222" y="137"/>
                  </a:cubicBezTo>
                  <a:cubicBezTo>
                    <a:pt x="232" y="127"/>
                    <a:pt x="242" y="117"/>
                    <a:pt x="252" y="107"/>
                  </a:cubicBezTo>
                  <a:cubicBezTo>
                    <a:pt x="252" y="107"/>
                    <a:pt x="253" y="106"/>
                    <a:pt x="254" y="105"/>
                  </a:cubicBezTo>
                  <a:cubicBezTo>
                    <a:pt x="256" y="104"/>
                    <a:pt x="258" y="103"/>
                    <a:pt x="260" y="103"/>
                  </a:cubicBezTo>
                  <a:cubicBezTo>
                    <a:pt x="283" y="103"/>
                    <a:pt x="283" y="103"/>
                    <a:pt x="283" y="103"/>
                  </a:cubicBezTo>
                  <a:cubicBezTo>
                    <a:pt x="297" y="103"/>
                    <a:pt x="297" y="126"/>
                    <a:pt x="283" y="126"/>
                  </a:cubicBezTo>
                  <a:close/>
                </a:path>
              </a:pathLst>
            </a:custGeom>
            <a:solidFill>
              <a:schemeClr val="accent2"/>
            </a:solidFill>
            <a:ln>
              <a:noFill/>
            </a:ln>
            <a:extLst>
              <a:ext uri="{91240B29-F687-4F45-9708-019B960494DF}">
                <a14:hiddenLine xmlns:a14="http://schemas.microsoft.com/office/drawing/2010/main" w="9525">
                  <a:solidFill>
                    <a:srgbClr val="000000"/>
                  </a:solidFill>
                  <a:round/>
                </a14:hiddenLine>
              </a:ext>
            </a:extLst>
          </p:spPr>
          <p:txBody>
            <a:bodyPr lIns="96435" tIns="48218" rIns="96435" bIns="48218"/>
            <a:lstStyle/>
            <a:p>
              <a:endParaRPr lang="zh-CN" altLang="en-US">
                <a:cs typeface="+mn-ea"/>
                <a:sym typeface="+mn-lt"/>
              </a:endParaRPr>
            </a:p>
          </p:txBody>
        </p:sp>
        <p:sp>
          <p:nvSpPr>
            <p:cNvPr id="20" name="Text Box 10"/>
            <p:cNvSpPr txBox="1">
              <a:spLocks noChangeArrowheads="1"/>
            </p:cNvSpPr>
            <p:nvPr/>
          </p:nvSpPr>
          <p:spPr bwMode="auto">
            <a:xfrm>
              <a:off x="189578" y="3271347"/>
              <a:ext cx="1606482" cy="989349"/>
            </a:xfrm>
            <a:prstGeom prst="rect">
              <a:avLst/>
            </a:prstGeom>
            <a:noFill/>
            <a:ln w="9525">
              <a:noFill/>
              <a:miter lim="800000"/>
            </a:ln>
          </p:spPr>
          <p:txBody>
            <a:bodyPr lIns="64290" tIns="32145" rIns="64290" bIns="32145">
              <a:spAutoFit/>
            </a:bodyPr>
            <a:lstStyle/>
            <a:p>
              <a:pPr>
                <a:lnSpc>
                  <a:spcPct val="150000"/>
                </a:lnSpc>
              </a:pPr>
              <a:r>
                <a:rPr lang="zh-CN" altLang="en-US" sz="1000" dirty="0">
                  <a:solidFill>
                    <a:schemeClr val="bg1">
                      <a:lumMod val="65000"/>
                    </a:schemeClr>
                  </a:solidFill>
                  <a:cs typeface="+mn-ea"/>
                  <a:sym typeface="+mn-lt"/>
                </a:rPr>
                <a:t>点击请替换文字内容</a:t>
              </a:r>
            </a:p>
            <a:p>
              <a:pPr>
                <a:lnSpc>
                  <a:spcPct val="150000"/>
                </a:lnSpc>
              </a:pPr>
              <a:r>
                <a:rPr lang="zh-CN" altLang="en-US" sz="600" dirty="0">
                  <a:solidFill>
                    <a:schemeClr val="bg1">
                      <a:lumMod val="65000"/>
                    </a:schemeClr>
                  </a:solidFill>
                  <a:cs typeface="+mn-ea"/>
                  <a:sym typeface="+mn-lt"/>
                </a:rPr>
                <a:t>请替换文字内容，点击添加相关标题文字，修改文字内容，也可以直接复制你的内容到此。请替换文字内容，点击添加相关标题文字，修改文字内容，也可以直接复制你的内容到此。</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decel="10000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2" decel="100000"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1+#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par>
                                <p:cTn id="14" presetID="2" presetClass="entr" presetSubtype="2" decel="100000" fill="hold" nodeType="withEffect">
                                  <p:stCondLst>
                                    <p:cond delay="25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1+#ppt_w/2"/>
                                          </p:val>
                                        </p:tav>
                                        <p:tav tm="100000">
                                          <p:val>
                                            <p:strVal val="#ppt_x"/>
                                          </p:val>
                                        </p:tav>
                                      </p:tavLst>
                                    </p:anim>
                                    <p:anim calcmode="lin" valueType="num">
                                      <p:cBhvr additive="base">
                                        <p:cTn id="17" dur="500" fill="hold"/>
                                        <p:tgtEl>
                                          <p:spTgt spid="5"/>
                                        </p:tgtEl>
                                        <p:attrNameLst>
                                          <p:attrName>ppt_y</p:attrName>
                                        </p:attrNameLst>
                                      </p:cBhvr>
                                      <p:tavLst>
                                        <p:tav tm="0">
                                          <p:val>
                                            <p:strVal val="#ppt_y"/>
                                          </p:val>
                                        </p:tav>
                                        <p:tav tm="100000">
                                          <p:val>
                                            <p:strVal val="#ppt_y"/>
                                          </p:val>
                                        </p:tav>
                                      </p:tavLst>
                                    </p:anim>
                                  </p:childTnLst>
                                </p:cTn>
                              </p:par>
                              <p:par>
                                <p:cTn id="18" presetID="2" presetClass="entr" presetSubtype="8" decel="100000" fill="hold" nodeType="withEffect">
                                  <p:stCondLst>
                                    <p:cond delay="500"/>
                                  </p:stCondLst>
                                  <p:childTnLst>
                                    <p:set>
                                      <p:cBhvr>
                                        <p:cTn id="19" dur="1" fill="hold">
                                          <p:stCondLst>
                                            <p:cond delay="0"/>
                                          </p:stCondLst>
                                        </p:cTn>
                                        <p:tgtEl>
                                          <p:spTgt spid="17"/>
                                        </p:tgtEl>
                                        <p:attrNameLst>
                                          <p:attrName>style.visibility</p:attrName>
                                        </p:attrNameLst>
                                      </p:cBhvr>
                                      <p:to>
                                        <p:strVal val="visible"/>
                                      </p:to>
                                    </p:set>
                                    <p:anim calcmode="lin" valueType="num">
                                      <p:cBhvr additive="base">
                                        <p:cTn id="20" dur="500" fill="hold"/>
                                        <p:tgtEl>
                                          <p:spTgt spid="17"/>
                                        </p:tgtEl>
                                        <p:attrNameLst>
                                          <p:attrName>ppt_x</p:attrName>
                                        </p:attrNameLst>
                                      </p:cBhvr>
                                      <p:tavLst>
                                        <p:tav tm="0">
                                          <p:val>
                                            <p:strVal val="0-#ppt_w/2"/>
                                          </p:val>
                                        </p:tav>
                                        <p:tav tm="100000">
                                          <p:val>
                                            <p:strVal val="#ppt_x"/>
                                          </p:val>
                                        </p:tav>
                                      </p:tavLst>
                                    </p:anim>
                                    <p:anim calcmode="lin" valueType="num">
                                      <p:cBhvr additive="base">
                                        <p:cTn id="21" dur="500" fill="hold"/>
                                        <p:tgtEl>
                                          <p:spTgt spid="17"/>
                                        </p:tgtEl>
                                        <p:attrNameLst>
                                          <p:attrName>ppt_y</p:attrName>
                                        </p:attrNameLst>
                                      </p:cBhvr>
                                      <p:tavLst>
                                        <p:tav tm="0">
                                          <p:val>
                                            <p:strVal val="#ppt_y"/>
                                          </p:val>
                                        </p:tav>
                                        <p:tav tm="100000">
                                          <p:val>
                                            <p:strVal val="#ppt_y"/>
                                          </p:val>
                                        </p:tav>
                                      </p:tavLst>
                                    </p:anim>
                                  </p:childTnLst>
                                </p:cTn>
                              </p:par>
                              <p:par>
                                <p:cTn id="22" presetID="2" presetClass="entr" presetSubtype="8" decel="100000" fill="hold" nodeType="withEffect">
                                  <p:stCondLst>
                                    <p:cond delay="750"/>
                                  </p:stCondLst>
                                  <p:childTnLst>
                                    <p:set>
                                      <p:cBhvr>
                                        <p:cTn id="23" dur="1" fill="hold">
                                          <p:stCondLst>
                                            <p:cond delay="0"/>
                                          </p:stCondLst>
                                        </p:cTn>
                                        <p:tgtEl>
                                          <p:spTgt spid="18"/>
                                        </p:tgtEl>
                                        <p:attrNameLst>
                                          <p:attrName>style.visibility</p:attrName>
                                        </p:attrNameLst>
                                      </p:cBhvr>
                                      <p:to>
                                        <p:strVal val="visible"/>
                                      </p:to>
                                    </p:set>
                                    <p:anim calcmode="lin" valueType="num">
                                      <p:cBhvr additive="base">
                                        <p:cTn id="24" dur="500" fill="hold"/>
                                        <p:tgtEl>
                                          <p:spTgt spid="18"/>
                                        </p:tgtEl>
                                        <p:attrNameLst>
                                          <p:attrName>ppt_x</p:attrName>
                                        </p:attrNameLst>
                                      </p:cBhvr>
                                      <p:tavLst>
                                        <p:tav tm="0">
                                          <p:val>
                                            <p:strVal val="0-#ppt_w/2"/>
                                          </p:val>
                                        </p:tav>
                                        <p:tav tm="100000">
                                          <p:val>
                                            <p:strVal val="#ppt_x"/>
                                          </p:val>
                                        </p:tav>
                                      </p:tavLst>
                                    </p:anim>
                                    <p:anim calcmode="lin" valueType="num">
                                      <p:cBhvr additive="base">
                                        <p:cTn id="25"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2cdcb5bc-e7ae-4184-86ef-9d679c651039"/>
          <p:cNvGrpSpPr>
            <a:grpSpLocks noChangeAspect="1"/>
          </p:cNvGrpSpPr>
          <p:nvPr/>
        </p:nvGrpSpPr>
        <p:grpSpPr>
          <a:xfrm>
            <a:off x="448952" y="1788662"/>
            <a:ext cx="8246095" cy="2098907"/>
            <a:chOff x="598603" y="2384885"/>
            <a:chExt cx="10994794" cy="2798543"/>
          </a:xfrm>
        </p:grpSpPr>
        <p:grpSp>
          <p:nvGrpSpPr>
            <p:cNvPr id="3" name="Group 31"/>
            <p:cNvGrpSpPr/>
            <p:nvPr/>
          </p:nvGrpSpPr>
          <p:grpSpPr>
            <a:xfrm>
              <a:off x="2947425" y="2384885"/>
              <a:ext cx="6297150" cy="2798543"/>
              <a:chOff x="2556988" y="1916438"/>
              <a:chExt cx="7038471" cy="3127993"/>
            </a:xfrm>
          </p:grpSpPr>
          <p:sp>
            <p:nvSpPr>
              <p:cNvPr id="17" name="Freeform: Shape 3"/>
              <p:cNvSpPr/>
              <p:nvPr/>
            </p:nvSpPr>
            <p:spPr>
              <a:xfrm rot="8341735" flipH="1">
                <a:off x="3518104" y="3326363"/>
                <a:ext cx="1145387" cy="12218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516" y="4499"/>
                      <a:pt x="14591" y="8500"/>
                      <a:pt x="10132" y="11778"/>
                    </a:cubicBezTo>
                    <a:cubicBezTo>
                      <a:pt x="8255" y="13157"/>
                      <a:pt x="5662" y="14203"/>
                      <a:pt x="4109" y="12842"/>
                    </a:cubicBezTo>
                    <a:cubicBezTo>
                      <a:pt x="1726" y="10754"/>
                      <a:pt x="4412" y="6732"/>
                      <a:pt x="8055" y="7797"/>
                    </a:cubicBezTo>
                    <a:cubicBezTo>
                      <a:pt x="11161" y="8705"/>
                      <a:pt x="11409" y="12598"/>
                      <a:pt x="9408" y="15522"/>
                    </a:cubicBezTo>
                    <a:cubicBezTo>
                      <a:pt x="7373" y="18496"/>
                      <a:pt x="3870" y="20653"/>
                      <a:pt x="0" y="21600"/>
                    </a:cubicBezTo>
                  </a:path>
                </a:pathLst>
              </a:custGeom>
              <a:ln w="50800" cap="rnd">
                <a:solidFill>
                  <a:schemeClr val="accent2"/>
                </a:solidFill>
                <a:custDash>
                  <a:ds d="100000" sp="200000"/>
                </a:custDash>
                <a:miter lim="400000"/>
                <a:tailEnd type="arrow"/>
              </a:ln>
            </p:spPr>
            <p:txBody>
              <a:bodyPr anchor="ctr"/>
              <a:lstStyle/>
              <a:p>
                <a:pPr algn="ctr"/>
                <a:endParaRPr>
                  <a:cs typeface="+mn-ea"/>
                  <a:sym typeface="+mn-lt"/>
                </a:endParaRPr>
              </a:p>
            </p:txBody>
          </p:sp>
          <p:sp>
            <p:nvSpPr>
              <p:cNvPr id="18" name="Freeform: Shape 4"/>
              <p:cNvSpPr/>
              <p:nvPr/>
            </p:nvSpPr>
            <p:spPr>
              <a:xfrm>
                <a:off x="3062342" y="2119554"/>
                <a:ext cx="1853023" cy="856734"/>
              </a:xfrm>
              <a:custGeom>
                <a:avLst/>
                <a:gdLst/>
                <a:ahLst/>
                <a:cxnLst>
                  <a:cxn ang="0">
                    <a:pos x="wd2" y="hd2"/>
                  </a:cxn>
                  <a:cxn ang="5400000">
                    <a:pos x="wd2" y="hd2"/>
                  </a:cxn>
                  <a:cxn ang="10800000">
                    <a:pos x="wd2" y="hd2"/>
                  </a:cxn>
                  <a:cxn ang="16200000">
                    <a:pos x="wd2" y="hd2"/>
                  </a:cxn>
                </a:cxnLst>
                <a:rect l="0" t="0" r="r" b="b"/>
                <a:pathLst>
                  <a:path w="21600" h="20760" extrusionOk="0">
                    <a:moveTo>
                      <a:pt x="21600" y="20760"/>
                    </a:moveTo>
                    <a:cubicBezTo>
                      <a:pt x="18369" y="9606"/>
                      <a:pt x="14127" y="2481"/>
                      <a:pt x="9559" y="535"/>
                    </a:cubicBezTo>
                    <a:cubicBezTo>
                      <a:pt x="6331" y="-840"/>
                      <a:pt x="3052" y="446"/>
                      <a:pt x="0" y="4285"/>
                    </a:cubicBezTo>
                  </a:path>
                </a:pathLst>
              </a:custGeom>
              <a:ln w="50800" cap="rnd">
                <a:solidFill>
                  <a:schemeClr val="accent1"/>
                </a:solidFill>
                <a:custDash>
                  <a:ds d="100000" sp="200000"/>
                </a:custDash>
                <a:miter lim="400000"/>
                <a:tailEnd type="arrow"/>
              </a:ln>
            </p:spPr>
            <p:txBody>
              <a:bodyPr anchor="ctr"/>
              <a:lstStyle/>
              <a:p>
                <a:pPr algn="ctr"/>
                <a:endParaRPr>
                  <a:cs typeface="+mn-ea"/>
                  <a:sym typeface="+mn-lt"/>
                </a:endParaRPr>
              </a:p>
            </p:txBody>
          </p:sp>
          <p:sp>
            <p:nvSpPr>
              <p:cNvPr id="19" name="Freeform: Shape 5"/>
              <p:cNvSpPr/>
              <p:nvPr/>
            </p:nvSpPr>
            <p:spPr>
              <a:xfrm rot="13260000">
                <a:off x="7441008" y="3326206"/>
                <a:ext cx="1145387" cy="122180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516" y="4499"/>
                      <a:pt x="14591" y="8500"/>
                      <a:pt x="10132" y="11778"/>
                    </a:cubicBezTo>
                    <a:cubicBezTo>
                      <a:pt x="8255" y="13157"/>
                      <a:pt x="5662" y="14203"/>
                      <a:pt x="4109" y="12842"/>
                    </a:cubicBezTo>
                    <a:cubicBezTo>
                      <a:pt x="1726" y="10754"/>
                      <a:pt x="4412" y="6732"/>
                      <a:pt x="8055" y="7797"/>
                    </a:cubicBezTo>
                    <a:cubicBezTo>
                      <a:pt x="11161" y="8705"/>
                      <a:pt x="11409" y="12598"/>
                      <a:pt x="9408" y="15522"/>
                    </a:cubicBezTo>
                    <a:cubicBezTo>
                      <a:pt x="7373" y="18496"/>
                      <a:pt x="3870" y="20653"/>
                      <a:pt x="0" y="21600"/>
                    </a:cubicBezTo>
                  </a:path>
                </a:pathLst>
              </a:custGeom>
              <a:ln w="50800" cap="rnd">
                <a:solidFill>
                  <a:schemeClr val="accent4"/>
                </a:solidFill>
                <a:custDash>
                  <a:ds d="100000" sp="200000"/>
                </a:custDash>
                <a:miter lim="400000"/>
                <a:tailEnd type="arrow"/>
              </a:ln>
            </p:spPr>
            <p:txBody>
              <a:bodyPr anchor="ctr"/>
              <a:lstStyle/>
              <a:p>
                <a:pPr algn="ctr"/>
                <a:endParaRPr>
                  <a:cs typeface="+mn-ea"/>
                  <a:sym typeface="+mn-lt"/>
                </a:endParaRPr>
              </a:p>
            </p:txBody>
          </p:sp>
          <p:sp>
            <p:nvSpPr>
              <p:cNvPr id="20" name="Freeform: Shape 6"/>
              <p:cNvSpPr/>
              <p:nvPr/>
            </p:nvSpPr>
            <p:spPr>
              <a:xfrm flipH="1">
                <a:off x="7177020" y="2119554"/>
                <a:ext cx="1853023" cy="856734"/>
              </a:xfrm>
              <a:custGeom>
                <a:avLst/>
                <a:gdLst/>
                <a:ahLst/>
                <a:cxnLst>
                  <a:cxn ang="0">
                    <a:pos x="wd2" y="hd2"/>
                  </a:cxn>
                  <a:cxn ang="5400000">
                    <a:pos x="wd2" y="hd2"/>
                  </a:cxn>
                  <a:cxn ang="10800000">
                    <a:pos x="wd2" y="hd2"/>
                  </a:cxn>
                  <a:cxn ang="16200000">
                    <a:pos x="wd2" y="hd2"/>
                  </a:cxn>
                </a:cxnLst>
                <a:rect l="0" t="0" r="r" b="b"/>
                <a:pathLst>
                  <a:path w="21600" h="20760" extrusionOk="0">
                    <a:moveTo>
                      <a:pt x="21600" y="20760"/>
                    </a:moveTo>
                    <a:cubicBezTo>
                      <a:pt x="18369" y="9606"/>
                      <a:pt x="14127" y="2481"/>
                      <a:pt x="9559" y="535"/>
                    </a:cubicBezTo>
                    <a:cubicBezTo>
                      <a:pt x="6331" y="-840"/>
                      <a:pt x="3052" y="446"/>
                      <a:pt x="0" y="4285"/>
                    </a:cubicBezTo>
                  </a:path>
                </a:pathLst>
              </a:custGeom>
              <a:ln w="50800" cap="rnd">
                <a:solidFill>
                  <a:schemeClr val="accent3"/>
                </a:solidFill>
                <a:custDash>
                  <a:ds d="100000" sp="200000"/>
                </a:custDash>
                <a:miter lim="400000"/>
                <a:tailEnd type="arrow"/>
              </a:ln>
            </p:spPr>
            <p:txBody>
              <a:bodyPr anchor="ctr"/>
              <a:lstStyle/>
              <a:p>
                <a:pPr algn="ctr"/>
                <a:endParaRPr>
                  <a:cs typeface="+mn-ea"/>
                  <a:sym typeface="+mn-lt"/>
                </a:endParaRPr>
              </a:p>
            </p:txBody>
          </p:sp>
          <p:grpSp>
            <p:nvGrpSpPr>
              <p:cNvPr id="4" name="Group 7"/>
              <p:cNvGrpSpPr/>
              <p:nvPr/>
            </p:nvGrpSpPr>
            <p:grpSpPr>
              <a:xfrm>
                <a:off x="4476270" y="1916438"/>
                <a:ext cx="3239462" cy="3127993"/>
                <a:chOff x="0" y="0"/>
                <a:chExt cx="6478921" cy="6255984"/>
              </a:xfrm>
            </p:grpSpPr>
            <p:sp>
              <p:nvSpPr>
                <p:cNvPr id="34" name="Freeform: Shape 8"/>
                <p:cNvSpPr/>
                <p:nvPr/>
              </p:nvSpPr>
              <p:spPr>
                <a:xfrm>
                  <a:off x="0" y="2805035"/>
                  <a:ext cx="6478921" cy="3450949"/>
                </a:xfrm>
                <a:custGeom>
                  <a:avLst/>
                  <a:gdLst/>
                  <a:ahLst/>
                  <a:cxnLst>
                    <a:cxn ang="0">
                      <a:pos x="wd2" y="hd2"/>
                    </a:cxn>
                    <a:cxn ang="5400000">
                      <a:pos x="wd2" y="hd2"/>
                    </a:cxn>
                    <a:cxn ang="10800000">
                      <a:pos x="wd2" y="hd2"/>
                    </a:cxn>
                    <a:cxn ang="16200000">
                      <a:pos x="wd2" y="hd2"/>
                    </a:cxn>
                  </a:cxnLst>
                  <a:rect l="0" t="0" r="r" b="b"/>
                  <a:pathLst>
                    <a:path w="21600" h="21600" extrusionOk="0">
                      <a:moveTo>
                        <a:pt x="21600" y="21387"/>
                      </a:moveTo>
                      <a:lnTo>
                        <a:pt x="60" y="21600"/>
                      </a:lnTo>
                      <a:lnTo>
                        <a:pt x="0" y="213"/>
                      </a:lnTo>
                      <a:lnTo>
                        <a:pt x="21540" y="0"/>
                      </a:lnTo>
                      <a:cubicBezTo>
                        <a:pt x="21540" y="0"/>
                        <a:pt x="21600" y="21387"/>
                        <a:pt x="21600" y="21387"/>
                      </a:cubicBezTo>
                      <a:close/>
                    </a:path>
                  </a:pathLst>
                </a:custGeom>
                <a:solidFill>
                  <a:srgbClr val="565F68"/>
                </a:solidFill>
                <a:ln w="12700" cap="flat">
                  <a:noFill/>
                  <a:miter lim="400000"/>
                </a:ln>
                <a:effectLst/>
              </p:spPr>
              <p:txBody>
                <a:bodyPr anchor="ctr"/>
                <a:lstStyle/>
                <a:p>
                  <a:pPr algn="ctr"/>
                  <a:endParaRPr>
                    <a:cs typeface="+mn-ea"/>
                    <a:sym typeface="+mn-lt"/>
                  </a:endParaRPr>
                </a:p>
              </p:txBody>
            </p:sp>
            <p:sp>
              <p:nvSpPr>
                <p:cNvPr id="35" name="Freeform: Shape 9"/>
                <p:cNvSpPr/>
                <p:nvPr/>
              </p:nvSpPr>
              <p:spPr>
                <a:xfrm>
                  <a:off x="0" y="673208"/>
                  <a:ext cx="6460923" cy="2170015"/>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0762" y="0"/>
                      </a:lnTo>
                      <a:lnTo>
                        <a:pt x="21600" y="21261"/>
                      </a:lnTo>
                      <a:cubicBezTo>
                        <a:pt x="21600" y="21261"/>
                        <a:pt x="0" y="21600"/>
                        <a:pt x="0" y="21600"/>
                      </a:cubicBezTo>
                      <a:close/>
                    </a:path>
                  </a:pathLst>
                </a:custGeom>
                <a:solidFill>
                  <a:srgbClr val="565F68"/>
                </a:solidFill>
                <a:ln w="12700" cap="flat">
                  <a:noFill/>
                  <a:miter lim="400000"/>
                </a:ln>
                <a:effectLst/>
              </p:spPr>
              <p:txBody>
                <a:bodyPr anchor="ctr"/>
                <a:lstStyle/>
                <a:p>
                  <a:pPr algn="ctr"/>
                  <a:endParaRPr>
                    <a:cs typeface="+mn-ea"/>
                    <a:sym typeface="+mn-lt"/>
                  </a:endParaRPr>
                </a:p>
              </p:txBody>
            </p:sp>
            <p:sp>
              <p:nvSpPr>
                <p:cNvPr id="36" name="Freeform: Shape 10"/>
                <p:cNvSpPr/>
                <p:nvPr/>
              </p:nvSpPr>
              <p:spPr>
                <a:xfrm>
                  <a:off x="575032" y="0"/>
                  <a:ext cx="5175874" cy="4522615"/>
                </a:xfrm>
                <a:custGeom>
                  <a:avLst/>
                  <a:gdLst/>
                  <a:ahLst/>
                  <a:cxnLst>
                    <a:cxn ang="0">
                      <a:pos x="wd2" y="hd2"/>
                    </a:cxn>
                    <a:cxn ang="5400000">
                      <a:pos x="wd2" y="hd2"/>
                    </a:cxn>
                    <a:cxn ang="10800000">
                      <a:pos x="wd2" y="hd2"/>
                    </a:cxn>
                    <a:cxn ang="16200000">
                      <a:pos x="wd2" y="hd2"/>
                    </a:cxn>
                  </a:cxnLst>
                  <a:rect l="0" t="0" r="r" b="b"/>
                  <a:pathLst>
                    <a:path w="21600" h="21600" extrusionOk="0">
                      <a:moveTo>
                        <a:pt x="11107" y="21600"/>
                      </a:moveTo>
                      <a:lnTo>
                        <a:pt x="21600" y="15163"/>
                      </a:lnTo>
                      <a:lnTo>
                        <a:pt x="21581" y="0"/>
                      </a:lnTo>
                      <a:lnTo>
                        <a:pt x="0" y="0"/>
                      </a:lnTo>
                      <a:lnTo>
                        <a:pt x="31" y="14971"/>
                      </a:lnTo>
                      <a:cubicBezTo>
                        <a:pt x="31" y="14971"/>
                        <a:pt x="11107" y="21600"/>
                        <a:pt x="11107" y="21600"/>
                      </a:cubicBezTo>
                      <a:close/>
                    </a:path>
                  </a:pathLst>
                </a:custGeom>
                <a:gradFill flip="none" rotWithShape="1">
                  <a:gsLst>
                    <a:gs pos="11819">
                      <a:srgbClr val="E3E5E7"/>
                    </a:gs>
                    <a:gs pos="20041">
                      <a:srgbClr val="F1F2F3"/>
                    </a:gs>
                    <a:gs pos="51899">
                      <a:srgbClr val="FFFFFF"/>
                    </a:gs>
                  </a:gsLst>
                  <a:lin ang="16200000" scaled="0"/>
                </a:gradFill>
                <a:ln w="12700" cap="flat">
                  <a:noFill/>
                  <a:miter lim="400000"/>
                </a:ln>
                <a:effectLst>
                  <a:outerShdw blurRad="203200" dist="48429" dir="5400000" rotWithShape="0">
                    <a:srgbClr val="000000"/>
                  </a:outerShdw>
                </a:effectLst>
              </p:spPr>
              <p:txBody>
                <a:bodyPr anchor="ctr"/>
                <a:lstStyle/>
                <a:p>
                  <a:pPr algn="ctr"/>
                  <a:endParaRPr>
                    <a:cs typeface="+mn-ea"/>
                    <a:sym typeface="+mn-lt"/>
                  </a:endParaRPr>
                </a:p>
              </p:txBody>
            </p:sp>
            <p:sp>
              <p:nvSpPr>
                <p:cNvPr id="37" name="Freeform: Shape 11"/>
                <p:cNvSpPr/>
                <p:nvPr/>
              </p:nvSpPr>
              <p:spPr>
                <a:xfrm>
                  <a:off x="14025" y="2833086"/>
                  <a:ext cx="3239468" cy="341692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10692"/>
                      </a:lnTo>
                      <a:lnTo>
                        <a:pt x="120" y="21600"/>
                      </a:lnTo>
                      <a:cubicBezTo>
                        <a:pt x="120" y="21600"/>
                        <a:pt x="0" y="0"/>
                        <a:pt x="0" y="0"/>
                      </a:cubicBezTo>
                      <a:close/>
                    </a:path>
                  </a:pathLst>
                </a:custGeom>
                <a:solidFill>
                  <a:schemeClr val="accent1"/>
                </a:solidFill>
                <a:ln w="12700" cap="flat">
                  <a:noFill/>
                  <a:miter lim="400000"/>
                </a:ln>
                <a:effectLst/>
              </p:spPr>
              <p:txBody>
                <a:bodyPr anchor="ctr"/>
                <a:lstStyle/>
                <a:p>
                  <a:pPr algn="ctr"/>
                  <a:endParaRPr>
                    <a:cs typeface="+mn-ea"/>
                    <a:sym typeface="+mn-lt"/>
                  </a:endParaRPr>
                </a:p>
              </p:txBody>
            </p:sp>
            <p:sp>
              <p:nvSpPr>
                <p:cNvPr id="38" name="Freeform: Shape 12"/>
                <p:cNvSpPr/>
                <p:nvPr/>
              </p:nvSpPr>
              <p:spPr>
                <a:xfrm>
                  <a:off x="3225442" y="2805035"/>
                  <a:ext cx="3239454" cy="3416886"/>
                </a:xfrm>
                <a:custGeom>
                  <a:avLst/>
                  <a:gdLst/>
                  <a:ahLst/>
                  <a:cxnLst>
                    <a:cxn ang="0">
                      <a:pos x="wd2" y="hd2"/>
                    </a:cxn>
                    <a:cxn ang="5400000">
                      <a:pos x="wd2" y="hd2"/>
                    </a:cxn>
                    <a:cxn ang="10800000">
                      <a:pos x="wd2" y="hd2"/>
                    </a:cxn>
                    <a:cxn ang="16200000">
                      <a:pos x="wd2" y="hd2"/>
                    </a:cxn>
                  </a:cxnLst>
                  <a:rect l="0" t="0" r="r" b="b"/>
                  <a:pathLst>
                    <a:path w="21600" h="21600" extrusionOk="0">
                      <a:moveTo>
                        <a:pt x="21480" y="0"/>
                      </a:moveTo>
                      <a:lnTo>
                        <a:pt x="0" y="10908"/>
                      </a:lnTo>
                      <a:lnTo>
                        <a:pt x="21600" y="21600"/>
                      </a:lnTo>
                      <a:cubicBezTo>
                        <a:pt x="21600" y="21600"/>
                        <a:pt x="21480" y="0"/>
                        <a:pt x="21480" y="0"/>
                      </a:cubicBezTo>
                      <a:close/>
                    </a:path>
                  </a:pathLst>
                </a:custGeom>
                <a:solidFill>
                  <a:schemeClr val="accent2"/>
                </a:solidFill>
                <a:ln w="12700" cap="flat">
                  <a:noFill/>
                  <a:miter lim="400000"/>
                </a:ln>
                <a:effectLst/>
              </p:spPr>
              <p:txBody>
                <a:bodyPr anchor="ctr"/>
                <a:lstStyle/>
                <a:p>
                  <a:pPr algn="ctr"/>
                  <a:endParaRPr>
                    <a:cs typeface="+mn-ea"/>
                    <a:sym typeface="+mn-lt"/>
                  </a:endParaRPr>
                </a:p>
              </p:txBody>
            </p:sp>
            <p:sp>
              <p:nvSpPr>
                <p:cNvPr id="39" name="Freeform: Shape 13"/>
                <p:cNvSpPr/>
                <p:nvPr/>
              </p:nvSpPr>
              <p:spPr>
                <a:xfrm>
                  <a:off x="18004" y="4530489"/>
                  <a:ext cx="6460917" cy="1725495"/>
                </a:xfrm>
                <a:custGeom>
                  <a:avLst/>
                  <a:gdLst/>
                  <a:ahLst/>
                  <a:cxnLst>
                    <a:cxn ang="0">
                      <a:pos x="wd2" y="hd2"/>
                    </a:cxn>
                    <a:cxn ang="5400000">
                      <a:pos x="wd2" y="hd2"/>
                    </a:cxn>
                    <a:cxn ang="10800000">
                      <a:pos x="wd2" y="hd2"/>
                    </a:cxn>
                    <a:cxn ang="16200000">
                      <a:pos x="wd2" y="hd2"/>
                    </a:cxn>
                  </a:cxnLst>
                  <a:rect l="0" t="0" r="r" b="b"/>
                  <a:pathLst>
                    <a:path w="21600" h="21600" extrusionOk="0">
                      <a:moveTo>
                        <a:pt x="10770" y="0"/>
                      </a:moveTo>
                      <a:lnTo>
                        <a:pt x="0" y="21600"/>
                      </a:lnTo>
                      <a:lnTo>
                        <a:pt x="21600" y="21174"/>
                      </a:lnTo>
                      <a:cubicBezTo>
                        <a:pt x="21600" y="21174"/>
                        <a:pt x="10770" y="0"/>
                        <a:pt x="10770" y="0"/>
                      </a:cubicBezTo>
                      <a:close/>
                    </a:path>
                  </a:pathLst>
                </a:custGeom>
                <a:solidFill>
                  <a:schemeClr val="accent3"/>
                </a:solidFill>
                <a:ln w="12700" cap="flat">
                  <a:noFill/>
                  <a:miter lim="400000"/>
                </a:ln>
                <a:effectLst/>
              </p:spPr>
              <p:txBody>
                <a:bodyPr anchor="ctr"/>
                <a:lstStyle/>
                <a:p>
                  <a:pPr algn="ctr"/>
                  <a:endParaRPr>
                    <a:cs typeface="+mn-ea"/>
                    <a:sym typeface="+mn-lt"/>
                  </a:endParaRPr>
                </a:p>
              </p:txBody>
            </p:sp>
            <p:sp>
              <p:nvSpPr>
                <p:cNvPr id="40" name="Freeform: Shape 14"/>
                <p:cNvSpPr/>
                <p:nvPr/>
              </p:nvSpPr>
              <p:spPr>
                <a:xfrm>
                  <a:off x="1304559" y="603072"/>
                  <a:ext cx="3856052" cy="2663035"/>
                </a:xfrm>
                <a:custGeom>
                  <a:avLst/>
                  <a:gdLst/>
                  <a:ahLst/>
                  <a:cxnLst>
                    <a:cxn ang="0">
                      <a:pos x="wd2" y="hd2"/>
                    </a:cxn>
                    <a:cxn ang="5400000">
                      <a:pos x="wd2" y="hd2"/>
                    </a:cxn>
                    <a:cxn ang="10800000">
                      <a:pos x="wd2" y="hd2"/>
                    </a:cxn>
                    <a:cxn ang="16200000">
                      <a:pos x="wd2" y="hd2"/>
                    </a:cxn>
                  </a:cxnLst>
                  <a:rect l="0" t="0" r="r" b="b"/>
                  <a:pathLst>
                    <a:path w="21596" h="21595" extrusionOk="0">
                      <a:moveTo>
                        <a:pt x="20946" y="0"/>
                      </a:moveTo>
                      <a:lnTo>
                        <a:pt x="643" y="156"/>
                      </a:lnTo>
                      <a:cubicBezTo>
                        <a:pt x="286" y="159"/>
                        <a:pt x="-2" y="581"/>
                        <a:pt x="0" y="1098"/>
                      </a:cubicBezTo>
                      <a:cubicBezTo>
                        <a:pt x="2" y="1615"/>
                        <a:pt x="294" y="2036"/>
                        <a:pt x="650" y="2033"/>
                      </a:cubicBezTo>
                      <a:lnTo>
                        <a:pt x="20951" y="1876"/>
                      </a:lnTo>
                      <a:cubicBezTo>
                        <a:pt x="21307" y="1874"/>
                        <a:pt x="21598" y="1451"/>
                        <a:pt x="21596" y="935"/>
                      </a:cubicBezTo>
                      <a:cubicBezTo>
                        <a:pt x="21594" y="418"/>
                        <a:pt x="21302" y="-3"/>
                        <a:pt x="20946" y="0"/>
                      </a:cubicBezTo>
                      <a:close/>
                      <a:moveTo>
                        <a:pt x="20943" y="3867"/>
                      </a:moveTo>
                      <a:lnTo>
                        <a:pt x="643" y="4023"/>
                      </a:lnTo>
                      <a:cubicBezTo>
                        <a:pt x="286" y="4026"/>
                        <a:pt x="-2" y="4448"/>
                        <a:pt x="0" y="4965"/>
                      </a:cubicBezTo>
                      <a:cubicBezTo>
                        <a:pt x="2" y="5481"/>
                        <a:pt x="294" y="5902"/>
                        <a:pt x="650" y="5900"/>
                      </a:cubicBezTo>
                      <a:lnTo>
                        <a:pt x="20951" y="5747"/>
                      </a:lnTo>
                      <a:cubicBezTo>
                        <a:pt x="21307" y="5744"/>
                        <a:pt x="21598" y="5318"/>
                        <a:pt x="21596" y="4801"/>
                      </a:cubicBezTo>
                      <a:cubicBezTo>
                        <a:pt x="21594" y="4285"/>
                        <a:pt x="21300" y="3864"/>
                        <a:pt x="20943" y="3867"/>
                      </a:cubicBezTo>
                      <a:close/>
                      <a:moveTo>
                        <a:pt x="20946" y="7734"/>
                      </a:moveTo>
                      <a:lnTo>
                        <a:pt x="643" y="7890"/>
                      </a:lnTo>
                      <a:cubicBezTo>
                        <a:pt x="286" y="7893"/>
                        <a:pt x="-2" y="8315"/>
                        <a:pt x="0" y="8832"/>
                      </a:cubicBezTo>
                      <a:cubicBezTo>
                        <a:pt x="2" y="9348"/>
                        <a:pt x="294" y="9769"/>
                        <a:pt x="650" y="9766"/>
                      </a:cubicBezTo>
                      <a:lnTo>
                        <a:pt x="20951" y="9610"/>
                      </a:lnTo>
                      <a:cubicBezTo>
                        <a:pt x="21307" y="9608"/>
                        <a:pt x="21598" y="9185"/>
                        <a:pt x="21596" y="8668"/>
                      </a:cubicBezTo>
                      <a:cubicBezTo>
                        <a:pt x="21594" y="8152"/>
                        <a:pt x="21302" y="7731"/>
                        <a:pt x="20946" y="7734"/>
                      </a:cubicBezTo>
                      <a:close/>
                      <a:moveTo>
                        <a:pt x="20943" y="11714"/>
                      </a:moveTo>
                      <a:lnTo>
                        <a:pt x="643" y="11870"/>
                      </a:lnTo>
                      <a:cubicBezTo>
                        <a:pt x="286" y="11873"/>
                        <a:pt x="-2" y="12296"/>
                        <a:pt x="0" y="12812"/>
                      </a:cubicBezTo>
                      <a:cubicBezTo>
                        <a:pt x="2" y="13329"/>
                        <a:pt x="294" y="13749"/>
                        <a:pt x="650" y="13747"/>
                      </a:cubicBezTo>
                      <a:lnTo>
                        <a:pt x="20951" y="13594"/>
                      </a:lnTo>
                      <a:cubicBezTo>
                        <a:pt x="21307" y="13592"/>
                        <a:pt x="21598" y="13166"/>
                        <a:pt x="21596" y="12649"/>
                      </a:cubicBezTo>
                      <a:cubicBezTo>
                        <a:pt x="21594" y="12133"/>
                        <a:pt x="21300" y="11711"/>
                        <a:pt x="20943" y="11714"/>
                      </a:cubicBezTo>
                      <a:close/>
                      <a:moveTo>
                        <a:pt x="20946" y="15581"/>
                      </a:moveTo>
                      <a:lnTo>
                        <a:pt x="643" y="15737"/>
                      </a:lnTo>
                      <a:cubicBezTo>
                        <a:pt x="286" y="15740"/>
                        <a:pt x="-2" y="16163"/>
                        <a:pt x="0" y="16679"/>
                      </a:cubicBezTo>
                      <a:cubicBezTo>
                        <a:pt x="2" y="17196"/>
                        <a:pt x="294" y="17617"/>
                        <a:pt x="650" y="17614"/>
                      </a:cubicBezTo>
                      <a:lnTo>
                        <a:pt x="20951" y="17458"/>
                      </a:lnTo>
                      <a:cubicBezTo>
                        <a:pt x="21307" y="17455"/>
                        <a:pt x="21598" y="17032"/>
                        <a:pt x="21596" y="16516"/>
                      </a:cubicBezTo>
                      <a:cubicBezTo>
                        <a:pt x="21594" y="15999"/>
                        <a:pt x="21302" y="15578"/>
                        <a:pt x="20946" y="15581"/>
                      </a:cubicBezTo>
                      <a:close/>
                      <a:moveTo>
                        <a:pt x="20943" y="19562"/>
                      </a:moveTo>
                      <a:lnTo>
                        <a:pt x="643" y="19718"/>
                      </a:lnTo>
                      <a:cubicBezTo>
                        <a:pt x="286" y="19721"/>
                        <a:pt x="-2" y="20143"/>
                        <a:pt x="0" y="20660"/>
                      </a:cubicBezTo>
                      <a:cubicBezTo>
                        <a:pt x="2" y="21176"/>
                        <a:pt x="294" y="21597"/>
                        <a:pt x="650" y="21594"/>
                      </a:cubicBezTo>
                      <a:lnTo>
                        <a:pt x="20951" y="21442"/>
                      </a:lnTo>
                      <a:cubicBezTo>
                        <a:pt x="21307" y="21439"/>
                        <a:pt x="21598" y="21013"/>
                        <a:pt x="21596" y="20496"/>
                      </a:cubicBezTo>
                      <a:cubicBezTo>
                        <a:pt x="21594" y="19980"/>
                        <a:pt x="21300" y="19559"/>
                        <a:pt x="20943" y="19562"/>
                      </a:cubicBezTo>
                      <a:close/>
                    </a:path>
                  </a:pathLst>
                </a:custGeom>
                <a:solidFill>
                  <a:srgbClr val="D7D7D7"/>
                </a:solidFill>
                <a:ln w="12700" cap="flat">
                  <a:noFill/>
                  <a:miter lim="400000"/>
                </a:ln>
                <a:effectLst/>
              </p:spPr>
              <p:txBody>
                <a:bodyPr anchor="ctr"/>
                <a:lstStyle/>
                <a:p>
                  <a:pPr algn="ctr"/>
                  <a:endParaRPr>
                    <a:cs typeface="+mn-ea"/>
                    <a:sym typeface="+mn-lt"/>
                  </a:endParaRPr>
                </a:p>
              </p:txBody>
            </p:sp>
          </p:grpSp>
          <p:grpSp>
            <p:nvGrpSpPr>
              <p:cNvPr id="5" name="Group 15"/>
              <p:cNvGrpSpPr/>
              <p:nvPr/>
            </p:nvGrpSpPr>
            <p:grpSpPr>
              <a:xfrm>
                <a:off x="8960458" y="3689043"/>
                <a:ext cx="635001" cy="635001"/>
                <a:chOff x="0" y="0"/>
                <a:chExt cx="1270000" cy="1270000"/>
              </a:xfrm>
            </p:grpSpPr>
            <p:sp>
              <p:nvSpPr>
                <p:cNvPr id="32" name="Freeform: Shape 16"/>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4"/>
                </a:solidFill>
                <a:ln w="12700" cap="flat">
                  <a:noFill/>
                  <a:miter lim="400000"/>
                </a:ln>
                <a:effectLst/>
              </p:spPr>
              <p:txBody>
                <a:bodyPr anchor="ctr"/>
                <a:lstStyle/>
                <a:p>
                  <a:pPr algn="ctr"/>
                  <a:endParaRPr>
                    <a:cs typeface="+mn-ea"/>
                    <a:sym typeface="+mn-lt"/>
                  </a:endParaRPr>
                </a:p>
              </p:txBody>
            </p:sp>
            <p:sp>
              <p:nvSpPr>
                <p:cNvPr id="33" name="Freeform: Shape 17"/>
                <p:cNvSpPr/>
                <p:nvPr/>
              </p:nvSpPr>
              <p:spPr>
                <a:xfrm>
                  <a:off x="201445" y="252511"/>
                  <a:ext cx="758339" cy="764977"/>
                </a:xfrm>
                <a:custGeom>
                  <a:avLst/>
                  <a:gdLst/>
                  <a:ahLst/>
                  <a:cxnLst>
                    <a:cxn ang="0">
                      <a:pos x="wd2" y="hd2"/>
                    </a:cxn>
                    <a:cxn ang="5400000">
                      <a:pos x="wd2" y="hd2"/>
                    </a:cxn>
                    <a:cxn ang="10800000">
                      <a:pos x="wd2" y="hd2"/>
                    </a:cxn>
                    <a:cxn ang="16200000">
                      <a:pos x="wd2" y="hd2"/>
                    </a:cxn>
                  </a:cxnLst>
                  <a:rect l="0" t="0" r="r" b="b"/>
                  <a:pathLst>
                    <a:path w="20904" h="21526" extrusionOk="0">
                      <a:moveTo>
                        <a:pt x="20436" y="25"/>
                      </a:moveTo>
                      <a:cubicBezTo>
                        <a:pt x="20097" y="-74"/>
                        <a:pt x="19745" y="130"/>
                        <a:pt x="19648" y="477"/>
                      </a:cubicBezTo>
                      <a:cubicBezTo>
                        <a:pt x="19645" y="495"/>
                        <a:pt x="19149" y="2222"/>
                        <a:pt x="17665" y="2967"/>
                      </a:cubicBezTo>
                      <a:cubicBezTo>
                        <a:pt x="16164" y="3721"/>
                        <a:pt x="15521" y="4638"/>
                        <a:pt x="15226" y="5356"/>
                      </a:cubicBezTo>
                      <a:cubicBezTo>
                        <a:pt x="14043" y="4250"/>
                        <a:pt x="12529" y="3621"/>
                        <a:pt x="10915" y="3621"/>
                      </a:cubicBezTo>
                      <a:cubicBezTo>
                        <a:pt x="9201" y="3621"/>
                        <a:pt x="7593" y="4309"/>
                        <a:pt x="6382" y="5545"/>
                      </a:cubicBezTo>
                      <a:lnTo>
                        <a:pt x="1874" y="10147"/>
                      </a:lnTo>
                      <a:cubicBezTo>
                        <a:pt x="-625" y="12698"/>
                        <a:pt x="-625" y="16849"/>
                        <a:pt x="1874" y="19401"/>
                      </a:cubicBezTo>
                      <a:lnTo>
                        <a:pt x="2084" y="19615"/>
                      </a:lnTo>
                      <a:cubicBezTo>
                        <a:pt x="3295" y="20852"/>
                        <a:pt x="4905" y="21526"/>
                        <a:pt x="6616" y="21526"/>
                      </a:cubicBezTo>
                      <a:cubicBezTo>
                        <a:pt x="8328" y="21526"/>
                        <a:pt x="9939" y="20852"/>
                        <a:pt x="11149" y="19615"/>
                      </a:cubicBezTo>
                      <a:lnTo>
                        <a:pt x="15657" y="15013"/>
                      </a:lnTo>
                      <a:cubicBezTo>
                        <a:pt x="17937" y="12686"/>
                        <a:pt x="18115" y="9036"/>
                        <a:pt x="16236" y="6475"/>
                      </a:cubicBezTo>
                      <a:cubicBezTo>
                        <a:pt x="16237" y="6447"/>
                        <a:pt x="16263" y="6428"/>
                        <a:pt x="16261" y="6400"/>
                      </a:cubicBezTo>
                      <a:cubicBezTo>
                        <a:pt x="16261" y="6387"/>
                        <a:pt x="16216" y="5148"/>
                        <a:pt x="18232" y="4136"/>
                      </a:cubicBezTo>
                      <a:cubicBezTo>
                        <a:pt x="20223" y="3136"/>
                        <a:pt x="20853" y="924"/>
                        <a:pt x="20880" y="829"/>
                      </a:cubicBezTo>
                      <a:cubicBezTo>
                        <a:pt x="20975" y="482"/>
                        <a:pt x="20777" y="123"/>
                        <a:pt x="20436" y="25"/>
                      </a:cubicBezTo>
                      <a:close/>
                      <a:moveTo>
                        <a:pt x="10915" y="4928"/>
                      </a:moveTo>
                      <a:cubicBezTo>
                        <a:pt x="12287" y="4928"/>
                        <a:pt x="13579" y="5473"/>
                        <a:pt x="14549" y="6462"/>
                      </a:cubicBezTo>
                      <a:lnTo>
                        <a:pt x="14758" y="6676"/>
                      </a:lnTo>
                      <a:cubicBezTo>
                        <a:pt x="16760" y="8718"/>
                        <a:pt x="16760" y="12039"/>
                        <a:pt x="14758" y="14082"/>
                      </a:cubicBezTo>
                      <a:lnTo>
                        <a:pt x="14179" y="14673"/>
                      </a:lnTo>
                      <a:cubicBezTo>
                        <a:pt x="9254" y="11883"/>
                        <a:pt x="7175" y="7993"/>
                        <a:pt x="6727" y="7041"/>
                      </a:cubicBezTo>
                      <a:lnTo>
                        <a:pt x="7294" y="6462"/>
                      </a:lnTo>
                      <a:cubicBezTo>
                        <a:pt x="8262" y="5473"/>
                        <a:pt x="9545" y="4928"/>
                        <a:pt x="10915" y="4928"/>
                      </a:cubicBezTo>
                      <a:close/>
                      <a:moveTo>
                        <a:pt x="6247" y="7531"/>
                      </a:moveTo>
                      <a:cubicBezTo>
                        <a:pt x="6895" y="8850"/>
                        <a:pt x="9011" y="12438"/>
                        <a:pt x="13711" y="15151"/>
                      </a:cubicBezTo>
                      <a:lnTo>
                        <a:pt x="10250" y="18684"/>
                      </a:lnTo>
                      <a:cubicBezTo>
                        <a:pt x="9281" y="19674"/>
                        <a:pt x="7986" y="20218"/>
                        <a:pt x="6616" y="20218"/>
                      </a:cubicBezTo>
                      <a:cubicBezTo>
                        <a:pt x="5246" y="20218"/>
                        <a:pt x="3951" y="19674"/>
                        <a:pt x="2983" y="18684"/>
                      </a:cubicBezTo>
                      <a:lnTo>
                        <a:pt x="2773" y="18471"/>
                      </a:lnTo>
                      <a:cubicBezTo>
                        <a:pt x="774" y="16429"/>
                        <a:pt x="774" y="13105"/>
                        <a:pt x="2773" y="11065"/>
                      </a:cubicBezTo>
                      <a:lnTo>
                        <a:pt x="6247" y="7531"/>
                      </a:lnTo>
                      <a:close/>
                      <a:moveTo>
                        <a:pt x="11864" y="8550"/>
                      </a:moveTo>
                      <a:lnTo>
                        <a:pt x="10730" y="9707"/>
                      </a:lnTo>
                      <a:cubicBezTo>
                        <a:pt x="10605" y="9833"/>
                        <a:pt x="10605" y="10031"/>
                        <a:pt x="10730" y="10159"/>
                      </a:cubicBezTo>
                      <a:cubicBezTo>
                        <a:pt x="10793" y="10222"/>
                        <a:pt x="10883" y="10260"/>
                        <a:pt x="10964" y="10260"/>
                      </a:cubicBezTo>
                      <a:cubicBezTo>
                        <a:pt x="11048" y="10260"/>
                        <a:pt x="11124" y="10222"/>
                        <a:pt x="11186" y="10159"/>
                      </a:cubicBezTo>
                      <a:lnTo>
                        <a:pt x="12319" y="9015"/>
                      </a:lnTo>
                      <a:cubicBezTo>
                        <a:pt x="12445" y="8888"/>
                        <a:pt x="12445" y="8677"/>
                        <a:pt x="12319" y="8550"/>
                      </a:cubicBezTo>
                      <a:cubicBezTo>
                        <a:pt x="12194" y="8422"/>
                        <a:pt x="11989" y="8422"/>
                        <a:pt x="11864" y="8550"/>
                      </a:cubicBezTo>
                      <a:close/>
                      <a:moveTo>
                        <a:pt x="4658" y="10159"/>
                      </a:moveTo>
                      <a:lnTo>
                        <a:pt x="3660" y="11178"/>
                      </a:lnTo>
                      <a:cubicBezTo>
                        <a:pt x="1812" y="13005"/>
                        <a:pt x="1477" y="14914"/>
                        <a:pt x="2687" y="16698"/>
                      </a:cubicBezTo>
                      <a:cubicBezTo>
                        <a:pt x="2750" y="16788"/>
                        <a:pt x="2844" y="16836"/>
                        <a:pt x="2946" y="16836"/>
                      </a:cubicBezTo>
                      <a:cubicBezTo>
                        <a:pt x="3008" y="16836"/>
                        <a:pt x="3076" y="16824"/>
                        <a:pt x="3131" y="16786"/>
                      </a:cubicBezTo>
                      <a:cubicBezTo>
                        <a:pt x="3276" y="16682"/>
                        <a:pt x="3304" y="16480"/>
                        <a:pt x="3205" y="16333"/>
                      </a:cubicBezTo>
                      <a:cubicBezTo>
                        <a:pt x="2183" y="14828"/>
                        <a:pt x="2483" y="13244"/>
                        <a:pt x="4104" y="11643"/>
                      </a:cubicBezTo>
                      <a:lnTo>
                        <a:pt x="5114" y="10612"/>
                      </a:lnTo>
                      <a:cubicBezTo>
                        <a:pt x="5239" y="10485"/>
                        <a:pt x="5239" y="10287"/>
                        <a:pt x="5114" y="10159"/>
                      </a:cubicBezTo>
                      <a:cubicBezTo>
                        <a:pt x="4989" y="10032"/>
                        <a:pt x="4784" y="10032"/>
                        <a:pt x="4658" y="10159"/>
                      </a:cubicBezTo>
                      <a:close/>
                      <a:moveTo>
                        <a:pt x="3241" y="16999"/>
                      </a:moveTo>
                      <a:cubicBezTo>
                        <a:pt x="3116" y="17127"/>
                        <a:pt x="3116" y="17337"/>
                        <a:pt x="3241" y="17465"/>
                      </a:cubicBezTo>
                      <a:lnTo>
                        <a:pt x="3402" y="17616"/>
                      </a:lnTo>
                      <a:cubicBezTo>
                        <a:pt x="3464" y="17680"/>
                        <a:pt x="3540" y="17704"/>
                        <a:pt x="3623" y="17704"/>
                      </a:cubicBezTo>
                      <a:cubicBezTo>
                        <a:pt x="3705" y="17704"/>
                        <a:pt x="3783" y="17680"/>
                        <a:pt x="3845" y="17616"/>
                      </a:cubicBezTo>
                      <a:cubicBezTo>
                        <a:pt x="3969" y="17488"/>
                        <a:pt x="3971" y="17278"/>
                        <a:pt x="3845" y="17150"/>
                      </a:cubicBezTo>
                      <a:lnTo>
                        <a:pt x="3697" y="16999"/>
                      </a:lnTo>
                      <a:cubicBezTo>
                        <a:pt x="3572" y="16872"/>
                        <a:pt x="3366" y="16872"/>
                        <a:pt x="3241" y="16999"/>
                      </a:cubicBezTo>
                      <a:close/>
                    </a:path>
                  </a:pathLst>
                </a:custGeom>
                <a:solidFill>
                  <a:srgbClr val="FFFFFF"/>
                </a:solidFill>
                <a:ln w="12700" cap="flat">
                  <a:noFill/>
                  <a:miter lim="400000"/>
                </a:ln>
                <a:effectLst/>
              </p:spPr>
              <p:txBody>
                <a:bodyPr anchor="ctr"/>
                <a:lstStyle/>
                <a:p>
                  <a:pPr algn="ctr"/>
                  <a:endParaRPr>
                    <a:cs typeface="+mn-ea"/>
                    <a:sym typeface="+mn-lt"/>
                  </a:endParaRPr>
                </a:p>
              </p:txBody>
            </p:sp>
          </p:grpSp>
          <p:grpSp>
            <p:nvGrpSpPr>
              <p:cNvPr id="6" name="Group 18"/>
              <p:cNvGrpSpPr/>
              <p:nvPr/>
            </p:nvGrpSpPr>
            <p:grpSpPr>
              <a:xfrm>
                <a:off x="8960458" y="2364266"/>
                <a:ext cx="635001" cy="635001"/>
                <a:chOff x="0" y="0"/>
                <a:chExt cx="1270000" cy="1270000"/>
              </a:xfrm>
            </p:grpSpPr>
            <p:sp>
              <p:nvSpPr>
                <p:cNvPr id="30" name="Freeform: Shape 19"/>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12700" cap="flat">
                  <a:noFill/>
                  <a:miter lim="400000"/>
                </a:ln>
                <a:effectLst/>
              </p:spPr>
              <p:txBody>
                <a:bodyPr anchor="ctr"/>
                <a:lstStyle/>
                <a:p>
                  <a:pPr algn="ctr"/>
                  <a:endParaRPr>
                    <a:cs typeface="+mn-ea"/>
                    <a:sym typeface="+mn-lt"/>
                  </a:endParaRPr>
                </a:p>
              </p:txBody>
            </p:sp>
            <p:sp>
              <p:nvSpPr>
                <p:cNvPr id="31" name="Freeform: Shape 20"/>
                <p:cNvSpPr/>
                <p:nvPr/>
              </p:nvSpPr>
              <p:spPr>
                <a:xfrm>
                  <a:off x="255984" y="175807"/>
                  <a:ext cx="758032" cy="764977"/>
                </a:xfrm>
                <a:custGeom>
                  <a:avLst/>
                  <a:gdLst/>
                  <a:ahLst/>
                  <a:cxnLst>
                    <a:cxn ang="0">
                      <a:pos x="wd2" y="hd2"/>
                    </a:cxn>
                    <a:cxn ang="5400000">
                      <a:pos x="wd2" y="hd2"/>
                    </a:cxn>
                    <a:cxn ang="10800000">
                      <a:pos x="wd2" y="hd2"/>
                    </a:cxn>
                    <a:cxn ang="16200000">
                      <a:pos x="wd2" y="hd2"/>
                    </a:cxn>
                  </a:cxnLst>
                  <a:rect l="0" t="0" r="r" b="b"/>
                  <a:pathLst>
                    <a:path w="21600" h="21583" extrusionOk="0">
                      <a:moveTo>
                        <a:pt x="10585" y="5"/>
                      </a:moveTo>
                      <a:cubicBezTo>
                        <a:pt x="10414" y="27"/>
                        <a:pt x="10247" y="105"/>
                        <a:pt x="10133" y="252"/>
                      </a:cubicBezTo>
                      <a:cubicBezTo>
                        <a:pt x="8398" y="2489"/>
                        <a:pt x="10182" y="3991"/>
                        <a:pt x="11139" y="4798"/>
                      </a:cubicBezTo>
                      <a:cubicBezTo>
                        <a:pt x="11426" y="5039"/>
                        <a:pt x="11564" y="5323"/>
                        <a:pt x="11558" y="5649"/>
                      </a:cubicBezTo>
                      <a:cubicBezTo>
                        <a:pt x="11544" y="6227"/>
                        <a:pt x="11078" y="6945"/>
                        <a:pt x="10382" y="7485"/>
                      </a:cubicBezTo>
                      <a:cubicBezTo>
                        <a:pt x="10252" y="7584"/>
                        <a:pt x="10200" y="7731"/>
                        <a:pt x="10167" y="7877"/>
                      </a:cubicBezTo>
                      <a:lnTo>
                        <a:pt x="2341" y="7877"/>
                      </a:lnTo>
                      <a:cubicBezTo>
                        <a:pt x="1047" y="7877"/>
                        <a:pt x="0" y="8917"/>
                        <a:pt x="0" y="10195"/>
                      </a:cubicBezTo>
                      <a:lnTo>
                        <a:pt x="0" y="19265"/>
                      </a:lnTo>
                      <a:cubicBezTo>
                        <a:pt x="0" y="20545"/>
                        <a:pt x="1047" y="21583"/>
                        <a:pt x="2341" y="21583"/>
                      </a:cubicBezTo>
                      <a:lnTo>
                        <a:pt x="19259" y="21583"/>
                      </a:lnTo>
                      <a:cubicBezTo>
                        <a:pt x="20551" y="21583"/>
                        <a:pt x="21600" y="20545"/>
                        <a:pt x="21600" y="19265"/>
                      </a:cubicBezTo>
                      <a:cubicBezTo>
                        <a:pt x="21600" y="19265"/>
                        <a:pt x="21600" y="10195"/>
                        <a:pt x="21600" y="10195"/>
                      </a:cubicBezTo>
                      <a:cubicBezTo>
                        <a:pt x="21600" y="8917"/>
                        <a:pt x="20551" y="7877"/>
                        <a:pt x="19259" y="7877"/>
                      </a:cubicBezTo>
                      <a:lnTo>
                        <a:pt x="11806" y="7877"/>
                      </a:lnTo>
                      <a:cubicBezTo>
                        <a:pt x="12435" y="7186"/>
                        <a:pt x="12888" y="6426"/>
                        <a:pt x="12903" y="5671"/>
                      </a:cubicBezTo>
                      <a:cubicBezTo>
                        <a:pt x="12920" y="4939"/>
                        <a:pt x="12609" y="4283"/>
                        <a:pt x="12010" y="3779"/>
                      </a:cubicBezTo>
                      <a:cubicBezTo>
                        <a:pt x="10613" y="2602"/>
                        <a:pt x="10450" y="2045"/>
                        <a:pt x="11207" y="1069"/>
                      </a:cubicBezTo>
                      <a:cubicBezTo>
                        <a:pt x="11434" y="777"/>
                        <a:pt x="11378" y="363"/>
                        <a:pt x="11083" y="140"/>
                      </a:cubicBezTo>
                      <a:cubicBezTo>
                        <a:pt x="10935" y="27"/>
                        <a:pt x="10757" y="-17"/>
                        <a:pt x="10585" y="5"/>
                      </a:cubicBezTo>
                      <a:close/>
                      <a:moveTo>
                        <a:pt x="2341" y="9210"/>
                      </a:moveTo>
                      <a:lnTo>
                        <a:pt x="19259" y="9210"/>
                      </a:lnTo>
                      <a:cubicBezTo>
                        <a:pt x="19805" y="9210"/>
                        <a:pt x="20254" y="9655"/>
                        <a:pt x="20254" y="10195"/>
                      </a:cubicBezTo>
                      <a:cubicBezTo>
                        <a:pt x="20254" y="10195"/>
                        <a:pt x="20254" y="19265"/>
                        <a:pt x="20254" y="19265"/>
                      </a:cubicBezTo>
                      <a:cubicBezTo>
                        <a:pt x="20254" y="19807"/>
                        <a:pt x="19805" y="20250"/>
                        <a:pt x="19259" y="20250"/>
                      </a:cubicBezTo>
                      <a:lnTo>
                        <a:pt x="2341" y="20250"/>
                      </a:lnTo>
                      <a:cubicBezTo>
                        <a:pt x="1794" y="20250"/>
                        <a:pt x="1346" y="19807"/>
                        <a:pt x="1346" y="19265"/>
                      </a:cubicBezTo>
                      <a:lnTo>
                        <a:pt x="1346" y="10195"/>
                      </a:lnTo>
                      <a:cubicBezTo>
                        <a:pt x="1346" y="9655"/>
                        <a:pt x="1794" y="9210"/>
                        <a:pt x="2341" y="9210"/>
                      </a:cubicBezTo>
                      <a:close/>
                      <a:moveTo>
                        <a:pt x="4682" y="11460"/>
                      </a:moveTo>
                      <a:cubicBezTo>
                        <a:pt x="4496" y="11460"/>
                        <a:pt x="4343" y="11612"/>
                        <a:pt x="4343" y="11796"/>
                      </a:cubicBezTo>
                      <a:cubicBezTo>
                        <a:pt x="4343" y="11983"/>
                        <a:pt x="4496" y="12132"/>
                        <a:pt x="4682" y="12132"/>
                      </a:cubicBezTo>
                      <a:lnTo>
                        <a:pt x="5010" y="12132"/>
                      </a:lnTo>
                      <a:cubicBezTo>
                        <a:pt x="5195" y="12132"/>
                        <a:pt x="5349" y="11983"/>
                        <a:pt x="5349" y="11796"/>
                      </a:cubicBezTo>
                      <a:cubicBezTo>
                        <a:pt x="5349" y="11612"/>
                        <a:pt x="5195" y="11460"/>
                        <a:pt x="5010" y="11460"/>
                      </a:cubicBezTo>
                      <a:lnTo>
                        <a:pt x="4682" y="11460"/>
                      </a:lnTo>
                      <a:close/>
                      <a:moveTo>
                        <a:pt x="6853" y="11460"/>
                      </a:moveTo>
                      <a:cubicBezTo>
                        <a:pt x="6666" y="11460"/>
                        <a:pt x="6514" y="11612"/>
                        <a:pt x="6514" y="11796"/>
                      </a:cubicBezTo>
                      <a:cubicBezTo>
                        <a:pt x="6514" y="11983"/>
                        <a:pt x="6666" y="12132"/>
                        <a:pt x="6853" y="12132"/>
                      </a:cubicBezTo>
                      <a:lnTo>
                        <a:pt x="7181" y="12132"/>
                      </a:lnTo>
                      <a:cubicBezTo>
                        <a:pt x="7368" y="12132"/>
                        <a:pt x="7520" y="11983"/>
                        <a:pt x="7520" y="11796"/>
                      </a:cubicBezTo>
                      <a:cubicBezTo>
                        <a:pt x="7520" y="11612"/>
                        <a:pt x="7368" y="11460"/>
                        <a:pt x="7181" y="11460"/>
                      </a:cubicBezTo>
                      <a:lnTo>
                        <a:pt x="6853" y="11460"/>
                      </a:lnTo>
                      <a:close/>
                      <a:moveTo>
                        <a:pt x="9375" y="11460"/>
                      </a:moveTo>
                      <a:cubicBezTo>
                        <a:pt x="9189" y="11460"/>
                        <a:pt x="9047" y="11612"/>
                        <a:pt x="9047" y="11796"/>
                      </a:cubicBezTo>
                      <a:cubicBezTo>
                        <a:pt x="9047" y="11983"/>
                        <a:pt x="9189" y="12132"/>
                        <a:pt x="9375" y="12132"/>
                      </a:cubicBezTo>
                      <a:lnTo>
                        <a:pt x="9714" y="12132"/>
                      </a:lnTo>
                      <a:cubicBezTo>
                        <a:pt x="9901" y="12132"/>
                        <a:pt x="10054" y="11983"/>
                        <a:pt x="10054" y="11796"/>
                      </a:cubicBezTo>
                      <a:cubicBezTo>
                        <a:pt x="10054" y="11612"/>
                        <a:pt x="9901" y="11460"/>
                        <a:pt x="9714" y="11460"/>
                      </a:cubicBezTo>
                      <a:lnTo>
                        <a:pt x="9375" y="11460"/>
                      </a:lnTo>
                      <a:close/>
                      <a:moveTo>
                        <a:pt x="11558" y="11460"/>
                      </a:moveTo>
                      <a:cubicBezTo>
                        <a:pt x="11370" y="11460"/>
                        <a:pt x="11218" y="11612"/>
                        <a:pt x="11218" y="11796"/>
                      </a:cubicBezTo>
                      <a:cubicBezTo>
                        <a:pt x="11218" y="11983"/>
                        <a:pt x="11370" y="12132"/>
                        <a:pt x="11558" y="12132"/>
                      </a:cubicBezTo>
                      <a:lnTo>
                        <a:pt x="11897" y="12132"/>
                      </a:lnTo>
                      <a:cubicBezTo>
                        <a:pt x="12083" y="12132"/>
                        <a:pt x="12225" y="11983"/>
                        <a:pt x="12225" y="11796"/>
                      </a:cubicBezTo>
                      <a:cubicBezTo>
                        <a:pt x="12225" y="11612"/>
                        <a:pt x="12083" y="11460"/>
                        <a:pt x="11897" y="11460"/>
                      </a:cubicBezTo>
                      <a:lnTo>
                        <a:pt x="11558" y="11460"/>
                      </a:lnTo>
                      <a:close/>
                      <a:moveTo>
                        <a:pt x="13729" y="11460"/>
                      </a:moveTo>
                      <a:cubicBezTo>
                        <a:pt x="13543" y="11460"/>
                        <a:pt x="13390" y="11612"/>
                        <a:pt x="13390" y="11796"/>
                      </a:cubicBezTo>
                      <a:cubicBezTo>
                        <a:pt x="13390" y="11983"/>
                        <a:pt x="13543" y="12132"/>
                        <a:pt x="13729" y="12132"/>
                      </a:cubicBezTo>
                      <a:lnTo>
                        <a:pt x="14057" y="12132"/>
                      </a:lnTo>
                      <a:cubicBezTo>
                        <a:pt x="14244" y="12132"/>
                        <a:pt x="14396" y="11983"/>
                        <a:pt x="14396" y="11796"/>
                      </a:cubicBezTo>
                      <a:cubicBezTo>
                        <a:pt x="14396" y="11612"/>
                        <a:pt x="14244" y="11460"/>
                        <a:pt x="14057" y="11460"/>
                      </a:cubicBezTo>
                      <a:lnTo>
                        <a:pt x="13729" y="11460"/>
                      </a:lnTo>
                      <a:close/>
                      <a:moveTo>
                        <a:pt x="16251" y="11460"/>
                      </a:moveTo>
                      <a:cubicBezTo>
                        <a:pt x="16064" y="11460"/>
                        <a:pt x="15923" y="11612"/>
                        <a:pt x="15923" y="11796"/>
                      </a:cubicBezTo>
                      <a:cubicBezTo>
                        <a:pt x="15923" y="11983"/>
                        <a:pt x="16064" y="12132"/>
                        <a:pt x="16251" y="12132"/>
                      </a:cubicBezTo>
                      <a:lnTo>
                        <a:pt x="16590" y="12132"/>
                      </a:lnTo>
                      <a:cubicBezTo>
                        <a:pt x="16776" y="12132"/>
                        <a:pt x="16929" y="11983"/>
                        <a:pt x="16929" y="11796"/>
                      </a:cubicBezTo>
                      <a:cubicBezTo>
                        <a:pt x="16929" y="11612"/>
                        <a:pt x="16776" y="11460"/>
                        <a:pt x="16590" y="11460"/>
                      </a:cubicBezTo>
                      <a:lnTo>
                        <a:pt x="16251" y="11460"/>
                      </a:lnTo>
                      <a:close/>
                      <a:moveTo>
                        <a:pt x="4682" y="13610"/>
                      </a:moveTo>
                      <a:cubicBezTo>
                        <a:pt x="4496" y="13610"/>
                        <a:pt x="4343" y="13762"/>
                        <a:pt x="4343" y="13946"/>
                      </a:cubicBezTo>
                      <a:cubicBezTo>
                        <a:pt x="4343" y="14131"/>
                        <a:pt x="4496" y="14282"/>
                        <a:pt x="4682" y="14282"/>
                      </a:cubicBezTo>
                      <a:lnTo>
                        <a:pt x="5010" y="14282"/>
                      </a:lnTo>
                      <a:cubicBezTo>
                        <a:pt x="5195" y="14282"/>
                        <a:pt x="5349" y="14131"/>
                        <a:pt x="5349" y="13946"/>
                      </a:cubicBezTo>
                      <a:cubicBezTo>
                        <a:pt x="5349" y="13762"/>
                        <a:pt x="5195" y="13610"/>
                        <a:pt x="5010" y="13610"/>
                      </a:cubicBezTo>
                      <a:lnTo>
                        <a:pt x="4682" y="13610"/>
                      </a:lnTo>
                      <a:close/>
                      <a:moveTo>
                        <a:pt x="6853" y="13610"/>
                      </a:moveTo>
                      <a:cubicBezTo>
                        <a:pt x="6666" y="13610"/>
                        <a:pt x="6514" y="13762"/>
                        <a:pt x="6514" y="13946"/>
                      </a:cubicBezTo>
                      <a:cubicBezTo>
                        <a:pt x="6514" y="14131"/>
                        <a:pt x="6666" y="14282"/>
                        <a:pt x="6853" y="14282"/>
                      </a:cubicBezTo>
                      <a:lnTo>
                        <a:pt x="7181" y="14282"/>
                      </a:lnTo>
                      <a:cubicBezTo>
                        <a:pt x="7368" y="14282"/>
                        <a:pt x="7520" y="14131"/>
                        <a:pt x="7520" y="13946"/>
                      </a:cubicBezTo>
                      <a:cubicBezTo>
                        <a:pt x="7520" y="13762"/>
                        <a:pt x="7368" y="13610"/>
                        <a:pt x="7181" y="13610"/>
                      </a:cubicBezTo>
                      <a:lnTo>
                        <a:pt x="6853" y="13610"/>
                      </a:lnTo>
                      <a:close/>
                      <a:moveTo>
                        <a:pt x="9375" y="13610"/>
                      </a:moveTo>
                      <a:cubicBezTo>
                        <a:pt x="9189" y="13610"/>
                        <a:pt x="9047" y="13762"/>
                        <a:pt x="9047" y="13946"/>
                      </a:cubicBezTo>
                      <a:cubicBezTo>
                        <a:pt x="9047" y="14131"/>
                        <a:pt x="9189" y="14282"/>
                        <a:pt x="9375" y="14282"/>
                      </a:cubicBezTo>
                      <a:lnTo>
                        <a:pt x="9714" y="14282"/>
                      </a:lnTo>
                      <a:cubicBezTo>
                        <a:pt x="9901" y="14282"/>
                        <a:pt x="10054" y="14131"/>
                        <a:pt x="10054" y="13946"/>
                      </a:cubicBezTo>
                      <a:cubicBezTo>
                        <a:pt x="10054" y="13762"/>
                        <a:pt x="9901" y="13610"/>
                        <a:pt x="9714" y="13610"/>
                      </a:cubicBezTo>
                      <a:lnTo>
                        <a:pt x="9375" y="13610"/>
                      </a:lnTo>
                      <a:close/>
                      <a:moveTo>
                        <a:pt x="11558" y="13610"/>
                      </a:moveTo>
                      <a:cubicBezTo>
                        <a:pt x="11370" y="13610"/>
                        <a:pt x="11218" y="13762"/>
                        <a:pt x="11218" y="13946"/>
                      </a:cubicBezTo>
                      <a:cubicBezTo>
                        <a:pt x="11218" y="14131"/>
                        <a:pt x="11370" y="14282"/>
                        <a:pt x="11558" y="14282"/>
                      </a:cubicBezTo>
                      <a:lnTo>
                        <a:pt x="11897" y="14282"/>
                      </a:lnTo>
                      <a:cubicBezTo>
                        <a:pt x="12083" y="14282"/>
                        <a:pt x="12225" y="14131"/>
                        <a:pt x="12225" y="13946"/>
                      </a:cubicBezTo>
                      <a:cubicBezTo>
                        <a:pt x="12225" y="13762"/>
                        <a:pt x="12083" y="13610"/>
                        <a:pt x="11897" y="13610"/>
                      </a:cubicBezTo>
                      <a:lnTo>
                        <a:pt x="11558" y="13610"/>
                      </a:lnTo>
                      <a:close/>
                      <a:moveTo>
                        <a:pt x="13729" y="13610"/>
                      </a:moveTo>
                      <a:cubicBezTo>
                        <a:pt x="13543" y="13610"/>
                        <a:pt x="13390" y="13762"/>
                        <a:pt x="13390" y="13946"/>
                      </a:cubicBezTo>
                      <a:cubicBezTo>
                        <a:pt x="13390" y="14131"/>
                        <a:pt x="13543" y="14282"/>
                        <a:pt x="13729" y="14282"/>
                      </a:cubicBezTo>
                      <a:lnTo>
                        <a:pt x="14057" y="14282"/>
                      </a:lnTo>
                      <a:cubicBezTo>
                        <a:pt x="14244" y="14282"/>
                        <a:pt x="14396" y="14131"/>
                        <a:pt x="14396" y="13946"/>
                      </a:cubicBezTo>
                      <a:cubicBezTo>
                        <a:pt x="14396" y="13762"/>
                        <a:pt x="14244" y="13610"/>
                        <a:pt x="14057" y="13610"/>
                      </a:cubicBezTo>
                      <a:lnTo>
                        <a:pt x="13729" y="13610"/>
                      </a:lnTo>
                      <a:close/>
                      <a:moveTo>
                        <a:pt x="16251" y="13610"/>
                      </a:moveTo>
                      <a:cubicBezTo>
                        <a:pt x="16064" y="13610"/>
                        <a:pt x="15923" y="13762"/>
                        <a:pt x="15923" y="13946"/>
                      </a:cubicBezTo>
                      <a:cubicBezTo>
                        <a:pt x="15923" y="14131"/>
                        <a:pt x="16064" y="14282"/>
                        <a:pt x="16251" y="14282"/>
                      </a:cubicBezTo>
                      <a:lnTo>
                        <a:pt x="16590" y="14282"/>
                      </a:lnTo>
                      <a:cubicBezTo>
                        <a:pt x="16776" y="14282"/>
                        <a:pt x="16929" y="14131"/>
                        <a:pt x="16929" y="13946"/>
                      </a:cubicBezTo>
                      <a:cubicBezTo>
                        <a:pt x="16929" y="13762"/>
                        <a:pt x="16776" y="13610"/>
                        <a:pt x="16590" y="13610"/>
                      </a:cubicBezTo>
                      <a:lnTo>
                        <a:pt x="16251" y="13610"/>
                      </a:lnTo>
                      <a:close/>
                      <a:moveTo>
                        <a:pt x="4682" y="15402"/>
                      </a:moveTo>
                      <a:cubicBezTo>
                        <a:pt x="4496" y="15402"/>
                        <a:pt x="4343" y="15553"/>
                        <a:pt x="4343" y="15738"/>
                      </a:cubicBezTo>
                      <a:cubicBezTo>
                        <a:pt x="4343" y="15922"/>
                        <a:pt x="4496" y="16074"/>
                        <a:pt x="4682" y="16074"/>
                      </a:cubicBezTo>
                      <a:lnTo>
                        <a:pt x="5010" y="16074"/>
                      </a:lnTo>
                      <a:cubicBezTo>
                        <a:pt x="5195" y="16074"/>
                        <a:pt x="5349" y="15922"/>
                        <a:pt x="5349" y="15738"/>
                      </a:cubicBezTo>
                      <a:cubicBezTo>
                        <a:pt x="5349" y="15553"/>
                        <a:pt x="5195" y="15402"/>
                        <a:pt x="5010" y="15402"/>
                      </a:cubicBezTo>
                      <a:lnTo>
                        <a:pt x="4682" y="15402"/>
                      </a:lnTo>
                      <a:close/>
                      <a:moveTo>
                        <a:pt x="6853" y="15402"/>
                      </a:moveTo>
                      <a:cubicBezTo>
                        <a:pt x="6666" y="15402"/>
                        <a:pt x="6514" y="15553"/>
                        <a:pt x="6514" y="15738"/>
                      </a:cubicBezTo>
                      <a:cubicBezTo>
                        <a:pt x="6514" y="15922"/>
                        <a:pt x="6666" y="16074"/>
                        <a:pt x="6853" y="16074"/>
                      </a:cubicBezTo>
                      <a:lnTo>
                        <a:pt x="7181" y="16074"/>
                      </a:lnTo>
                      <a:cubicBezTo>
                        <a:pt x="7368" y="16074"/>
                        <a:pt x="7520" y="15922"/>
                        <a:pt x="7520" y="15738"/>
                      </a:cubicBezTo>
                      <a:cubicBezTo>
                        <a:pt x="7520" y="15553"/>
                        <a:pt x="7368" y="15402"/>
                        <a:pt x="7181" y="15402"/>
                      </a:cubicBezTo>
                      <a:lnTo>
                        <a:pt x="6853" y="15402"/>
                      </a:lnTo>
                      <a:close/>
                      <a:moveTo>
                        <a:pt x="9375" y="15402"/>
                      </a:moveTo>
                      <a:cubicBezTo>
                        <a:pt x="9189" y="15402"/>
                        <a:pt x="9047" y="15553"/>
                        <a:pt x="9047" y="15738"/>
                      </a:cubicBezTo>
                      <a:cubicBezTo>
                        <a:pt x="9047" y="15922"/>
                        <a:pt x="9189" y="16074"/>
                        <a:pt x="9375" y="16074"/>
                      </a:cubicBezTo>
                      <a:lnTo>
                        <a:pt x="9714" y="16074"/>
                      </a:lnTo>
                      <a:cubicBezTo>
                        <a:pt x="9901" y="16074"/>
                        <a:pt x="10054" y="15922"/>
                        <a:pt x="10054" y="15738"/>
                      </a:cubicBezTo>
                      <a:cubicBezTo>
                        <a:pt x="10054" y="15553"/>
                        <a:pt x="9901" y="15402"/>
                        <a:pt x="9714" y="15402"/>
                      </a:cubicBezTo>
                      <a:lnTo>
                        <a:pt x="9375" y="15402"/>
                      </a:lnTo>
                      <a:close/>
                      <a:moveTo>
                        <a:pt x="11558" y="15402"/>
                      </a:moveTo>
                      <a:cubicBezTo>
                        <a:pt x="11370" y="15402"/>
                        <a:pt x="11218" y="15553"/>
                        <a:pt x="11218" y="15738"/>
                      </a:cubicBezTo>
                      <a:cubicBezTo>
                        <a:pt x="11218" y="15922"/>
                        <a:pt x="11370" y="16074"/>
                        <a:pt x="11558" y="16074"/>
                      </a:cubicBezTo>
                      <a:lnTo>
                        <a:pt x="11897" y="16074"/>
                      </a:lnTo>
                      <a:cubicBezTo>
                        <a:pt x="12083" y="16074"/>
                        <a:pt x="12225" y="15922"/>
                        <a:pt x="12225" y="15738"/>
                      </a:cubicBezTo>
                      <a:cubicBezTo>
                        <a:pt x="12225" y="15553"/>
                        <a:pt x="12083" y="15402"/>
                        <a:pt x="11897" y="15402"/>
                      </a:cubicBezTo>
                      <a:lnTo>
                        <a:pt x="11558" y="15402"/>
                      </a:lnTo>
                      <a:close/>
                      <a:moveTo>
                        <a:pt x="13729" y="15402"/>
                      </a:moveTo>
                      <a:cubicBezTo>
                        <a:pt x="13543" y="15402"/>
                        <a:pt x="13390" y="15553"/>
                        <a:pt x="13390" y="15738"/>
                      </a:cubicBezTo>
                      <a:cubicBezTo>
                        <a:pt x="13390" y="15922"/>
                        <a:pt x="13543" y="16074"/>
                        <a:pt x="13729" y="16074"/>
                      </a:cubicBezTo>
                      <a:lnTo>
                        <a:pt x="14057" y="16074"/>
                      </a:lnTo>
                      <a:cubicBezTo>
                        <a:pt x="14244" y="16074"/>
                        <a:pt x="14396" y="15922"/>
                        <a:pt x="14396" y="15738"/>
                      </a:cubicBezTo>
                      <a:cubicBezTo>
                        <a:pt x="14396" y="15553"/>
                        <a:pt x="14244" y="15402"/>
                        <a:pt x="14057" y="15402"/>
                      </a:cubicBezTo>
                      <a:lnTo>
                        <a:pt x="13729" y="15402"/>
                      </a:lnTo>
                      <a:close/>
                      <a:moveTo>
                        <a:pt x="16251" y="15402"/>
                      </a:moveTo>
                      <a:cubicBezTo>
                        <a:pt x="16064" y="15402"/>
                        <a:pt x="15923" y="15553"/>
                        <a:pt x="15923" y="15738"/>
                      </a:cubicBezTo>
                      <a:cubicBezTo>
                        <a:pt x="15923" y="15922"/>
                        <a:pt x="16064" y="16074"/>
                        <a:pt x="16251" y="16074"/>
                      </a:cubicBezTo>
                      <a:lnTo>
                        <a:pt x="16590" y="16074"/>
                      </a:lnTo>
                      <a:cubicBezTo>
                        <a:pt x="16776" y="16074"/>
                        <a:pt x="16929" y="15922"/>
                        <a:pt x="16929" y="15738"/>
                      </a:cubicBezTo>
                      <a:cubicBezTo>
                        <a:pt x="16929" y="15553"/>
                        <a:pt x="16776" y="15402"/>
                        <a:pt x="16590" y="15402"/>
                      </a:cubicBezTo>
                      <a:lnTo>
                        <a:pt x="16251" y="15402"/>
                      </a:lnTo>
                      <a:close/>
                      <a:moveTo>
                        <a:pt x="4682" y="17552"/>
                      </a:moveTo>
                      <a:cubicBezTo>
                        <a:pt x="4496" y="17552"/>
                        <a:pt x="4343" y="17704"/>
                        <a:pt x="4343" y="17888"/>
                      </a:cubicBezTo>
                      <a:cubicBezTo>
                        <a:pt x="4343" y="18073"/>
                        <a:pt x="4496" y="18224"/>
                        <a:pt x="4682" y="18224"/>
                      </a:cubicBezTo>
                      <a:lnTo>
                        <a:pt x="5010" y="18224"/>
                      </a:lnTo>
                      <a:cubicBezTo>
                        <a:pt x="5195" y="18224"/>
                        <a:pt x="5349" y="18073"/>
                        <a:pt x="5349" y="17888"/>
                      </a:cubicBezTo>
                      <a:cubicBezTo>
                        <a:pt x="5349" y="17704"/>
                        <a:pt x="5195" y="17552"/>
                        <a:pt x="5010" y="17552"/>
                      </a:cubicBezTo>
                      <a:lnTo>
                        <a:pt x="4682" y="17552"/>
                      </a:lnTo>
                      <a:close/>
                      <a:moveTo>
                        <a:pt x="6853" y="17552"/>
                      </a:moveTo>
                      <a:cubicBezTo>
                        <a:pt x="6666" y="17552"/>
                        <a:pt x="6514" y="17704"/>
                        <a:pt x="6514" y="17888"/>
                      </a:cubicBezTo>
                      <a:cubicBezTo>
                        <a:pt x="6514" y="18073"/>
                        <a:pt x="6666" y="18224"/>
                        <a:pt x="6853" y="18224"/>
                      </a:cubicBezTo>
                      <a:lnTo>
                        <a:pt x="14272" y="18224"/>
                      </a:lnTo>
                      <a:cubicBezTo>
                        <a:pt x="14460" y="18224"/>
                        <a:pt x="14611" y="18073"/>
                        <a:pt x="14611" y="17888"/>
                      </a:cubicBezTo>
                      <a:cubicBezTo>
                        <a:pt x="14611" y="17704"/>
                        <a:pt x="14460" y="17552"/>
                        <a:pt x="14272" y="17552"/>
                      </a:cubicBezTo>
                      <a:lnTo>
                        <a:pt x="6853" y="17552"/>
                      </a:lnTo>
                      <a:close/>
                      <a:moveTo>
                        <a:pt x="16251" y="17552"/>
                      </a:moveTo>
                      <a:cubicBezTo>
                        <a:pt x="16064" y="17552"/>
                        <a:pt x="15923" y="17704"/>
                        <a:pt x="15923" y="17888"/>
                      </a:cubicBezTo>
                      <a:cubicBezTo>
                        <a:pt x="15923" y="18073"/>
                        <a:pt x="16064" y="18224"/>
                        <a:pt x="16251" y="18224"/>
                      </a:cubicBezTo>
                      <a:lnTo>
                        <a:pt x="16590" y="18224"/>
                      </a:lnTo>
                      <a:cubicBezTo>
                        <a:pt x="16776" y="18224"/>
                        <a:pt x="16929" y="18073"/>
                        <a:pt x="16929" y="17888"/>
                      </a:cubicBezTo>
                      <a:cubicBezTo>
                        <a:pt x="16929" y="17704"/>
                        <a:pt x="16776" y="17552"/>
                        <a:pt x="16590" y="17552"/>
                      </a:cubicBezTo>
                      <a:lnTo>
                        <a:pt x="16251" y="17552"/>
                      </a:lnTo>
                      <a:close/>
                    </a:path>
                  </a:pathLst>
                </a:custGeom>
                <a:solidFill>
                  <a:srgbClr val="FFFFFF"/>
                </a:solidFill>
                <a:ln w="12700" cap="flat">
                  <a:noFill/>
                  <a:miter lim="400000"/>
                </a:ln>
                <a:effectLst/>
              </p:spPr>
              <p:txBody>
                <a:bodyPr anchor="ctr"/>
                <a:lstStyle/>
                <a:p>
                  <a:pPr algn="ctr"/>
                  <a:endParaRPr>
                    <a:cs typeface="+mn-ea"/>
                    <a:sym typeface="+mn-lt"/>
                  </a:endParaRPr>
                </a:p>
              </p:txBody>
            </p:sp>
          </p:grpSp>
          <p:grpSp>
            <p:nvGrpSpPr>
              <p:cNvPr id="7" name="Group 21"/>
              <p:cNvGrpSpPr/>
              <p:nvPr/>
            </p:nvGrpSpPr>
            <p:grpSpPr>
              <a:xfrm>
                <a:off x="2556988" y="3689043"/>
                <a:ext cx="635001" cy="635001"/>
                <a:chOff x="0" y="0"/>
                <a:chExt cx="1270000" cy="1270000"/>
              </a:xfrm>
            </p:grpSpPr>
            <p:sp>
              <p:nvSpPr>
                <p:cNvPr id="28" name="Freeform: Shape 22"/>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12700" cap="flat">
                  <a:noFill/>
                  <a:miter lim="400000"/>
                </a:ln>
                <a:effectLst/>
              </p:spPr>
              <p:txBody>
                <a:bodyPr anchor="ctr"/>
                <a:lstStyle/>
                <a:p>
                  <a:pPr algn="ctr"/>
                  <a:endParaRPr>
                    <a:cs typeface="+mn-ea"/>
                    <a:sym typeface="+mn-lt"/>
                  </a:endParaRPr>
                </a:p>
              </p:txBody>
            </p:sp>
            <p:sp>
              <p:nvSpPr>
                <p:cNvPr id="29" name="Freeform: Shape 23"/>
                <p:cNvSpPr/>
                <p:nvPr/>
              </p:nvSpPr>
              <p:spPr>
                <a:xfrm>
                  <a:off x="194871" y="207571"/>
                  <a:ext cx="854858" cy="854858"/>
                </a:xfrm>
                <a:custGeom>
                  <a:avLst/>
                  <a:gdLst/>
                  <a:ahLst/>
                  <a:cxnLst>
                    <a:cxn ang="0">
                      <a:pos x="wd2" y="hd2"/>
                    </a:cxn>
                    <a:cxn ang="5400000">
                      <a:pos x="wd2" y="hd2"/>
                    </a:cxn>
                    <a:cxn ang="10800000">
                      <a:pos x="wd2" y="hd2"/>
                    </a:cxn>
                    <a:cxn ang="16200000">
                      <a:pos x="wd2" y="hd2"/>
                    </a:cxn>
                  </a:cxnLst>
                  <a:rect l="0" t="0" r="r" b="b"/>
                  <a:pathLst>
                    <a:path w="21600" h="21600" extrusionOk="0">
                      <a:moveTo>
                        <a:pt x="11216" y="0"/>
                      </a:moveTo>
                      <a:cubicBezTo>
                        <a:pt x="10861" y="0"/>
                        <a:pt x="10570" y="290"/>
                        <a:pt x="10570" y="646"/>
                      </a:cubicBezTo>
                      <a:lnTo>
                        <a:pt x="10570" y="2571"/>
                      </a:lnTo>
                      <a:cubicBezTo>
                        <a:pt x="10570" y="2926"/>
                        <a:pt x="10861" y="3217"/>
                        <a:pt x="11216" y="3217"/>
                      </a:cubicBezTo>
                      <a:cubicBezTo>
                        <a:pt x="11573" y="3217"/>
                        <a:pt x="11848" y="2926"/>
                        <a:pt x="11848" y="2571"/>
                      </a:cubicBezTo>
                      <a:lnTo>
                        <a:pt x="11848" y="646"/>
                      </a:lnTo>
                      <a:cubicBezTo>
                        <a:pt x="11848" y="290"/>
                        <a:pt x="11571" y="0"/>
                        <a:pt x="11216" y="0"/>
                      </a:cubicBezTo>
                      <a:close/>
                      <a:moveTo>
                        <a:pt x="3863" y="2757"/>
                      </a:moveTo>
                      <a:cubicBezTo>
                        <a:pt x="3699" y="2757"/>
                        <a:pt x="3529" y="2818"/>
                        <a:pt x="3404" y="2944"/>
                      </a:cubicBezTo>
                      <a:cubicBezTo>
                        <a:pt x="3151" y="3196"/>
                        <a:pt x="3152" y="3612"/>
                        <a:pt x="3404" y="3863"/>
                      </a:cubicBezTo>
                      <a:lnTo>
                        <a:pt x="4768" y="5228"/>
                      </a:lnTo>
                      <a:cubicBezTo>
                        <a:pt x="4893" y="5354"/>
                        <a:pt x="5065" y="5414"/>
                        <a:pt x="5228" y="5414"/>
                      </a:cubicBezTo>
                      <a:cubicBezTo>
                        <a:pt x="5394" y="5414"/>
                        <a:pt x="5547" y="5354"/>
                        <a:pt x="5673" y="5228"/>
                      </a:cubicBezTo>
                      <a:cubicBezTo>
                        <a:pt x="5924" y="4976"/>
                        <a:pt x="5924" y="4560"/>
                        <a:pt x="5673" y="4309"/>
                      </a:cubicBezTo>
                      <a:lnTo>
                        <a:pt x="4309" y="2944"/>
                      </a:lnTo>
                      <a:cubicBezTo>
                        <a:pt x="4183" y="2818"/>
                        <a:pt x="4028" y="2757"/>
                        <a:pt x="3863" y="2757"/>
                      </a:cubicBezTo>
                      <a:close/>
                      <a:moveTo>
                        <a:pt x="18096" y="2757"/>
                      </a:moveTo>
                      <a:cubicBezTo>
                        <a:pt x="17931" y="2757"/>
                        <a:pt x="17762" y="2818"/>
                        <a:pt x="17636" y="2944"/>
                      </a:cubicBezTo>
                      <a:lnTo>
                        <a:pt x="16272" y="4309"/>
                      </a:lnTo>
                      <a:cubicBezTo>
                        <a:pt x="16020" y="4560"/>
                        <a:pt x="16020" y="4976"/>
                        <a:pt x="16272" y="5228"/>
                      </a:cubicBezTo>
                      <a:cubicBezTo>
                        <a:pt x="16397" y="5354"/>
                        <a:pt x="16566" y="5414"/>
                        <a:pt x="16731" y="5414"/>
                      </a:cubicBezTo>
                      <a:cubicBezTo>
                        <a:pt x="16897" y="5414"/>
                        <a:pt x="17051" y="5354"/>
                        <a:pt x="17177" y="5228"/>
                      </a:cubicBezTo>
                      <a:lnTo>
                        <a:pt x="18541" y="3863"/>
                      </a:lnTo>
                      <a:cubicBezTo>
                        <a:pt x="18793" y="3612"/>
                        <a:pt x="18793" y="3196"/>
                        <a:pt x="18541" y="2944"/>
                      </a:cubicBezTo>
                      <a:cubicBezTo>
                        <a:pt x="18415" y="2818"/>
                        <a:pt x="18260" y="2757"/>
                        <a:pt x="18096" y="2757"/>
                      </a:cubicBezTo>
                      <a:close/>
                      <a:moveTo>
                        <a:pt x="10944" y="3677"/>
                      </a:moveTo>
                      <a:cubicBezTo>
                        <a:pt x="7184" y="3677"/>
                        <a:pt x="4136" y="6741"/>
                        <a:pt x="4136" y="10498"/>
                      </a:cubicBezTo>
                      <a:cubicBezTo>
                        <a:pt x="4136" y="14258"/>
                        <a:pt x="7184" y="17306"/>
                        <a:pt x="10944" y="17306"/>
                      </a:cubicBezTo>
                      <a:cubicBezTo>
                        <a:pt x="14702" y="17306"/>
                        <a:pt x="17765" y="14258"/>
                        <a:pt x="17765" y="10498"/>
                      </a:cubicBezTo>
                      <a:cubicBezTo>
                        <a:pt x="17765" y="6741"/>
                        <a:pt x="14702" y="3677"/>
                        <a:pt x="10944" y="3677"/>
                      </a:cubicBezTo>
                      <a:close/>
                      <a:moveTo>
                        <a:pt x="10944" y="4969"/>
                      </a:moveTo>
                      <a:cubicBezTo>
                        <a:pt x="13991" y="4969"/>
                        <a:pt x="16473" y="7452"/>
                        <a:pt x="16473" y="10498"/>
                      </a:cubicBezTo>
                      <a:cubicBezTo>
                        <a:pt x="16473" y="13548"/>
                        <a:pt x="13991" y="16028"/>
                        <a:pt x="10944" y="16028"/>
                      </a:cubicBezTo>
                      <a:cubicBezTo>
                        <a:pt x="7895" y="16028"/>
                        <a:pt x="5414" y="13548"/>
                        <a:pt x="5414" y="10498"/>
                      </a:cubicBezTo>
                      <a:cubicBezTo>
                        <a:pt x="5414" y="7452"/>
                        <a:pt x="7895" y="4969"/>
                        <a:pt x="10944" y="4969"/>
                      </a:cubicBezTo>
                      <a:close/>
                      <a:moveTo>
                        <a:pt x="10599" y="5974"/>
                      </a:moveTo>
                      <a:cubicBezTo>
                        <a:pt x="9292" y="5974"/>
                        <a:pt x="8062" y="6676"/>
                        <a:pt x="7396" y="7798"/>
                      </a:cubicBezTo>
                      <a:cubicBezTo>
                        <a:pt x="7306" y="7953"/>
                        <a:pt x="7359" y="8152"/>
                        <a:pt x="7511" y="8244"/>
                      </a:cubicBezTo>
                      <a:cubicBezTo>
                        <a:pt x="7563" y="8275"/>
                        <a:pt x="7614" y="8287"/>
                        <a:pt x="7669" y="8287"/>
                      </a:cubicBezTo>
                      <a:cubicBezTo>
                        <a:pt x="7780" y="8287"/>
                        <a:pt x="7881" y="8229"/>
                        <a:pt x="7942" y="8129"/>
                      </a:cubicBezTo>
                      <a:cubicBezTo>
                        <a:pt x="8492" y="7199"/>
                        <a:pt x="9519" y="6621"/>
                        <a:pt x="10599" y="6621"/>
                      </a:cubicBezTo>
                      <a:cubicBezTo>
                        <a:pt x="10777" y="6621"/>
                        <a:pt x="10915" y="6482"/>
                        <a:pt x="10915" y="6305"/>
                      </a:cubicBezTo>
                      <a:cubicBezTo>
                        <a:pt x="10915" y="6127"/>
                        <a:pt x="10777" y="5974"/>
                        <a:pt x="10599" y="5974"/>
                      </a:cubicBezTo>
                      <a:close/>
                      <a:moveTo>
                        <a:pt x="7368" y="8746"/>
                      </a:moveTo>
                      <a:cubicBezTo>
                        <a:pt x="7197" y="8707"/>
                        <a:pt x="7021" y="8815"/>
                        <a:pt x="6980" y="8990"/>
                      </a:cubicBezTo>
                      <a:cubicBezTo>
                        <a:pt x="6917" y="9256"/>
                        <a:pt x="6894" y="9408"/>
                        <a:pt x="6894" y="9709"/>
                      </a:cubicBezTo>
                      <a:cubicBezTo>
                        <a:pt x="6894" y="9888"/>
                        <a:pt x="7031" y="10039"/>
                        <a:pt x="7210" y="10039"/>
                      </a:cubicBezTo>
                      <a:cubicBezTo>
                        <a:pt x="7387" y="10039"/>
                        <a:pt x="7540" y="9888"/>
                        <a:pt x="7540" y="9709"/>
                      </a:cubicBezTo>
                      <a:cubicBezTo>
                        <a:pt x="7540" y="9479"/>
                        <a:pt x="7555" y="9373"/>
                        <a:pt x="7612" y="9134"/>
                      </a:cubicBezTo>
                      <a:cubicBezTo>
                        <a:pt x="7652" y="8960"/>
                        <a:pt x="7542" y="8788"/>
                        <a:pt x="7368" y="8746"/>
                      </a:cubicBezTo>
                      <a:close/>
                      <a:moveTo>
                        <a:pt x="646" y="10111"/>
                      </a:moveTo>
                      <a:cubicBezTo>
                        <a:pt x="291" y="10111"/>
                        <a:pt x="0" y="10401"/>
                        <a:pt x="0" y="10757"/>
                      </a:cubicBezTo>
                      <a:cubicBezTo>
                        <a:pt x="0" y="11112"/>
                        <a:pt x="291" y="11403"/>
                        <a:pt x="646" y="11403"/>
                      </a:cubicBezTo>
                      <a:lnTo>
                        <a:pt x="2571" y="11403"/>
                      </a:lnTo>
                      <a:cubicBezTo>
                        <a:pt x="2926" y="11403"/>
                        <a:pt x="3217" y="11112"/>
                        <a:pt x="3217" y="10757"/>
                      </a:cubicBezTo>
                      <a:cubicBezTo>
                        <a:pt x="3217" y="10401"/>
                        <a:pt x="2926" y="10111"/>
                        <a:pt x="2571" y="10111"/>
                      </a:cubicBezTo>
                      <a:lnTo>
                        <a:pt x="646" y="10111"/>
                      </a:lnTo>
                      <a:close/>
                      <a:moveTo>
                        <a:pt x="19029" y="10111"/>
                      </a:moveTo>
                      <a:cubicBezTo>
                        <a:pt x="18674" y="10111"/>
                        <a:pt x="18383" y="10401"/>
                        <a:pt x="18383" y="10757"/>
                      </a:cubicBezTo>
                      <a:cubicBezTo>
                        <a:pt x="18383" y="11112"/>
                        <a:pt x="18674" y="11403"/>
                        <a:pt x="19029" y="11403"/>
                      </a:cubicBezTo>
                      <a:lnTo>
                        <a:pt x="20954" y="11403"/>
                      </a:lnTo>
                      <a:cubicBezTo>
                        <a:pt x="21309" y="11403"/>
                        <a:pt x="21600" y="11112"/>
                        <a:pt x="21600" y="10757"/>
                      </a:cubicBezTo>
                      <a:cubicBezTo>
                        <a:pt x="21600" y="10401"/>
                        <a:pt x="21309" y="10111"/>
                        <a:pt x="20954" y="10111"/>
                      </a:cubicBezTo>
                      <a:lnTo>
                        <a:pt x="19029" y="10111"/>
                      </a:lnTo>
                      <a:close/>
                      <a:moveTo>
                        <a:pt x="5228" y="15626"/>
                      </a:moveTo>
                      <a:cubicBezTo>
                        <a:pt x="5063" y="15626"/>
                        <a:pt x="4894" y="15686"/>
                        <a:pt x="4768" y="15812"/>
                      </a:cubicBezTo>
                      <a:lnTo>
                        <a:pt x="3404" y="17177"/>
                      </a:lnTo>
                      <a:cubicBezTo>
                        <a:pt x="3151" y="17428"/>
                        <a:pt x="3152" y="17844"/>
                        <a:pt x="3404" y="18096"/>
                      </a:cubicBezTo>
                      <a:cubicBezTo>
                        <a:pt x="3529" y="18222"/>
                        <a:pt x="3698" y="18282"/>
                        <a:pt x="3863" y="18282"/>
                      </a:cubicBezTo>
                      <a:cubicBezTo>
                        <a:pt x="4027" y="18282"/>
                        <a:pt x="4183" y="18222"/>
                        <a:pt x="4309" y="18096"/>
                      </a:cubicBezTo>
                      <a:lnTo>
                        <a:pt x="5673" y="16731"/>
                      </a:lnTo>
                      <a:cubicBezTo>
                        <a:pt x="5924" y="16480"/>
                        <a:pt x="5924" y="16064"/>
                        <a:pt x="5673" y="15812"/>
                      </a:cubicBezTo>
                      <a:cubicBezTo>
                        <a:pt x="5547" y="15686"/>
                        <a:pt x="5392" y="15626"/>
                        <a:pt x="5228" y="15626"/>
                      </a:cubicBezTo>
                      <a:close/>
                      <a:moveTo>
                        <a:pt x="16731" y="15626"/>
                      </a:moveTo>
                      <a:cubicBezTo>
                        <a:pt x="16566" y="15626"/>
                        <a:pt x="16397" y="15686"/>
                        <a:pt x="16272" y="15812"/>
                      </a:cubicBezTo>
                      <a:cubicBezTo>
                        <a:pt x="16020" y="16064"/>
                        <a:pt x="16020" y="16480"/>
                        <a:pt x="16272" y="16731"/>
                      </a:cubicBezTo>
                      <a:lnTo>
                        <a:pt x="17636" y="18096"/>
                      </a:lnTo>
                      <a:cubicBezTo>
                        <a:pt x="17762" y="18222"/>
                        <a:pt x="17931" y="18282"/>
                        <a:pt x="18096" y="18282"/>
                      </a:cubicBezTo>
                      <a:cubicBezTo>
                        <a:pt x="18261" y="18282"/>
                        <a:pt x="18415" y="18222"/>
                        <a:pt x="18541" y="18096"/>
                      </a:cubicBezTo>
                      <a:cubicBezTo>
                        <a:pt x="18793" y="17844"/>
                        <a:pt x="18793" y="17428"/>
                        <a:pt x="18541" y="17177"/>
                      </a:cubicBezTo>
                      <a:lnTo>
                        <a:pt x="17177" y="15812"/>
                      </a:lnTo>
                      <a:cubicBezTo>
                        <a:pt x="17051" y="15686"/>
                        <a:pt x="16897" y="15626"/>
                        <a:pt x="16731" y="15626"/>
                      </a:cubicBezTo>
                      <a:close/>
                      <a:moveTo>
                        <a:pt x="11216" y="18383"/>
                      </a:moveTo>
                      <a:cubicBezTo>
                        <a:pt x="10861" y="18383"/>
                        <a:pt x="10570" y="18673"/>
                        <a:pt x="10570" y="19029"/>
                      </a:cubicBezTo>
                      <a:lnTo>
                        <a:pt x="10570" y="20954"/>
                      </a:lnTo>
                      <a:cubicBezTo>
                        <a:pt x="10570" y="21309"/>
                        <a:pt x="10861" y="21600"/>
                        <a:pt x="11216" y="21600"/>
                      </a:cubicBezTo>
                      <a:cubicBezTo>
                        <a:pt x="11573" y="21600"/>
                        <a:pt x="11848" y="21309"/>
                        <a:pt x="11848" y="20954"/>
                      </a:cubicBezTo>
                      <a:lnTo>
                        <a:pt x="11848" y="19029"/>
                      </a:lnTo>
                      <a:cubicBezTo>
                        <a:pt x="11848" y="18673"/>
                        <a:pt x="11571" y="18383"/>
                        <a:pt x="11216" y="18383"/>
                      </a:cubicBezTo>
                      <a:close/>
                    </a:path>
                  </a:pathLst>
                </a:custGeom>
                <a:solidFill>
                  <a:srgbClr val="FFFFFF"/>
                </a:solidFill>
                <a:ln w="12700" cap="flat">
                  <a:noFill/>
                  <a:miter lim="400000"/>
                </a:ln>
                <a:effectLst/>
              </p:spPr>
              <p:txBody>
                <a:bodyPr anchor="ctr"/>
                <a:lstStyle/>
                <a:p>
                  <a:pPr algn="ctr"/>
                  <a:endParaRPr>
                    <a:cs typeface="+mn-ea"/>
                    <a:sym typeface="+mn-lt"/>
                  </a:endParaRPr>
                </a:p>
              </p:txBody>
            </p:sp>
          </p:grpSp>
          <p:grpSp>
            <p:nvGrpSpPr>
              <p:cNvPr id="8" name="Group 24"/>
              <p:cNvGrpSpPr/>
              <p:nvPr/>
            </p:nvGrpSpPr>
            <p:grpSpPr>
              <a:xfrm>
                <a:off x="2556988" y="2364266"/>
                <a:ext cx="635001" cy="635001"/>
                <a:chOff x="0" y="0"/>
                <a:chExt cx="1270000" cy="1270000"/>
              </a:xfrm>
            </p:grpSpPr>
            <p:sp>
              <p:nvSpPr>
                <p:cNvPr id="26" name="Freeform: Shape 25"/>
                <p:cNvSpPr/>
                <p:nvPr/>
              </p:nvSpPr>
              <p:spPr>
                <a:xfrm>
                  <a:off x="0" y="0"/>
                  <a:ext cx="1270000" cy="12700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anchor="ctr"/>
                <a:lstStyle/>
                <a:p>
                  <a:pPr algn="ctr"/>
                  <a:endParaRPr>
                    <a:cs typeface="+mn-ea"/>
                    <a:sym typeface="+mn-lt"/>
                  </a:endParaRPr>
                </a:p>
              </p:txBody>
            </p:sp>
            <p:sp>
              <p:nvSpPr>
                <p:cNvPr id="27" name="Freeform: Shape 26"/>
                <p:cNvSpPr/>
                <p:nvPr/>
              </p:nvSpPr>
              <p:spPr>
                <a:xfrm>
                  <a:off x="244455" y="392458"/>
                  <a:ext cx="806490" cy="535884"/>
                </a:xfrm>
                <a:custGeom>
                  <a:avLst/>
                  <a:gdLst/>
                  <a:ahLst/>
                  <a:cxnLst>
                    <a:cxn ang="0">
                      <a:pos x="wd2" y="hd2"/>
                    </a:cxn>
                    <a:cxn ang="5400000">
                      <a:pos x="wd2" y="hd2"/>
                    </a:cxn>
                    <a:cxn ang="10800000">
                      <a:pos x="wd2" y="hd2"/>
                    </a:cxn>
                    <a:cxn ang="16200000">
                      <a:pos x="wd2" y="hd2"/>
                    </a:cxn>
                  </a:cxnLst>
                  <a:rect l="0" t="0" r="r" b="b"/>
                  <a:pathLst>
                    <a:path w="21600" h="21600" extrusionOk="0">
                      <a:moveTo>
                        <a:pt x="799" y="0"/>
                      </a:moveTo>
                      <a:cubicBezTo>
                        <a:pt x="470" y="0"/>
                        <a:pt x="195" y="307"/>
                        <a:pt x="86" y="741"/>
                      </a:cubicBezTo>
                      <a:cubicBezTo>
                        <a:pt x="32" y="899"/>
                        <a:pt x="0" y="1079"/>
                        <a:pt x="0" y="1267"/>
                      </a:cubicBezTo>
                      <a:lnTo>
                        <a:pt x="0" y="2845"/>
                      </a:lnTo>
                      <a:cubicBezTo>
                        <a:pt x="0" y="3191"/>
                        <a:pt x="12" y="3535"/>
                        <a:pt x="29" y="3876"/>
                      </a:cubicBezTo>
                      <a:cubicBezTo>
                        <a:pt x="274" y="8891"/>
                        <a:pt x="2295" y="13166"/>
                        <a:pt x="5150" y="15287"/>
                      </a:cubicBezTo>
                      <a:cubicBezTo>
                        <a:pt x="5186" y="16408"/>
                        <a:pt x="5802" y="17295"/>
                        <a:pt x="6556" y="17295"/>
                      </a:cubicBezTo>
                      <a:cubicBezTo>
                        <a:pt x="6564" y="17295"/>
                        <a:pt x="6575" y="17295"/>
                        <a:pt x="6584" y="17295"/>
                      </a:cubicBezTo>
                      <a:cubicBezTo>
                        <a:pt x="6588" y="17295"/>
                        <a:pt x="6593" y="17295"/>
                        <a:pt x="6598" y="17295"/>
                      </a:cubicBezTo>
                      <a:lnTo>
                        <a:pt x="12184" y="17295"/>
                      </a:lnTo>
                      <a:cubicBezTo>
                        <a:pt x="12248" y="17295"/>
                        <a:pt x="12310" y="17286"/>
                        <a:pt x="12369" y="17263"/>
                      </a:cubicBezTo>
                      <a:cubicBezTo>
                        <a:pt x="12982" y="17090"/>
                        <a:pt x="13448" y="16314"/>
                        <a:pt x="13504" y="15363"/>
                      </a:cubicBezTo>
                      <a:cubicBezTo>
                        <a:pt x="15141" y="14193"/>
                        <a:pt x="16516" y="12328"/>
                        <a:pt x="17448" y="10006"/>
                      </a:cubicBezTo>
                      <a:cubicBezTo>
                        <a:pt x="17522" y="10045"/>
                        <a:pt x="17603" y="10059"/>
                        <a:pt x="17684" y="10059"/>
                      </a:cubicBezTo>
                      <a:lnTo>
                        <a:pt x="19039" y="10059"/>
                      </a:lnTo>
                      <a:cubicBezTo>
                        <a:pt x="20451" y="10059"/>
                        <a:pt x="21600" y="8340"/>
                        <a:pt x="21600" y="6216"/>
                      </a:cubicBezTo>
                      <a:cubicBezTo>
                        <a:pt x="21600" y="4093"/>
                        <a:pt x="20451" y="2362"/>
                        <a:pt x="19039" y="2362"/>
                      </a:cubicBezTo>
                      <a:lnTo>
                        <a:pt x="18775" y="2362"/>
                      </a:lnTo>
                      <a:lnTo>
                        <a:pt x="18775" y="1267"/>
                      </a:lnTo>
                      <a:cubicBezTo>
                        <a:pt x="18775" y="1248"/>
                        <a:pt x="18776" y="1232"/>
                        <a:pt x="18775" y="1213"/>
                      </a:cubicBezTo>
                      <a:cubicBezTo>
                        <a:pt x="18776" y="1195"/>
                        <a:pt x="18775" y="1179"/>
                        <a:pt x="18775" y="1159"/>
                      </a:cubicBezTo>
                      <a:cubicBezTo>
                        <a:pt x="18775" y="522"/>
                        <a:pt x="18429" y="0"/>
                        <a:pt x="18005" y="0"/>
                      </a:cubicBezTo>
                      <a:lnTo>
                        <a:pt x="799" y="0"/>
                      </a:lnTo>
                      <a:close/>
                      <a:moveTo>
                        <a:pt x="1584" y="2308"/>
                      </a:moveTo>
                      <a:lnTo>
                        <a:pt x="17192" y="2308"/>
                      </a:lnTo>
                      <a:cubicBezTo>
                        <a:pt x="17192" y="2308"/>
                        <a:pt x="17192" y="2974"/>
                        <a:pt x="17192" y="2974"/>
                      </a:cubicBezTo>
                      <a:cubicBezTo>
                        <a:pt x="17144" y="9245"/>
                        <a:pt x="13743" y="14332"/>
                        <a:pt x="9566" y="14332"/>
                      </a:cubicBezTo>
                      <a:lnTo>
                        <a:pt x="9209" y="14332"/>
                      </a:lnTo>
                      <a:cubicBezTo>
                        <a:pt x="5034" y="14332"/>
                        <a:pt x="1632" y="9245"/>
                        <a:pt x="1584" y="2974"/>
                      </a:cubicBezTo>
                      <a:lnTo>
                        <a:pt x="1584" y="2308"/>
                      </a:lnTo>
                      <a:close/>
                      <a:moveTo>
                        <a:pt x="18711" y="4477"/>
                      </a:moveTo>
                      <a:lnTo>
                        <a:pt x="19039" y="4477"/>
                      </a:lnTo>
                      <a:cubicBezTo>
                        <a:pt x="19675" y="4477"/>
                        <a:pt x="20195" y="5261"/>
                        <a:pt x="20195" y="6216"/>
                      </a:cubicBezTo>
                      <a:cubicBezTo>
                        <a:pt x="20195" y="7173"/>
                        <a:pt x="19675" y="7944"/>
                        <a:pt x="19039" y="7944"/>
                      </a:cubicBezTo>
                      <a:lnTo>
                        <a:pt x="18126" y="7944"/>
                      </a:lnTo>
                      <a:cubicBezTo>
                        <a:pt x="18416" y="6848"/>
                        <a:pt x="18616" y="5688"/>
                        <a:pt x="18711" y="4477"/>
                      </a:cubicBezTo>
                      <a:close/>
                      <a:moveTo>
                        <a:pt x="528" y="18551"/>
                      </a:moveTo>
                      <a:cubicBezTo>
                        <a:pt x="502" y="18551"/>
                        <a:pt x="482" y="18556"/>
                        <a:pt x="457" y="18562"/>
                      </a:cubicBezTo>
                      <a:cubicBezTo>
                        <a:pt x="461" y="19726"/>
                        <a:pt x="1086" y="20666"/>
                        <a:pt x="1862" y="20666"/>
                      </a:cubicBezTo>
                      <a:lnTo>
                        <a:pt x="4266" y="20666"/>
                      </a:lnTo>
                      <a:cubicBezTo>
                        <a:pt x="4308" y="21189"/>
                        <a:pt x="4598" y="21600"/>
                        <a:pt x="4958" y="21600"/>
                      </a:cubicBezTo>
                      <a:lnTo>
                        <a:pt x="13817" y="21600"/>
                      </a:lnTo>
                      <a:cubicBezTo>
                        <a:pt x="14177" y="21600"/>
                        <a:pt x="14474" y="21189"/>
                        <a:pt x="14517" y="20666"/>
                      </a:cubicBezTo>
                      <a:lnTo>
                        <a:pt x="16956" y="20666"/>
                      </a:lnTo>
                      <a:cubicBezTo>
                        <a:pt x="17728" y="20666"/>
                        <a:pt x="18362" y="19735"/>
                        <a:pt x="18369" y="18573"/>
                      </a:cubicBezTo>
                      <a:cubicBezTo>
                        <a:pt x="18330" y="18562"/>
                        <a:pt x="18286" y="18551"/>
                        <a:pt x="18247" y="18551"/>
                      </a:cubicBezTo>
                      <a:lnTo>
                        <a:pt x="528" y="18551"/>
                      </a:lnTo>
                      <a:close/>
                    </a:path>
                  </a:pathLst>
                </a:custGeom>
                <a:solidFill>
                  <a:srgbClr val="FFFFFF"/>
                </a:solidFill>
                <a:ln w="12700" cap="flat">
                  <a:noFill/>
                  <a:miter lim="400000"/>
                </a:ln>
                <a:effectLst/>
              </p:spPr>
              <p:txBody>
                <a:bodyPr anchor="ctr"/>
                <a:lstStyle/>
                <a:p>
                  <a:pPr algn="ctr"/>
                  <a:endParaRPr>
                    <a:cs typeface="+mn-ea"/>
                    <a:sym typeface="+mn-lt"/>
                  </a:endParaRPr>
                </a:p>
              </p:txBody>
            </p:sp>
          </p:grpSp>
        </p:grpSp>
        <p:grpSp>
          <p:nvGrpSpPr>
            <p:cNvPr id="21" name="Group 32"/>
            <p:cNvGrpSpPr/>
            <p:nvPr/>
          </p:nvGrpSpPr>
          <p:grpSpPr>
            <a:xfrm>
              <a:off x="598603" y="2686036"/>
              <a:ext cx="2348822" cy="891638"/>
              <a:chOff x="1918379" y="1734048"/>
              <a:chExt cx="2348822" cy="891638"/>
            </a:xfrm>
          </p:grpSpPr>
          <p:sp>
            <p:nvSpPr>
              <p:cNvPr id="15" name="TextBox 33"/>
              <p:cNvSpPr txBox="1"/>
              <p:nvPr/>
            </p:nvSpPr>
            <p:spPr>
              <a:xfrm>
                <a:off x="1918379" y="2071688"/>
                <a:ext cx="2348822" cy="553998"/>
              </a:xfrm>
              <a:prstGeom prst="rect">
                <a:avLst/>
              </a:prstGeom>
              <a:noFill/>
            </p:spPr>
            <p:txBody>
              <a:bodyPr wrap="square" rIns="216000" anchor="t" anchorCtr="0">
                <a:normAutofit fontScale="92500" lnSpcReduction="10000"/>
              </a:bodyPr>
              <a:lstStyle/>
              <a:p>
                <a:pPr algn="r">
                  <a:lnSpc>
                    <a:spcPct val="120000"/>
                  </a:lnSpc>
                </a:pPr>
                <a:r>
                  <a:rPr lang="zh-CN" altLang="en-US" sz="1000">
                    <a:solidFill>
                      <a:schemeClr val="dk1">
                        <a:lumMod val="100000"/>
                      </a:schemeClr>
                    </a:solidFill>
                    <a:cs typeface="+mn-ea"/>
                    <a:sym typeface="+mn-lt"/>
                  </a:rPr>
                  <a:t>此部分内容作为文字排版占位显示 （建议使用主题字体）</a:t>
                </a:r>
              </a:p>
            </p:txBody>
          </p:sp>
          <p:sp>
            <p:nvSpPr>
              <p:cNvPr id="16" name="Rectangle 34"/>
              <p:cNvSpPr/>
              <p:nvPr/>
            </p:nvSpPr>
            <p:spPr>
              <a:xfrm>
                <a:off x="2971874" y="1734048"/>
                <a:ext cx="1295327" cy="323165"/>
              </a:xfrm>
              <a:prstGeom prst="rect">
                <a:avLst/>
              </a:prstGeom>
            </p:spPr>
            <p:txBody>
              <a:bodyPr wrap="none" lIns="0" tIns="0" rIns="216000" bIns="0" anchor="b" anchorCtr="0">
                <a:normAutofit/>
              </a:bodyPr>
              <a:lstStyle/>
              <a:p>
                <a:pPr algn="r"/>
                <a:r>
                  <a:rPr lang="zh-CN" altLang="en-US" sz="1400" b="1">
                    <a:solidFill>
                      <a:schemeClr val="accent1">
                        <a:lumMod val="100000"/>
                      </a:schemeClr>
                    </a:solidFill>
                    <a:cs typeface="+mn-ea"/>
                    <a:sym typeface="+mn-lt"/>
                  </a:rPr>
                  <a:t>标题文本预设</a:t>
                </a:r>
              </a:p>
            </p:txBody>
          </p:sp>
        </p:grpSp>
        <p:grpSp>
          <p:nvGrpSpPr>
            <p:cNvPr id="22" name="Group 35"/>
            <p:cNvGrpSpPr/>
            <p:nvPr/>
          </p:nvGrpSpPr>
          <p:grpSpPr>
            <a:xfrm>
              <a:off x="9244575" y="2673324"/>
              <a:ext cx="2348822" cy="877163"/>
              <a:chOff x="7996808" y="1734930"/>
              <a:chExt cx="2348822" cy="877163"/>
            </a:xfrm>
          </p:grpSpPr>
          <p:sp>
            <p:nvSpPr>
              <p:cNvPr id="13" name="TextBox 36"/>
              <p:cNvSpPr txBox="1"/>
              <p:nvPr/>
            </p:nvSpPr>
            <p:spPr>
              <a:xfrm>
                <a:off x="7996808" y="2058095"/>
                <a:ext cx="2348822" cy="553998"/>
              </a:xfrm>
              <a:prstGeom prst="rect">
                <a:avLst/>
              </a:prstGeom>
              <a:noFill/>
            </p:spPr>
            <p:txBody>
              <a:bodyPr wrap="square" lIns="216000" rIns="216000" anchor="ctr" anchorCtr="0">
                <a:normAutofit fontScale="77500" lnSpcReduction="20000"/>
              </a:bodyPr>
              <a:lstStyle/>
              <a:p>
                <a:pPr>
                  <a:lnSpc>
                    <a:spcPct val="120000"/>
                  </a:lnSpc>
                </a:pPr>
                <a:r>
                  <a:rPr lang="zh-CN" altLang="en-US" sz="1000">
                    <a:solidFill>
                      <a:schemeClr val="dk1">
                        <a:lumMod val="100000"/>
                      </a:schemeClr>
                    </a:solidFill>
                    <a:cs typeface="+mn-ea"/>
                    <a:sym typeface="+mn-lt"/>
                  </a:rPr>
                  <a:t>此部分内容作为文字排版占位显示 （建议使用主题字体）</a:t>
                </a:r>
              </a:p>
            </p:txBody>
          </p:sp>
          <p:sp>
            <p:nvSpPr>
              <p:cNvPr id="14" name="Rectangle 37"/>
              <p:cNvSpPr/>
              <p:nvPr/>
            </p:nvSpPr>
            <p:spPr>
              <a:xfrm>
                <a:off x="7996808" y="1734930"/>
                <a:ext cx="1513437" cy="323165"/>
              </a:xfrm>
              <a:prstGeom prst="rect">
                <a:avLst/>
              </a:prstGeom>
            </p:spPr>
            <p:txBody>
              <a:bodyPr wrap="none" lIns="216000" tIns="0" rIns="216000" bIns="0" anchor="ctr" anchorCtr="0">
                <a:normAutofit/>
              </a:bodyPr>
              <a:lstStyle/>
              <a:p>
                <a:r>
                  <a:rPr lang="zh-CN" altLang="en-US" sz="1400" b="1">
                    <a:solidFill>
                      <a:schemeClr val="accent3">
                        <a:lumMod val="100000"/>
                      </a:schemeClr>
                    </a:solidFill>
                    <a:cs typeface="+mn-ea"/>
                    <a:sym typeface="+mn-lt"/>
                  </a:rPr>
                  <a:t>标题文本预设</a:t>
                </a:r>
              </a:p>
            </p:txBody>
          </p:sp>
        </p:grpSp>
        <p:grpSp>
          <p:nvGrpSpPr>
            <p:cNvPr id="23" name="Group 38"/>
            <p:cNvGrpSpPr/>
            <p:nvPr/>
          </p:nvGrpSpPr>
          <p:grpSpPr>
            <a:xfrm>
              <a:off x="598603" y="3863587"/>
              <a:ext cx="2348822" cy="891638"/>
              <a:chOff x="1918379" y="1734048"/>
              <a:chExt cx="2348822" cy="891638"/>
            </a:xfrm>
          </p:grpSpPr>
          <p:sp>
            <p:nvSpPr>
              <p:cNvPr id="11" name="TextBox 39"/>
              <p:cNvSpPr txBox="1"/>
              <p:nvPr/>
            </p:nvSpPr>
            <p:spPr>
              <a:xfrm>
                <a:off x="1918379" y="2071688"/>
                <a:ext cx="2348822" cy="553998"/>
              </a:xfrm>
              <a:prstGeom prst="rect">
                <a:avLst/>
              </a:prstGeom>
              <a:noFill/>
            </p:spPr>
            <p:txBody>
              <a:bodyPr wrap="square" rIns="216000" anchor="t" anchorCtr="0">
                <a:normAutofit fontScale="92500" lnSpcReduction="10000"/>
              </a:bodyPr>
              <a:lstStyle/>
              <a:p>
                <a:pPr algn="r">
                  <a:lnSpc>
                    <a:spcPct val="120000"/>
                  </a:lnSpc>
                </a:pPr>
                <a:r>
                  <a:rPr lang="zh-CN" altLang="en-US" sz="1000">
                    <a:solidFill>
                      <a:schemeClr val="dk1">
                        <a:lumMod val="100000"/>
                      </a:schemeClr>
                    </a:solidFill>
                    <a:cs typeface="+mn-ea"/>
                    <a:sym typeface="+mn-lt"/>
                  </a:rPr>
                  <a:t>此部分内容作为文字排版占位显示 （建议使用主题字体）</a:t>
                </a:r>
              </a:p>
            </p:txBody>
          </p:sp>
          <p:sp>
            <p:nvSpPr>
              <p:cNvPr id="12" name="Rectangle 40"/>
              <p:cNvSpPr/>
              <p:nvPr/>
            </p:nvSpPr>
            <p:spPr>
              <a:xfrm>
                <a:off x="2971874" y="1734048"/>
                <a:ext cx="1295327" cy="323165"/>
              </a:xfrm>
              <a:prstGeom prst="rect">
                <a:avLst/>
              </a:prstGeom>
            </p:spPr>
            <p:txBody>
              <a:bodyPr wrap="none" lIns="0" tIns="0" rIns="216000" bIns="0" anchor="b" anchorCtr="0">
                <a:normAutofit/>
              </a:bodyPr>
              <a:lstStyle/>
              <a:p>
                <a:pPr algn="r"/>
                <a:r>
                  <a:rPr lang="zh-CN" altLang="en-US" sz="1400" b="1">
                    <a:solidFill>
                      <a:schemeClr val="accent2">
                        <a:lumMod val="100000"/>
                      </a:schemeClr>
                    </a:solidFill>
                    <a:cs typeface="+mn-ea"/>
                    <a:sym typeface="+mn-lt"/>
                  </a:rPr>
                  <a:t>标题文本预设</a:t>
                </a:r>
              </a:p>
            </p:txBody>
          </p:sp>
        </p:grpSp>
        <p:grpSp>
          <p:nvGrpSpPr>
            <p:cNvPr id="24" name="Group 41"/>
            <p:cNvGrpSpPr/>
            <p:nvPr/>
          </p:nvGrpSpPr>
          <p:grpSpPr>
            <a:xfrm>
              <a:off x="9244575" y="3850875"/>
              <a:ext cx="2348822" cy="877163"/>
              <a:chOff x="7996808" y="1734930"/>
              <a:chExt cx="2348822" cy="877163"/>
            </a:xfrm>
          </p:grpSpPr>
          <p:sp>
            <p:nvSpPr>
              <p:cNvPr id="9" name="TextBox 42"/>
              <p:cNvSpPr txBox="1"/>
              <p:nvPr/>
            </p:nvSpPr>
            <p:spPr>
              <a:xfrm>
                <a:off x="7996808" y="2058095"/>
                <a:ext cx="2348822" cy="553998"/>
              </a:xfrm>
              <a:prstGeom prst="rect">
                <a:avLst/>
              </a:prstGeom>
              <a:noFill/>
            </p:spPr>
            <p:txBody>
              <a:bodyPr wrap="square" lIns="216000" rIns="216000" anchor="ctr" anchorCtr="0">
                <a:normAutofit fontScale="77500" lnSpcReduction="20000"/>
              </a:bodyPr>
              <a:lstStyle/>
              <a:p>
                <a:pPr>
                  <a:lnSpc>
                    <a:spcPct val="120000"/>
                  </a:lnSpc>
                </a:pPr>
                <a:r>
                  <a:rPr lang="zh-CN" altLang="en-US" sz="1000">
                    <a:solidFill>
                      <a:schemeClr val="dk1">
                        <a:lumMod val="100000"/>
                      </a:schemeClr>
                    </a:solidFill>
                    <a:cs typeface="+mn-ea"/>
                    <a:sym typeface="+mn-lt"/>
                  </a:rPr>
                  <a:t>此部分内容作为文字排版占位显示 （建议使用主题字体）</a:t>
                </a:r>
              </a:p>
            </p:txBody>
          </p:sp>
          <p:sp>
            <p:nvSpPr>
              <p:cNvPr id="10" name="Rectangle 43"/>
              <p:cNvSpPr/>
              <p:nvPr/>
            </p:nvSpPr>
            <p:spPr>
              <a:xfrm>
                <a:off x="7996808" y="1734930"/>
                <a:ext cx="1513437" cy="323165"/>
              </a:xfrm>
              <a:prstGeom prst="rect">
                <a:avLst/>
              </a:prstGeom>
            </p:spPr>
            <p:txBody>
              <a:bodyPr wrap="none" lIns="216000" tIns="0" rIns="216000" bIns="0" anchor="ctr" anchorCtr="0">
                <a:normAutofit/>
              </a:bodyPr>
              <a:lstStyle/>
              <a:p>
                <a:r>
                  <a:rPr lang="zh-CN" altLang="en-US" sz="1400" b="1">
                    <a:solidFill>
                      <a:schemeClr val="accent4">
                        <a:lumMod val="100000"/>
                      </a:schemeClr>
                    </a:solidFill>
                    <a:cs typeface="+mn-ea"/>
                    <a:sym typeface="+mn-lt"/>
                  </a:rPr>
                  <a:t>标题文本预设</a:t>
                </a:r>
              </a:p>
            </p:txBody>
          </p:sp>
        </p:grpSp>
      </p:gr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椭圆 8"/>
          <p:cNvSpPr/>
          <p:nvPr/>
        </p:nvSpPr>
        <p:spPr>
          <a:xfrm>
            <a:off x="3178448" y="2476500"/>
            <a:ext cx="1060950" cy="1060950"/>
          </a:xfrm>
          <a:prstGeom prst="ellips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600" dirty="0">
              <a:cs typeface="+mn-ea"/>
              <a:sym typeface="+mn-lt"/>
            </a:endParaRPr>
          </a:p>
        </p:txBody>
      </p:sp>
      <p:sp>
        <p:nvSpPr>
          <p:cNvPr id="10" name="椭圆 9"/>
          <p:cNvSpPr/>
          <p:nvPr/>
        </p:nvSpPr>
        <p:spPr>
          <a:xfrm>
            <a:off x="4794494" y="2476500"/>
            <a:ext cx="1060950" cy="1060950"/>
          </a:xfrm>
          <a:prstGeom prst="ellips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600" dirty="0">
              <a:cs typeface="+mn-ea"/>
              <a:sym typeface="+mn-lt"/>
            </a:endParaRPr>
          </a:p>
        </p:txBody>
      </p:sp>
      <p:sp>
        <p:nvSpPr>
          <p:cNvPr id="11" name="椭圆 10"/>
          <p:cNvSpPr/>
          <p:nvPr/>
        </p:nvSpPr>
        <p:spPr>
          <a:xfrm>
            <a:off x="5477331" y="1834532"/>
            <a:ext cx="443372" cy="443372"/>
          </a:xfrm>
          <a:prstGeom prst="ellipse">
            <a:avLst/>
          </a:prstGeom>
          <a:solidFill>
            <a:schemeClr val="accent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600" dirty="0">
              <a:cs typeface="+mn-ea"/>
              <a:sym typeface="+mn-lt"/>
            </a:endParaRPr>
          </a:p>
        </p:txBody>
      </p:sp>
      <p:cxnSp>
        <p:nvCxnSpPr>
          <p:cNvPr id="12" name="直接连接符 11"/>
          <p:cNvCxnSpPr/>
          <p:nvPr/>
        </p:nvCxnSpPr>
        <p:spPr>
          <a:xfrm>
            <a:off x="4235512" y="3006975"/>
            <a:ext cx="558800" cy="0"/>
          </a:xfrm>
          <a:prstGeom prst="lin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13" name="直接连接符 12"/>
          <p:cNvCxnSpPr/>
          <p:nvPr/>
        </p:nvCxnSpPr>
        <p:spPr>
          <a:xfrm flipH="1">
            <a:off x="5848354" y="3015122"/>
            <a:ext cx="2828107" cy="0"/>
          </a:xfrm>
          <a:prstGeom prst="lin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cxnSp>
        <p:nvCxnSpPr>
          <p:cNvPr id="14" name="直接连接符 13"/>
          <p:cNvCxnSpPr/>
          <p:nvPr/>
        </p:nvCxnSpPr>
        <p:spPr>
          <a:xfrm flipH="1">
            <a:off x="566060" y="3015122"/>
            <a:ext cx="2609487" cy="0"/>
          </a:xfrm>
          <a:prstGeom prst="line">
            <a:avLst/>
          </a:prstGeom>
          <a:noFill/>
          <a:ln w="9525">
            <a:solidFill>
              <a:srgbClr val="626262"/>
            </a:solidFill>
            <a:prstDash val="sysDash"/>
            <a:headEnd type="oval" w="med" len="med"/>
            <a:tailEnd type="oval" w="med" len="med"/>
          </a:ln>
        </p:spPr>
        <p:style>
          <a:lnRef idx="2">
            <a:schemeClr val="accent1">
              <a:shade val="50000"/>
            </a:schemeClr>
          </a:lnRef>
          <a:fillRef idx="1">
            <a:schemeClr val="accent1"/>
          </a:fillRef>
          <a:effectRef idx="0">
            <a:schemeClr val="accent1"/>
          </a:effectRef>
          <a:fontRef idx="minor">
            <a:schemeClr val="lt1"/>
          </a:fontRef>
        </p:style>
      </p:cxnSp>
      <p:sp>
        <p:nvSpPr>
          <p:cNvPr id="15" name="矩形 14"/>
          <p:cNvSpPr/>
          <p:nvPr/>
        </p:nvSpPr>
        <p:spPr>
          <a:xfrm>
            <a:off x="5997528" y="1819956"/>
            <a:ext cx="1574790" cy="284605"/>
          </a:xfrm>
          <a:prstGeom prst="rect">
            <a:avLst/>
          </a:prstGeom>
        </p:spPr>
        <p:txBody>
          <a:bodyPr wrap="none" lIns="68580" tIns="34290" rIns="68580" bIns="34290">
            <a:spAutoFit/>
          </a:bodyPr>
          <a:lstStyle/>
          <a:p>
            <a:r>
              <a:rPr lang="zh-CN" altLang="en-US" sz="1400" dirty="0">
                <a:solidFill>
                  <a:schemeClr val="tx1">
                    <a:lumMod val="75000"/>
                    <a:lumOff val="25000"/>
                  </a:schemeClr>
                </a:solidFill>
                <a:cs typeface="+mn-ea"/>
                <a:sym typeface="+mn-lt"/>
              </a:rPr>
              <a:t>单击此处输入标题</a:t>
            </a:r>
          </a:p>
        </p:txBody>
      </p:sp>
      <p:sp>
        <p:nvSpPr>
          <p:cNvPr id="16" name="矩形 15"/>
          <p:cNvSpPr/>
          <p:nvPr/>
        </p:nvSpPr>
        <p:spPr>
          <a:xfrm>
            <a:off x="6012163" y="2139835"/>
            <a:ext cx="1680865" cy="401524"/>
          </a:xfrm>
          <a:prstGeom prst="rect">
            <a:avLst/>
          </a:prstGeom>
        </p:spPr>
        <p:txBody>
          <a:bodyPr wrap="square" lIns="68580" tIns="34290" rIns="68580" bIns="34290">
            <a:spAutoFit/>
          </a:bodyPr>
          <a:lstStyle/>
          <a:p>
            <a:pPr>
              <a:lnSpc>
                <a:spcPct val="120000"/>
              </a:lnSpc>
            </a:pPr>
            <a:r>
              <a:rPr lang="zh-CN" altLang="en-US" sz="900" dirty="0">
                <a:solidFill>
                  <a:schemeClr val="tx1">
                    <a:lumMod val="50000"/>
                    <a:lumOff val="50000"/>
                  </a:schemeClr>
                </a:solidFill>
                <a:cs typeface="+mn-ea"/>
                <a:sym typeface="+mn-lt"/>
              </a:rPr>
              <a:t>任务中遇见问题可以从外的问题和内的问题两方面考虑</a:t>
            </a:r>
          </a:p>
        </p:txBody>
      </p:sp>
      <p:sp>
        <p:nvSpPr>
          <p:cNvPr id="17" name="椭圆 16"/>
          <p:cNvSpPr/>
          <p:nvPr/>
        </p:nvSpPr>
        <p:spPr>
          <a:xfrm>
            <a:off x="5477331" y="3644447"/>
            <a:ext cx="443372" cy="443372"/>
          </a:xfrm>
          <a:prstGeom prst="ellipse">
            <a:avLst/>
          </a:prstGeom>
          <a:solidFill>
            <a:schemeClr val="accent1"/>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600" dirty="0">
              <a:cs typeface="+mn-ea"/>
              <a:sym typeface="+mn-lt"/>
            </a:endParaRPr>
          </a:p>
        </p:txBody>
      </p:sp>
      <p:sp>
        <p:nvSpPr>
          <p:cNvPr id="18" name="矩形 17"/>
          <p:cNvSpPr/>
          <p:nvPr/>
        </p:nvSpPr>
        <p:spPr>
          <a:xfrm>
            <a:off x="5997528" y="3654876"/>
            <a:ext cx="1574790" cy="284605"/>
          </a:xfrm>
          <a:prstGeom prst="rect">
            <a:avLst/>
          </a:prstGeom>
        </p:spPr>
        <p:txBody>
          <a:bodyPr wrap="none" lIns="68580" tIns="34290" rIns="68580" bIns="34290">
            <a:spAutoFit/>
          </a:bodyPr>
          <a:lstStyle/>
          <a:p>
            <a:r>
              <a:rPr lang="zh-CN" altLang="en-US" sz="1400" dirty="0">
                <a:solidFill>
                  <a:schemeClr val="tx1">
                    <a:lumMod val="75000"/>
                    <a:lumOff val="25000"/>
                  </a:schemeClr>
                </a:solidFill>
                <a:cs typeface="+mn-ea"/>
                <a:sym typeface="+mn-lt"/>
              </a:rPr>
              <a:t>单击此处输入标题</a:t>
            </a:r>
          </a:p>
        </p:txBody>
      </p:sp>
      <p:sp>
        <p:nvSpPr>
          <p:cNvPr id="19" name="矩形 18"/>
          <p:cNvSpPr/>
          <p:nvPr/>
        </p:nvSpPr>
        <p:spPr>
          <a:xfrm>
            <a:off x="6012163" y="3949752"/>
            <a:ext cx="1680865" cy="401524"/>
          </a:xfrm>
          <a:prstGeom prst="rect">
            <a:avLst/>
          </a:prstGeom>
        </p:spPr>
        <p:txBody>
          <a:bodyPr wrap="square" lIns="68580" tIns="34290" rIns="68580" bIns="34290">
            <a:spAutoFit/>
          </a:bodyPr>
          <a:lstStyle/>
          <a:p>
            <a:pPr>
              <a:lnSpc>
                <a:spcPct val="120000"/>
              </a:lnSpc>
            </a:pPr>
            <a:r>
              <a:rPr lang="zh-CN" altLang="en-US" sz="900" dirty="0">
                <a:solidFill>
                  <a:schemeClr val="tx1">
                    <a:lumMod val="50000"/>
                    <a:lumOff val="50000"/>
                  </a:schemeClr>
                </a:solidFill>
                <a:cs typeface="+mn-ea"/>
                <a:sym typeface="+mn-lt"/>
              </a:rPr>
              <a:t>任务中遇见问题可以从外的问题和内的问题两方面考虑</a:t>
            </a:r>
          </a:p>
        </p:txBody>
      </p:sp>
      <p:sp>
        <p:nvSpPr>
          <p:cNvPr id="20" name="矩形 19"/>
          <p:cNvSpPr/>
          <p:nvPr/>
        </p:nvSpPr>
        <p:spPr>
          <a:xfrm>
            <a:off x="1604143" y="1752567"/>
            <a:ext cx="1574790" cy="284605"/>
          </a:xfrm>
          <a:prstGeom prst="rect">
            <a:avLst/>
          </a:prstGeom>
        </p:spPr>
        <p:txBody>
          <a:bodyPr wrap="none" lIns="68580" tIns="34290" rIns="68580" bIns="34290">
            <a:spAutoFit/>
          </a:bodyPr>
          <a:lstStyle/>
          <a:p>
            <a:r>
              <a:rPr lang="zh-CN" altLang="en-US" sz="1400" dirty="0">
                <a:solidFill>
                  <a:schemeClr val="tx1">
                    <a:lumMod val="75000"/>
                    <a:lumOff val="25000"/>
                  </a:schemeClr>
                </a:solidFill>
                <a:cs typeface="+mn-ea"/>
                <a:sym typeface="+mn-lt"/>
              </a:rPr>
              <a:t>单击此处输入标题</a:t>
            </a:r>
          </a:p>
        </p:txBody>
      </p:sp>
      <p:sp>
        <p:nvSpPr>
          <p:cNvPr id="21" name="矩形 20"/>
          <p:cNvSpPr/>
          <p:nvPr/>
        </p:nvSpPr>
        <p:spPr>
          <a:xfrm>
            <a:off x="1511663" y="2096867"/>
            <a:ext cx="1680865" cy="401524"/>
          </a:xfrm>
          <a:prstGeom prst="rect">
            <a:avLst/>
          </a:prstGeom>
        </p:spPr>
        <p:txBody>
          <a:bodyPr wrap="square" lIns="68580" tIns="34290" rIns="68580" bIns="34290">
            <a:spAutoFit/>
          </a:bodyPr>
          <a:lstStyle/>
          <a:p>
            <a:pPr>
              <a:lnSpc>
                <a:spcPct val="120000"/>
              </a:lnSpc>
            </a:pPr>
            <a:r>
              <a:rPr lang="zh-CN" altLang="en-US" sz="900" dirty="0">
                <a:solidFill>
                  <a:schemeClr val="tx1">
                    <a:lumMod val="50000"/>
                    <a:lumOff val="50000"/>
                  </a:schemeClr>
                </a:solidFill>
                <a:cs typeface="+mn-ea"/>
                <a:sym typeface="+mn-lt"/>
              </a:rPr>
              <a:t>任务中遇见问题可以从外的问题和内的问题两方面考虑</a:t>
            </a:r>
          </a:p>
        </p:txBody>
      </p:sp>
      <p:sp>
        <p:nvSpPr>
          <p:cNvPr id="26" name="矩形 25"/>
          <p:cNvSpPr/>
          <p:nvPr/>
        </p:nvSpPr>
        <p:spPr>
          <a:xfrm>
            <a:off x="1547664" y="3618883"/>
            <a:ext cx="1574790" cy="284605"/>
          </a:xfrm>
          <a:prstGeom prst="rect">
            <a:avLst/>
          </a:prstGeom>
        </p:spPr>
        <p:txBody>
          <a:bodyPr wrap="none" lIns="68580" tIns="34290" rIns="68580" bIns="34290">
            <a:spAutoFit/>
          </a:bodyPr>
          <a:lstStyle/>
          <a:p>
            <a:r>
              <a:rPr lang="zh-CN" altLang="en-US" sz="1400" dirty="0">
                <a:solidFill>
                  <a:schemeClr val="tx1">
                    <a:lumMod val="75000"/>
                    <a:lumOff val="25000"/>
                  </a:schemeClr>
                </a:solidFill>
                <a:cs typeface="+mn-ea"/>
                <a:sym typeface="+mn-lt"/>
              </a:rPr>
              <a:t>单击此处输入标题</a:t>
            </a:r>
          </a:p>
        </p:txBody>
      </p:sp>
      <p:sp>
        <p:nvSpPr>
          <p:cNvPr id="27" name="矩形 26"/>
          <p:cNvSpPr/>
          <p:nvPr/>
        </p:nvSpPr>
        <p:spPr>
          <a:xfrm>
            <a:off x="1511663" y="3906783"/>
            <a:ext cx="1680865" cy="401524"/>
          </a:xfrm>
          <a:prstGeom prst="rect">
            <a:avLst/>
          </a:prstGeom>
        </p:spPr>
        <p:txBody>
          <a:bodyPr wrap="square" lIns="68580" tIns="34290" rIns="68580" bIns="34290">
            <a:spAutoFit/>
          </a:bodyPr>
          <a:lstStyle/>
          <a:p>
            <a:pPr>
              <a:lnSpc>
                <a:spcPct val="120000"/>
              </a:lnSpc>
            </a:pPr>
            <a:r>
              <a:rPr lang="zh-CN" altLang="en-US" sz="900" dirty="0">
                <a:solidFill>
                  <a:schemeClr val="tx1">
                    <a:lumMod val="50000"/>
                    <a:lumOff val="50000"/>
                  </a:schemeClr>
                </a:solidFill>
                <a:cs typeface="+mn-ea"/>
                <a:sym typeface="+mn-lt"/>
              </a:rPr>
              <a:t>任务中遇见问题可以从外的问题和内的问题两方面考虑</a:t>
            </a:r>
          </a:p>
        </p:txBody>
      </p:sp>
      <p:sp>
        <p:nvSpPr>
          <p:cNvPr id="28" name="椭圆 27"/>
          <p:cNvSpPr/>
          <p:nvPr/>
        </p:nvSpPr>
        <p:spPr>
          <a:xfrm>
            <a:off x="3192525" y="1834532"/>
            <a:ext cx="443372" cy="443372"/>
          </a:xfrm>
          <a:prstGeom prst="ellipse">
            <a:avLst/>
          </a:prstGeom>
          <a:solidFill>
            <a:schemeClr val="accent2"/>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600" dirty="0">
              <a:cs typeface="+mn-ea"/>
              <a:sym typeface="+mn-lt"/>
            </a:endParaRPr>
          </a:p>
        </p:txBody>
      </p:sp>
      <p:sp>
        <p:nvSpPr>
          <p:cNvPr id="29" name="椭圆 28"/>
          <p:cNvSpPr/>
          <p:nvPr/>
        </p:nvSpPr>
        <p:spPr>
          <a:xfrm>
            <a:off x="3192525" y="3644447"/>
            <a:ext cx="443372" cy="443372"/>
          </a:xfrm>
          <a:prstGeom prst="ellipse">
            <a:avLst/>
          </a:prstGeom>
          <a:solidFill>
            <a:schemeClr val="accent2"/>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600" dirty="0">
              <a:cs typeface="+mn-ea"/>
              <a:sym typeface="+mn-lt"/>
            </a:endParaRPr>
          </a:p>
        </p:txBody>
      </p:sp>
      <p:sp>
        <p:nvSpPr>
          <p:cNvPr id="30" name="文本框 9"/>
          <p:cNvSpPr txBox="1"/>
          <p:nvPr/>
        </p:nvSpPr>
        <p:spPr>
          <a:xfrm>
            <a:off x="3261446" y="1869156"/>
            <a:ext cx="327654" cy="392415"/>
          </a:xfrm>
          <a:prstGeom prst="rect">
            <a:avLst/>
          </a:prstGeom>
          <a:noFill/>
        </p:spPr>
        <p:txBody>
          <a:bodyPr wrap="none" lIns="68580" tIns="34290" rIns="68580" bIns="34290" rtlCol="0" anchor="ctr">
            <a:spAutoFit/>
          </a:bodyPr>
          <a:lstStyle/>
          <a:p>
            <a:pPr algn="ctr"/>
            <a:r>
              <a:rPr lang="en-US" altLang="zh-CN" sz="2100" dirty="0">
                <a:solidFill>
                  <a:schemeClr val="bg1"/>
                </a:solidFill>
                <a:cs typeface="+mn-ea"/>
                <a:sym typeface="+mn-lt"/>
              </a:rPr>
              <a:t>A</a:t>
            </a:r>
            <a:endParaRPr lang="zh-CN" altLang="en-US" sz="2100" dirty="0">
              <a:solidFill>
                <a:schemeClr val="bg1"/>
              </a:solidFill>
              <a:cs typeface="+mn-ea"/>
              <a:sym typeface="+mn-lt"/>
            </a:endParaRPr>
          </a:p>
        </p:txBody>
      </p:sp>
      <p:sp>
        <p:nvSpPr>
          <p:cNvPr id="31" name="文本框 9"/>
          <p:cNvSpPr txBox="1"/>
          <p:nvPr/>
        </p:nvSpPr>
        <p:spPr>
          <a:xfrm>
            <a:off x="3260806" y="3669925"/>
            <a:ext cx="306815" cy="392415"/>
          </a:xfrm>
          <a:prstGeom prst="rect">
            <a:avLst/>
          </a:prstGeom>
          <a:noFill/>
        </p:spPr>
        <p:txBody>
          <a:bodyPr wrap="none" lIns="68580" tIns="34290" rIns="68580" bIns="34290" rtlCol="0" anchor="ctr">
            <a:spAutoFit/>
          </a:bodyPr>
          <a:lstStyle/>
          <a:p>
            <a:pPr algn="ctr"/>
            <a:r>
              <a:rPr lang="en-US" altLang="zh-CN" sz="2100" dirty="0">
                <a:solidFill>
                  <a:schemeClr val="bg1"/>
                </a:solidFill>
                <a:cs typeface="+mn-ea"/>
                <a:sym typeface="+mn-lt"/>
              </a:rPr>
              <a:t>B</a:t>
            </a:r>
            <a:endParaRPr lang="zh-CN" altLang="en-US" sz="2100" dirty="0">
              <a:solidFill>
                <a:schemeClr val="bg1"/>
              </a:solidFill>
              <a:cs typeface="+mn-ea"/>
              <a:sym typeface="+mn-lt"/>
            </a:endParaRPr>
          </a:p>
        </p:txBody>
      </p:sp>
      <p:sp>
        <p:nvSpPr>
          <p:cNvPr id="32" name="文本框 9"/>
          <p:cNvSpPr txBox="1"/>
          <p:nvPr/>
        </p:nvSpPr>
        <p:spPr>
          <a:xfrm>
            <a:off x="5541182" y="1869156"/>
            <a:ext cx="318037" cy="392415"/>
          </a:xfrm>
          <a:prstGeom prst="rect">
            <a:avLst/>
          </a:prstGeom>
          <a:noFill/>
        </p:spPr>
        <p:txBody>
          <a:bodyPr wrap="none" lIns="68580" tIns="34290" rIns="68580" bIns="34290" rtlCol="0" anchor="ctr">
            <a:spAutoFit/>
          </a:bodyPr>
          <a:lstStyle/>
          <a:p>
            <a:pPr algn="ctr"/>
            <a:r>
              <a:rPr lang="en-US" altLang="zh-CN" sz="2100" dirty="0">
                <a:solidFill>
                  <a:schemeClr val="bg1"/>
                </a:solidFill>
                <a:cs typeface="+mn-ea"/>
                <a:sym typeface="+mn-lt"/>
              </a:rPr>
              <a:t>C</a:t>
            </a:r>
            <a:endParaRPr lang="zh-CN" altLang="en-US" sz="2100" dirty="0">
              <a:solidFill>
                <a:schemeClr val="bg1"/>
              </a:solidFill>
              <a:cs typeface="+mn-ea"/>
              <a:sym typeface="+mn-lt"/>
            </a:endParaRPr>
          </a:p>
        </p:txBody>
      </p:sp>
      <p:sp>
        <p:nvSpPr>
          <p:cNvPr id="33" name="文本框 9"/>
          <p:cNvSpPr txBox="1"/>
          <p:nvPr/>
        </p:nvSpPr>
        <p:spPr>
          <a:xfrm>
            <a:off x="5528358" y="3669925"/>
            <a:ext cx="343685" cy="392415"/>
          </a:xfrm>
          <a:prstGeom prst="rect">
            <a:avLst/>
          </a:prstGeom>
          <a:noFill/>
        </p:spPr>
        <p:txBody>
          <a:bodyPr wrap="none" lIns="68580" tIns="34290" rIns="68580" bIns="34290" rtlCol="0" anchor="ctr">
            <a:spAutoFit/>
          </a:bodyPr>
          <a:lstStyle/>
          <a:p>
            <a:pPr algn="ctr"/>
            <a:r>
              <a:rPr lang="en-US" altLang="zh-CN" sz="2100" dirty="0">
                <a:solidFill>
                  <a:schemeClr val="bg1"/>
                </a:solidFill>
                <a:cs typeface="+mn-ea"/>
                <a:sym typeface="+mn-lt"/>
              </a:rPr>
              <a:t>D</a:t>
            </a:r>
            <a:endParaRPr lang="zh-CN" altLang="en-US" sz="2100" dirty="0">
              <a:solidFill>
                <a:schemeClr val="bg1"/>
              </a:solidFill>
              <a:cs typeface="+mn-ea"/>
              <a:sym typeface="+mn-lt"/>
            </a:endParaRPr>
          </a:p>
        </p:txBody>
      </p:sp>
      <p:sp>
        <p:nvSpPr>
          <p:cNvPr id="34" name="Freeform 532"/>
          <p:cNvSpPr/>
          <p:nvPr/>
        </p:nvSpPr>
        <p:spPr bwMode="auto">
          <a:xfrm>
            <a:off x="3484631" y="2777205"/>
            <a:ext cx="448584" cy="455484"/>
          </a:xfrm>
          <a:custGeom>
            <a:avLst/>
            <a:gdLst>
              <a:gd name="T0" fmla="*/ 53 w 55"/>
              <a:gd name="T1" fmla="*/ 20 h 56"/>
              <a:gd name="T2" fmla="*/ 54 w 55"/>
              <a:gd name="T3" fmla="*/ 28 h 56"/>
              <a:gd name="T4" fmla="*/ 52 w 55"/>
              <a:gd name="T5" fmla="*/ 30 h 56"/>
              <a:gd name="T6" fmla="*/ 55 w 55"/>
              <a:gd name="T7" fmla="*/ 33 h 56"/>
              <a:gd name="T8" fmla="*/ 54 w 55"/>
              <a:gd name="T9" fmla="*/ 37 h 56"/>
              <a:gd name="T10" fmla="*/ 52 w 55"/>
              <a:gd name="T11" fmla="*/ 38 h 56"/>
              <a:gd name="T12" fmla="*/ 53 w 55"/>
              <a:gd name="T13" fmla="*/ 40 h 56"/>
              <a:gd name="T14" fmla="*/ 52 w 55"/>
              <a:gd name="T15" fmla="*/ 45 h 56"/>
              <a:gd name="T16" fmla="*/ 50 w 55"/>
              <a:gd name="T17" fmla="*/ 46 h 56"/>
              <a:gd name="T18" fmla="*/ 52 w 55"/>
              <a:gd name="T19" fmla="*/ 48 h 56"/>
              <a:gd name="T20" fmla="*/ 51 w 55"/>
              <a:gd name="T21" fmla="*/ 54 h 56"/>
              <a:gd name="T22" fmla="*/ 47 w 55"/>
              <a:gd name="T23" fmla="*/ 56 h 56"/>
              <a:gd name="T24" fmla="*/ 20 w 55"/>
              <a:gd name="T25" fmla="*/ 49 h 56"/>
              <a:gd name="T26" fmla="*/ 13 w 55"/>
              <a:gd name="T27" fmla="*/ 48 h 56"/>
              <a:gd name="T28" fmla="*/ 13 w 55"/>
              <a:gd name="T29" fmla="*/ 52 h 56"/>
              <a:gd name="T30" fmla="*/ 0 w 55"/>
              <a:gd name="T31" fmla="*/ 52 h 56"/>
              <a:gd name="T32" fmla="*/ 0 w 55"/>
              <a:gd name="T33" fmla="*/ 17 h 56"/>
              <a:gd name="T34" fmla="*/ 13 w 55"/>
              <a:gd name="T35" fmla="*/ 17 h 56"/>
              <a:gd name="T36" fmla="*/ 13 w 55"/>
              <a:gd name="T37" fmla="*/ 23 h 56"/>
              <a:gd name="T38" fmla="*/ 18 w 55"/>
              <a:gd name="T39" fmla="*/ 22 h 56"/>
              <a:gd name="T40" fmla="*/ 40 w 55"/>
              <a:gd name="T41" fmla="*/ 0 h 56"/>
              <a:gd name="T42" fmla="*/ 34 w 55"/>
              <a:gd name="T43" fmla="*/ 21 h 56"/>
              <a:gd name="T44" fmla="*/ 53 w 55"/>
              <a:gd name="T45" fmla="*/ 2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56">
                <a:moveTo>
                  <a:pt x="53" y="20"/>
                </a:moveTo>
                <a:cubicBezTo>
                  <a:pt x="54" y="28"/>
                  <a:pt x="54" y="28"/>
                  <a:pt x="54" y="28"/>
                </a:cubicBezTo>
                <a:cubicBezTo>
                  <a:pt x="52" y="30"/>
                  <a:pt x="52" y="30"/>
                  <a:pt x="52" y="30"/>
                </a:cubicBezTo>
                <a:cubicBezTo>
                  <a:pt x="55" y="33"/>
                  <a:pt x="55" y="33"/>
                  <a:pt x="55" y="33"/>
                </a:cubicBezTo>
                <a:cubicBezTo>
                  <a:pt x="54" y="37"/>
                  <a:pt x="54" y="37"/>
                  <a:pt x="54" y="37"/>
                </a:cubicBezTo>
                <a:cubicBezTo>
                  <a:pt x="52" y="38"/>
                  <a:pt x="52" y="38"/>
                  <a:pt x="52" y="38"/>
                </a:cubicBezTo>
                <a:cubicBezTo>
                  <a:pt x="53" y="40"/>
                  <a:pt x="53" y="40"/>
                  <a:pt x="53" y="40"/>
                </a:cubicBezTo>
                <a:cubicBezTo>
                  <a:pt x="52" y="45"/>
                  <a:pt x="52" y="45"/>
                  <a:pt x="52" y="45"/>
                </a:cubicBezTo>
                <a:cubicBezTo>
                  <a:pt x="50" y="46"/>
                  <a:pt x="50" y="46"/>
                  <a:pt x="50" y="46"/>
                </a:cubicBezTo>
                <a:cubicBezTo>
                  <a:pt x="52" y="48"/>
                  <a:pt x="52" y="48"/>
                  <a:pt x="52" y="48"/>
                </a:cubicBezTo>
                <a:cubicBezTo>
                  <a:pt x="51" y="54"/>
                  <a:pt x="51" y="54"/>
                  <a:pt x="51" y="54"/>
                </a:cubicBezTo>
                <a:cubicBezTo>
                  <a:pt x="47" y="56"/>
                  <a:pt x="47" y="56"/>
                  <a:pt x="47" y="56"/>
                </a:cubicBezTo>
                <a:cubicBezTo>
                  <a:pt x="20" y="49"/>
                  <a:pt x="20" y="49"/>
                  <a:pt x="20" y="49"/>
                </a:cubicBezTo>
                <a:cubicBezTo>
                  <a:pt x="13" y="48"/>
                  <a:pt x="13" y="48"/>
                  <a:pt x="13" y="48"/>
                </a:cubicBezTo>
                <a:cubicBezTo>
                  <a:pt x="13" y="52"/>
                  <a:pt x="13" y="52"/>
                  <a:pt x="13" y="52"/>
                </a:cubicBezTo>
                <a:cubicBezTo>
                  <a:pt x="0" y="52"/>
                  <a:pt x="0" y="52"/>
                  <a:pt x="0" y="52"/>
                </a:cubicBezTo>
                <a:cubicBezTo>
                  <a:pt x="0" y="17"/>
                  <a:pt x="0" y="17"/>
                  <a:pt x="0" y="17"/>
                </a:cubicBezTo>
                <a:cubicBezTo>
                  <a:pt x="13" y="17"/>
                  <a:pt x="13" y="17"/>
                  <a:pt x="13" y="17"/>
                </a:cubicBezTo>
                <a:cubicBezTo>
                  <a:pt x="13" y="23"/>
                  <a:pt x="13" y="23"/>
                  <a:pt x="13" y="23"/>
                </a:cubicBezTo>
                <a:cubicBezTo>
                  <a:pt x="18" y="22"/>
                  <a:pt x="18" y="22"/>
                  <a:pt x="18" y="22"/>
                </a:cubicBezTo>
                <a:cubicBezTo>
                  <a:pt x="40" y="0"/>
                  <a:pt x="40" y="0"/>
                  <a:pt x="40" y="0"/>
                </a:cubicBezTo>
                <a:cubicBezTo>
                  <a:pt x="51" y="8"/>
                  <a:pt x="41" y="15"/>
                  <a:pt x="34" y="21"/>
                </a:cubicBezTo>
                <a:lnTo>
                  <a:pt x="53" y="20"/>
                </a:lnTo>
                <a:close/>
              </a:path>
            </a:pathLst>
          </a:custGeom>
          <a:solidFill>
            <a:schemeClr val="accent2"/>
          </a:solidFill>
          <a:ln>
            <a:noFill/>
          </a:ln>
        </p:spPr>
        <p:txBody>
          <a:bodyPr vert="horz" wrap="square" lIns="91440" tIns="45720" rIns="91440" bIns="45720" numCol="1" anchor="t" anchorCtr="0" compatLnSpc="1"/>
          <a:lstStyle/>
          <a:p>
            <a:endParaRPr lang="zh-CN" altLang="en-US" dirty="0">
              <a:cs typeface="+mn-ea"/>
              <a:sym typeface="+mn-lt"/>
            </a:endParaRPr>
          </a:p>
        </p:txBody>
      </p:sp>
      <p:sp>
        <p:nvSpPr>
          <p:cNvPr id="35" name="Freeform 532"/>
          <p:cNvSpPr/>
          <p:nvPr/>
        </p:nvSpPr>
        <p:spPr bwMode="auto">
          <a:xfrm flipH="1" flipV="1">
            <a:off x="5100677" y="2777205"/>
            <a:ext cx="448584" cy="455484"/>
          </a:xfrm>
          <a:custGeom>
            <a:avLst/>
            <a:gdLst>
              <a:gd name="T0" fmla="*/ 53 w 55"/>
              <a:gd name="T1" fmla="*/ 20 h 56"/>
              <a:gd name="T2" fmla="*/ 54 w 55"/>
              <a:gd name="T3" fmla="*/ 28 h 56"/>
              <a:gd name="T4" fmla="*/ 52 w 55"/>
              <a:gd name="T5" fmla="*/ 30 h 56"/>
              <a:gd name="T6" fmla="*/ 55 w 55"/>
              <a:gd name="T7" fmla="*/ 33 h 56"/>
              <a:gd name="T8" fmla="*/ 54 w 55"/>
              <a:gd name="T9" fmla="*/ 37 h 56"/>
              <a:gd name="T10" fmla="*/ 52 w 55"/>
              <a:gd name="T11" fmla="*/ 38 h 56"/>
              <a:gd name="T12" fmla="*/ 53 w 55"/>
              <a:gd name="T13" fmla="*/ 40 h 56"/>
              <a:gd name="T14" fmla="*/ 52 w 55"/>
              <a:gd name="T15" fmla="*/ 45 h 56"/>
              <a:gd name="T16" fmla="*/ 50 w 55"/>
              <a:gd name="T17" fmla="*/ 46 h 56"/>
              <a:gd name="T18" fmla="*/ 52 w 55"/>
              <a:gd name="T19" fmla="*/ 48 h 56"/>
              <a:gd name="T20" fmla="*/ 51 w 55"/>
              <a:gd name="T21" fmla="*/ 54 h 56"/>
              <a:gd name="T22" fmla="*/ 47 w 55"/>
              <a:gd name="T23" fmla="*/ 56 h 56"/>
              <a:gd name="T24" fmla="*/ 20 w 55"/>
              <a:gd name="T25" fmla="*/ 49 h 56"/>
              <a:gd name="T26" fmla="*/ 13 w 55"/>
              <a:gd name="T27" fmla="*/ 48 h 56"/>
              <a:gd name="T28" fmla="*/ 13 w 55"/>
              <a:gd name="T29" fmla="*/ 52 h 56"/>
              <a:gd name="T30" fmla="*/ 0 w 55"/>
              <a:gd name="T31" fmla="*/ 52 h 56"/>
              <a:gd name="T32" fmla="*/ 0 w 55"/>
              <a:gd name="T33" fmla="*/ 17 h 56"/>
              <a:gd name="T34" fmla="*/ 13 w 55"/>
              <a:gd name="T35" fmla="*/ 17 h 56"/>
              <a:gd name="T36" fmla="*/ 13 w 55"/>
              <a:gd name="T37" fmla="*/ 23 h 56"/>
              <a:gd name="T38" fmla="*/ 18 w 55"/>
              <a:gd name="T39" fmla="*/ 22 h 56"/>
              <a:gd name="T40" fmla="*/ 40 w 55"/>
              <a:gd name="T41" fmla="*/ 0 h 56"/>
              <a:gd name="T42" fmla="*/ 34 w 55"/>
              <a:gd name="T43" fmla="*/ 21 h 56"/>
              <a:gd name="T44" fmla="*/ 53 w 55"/>
              <a:gd name="T45" fmla="*/ 2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56">
                <a:moveTo>
                  <a:pt x="53" y="20"/>
                </a:moveTo>
                <a:cubicBezTo>
                  <a:pt x="54" y="28"/>
                  <a:pt x="54" y="28"/>
                  <a:pt x="54" y="28"/>
                </a:cubicBezTo>
                <a:cubicBezTo>
                  <a:pt x="52" y="30"/>
                  <a:pt x="52" y="30"/>
                  <a:pt x="52" y="30"/>
                </a:cubicBezTo>
                <a:cubicBezTo>
                  <a:pt x="55" y="33"/>
                  <a:pt x="55" y="33"/>
                  <a:pt x="55" y="33"/>
                </a:cubicBezTo>
                <a:cubicBezTo>
                  <a:pt x="54" y="37"/>
                  <a:pt x="54" y="37"/>
                  <a:pt x="54" y="37"/>
                </a:cubicBezTo>
                <a:cubicBezTo>
                  <a:pt x="52" y="38"/>
                  <a:pt x="52" y="38"/>
                  <a:pt x="52" y="38"/>
                </a:cubicBezTo>
                <a:cubicBezTo>
                  <a:pt x="53" y="40"/>
                  <a:pt x="53" y="40"/>
                  <a:pt x="53" y="40"/>
                </a:cubicBezTo>
                <a:cubicBezTo>
                  <a:pt x="52" y="45"/>
                  <a:pt x="52" y="45"/>
                  <a:pt x="52" y="45"/>
                </a:cubicBezTo>
                <a:cubicBezTo>
                  <a:pt x="50" y="46"/>
                  <a:pt x="50" y="46"/>
                  <a:pt x="50" y="46"/>
                </a:cubicBezTo>
                <a:cubicBezTo>
                  <a:pt x="52" y="48"/>
                  <a:pt x="52" y="48"/>
                  <a:pt x="52" y="48"/>
                </a:cubicBezTo>
                <a:cubicBezTo>
                  <a:pt x="51" y="54"/>
                  <a:pt x="51" y="54"/>
                  <a:pt x="51" y="54"/>
                </a:cubicBezTo>
                <a:cubicBezTo>
                  <a:pt x="47" y="56"/>
                  <a:pt x="47" y="56"/>
                  <a:pt x="47" y="56"/>
                </a:cubicBezTo>
                <a:cubicBezTo>
                  <a:pt x="20" y="49"/>
                  <a:pt x="20" y="49"/>
                  <a:pt x="20" y="49"/>
                </a:cubicBezTo>
                <a:cubicBezTo>
                  <a:pt x="13" y="48"/>
                  <a:pt x="13" y="48"/>
                  <a:pt x="13" y="48"/>
                </a:cubicBezTo>
                <a:cubicBezTo>
                  <a:pt x="13" y="52"/>
                  <a:pt x="13" y="52"/>
                  <a:pt x="13" y="52"/>
                </a:cubicBezTo>
                <a:cubicBezTo>
                  <a:pt x="0" y="52"/>
                  <a:pt x="0" y="52"/>
                  <a:pt x="0" y="52"/>
                </a:cubicBezTo>
                <a:cubicBezTo>
                  <a:pt x="0" y="17"/>
                  <a:pt x="0" y="17"/>
                  <a:pt x="0" y="17"/>
                </a:cubicBezTo>
                <a:cubicBezTo>
                  <a:pt x="13" y="17"/>
                  <a:pt x="13" y="17"/>
                  <a:pt x="13" y="17"/>
                </a:cubicBezTo>
                <a:cubicBezTo>
                  <a:pt x="13" y="23"/>
                  <a:pt x="13" y="23"/>
                  <a:pt x="13" y="23"/>
                </a:cubicBezTo>
                <a:cubicBezTo>
                  <a:pt x="18" y="22"/>
                  <a:pt x="18" y="22"/>
                  <a:pt x="18" y="22"/>
                </a:cubicBezTo>
                <a:cubicBezTo>
                  <a:pt x="40" y="0"/>
                  <a:pt x="40" y="0"/>
                  <a:pt x="40" y="0"/>
                </a:cubicBezTo>
                <a:cubicBezTo>
                  <a:pt x="51" y="8"/>
                  <a:pt x="41" y="15"/>
                  <a:pt x="34" y="21"/>
                </a:cubicBezTo>
                <a:lnTo>
                  <a:pt x="53" y="20"/>
                </a:lnTo>
                <a:close/>
              </a:path>
            </a:pathLst>
          </a:custGeom>
          <a:solidFill>
            <a:schemeClr val="accent1"/>
          </a:solidFill>
          <a:ln>
            <a:noFill/>
          </a:ln>
        </p:spPr>
        <p:txBody>
          <a:bodyPr vert="horz" wrap="square" lIns="91440" tIns="45720" rIns="91440" bIns="45720" numCol="1" anchor="t" anchorCtr="0" compatLnSpc="1"/>
          <a:lstStyle/>
          <a:p>
            <a:endParaRPr lang="zh-CN" altLang="en-US" dirty="0">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500"/>
                                        <p:tgtEl>
                                          <p:spTgt spid="13"/>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right)">
                                      <p:cBhvr>
                                        <p:cTn id="17" dur="500"/>
                                        <p:tgtEl>
                                          <p:spTgt spid="12"/>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par>
                          <p:cTn id="24" fill="hold">
                            <p:stCondLst>
                              <p:cond delay="2000"/>
                            </p:stCondLst>
                            <p:childTnLst>
                              <p:par>
                                <p:cTn id="25" presetID="22" presetClass="entr" presetSubtype="2"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righ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p:cTn id="36" dur="500" fill="hold"/>
                                        <p:tgtEl>
                                          <p:spTgt spid="34"/>
                                        </p:tgtEl>
                                        <p:attrNameLst>
                                          <p:attrName>ppt_w</p:attrName>
                                        </p:attrNameLst>
                                      </p:cBhvr>
                                      <p:tavLst>
                                        <p:tav tm="0">
                                          <p:val>
                                            <p:fltVal val="0"/>
                                          </p:val>
                                        </p:tav>
                                        <p:tav tm="100000">
                                          <p:val>
                                            <p:strVal val="#ppt_w"/>
                                          </p:val>
                                        </p:tav>
                                      </p:tavLst>
                                    </p:anim>
                                    <p:anim calcmode="lin" valueType="num">
                                      <p:cBhvr>
                                        <p:cTn id="37" dur="500" fill="hold"/>
                                        <p:tgtEl>
                                          <p:spTgt spid="34"/>
                                        </p:tgtEl>
                                        <p:attrNameLst>
                                          <p:attrName>ppt_h</p:attrName>
                                        </p:attrNameLst>
                                      </p:cBhvr>
                                      <p:tavLst>
                                        <p:tav tm="0">
                                          <p:val>
                                            <p:fltVal val="0"/>
                                          </p:val>
                                        </p:tav>
                                        <p:tav tm="100000">
                                          <p:val>
                                            <p:strVal val="#ppt_h"/>
                                          </p:val>
                                        </p:tav>
                                      </p:tavLst>
                                    </p:anim>
                                    <p:animEffect transition="in" filter="fade">
                                      <p:cBhvr>
                                        <p:cTn id="38" dur="500"/>
                                        <p:tgtEl>
                                          <p:spTgt spid="34"/>
                                        </p:tgtEl>
                                      </p:cBhvr>
                                    </p:animEffect>
                                  </p:childTnLst>
                                </p:cTn>
                              </p:par>
                            </p:childTnLst>
                          </p:cTn>
                        </p:par>
                        <p:par>
                          <p:cTn id="39" fill="hold">
                            <p:stCondLst>
                              <p:cond delay="3000"/>
                            </p:stCondLst>
                            <p:childTnLst>
                              <p:par>
                                <p:cTn id="40" presetID="42" presetClass="entr" presetSubtype="0" fill="hold" grpId="0" nodeType="after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750"/>
                                        <p:tgtEl>
                                          <p:spTgt spid="28"/>
                                        </p:tgtEl>
                                      </p:cBhvr>
                                    </p:animEffect>
                                    <p:anim calcmode="lin" valueType="num">
                                      <p:cBhvr>
                                        <p:cTn id="43" dur="750" fill="hold"/>
                                        <p:tgtEl>
                                          <p:spTgt spid="28"/>
                                        </p:tgtEl>
                                        <p:attrNameLst>
                                          <p:attrName>ppt_x</p:attrName>
                                        </p:attrNameLst>
                                      </p:cBhvr>
                                      <p:tavLst>
                                        <p:tav tm="0">
                                          <p:val>
                                            <p:strVal val="#ppt_x"/>
                                          </p:val>
                                        </p:tav>
                                        <p:tav tm="100000">
                                          <p:val>
                                            <p:strVal val="#ppt_x"/>
                                          </p:val>
                                        </p:tav>
                                      </p:tavLst>
                                    </p:anim>
                                    <p:anim calcmode="lin" valueType="num">
                                      <p:cBhvr>
                                        <p:cTn id="44" dur="750" fill="hold"/>
                                        <p:tgtEl>
                                          <p:spTgt spid="28"/>
                                        </p:tgtEl>
                                        <p:attrNameLst>
                                          <p:attrName>ppt_y</p:attrName>
                                        </p:attrNameLst>
                                      </p:cBhvr>
                                      <p:tavLst>
                                        <p:tav tm="0">
                                          <p:val>
                                            <p:strVal val="#ppt_y+.1"/>
                                          </p:val>
                                        </p:tav>
                                        <p:tav tm="100000">
                                          <p:val>
                                            <p:strVal val="#ppt_y"/>
                                          </p:val>
                                        </p:tav>
                                      </p:tavLst>
                                    </p:anim>
                                  </p:childTnLst>
                                </p:cTn>
                              </p:par>
                            </p:childTnLst>
                          </p:cTn>
                        </p:par>
                        <p:par>
                          <p:cTn id="45" fill="hold">
                            <p:stCondLst>
                              <p:cond delay="4000"/>
                            </p:stCondLst>
                            <p:childTnLst>
                              <p:par>
                                <p:cTn id="46" presetID="53" presetClass="entr" presetSubtype="16" fill="hold" grpId="0" nodeType="afterEffect">
                                  <p:stCondLst>
                                    <p:cond delay="0"/>
                                  </p:stCondLst>
                                  <p:childTnLst>
                                    <p:set>
                                      <p:cBhvr>
                                        <p:cTn id="47" dur="1" fill="hold">
                                          <p:stCondLst>
                                            <p:cond delay="0"/>
                                          </p:stCondLst>
                                        </p:cTn>
                                        <p:tgtEl>
                                          <p:spTgt spid="30"/>
                                        </p:tgtEl>
                                        <p:attrNameLst>
                                          <p:attrName>style.visibility</p:attrName>
                                        </p:attrNameLst>
                                      </p:cBhvr>
                                      <p:to>
                                        <p:strVal val="visible"/>
                                      </p:to>
                                    </p:set>
                                    <p:anim calcmode="lin" valueType="num">
                                      <p:cBhvr>
                                        <p:cTn id="48" dur="500" fill="hold"/>
                                        <p:tgtEl>
                                          <p:spTgt spid="30"/>
                                        </p:tgtEl>
                                        <p:attrNameLst>
                                          <p:attrName>ppt_w</p:attrName>
                                        </p:attrNameLst>
                                      </p:cBhvr>
                                      <p:tavLst>
                                        <p:tav tm="0">
                                          <p:val>
                                            <p:fltVal val="0"/>
                                          </p:val>
                                        </p:tav>
                                        <p:tav tm="100000">
                                          <p:val>
                                            <p:strVal val="#ppt_w"/>
                                          </p:val>
                                        </p:tav>
                                      </p:tavLst>
                                    </p:anim>
                                    <p:anim calcmode="lin" valueType="num">
                                      <p:cBhvr>
                                        <p:cTn id="49" dur="500" fill="hold"/>
                                        <p:tgtEl>
                                          <p:spTgt spid="30"/>
                                        </p:tgtEl>
                                        <p:attrNameLst>
                                          <p:attrName>ppt_h</p:attrName>
                                        </p:attrNameLst>
                                      </p:cBhvr>
                                      <p:tavLst>
                                        <p:tav tm="0">
                                          <p:val>
                                            <p:fltVal val="0"/>
                                          </p:val>
                                        </p:tav>
                                        <p:tav tm="100000">
                                          <p:val>
                                            <p:strVal val="#ppt_h"/>
                                          </p:val>
                                        </p:tav>
                                      </p:tavLst>
                                    </p:anim>
                                    <p:animEffect transition="in" filter="fade">
                                      <p:cBhvr>
                                        <p:cTn id="50" dur="500"/>
                                        <p:tgtEl>
                                          <p:spTgt spid="30"/>
                                        </p:tgtEl>
                                      </p:cBhvr>
                                    </p:animEffect>
                                  </p:childTnLst>
                                </p:cTn>
                              </p:par>
                            </p:childTnLst>
                          </p:cTn>
                        </p:par>
                        <p:par>
                          <p:cTn id="51" fill="hold">
                            <p:stCondLst>
                              <p:cond delay="4500"/>
                            </p:stCondLst>
                            <p:childTnLst>
                              <p:par>
                                <p:cTn id="52" presetID="42" presetClass="entr" presetSubtype="0" fill="hold" grpId="0" nodeType="afterEffect">
                                  <p:stCondLst>
                                    <p:cond delay="0"/>
                                  </p:stCondLst>
                                  <p:childTnLst>
                                    <p:set>
                                      <p:cBhvr>
                                        <p:cTn id="53" dur="1" fill="hold">
                                          <p:stCondLst>
                                            <p:cond delay="0"/>
                                          </p:stCondLst>
                                        </p:cTn>
                                        <p:tgtEl>
                                          <p:spTgt spid="29"/>
                                        </p:tgtEl>
                                        <p:attrNameLst>
                                          <p:attrName>style.visibility</p:attrName>
                                        </p:attrNameLst>
                                      </p:cBhvr>
                                      <p:to>
                                        <p:strVal val="visible"/>
                                      </p:to>
                                    </p:set>
                                    <p:animEffect transition="in" filter="fade">
                                      <p:cBhvr>
                                        <p:cTn id="54" dur="750"/>
                                        <p:tgtEl>
                                          <p:spTgt spid="29"/>
                                        </p:tgtEl>
                                      </p:cBhvr>
                                    </p:animEffect>
                                    <p:anim calcmode="lin" valueType="num">
                                      <p:cBhvr>
                                        <p:cTn id="55" dur="750" fill="hold"/>
                                        <p:tgtEl>
                                          <p:spTgt spid="29"/>
                                        </p:tgtEl>
                                        <p:attrNameLst>
                                          <p:attrName>ppt_x</p:attrName>
                                        </p:attrNameLst>
                                      </p:cBhvr>
                                      <p:tavLst>
                                        <p:tav tm="0">
                                          <p:val>
                                            <p:strVal val="#ppt_x"/>
                                          </p:val>
                                        </p:tav>
                                        <p:tav tm="100000">
                                          <p:val>
                                            <p:strVal val="#ppt_x"/>
                                          </p:val>
                                        </p:tav>
                                      </p:tavLst>
                                    </p:anim>
                                    <p:anim calcmode="lin" valueType="num">
                                      <p:cBhvr>
                                        <p:cTn id="56" dur="750" fill="hold"/>
                                        <p:tgtEl>
                                          <p:spTgt spid="29"/>
                                        </p:tgtEl>
                                        <p:attrNameLst>
                                          <p:attrName>ppt_y</p:attrName>
                                        </p:attrNameLst>
                                      </p:cBhvr>
                                      <p:tavLst>
                                        <p:tav tm="0">
                                          <p:val>
                                            <p:strVal val="#ppt_y+.1"/>
                                          </p:val>
                                        </p:tav>
                                        <p:tav tm="100000">
                                          <p:val>
                                            <p:strVal val="#ppt_y"/>
                                          </p:val>
                                        </p:tav>
                                      </p:tavLst>
                                    </p:anim>
                                  </p:childTnLst>
                                </p:cTn>
                              </p:par>
                            </p:childTnLst>
                          </p:cTn>
                        </p:par>
                        <p:par>
                          <p:cTn id="57" fill="hold">
                            <p:stCondLst>
                              <p:cond delay="5500"/>
                            </p:stCondLst>
                            <p:childTnLst>
                              <p:par>
                                <p:cTn id="58" presetID="53" presetClass="entr" presetSubtype="16" fill="hold" grpId="0" nodeType="afterEffect">
                                  <p:stCondLst>
                                    <p:cond delay="0"/>
                                  </p:stCondLst>
                                  <p:childTnLst>
                                    <p:set>
                                      <p:cBhvr>
                                        <p:cTn id="59" dur="1" fill="hold">
                                          <p:stCondLst>
                                            <p:cond delay="0"/>
                                          </p:stCondLst>
                                        </p:cTn>
                                        <p:tgtEl>
                                          <p:spTgt spid="31"/>
                                        </p:tgtEl>
                                        <p:attrNameLst>
                                          <p:attrName>style.visibility</p:attrName>
                                        </p:attrNameLst>
                                      </p:cBhvr>
                                      <p:to>
                                        <p:strVal val="visible"/>
                                      </p:to>
                                    </p:set>
                                    <p:anim calcmode="lin" valueType="num">
                                      <p:cBhvr>
                                        <p:cTn id="60" dur="500" fill="hold"/>
                                        <p:tgtEl>
                                          <p:spTgt spid="31"/>
                                        </p:tgtEl>
                                        <p:attrNameLst>
                                          <p:attrName>ppt_w</p:attrName>
                                        </p:attrNameLst>
                                      </p:cBhvr>
                                      <p:tavLst>
                                        <p:tav tm="0">
                                          <p:val>
                                            <p:fltVal val="0"/>
                                          </p:val>
                                        </p:tav>
                                        <p:tav tm="100000">
                                          <p:val>
                                            <p:strVal val="#ppt_w"/>
                                          </p:val>
                                        </p:tav>
                                      </p:tavLst>
                                    </p:anim>
                                    <p:anim calcmode="lin" valueType="num">
                                      <p:cBhvr>
                                        <p:cTn id="61" dur="500" fill="hold"/>
                                        <p:tgtEl>
                                          <p:spTgt spid="31"/>
                                        </p:tgtEl>
                                        <p:attrNameLst>
                                          <p:attrName>ppt_h</p:attrName>
                                        </p:attrNameLst>
                                      </p:cBhvr>
                                      <p:tavLst>
                                        <p:tav tm="0">
                                          <p:val>
                                            <p:fltVal val="0"/>
                                          </p:val>
                                        </p:tav>
                                        <p:tav tm="100000">
                                          <p:val>
                                            <p:strVal val="#ppt_h"/>
                                          </p:val>
                                        </p:tav>
                                      </p:tavLst>
                                    </p:anim>
                                    <p:animEffect transition="in" filter="fade">
                                      <p:cBhvr>
                                        <p:cTn id="62" dur="500"/>
                                        <p:tgtEl>
                                          <p:spTgt spid="31"/>
                                        </p:tgtEl>
                                      </p:cBhvr>
                                    </p:animEffect>
                                  </p:childTnLst>
                                </p:cTn>
                              </p:par>
                            </p:childTnLst>
                          </p:cTn>
                        </p:par>
                        <p:par>
                          <p:cTn id="63" fill="hold">
                            <p:stCondLst>
                              <p:cond delay="6000"/>
                            </p:stCondLst>
                            <p:childTnLst>
                              <p:par>
                                <p:cTn id="64" presetID="42" presetClass="entr" presetSubtype="0" fill="hold" grpId="0"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fade">
                                      <p:cBhvr>
                                        <p:cTn id="66" dur="750"/>
                                        <p:tgtEl>
                                          <p:spTgt spid="11"/>
                                        </p:tgtEl>
                                      </p:cBhvr>
                                    </p:animEffect>
                                    <p:anim calcmode="lin" valueType="num">
                                      <p:cBhvr>
                                        <p:cTn id="67" dur="750" fill="hold"/>
                                        <p:tgtEl>
                                          <p:spTgt spid="11"/>
                                        </p:tgtEl>
                                        <p:attrNameLst>
                                          <p:attrName>ppt_x</p:attrName>
                                        </p:attrNameLst>
                                      </p:cBhvr>
                                      <p:tavLst>
                                        <p:tav tm="0">
                                          <p:val>
                                            <p:strVal val="#ppt_x"/>
                                          </p:val>
                                        </p:tav>
                                        <p:tav tm="100000">
                                          <p:val>
                                            <p:strVal val="#ppt_x"/>
                                          </p:val>
                                        </p:tav>
                                      </p:tavLst>
                                    </p:anim>
                                    <p:anim calcmode="lin" valueType="num">
                                      <p:cBhvr>
                                        <p:cTn id="68" dur="750" fill="hold"/>
                                        <p:tgtEl>
                                          <p:spTgt spid="11"/>
                                        </p:tgtEl>
                                        <p:attrNameLst>
                                          <p:attrName>ppt_y</p:attrName>
                                        </p:attrNameLst>
                                      </p:cBhvr>
                                      <p:tavLst>
                                        <p:tav tm="0">
                                          <p:val>
                                            <p:strVal val="#ppt_y+.1"/>
                                          </p:val>
                                        </p:tav>
                                        <p:tav tm="100000">
                                          <p:val>
                                            <p:strVal val="#ppt_y"/>
                                          </p:val>
                                        </p:tav>
                                      </p:tavLst>
                                    </p:anim>
                                  </p:childTnLst>
                                </p:cTn>
                              </p:par>
                            </p:childTnLst>
                          </p:cTn>
                        </p:par>
                        <p:par>
                          <p:cTn id="69" fill="hold">
                            <p:stCondLst>
                              <p:cond delay="7000"/>
                            </p:stCondLst>
                            <p:childTnLst>
                              <p:par>
                                <p:cTn id="70" presetID="53" presetClass="entr" presetSubtype="16" fill="hold" grpId="0" nodeType="afterEffect">
                                  <p:stCondLst>
                                    <p:cond delay="0"/>
                                  </p:stCondLst>
                                  <p:childTnLst>
                                    <p:set>
                                      <p:cBhvr>
                                        <p:cTn id="71" dur="1" fill="hold">
                                          <p:stCondLst>
                                            <p:cond delay="0"/>
                                          </p:stCondLst>
                                        </p:cTn>
                                        <p:tgtEl>
                                          <p:spTgt spid="32"/>
                                        </p:tgtEl>
                                        <p:attrNameLst>
                                          <p:attrName>style.visibility</p:attrName>
                                        </p:attrNameLst>
                                      </p:cBhvr>
                                      <p:to>
                                        <p:strVal val="visible"/>
                                      </p:to>
                                    </p:set>
                                    <p:anim calcmode="lin" valueType="num">
                                      <p:cBhvr>
                                        <p:cTn id="72" dur="500" fill="hold"/>
                                        <p:tgtEl>
                                          <p:spTgt spid="32"/>
                                        </p:tgtEl>
                                        <p:attrNameLst>
                                          <p:attrName>ppt_w</p:attrName>
                                        </p:attrNameLst>
                                      </p:cBhvr>
                                      <p:tavLst>
                                        <p:tav tm="0">
                                          <p:val>
                                            <p:fltVal val="0"/>
                                          </p:val>
                                        </p:tav>
                                        <p:tav tm="100000">
                                          <p:val>
                                            <p:strVal val="#ppt_w"/>
                                          </p:val>
                                        </p:tav>
                                      </p:tavLst>
                                    </p:anim>
                                    <p:anim calcmode="lin" valueType="num">
                                      <p:cBhvr>
                                        <p:cTn id="73" dur="500" fill="hold"/>
                                        <p:tgtEl>
                                          <p:spTgt spid="32"/>
                                        </p:tgtEl>
                                        <p:attrNameLst>
                                          <p:attrName>ppt_h</p:attrName>
                                        </p:attrNameLst>
                                      </p:cBhvr>
                                      <p:tavLst>
                                        <p:tav tm="0">
                                          <p:val>
                                            <p:fltVal val="0"/>
                                          </p:val>
                                        </p:tav>
                                        <p:tav tm="100000">
                                          <p:val>
                                            <p:strVal val="#ppt_h"/>
                                          </p:val>
                                        </p:tav>
                                      </p:tavLst>
                                    </p:anim>
                                    <p:animEffect transition="in" filter="fade">
                                      <p:cBhvr>
                                        <p:cTn id="74" dur="500"/>
                                        <p:tgtEl>
                                          <p:spTgt spid="32"/>
                                        </p:tgtEl>
                                      </p:cBhvr>
                                    </p:animEffect>
                                  </p:childTnLst>
                                </p:cTn>
                              </p:par>
                            </p:childTnLst>
                          </p:cTn>
                        </p:par>
                        <p:par>
                          <p:cTn id="75" fill="hold">
                            <p:stCondLst>
                              <p:cond delay="7500"/>
                            </p:stCondLst>
                            <p:childTnLst>
                              <p:par>
                                <p:cTn id="76" presetID="42" presetClass="entr" presetSubtype="0" fill="hold" grpId="0" nodeType="after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fade">
                                      <p:cBhvr>
                                        <p:cTn id="78" dur="500"/>
                                        <p:tgtEl>
                                          <p:spTgt spid="17"/>
                                        </p:tgtEl>
                                      </p:cBhvr>
                                    </p:animEffect>
                                    <p:anim calcmode="lin" valueType="num">
                                      <p:cBhvr>
                                        <p:cTn id="79" dur="500" fill="hold"/>
                                        <p:tgtEl>
                                          <p:spTgt spid="17"/>
                                        </p:tgtEl>
                                        <p:attrNameLst>
                                          <p:attrName>ppt_x</p:attrName>
                                        </p:attrNameLst>
                                      </p:cBhvr>
                                      <p:tavLst>
                                        <p:tav tm="0">
                                          <p:val>
                                            <p:strVal val="#ppt_x"/>
                                          </p:val>
                                        </p:tav>
                                        <p:tav tm="100000">
                                          <p:val>
                                            <p:strVal val="#ppt_x"/>
                                          </p:val>
                                        </p:tav>
                                      </p:tavLst>
                                    </p:anim>
                                    <p:anim calcmode="lin" valueType="num">
                                      <p:cBhvr>
                                        <p:cTn id="80" dur="500" fill="hold"/>
                                        <p:tgtEl>
                                          <p:spTgt spid="17"/>
                                        </p:tgtEl>
                                        <p:attrNameLst>
                                          <p:attrName>ppt_y</p:attrName>
                                        </p:attrNameLst>
                                      </p:cBhvr>
                                      <p:tavLst>
                                        <p:tav tm="0">
                                          <p:val>
                                            <p:strVal val="#ppt_y+.1"/>
                                          </p:val>
                                        </p:tav>
                                        <p:tav tm="100000">
                                          <p:val>
                                            <p:strVal val="#ppt_y"/>
                                          </p:val>
                                        </p:tav>
                                      </p:tavLst>
                                    </p:anim>
                                  </p:childTnLst>
                                </p:cTn>
                              </p:par>
                            </p:childTnLst>
                          </p:cTn>
                        </p:par>
                        <p:par>
                          <p:cTn id="81" fill="hold">
                            <p:stCondLst>
                              <p:cond delay="8000"/>
                            </p:stCondLst>
                            <p:childTnLst>
                              <p:par>
                                <p:cTn id="82" presetID="53" presetClass="entr" presetSubtype="16" fill="hold" grpId="0" nodeType="afterEffect">
                                  <p:stCondLst>
                                    <p:cond delay="0"/>
                                  </p:stCondLst>
                                  <p:childTnLst>
                                    <p:set>
                                      <p:cBhvr>
                                        <p:cTn id="83" dur="1" fill="hold">
                                          <p:stCondLst>
                                            <p:cond delay="0"/>
                                          </p:stCondLst>
                                        </p:cTn>
                                        <p:tgtEl>
                                          <p:spTgt spid="33"/>
                                        </p:tgtEl>
                                        <p:attrNameLst>
                                          <p:attrName>style.visibility</p:attrName>
                                        </p:attrNameLst>
                                      </p:cBhvr>
                                      <p:to>
                                        <p:strVal val="visible"/>
                                      </p:to>
                                    </p:set>
                                    <p:anim calcmode="lin" valueType="num">
                                      <p:cBhvr>
                                        <p:cTn id="84" dur="750" fill="hold"/>
                                        <p:tgtEl>
                                          <p:spTgt spid="33"/>
                                        </p:tgtEl>
                                        <p:attrNameLst>
                                          <p:attrName>ppt_w</p:attrName>
                                        </p:attrNameLst>
                                      </p:cBhvr>
                                      <p:tavLst>
                                        <p:tav tm="0">
                                          <p:val>
                                            <p:fltVal val="0"/>
                                          </p:val>
                                        </p:tav>
                                        <p:tav tm="100000">
                                          <p:val>
                                            <p:strVal val="#ppt_w"/>
                                          </p:val>
                                        </p:tav>
                                      </p:tavLst>
                                    </p:anim>
                                    <p:anim calcmode="lin" valueType="num">
                                      <p:cBhvr>
                                        <p:cTn id="85" dur="750" fill="hold"/>
                                        <p:tgtEl>
                                          <p:spTgt spid="33"/>
                                        </p:tgtEl>
                                        <p:attrNameLst>
                                          <p:attrName>ppt_h</p:attrName>
                                        </p:attrNameLst>
                                      </p:cBhvr>
                                      <p:tavLst>
                                        <p:tav tm="0">
                                          <p:val>
                                            <p:fltVal val="0"/>
                                          </p:val>
                                        </p:tav>
                                        <p:tav tm="100000">
                                          <p:val>
                                            <p:strVal val="#ppt_h"/>
                                          </p:val>
                                        </p:tav>
                                      </p:tavLst>
                                    </p:anim>
                                    <p:animEffect transition="in" filter="fade">
                                      <p:cBhvr>
                                        <p:cTn id="86" dur="750"/>
                                        <p:tgtEl>
                                          <p:spTgt spid="33"/>
                                        </p:tgtEl>
                                      </p:cBhvr>
                                    </p:animEffect>
                                  </p:childTnLst>
                                </p:cTn>
                              </p:par>
                            </p:childTnLst>
                          </p:cTn>
                        </p:par>
                        <p:par>
                          <p:cTn id="87" fill="hold">
                            <p:stCondLst>
                              <p:cond delay="9000"/>
                            </p:stCondLst>
                            <p:childTnLst>
                              <p:par>
                                <p:cTn id="88" presetID="22" presetClass="entr" presetSubtype="8" fill="hold" grpId="0" nodeType="after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wipe(left)">
                                      <p:cBhvr>
                                        <p:cTn id="90" dur="500"/>
                                        <p:tgtEl>
                                          <p:spTgt spid="15"/>
                                        </p:tgtEl>
                                      </p:cBhvr>
                                    </p:animEffect>
                                  </p:childTnLst>
                                </p:cTn>
                              </p:par>
                              <p:par>
                                <p:cTn id="91" presetID="22" presetClass="entr" presetSubtype="8" fill="hold" grpId="0" nodeType="withEffect">
                                  <p:stCondLst>
                                    <p:cond delay="0"/>
                                  </p:stCondLst>
                                  <p:childTnLst>
                                    <p:set>
                                      <p:cBhvr>
                                        <p:cTn id="92" dur="1" fill="hold">
                                          <p:stCondLst>
                                            <p:cond delay="0"/>
                                          </p:stCondLst>
                                        </p:cTn>
                                        <p:tgtEl>
                                          <p:spTgt spid="16"/>
                                        </p:tgtEl>
                                        <p:attrNameLst>
                                          <p:attrName>style.visibility</p:attrName>
                                        </p:attrNameLst>
                                      </p:cBhvr>
                                      <p:to>
                                        <p:strVal val="visible"/>
                                      </p:to>
                                    </p:set>
                                    <p:animEffect transition="in" filter="wipe(left)">
                                      <p:cBhvr>
                                        <p:cTn id="93" dur="500"/>
                                        <p:tgtEl>
                                          <p:spTgt spid="16"/>
                                        </p:tgtEl>
                                      </p:cBhvr>
                                    </p:animEffect>
                                  </p:childTnLst>
                                </p:cTn>
                              </p:par>
                              <p:par>
                                <p:cTn id="94" presetID="22" presetClass="entr" presetSubtype="8" fill="hold" grpId="0" nodeType="withEffect">
                                  <p:stCondLst>
                                    <p:cond delay="0"/>
                                  </p:stCondLst>
                                  <p:childTnLst>
                                    <p:set>
                                      <p:cBhvr>
                                        <p:cTn id="95" dur="1" fill="hold">
                                          <p:stCondLst>
                                            <p:cond delay="0"/>
                                          </p:stCondLst>
                                        </p:cTn>
                                        <p:tgtEl>
                                          <p:spTgt spid="18"/>
                                        </p:tgtEl>
                                        <p:attrNameLst>
                                          <p:attrName>style.visibility</p:attrName>
                                        </p:attrNameLst>
                                      </p:cBhvr>
                                      <p:to>
                                        <p:strVal val="visible"/>
                                      </p:to>
                                    </p:set>
                                    <p:animEffect transition="in" filter="wipe(left)">
                                      <p:cBhvr>
                                        <p:cTn id="96" dur="500"/>
                                        <p:tgtEl>
                                          <p:spTgt spid="18"/>
                                        </p:tgtEl>
                                      </p:cBhvr>
                                    </p:animEffect>
                                  </p:childTnLst>
                                </p:cTn>
                              </p:par>
                              <p:par>
                                <p:cTn id="97" presetID="22" presetClass="entr" presetSubtype="8" fill="hold" grpId="0" nodeType="withEffect">
                                  <p:stCondLst>
                                    <p:cond delay="0"/>
                                  </p:stCondLst>
                                  <p:childTnLst>
                                    <p:set>
                                      <p:cBhvr>
                                        <p:cTn id="98" dur="1" fill="hold">
                                          <p:stCondLst>
                                            <p:cond delay="0"/>
                                          </p:stCondLst>
                                        </p:cTn>
                                        <p:tgtEl>
                                          <p:spTgt spid="19"/>
                                        </p:tgtEl>
                                        <p:attrNameLst>
                                          <p:attrName>style.visibility</p:attrName>
                                        </p:attrNameLst>
                                      </p:cBhvr>
                                      <p:to>
                                        <p:strVal val="visible"/>
                                      </p:to>
                                    </p:set>
                                    <p:animEffect transition="in" filter="wipe(left)">
                                      <p:cBhvr>
                                        <p:cTn id="99" dur="500"/>
                                        <p:tgtEl>
                                          <p:spTgt spid="19"/>
                                        </p:tgtEl>
                                      </p:cBhvr>
                                    </p:animEffect>
                                  </p:childTnLst>
                                </p:cTn>
                              </p:par>
                              <p:par>
                                <p:cTn id="100" presetID="22" presetClass="entr" presetSubtype="2" fill="hold" grpId="0" nodeType="withEffect">
                                  <p:stCondLst>
                                    <p:cond delay="0"/>
                                  </p:stCondLst>
                                  <p:childTnLst>
                                    <p:set>
                                      <p:cBhvr>
                                        <p:cTn id="101" dur="1" fill="hold">
                                          <p:stCondLst>
                                            <p:cond delay="0"/>
                                          </p:stCondLst>
                                        </p:cTn>
                                        <p:tgtEl>
                                          <p:spTgt spid="20"/>
                                        </p:tgtEl>
                                        <p:attrNameLst>
                                          <p:attrName>style.visibility</p:attrName>
                                        </p:attrNameLst>
                                      </p:cBhvr>
                                      <p:to>
                                        <p:strVal val="visible"/>
                                      </p:to>
                                    </p:set>
                                    <p:animEffect transition="in" filter="wipe(right)">
                                      <p:cBhvr>
                                        <p:cTn id="102" dur="500"/>
                                        <p:tgtEl>
                                          <p:spTgt spid="20"/>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21"/>
                                        </p:tgtEl>
                                        <p:attrNameLst>
                                          <p:attrName>style.visibility</p:attrName>
                                        </p:attrNameLst>
                                      </p:cBhvr>
                                      <p:to>
                                        <p:strVal val="visible"/>
                                      </p:to>
                                    </p:set>
                                    <p:animEffect transition="in" filter="wipe(right)">
                                      <p:cBhvr>
                                        <p:cTn id="105" dur="500"/>
                                        <p:tgtEl>
                                          <p:spTgt spid="21"/>
                                        </p:tgtEl>
                                      </p:cBhvr>
                                    </p:animEffect>
                                  </p:childTnLst>
                                </p:cTn>
                              </p:par>
                              <p:par>
                                <p:cTn id="106" presetID="22" presetClass="entr" presetSubtype="2" fill="hold" grpId="0" nodeType="withEffect">
                                  <p:stCondLst>
                                    <p:cond delay="0"/>
                                  </p:stCondLst>
                                  <p:childTnLst>
                                    <p:set>
                                      <p:cBhvr>
                                        <p:cTn id="107" dur="1" fill="hold">
                                          <p:stCondLst>
                                            <p:cond delay="0"/>
                                          </p:stCondLst>
                                        </p:cTn>
                                        <p:tgtEl>
                                          <p:spTgt spid="26"/>
                                        </p:tgtEl>
                                        <p:attrNameLst>
                                          <p:attrName>style.visibility</p:attrName>
                                        </p:attrNameLst>
                                      </p:cBhvr>
                                      <p:to>
                                        <p:strVal val="visible"/>
                                      </p:to>
                                    </p:set>
                                    <p:animEffect transition="in" filter="wipe(right)">
                                      <p:cBhvr>
                                        <p:cTn id="108" dur="500"/>
                                        <p:tgtEl>
                                          <p:spTgt spid="26"/>
                                        </p:tgtEl>
                                      </p:cBhvr>
                                    </p:animEffect>
                                  </p:childTnLst>
                                </p:cTn>
                              </p:par>
                              <p:par>
                                <p:cTn id="109" presetID="22" presetClass="entr" presetSubtype="2" fill="hold" grpId="0" nodeType="withEffect">
                                  <p:stCondLst>
                                    <p:cond delay="0"/>
                                  </p:stCondLst>
                                  <p:childTnLst>
                                    <p:set>
                                      <p:cBhvr>
                                        <p:cTn id="110" dur="1" fill="hold">
                                          <p:stCondLst>
                                            <p:cond delay="0"/>
                                          </p:stCondLst>
                                        </p:cTn>
                                        <p:tgtEl>
                                          <p:spTgt spid="27"/>
                                        </p:tgtEl>
                                        <p:attrNameLst>
                                          <p:attrName>style.visibility</p:attrName>
                                        </p:attrNameLst>
                                      </p:cBhvr>
                                      <p:to>
                                        <p:strVal val="visible"/>
                                      </p:to>
                                    </p:set>
                                    <p:animEffect transition="in" filter="wipe(right)">
                                      <p:cBhvr>
                                        <p:cTn id="11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5" grpId="0"/>
      <p:bldP spid="16" grpId="0"/>
      <p:bldP spid="17" grpId="0" animBg="1"/>
      <p:bldP spid="18" grpId="0"/>
      <p:bldP spid="19" grpId="0"/>
      <p:bldP spid="20" grpId="0"/>
      <p:bldP spid="21" grpId="0"/>
      <p:bldP spid="26" grpId="0"/>
      <p:bldP spid="27" grpId="0"/>
      <p:bldP spid="28" grpId="0" animBg="1"/>
      <p:bldP spid="29" grpId="0" animBg="1"/>
      <p:bldP spid="30" grpId="0"/>
      <p:bldP spid="31" grpId="0"/>
      <p:bldP spid="32" grpId="0"/>
      <p:bldP spid="33" grpId="0"/>
      <p:bldP spid="34" grpId="0" animBg="1"/>
      <p:bldP spid="3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0"/>
          <p:cNvGrpSpPr/>
          <p:nvPr/>
        </p:nvGrpSpPr>
        <p:grpSpPr>
          <a:xfrm>
            <a:off x="4048782" y="868081"/>
            <a:ext cx="3898593" cy="778560"/>
            <a:chOff x="4048782" y="868081"/>
            <a:chExt cx="3898593" cy="778560"/>
          </a:xfrm>
        </p:grpSpPr>
        <p:sp>
          <p:nvSpPr>
            <p:cNvPr id="4" name="Freeform: Shape 36"/>
            <p:cNvSpPr/>
            <p:nvPr/>
          </p:nvSpPr>
          <p:spPr>
            <a:xfrm>
              <a:off x="4048782" y="868081"/>
              <a:ext cx="1439394" cy="778560"/>
            </a:xfrm>
            <a:custGeom>
              <a:avLst/>
              <a:gdLst>
                <a:gd name="connsiteX0" fmla="*/ 1832429 w 6775553"/>
                <a:gd name="connsiteY0" fmla="*/ 0 h 3664858"/>
                <a:gd name="connsiteX1" fmla="*/ 3520857 w 6775553"/>
                <a:gd name="connsiteY1" fmla="*/ 1119165 h 3664858"/>
                <a:gd name="connsiteX2" fmla="*/ 3541502 w 6775553"/>
                <a:gd name="connsiteY2" fmla="*/ 1175571 h 3664858"/>
                <a:gd name="connsiteX3" fmla="*/ 3543956 w 6775553"/>
                <a:gd name="connsiteY3" fmla="*/ 1174000 h 3664858"/>
                <a:gd name="connsiteX4" fmla="*/ 3615719 w 6775553"/>
                <a:gd name="connsiteY4" fmla="*/ 1306233 h 3664858"/>
                <a:gd name="connsiteX5" fmla="*/ 4345916 w 6775553"/>
                <a:gd name="connsiteY5" fmla="*/ 1694531 h 3664858"/>
                <a:gd name="connsiteX6" fmla="*/ 5011770 w 6775553"/>
                <a:gd name="connsiteY6" fmla="*/ 1390179 h 3664858"/>
                <a:gd name="connsiteX7" fmla="*/ 5048596 w 6775553"/>
                <a:gd name="connsiteY7" fmla="*/ 1342134 h 3664858"/>
                <a:gd name="connsiteX8" fmla="*/ 5066082 w 6775553"/>
                <a:gd name="connsiteY8" fmla="*/ 1309919 h 3664858"/>
                <a:gd name="connsiteX9" fmla="*/ 5089552 w 6775553"/>
                <a:gd name="connsiteY9" fmla="*/ 1281473 h 3664858"/>
                <a:gd name="connsiteX10" fmla="*/ 5094681 w 6775553"/>
                <a:gd name="connsiteY10" fmla="*/ 1272022 h 3664858"/>
                <a:gd name="connsiteX11" fmla="*/ 5096253 w 6775553"/>
                <a:gd name="connsiteY11" fmla="*/ 1273351 h 3664858"/>
                <a:gd name="connsiteX12" fmla="*/ 5180197 w 6775553"/>
                <a:gd name="connsiteY12" fmla="*/ 1171610 h 3664858"/>
                <a:gd name="connsiteX13" fmla="*/ 5841015 w 6775553"/>
                <a:gd name="connsiteY13" fmla="*/ 897890 h 3664858"/>
                <a:gd name="connsiteX14" fmla="*/ 6775553 w 6775553"/>
                <a:gd name="connsiteY14" fmla="*/ 1832428 h 3664858"/>
                <a:gd name="connsiteX15" fmla="*/ 5841015 w 6775553"/>
                <a:gd name="connsiteY15" fmla="*/ 2766966 h 3664858"/>
                <a:gd name="connsiteX16" fmla="*/ 5134367 w 6775553"/>
                <a:gd name="connsiteY16" fmla="*/ 2444014 h 3664858"/>
                <a:gd name="connsiteX17" fmla="*/ 5092691 w 6775553"/>
                <a:gd name="connsiteY17" fmla="*/ 2386854 h 3664858"/>
                <a:gd name="connsiteX18" fmla="*/ 5090513 w 6775553"/>
                <a:gd name="connsiteY18" fmla="*/ 2388695 h 3664858"/>
                <a:gd name="connsiteX19" fmla="*/ 5080267 w 6775553"/>
                <a:gd name="connsiteY19" fmla="*/ 2369814 h 3664858"/>
                <a:gd name="connsiteX20" fmla="*/ 5046845 w 6775553"/>
                <a:gd name="connsiteY20" fmla="*/ 2323975 h 3664858"/>
                <a:gd name="connsiteX21" fmla="*/ 5011770 w 6775553"/>
                <a:gd name="connsiteY21" fmla="*/ 2278215 h 3664858"/>
                <a:gd name="connsiteX22" fmla="*/ 4345916 w 6775553"/>
                <a:gd name="connsiteY22" fmla="*/ 1973862 h 3664858"/>
                <a:gd name="connsiteX23" fmla="*/ 3615719 w 6775553"/>
                <a:gd name="connsiteY23" fmla="*/ 2362160 h 3664858"/>
                <a:gd name="connsiteX24" fmla="*/ 3548466 w 6775553"/>
                <a:gd name="connsiteY24" fmla="*/ 2486081 h 3664858"/>
                <a:gd name="connsiteX25" fmla="*/ 3544494 w 6775553"/>
                <a:gd name="connsiteY25" fmla="*/ 2483539 h 3664858"/>
                <a:gd name="connsiteX26" fmla="*/ 3533622 w 6775553"/>
                <a:gd name="connsiteY26" fmla="*/ 2514722 h 3664858"/>
                <a:gd name="connsiteX27" fmla="*/ 1832429 w 6775553"/>
                <a:gd name="connsiteY27" fmla="*/ 3664858 h 3664858"/>
                <a:gd name="connsiteX28" fmla="*/ 0 w 6775553"/>
                <a:gd name="connsiteY28" fmla="*/ 1832429 h 3664858"/>
                <a:gd name="connsiteX29" fmla="*/ 1832429 w 6775553"/>
                <a:gd name="connsiteY29" fmla="*/ 0 h 366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775553" h="3664858">
                  <a:moveTo>
                    <a:pt x="1832429" y="0"/>
                  </a:moveTo>
                  <a:cubicBezTo>
                    <a:pt x="2591446" y="0"/>
                    <a:pt x="3242679" y="461478"/>
                    <a:pt x="3520857" y="1119165"/>
                  </a:cubicBezTo>
                  <a:lnTo>
                    <a:pt x="3541502" y="1175571"/>
                  </a:lnTo>
                  <a:lnTo>
                    <a:pt x="3543956" y="1174000"/>
                  </a:lnTo>
                  <a:lnTo>
                    <a:pt x="3615719" y="1306233"/>
                  </a:lnTo>
                  <a:cubicBezTo>
                    <a:pt x="3773967" y="1540504"/>
                    <a:pt x="4041957" y="1694531"/>
                    <a:pt x="4345916" y="1694531"/>
                  </a:cubicBezTo>
                  <a:cubicBezTo>
                    <a:pt x="4611881" y="1694531"/>
                    <a:pt x="4850306" y="1576604"/>
                    <a:pt x="5011770" y="1390179"/>
                  </a:cubicBezTo>
                  <a:lnTo>
                    <a:pt x="5048596" y="1342134"/>
                  </a:lnTo>
                  <a:lnTo>
                    <a:pt x="5066082" y="1309919"/>
                  </a:lnTo>
                  <a:lnTo>
                    <a:pt x="5089552" y="1281473"/>
                  </a:lnTo>
                  <a:lnTo>
                    <a:pt x="5094681" y="1272022"/>
                  </a:lnTo>
                  <a:lnTo>
                    <a:pt x="5096253" y="1273351"/>
                  </a:lnTo>
                  <a:lnTo>
                    <a:pt x="5180197" y="1171610"/>
                  </a:lnTo>
                  <a:cubicBezTo>
                    <a:pt x="5349315" y="1002492"/>
                    <a:pt x="5582950" y="897890"/>
                    <a:pt x="5841015" y="897890"/>
                  </a:cubicBezTo>
                  <a:cubicBezTo>
                    <a:pt x="6357146" y="897890"/>
                    <a:pt x="6775553" y="1316297"/>
                    <a:pt x="6775553" y="1832428"/>
                  </a:cubicBezTo>
                  <a:cubicBezTo>
                    <a:pt x="6775553" y="2348559"/>
                    <a:pt x="6357146" y="2766966"/>
                    <a:pt x="5841015" y="2766966"/>
                  </a:cubicBezTo>
                  <a:cubicBezTo>
                    <a:pt x="5558756" y="2766966"/>
                    <a:pt x="5305723" y="2641832"/>
                    <a:pt x="5134367" y="2444014"/>
                  </a:cubicBezTo>
                  <a:lnTo>
                    <a:pt x="5092691" y="2386854"/>
                  </a:lnTo>
                  <a:lnTo>
                    <a:pt x="5090513" y="2388695"/>
                  </a:lnTo>
                  <a:lnTo>
                    <a:pt x="5080267" y="2369814"/>
                  </a:lnTo>
                  <a:lnTo>
                    <a:pt x="5046845" y="2323975"/>
                  </a:lnTo>
                  <a:lnTo>
                    <a:pt x="5011770" y="2278215"/>
                  </a:lnTo>
                  <a:cubicBezTo>
                    <a:pt x="4850306" y="2091790"/>
                    <a:pt x="4611881" y="1973862"/>
                    <a:pt x="4345916" y="1973862"/>
                  </a:cubicBezTo>
                  <a:cubicBezTo>
                    <a:pt x="4041957" y="1973863"/>
                    <a:pt x="3773967" y="2127890"/>
                    <a:pt x="3615719" y="2362160"/>
                  </a:cubicBezTo>
                  <a:lnTo>
                    <a:pt x="3548466" y="2486081"/>
                  </a:lnTo>
                  <a:lnTo>
                    <a:pt x="3544494" y="2483539"/>
                  </a:lnTo>
                  <a:lnTo>
                    <a:pt x="3533622" y="2514722"/>
                  </a:lnTo>
                  <a:cubicBezTo>
                    <a:pt x="3263004" y="3188846"/>
                    <a:pt x="2603306" y="3664858"/>
                    <a:pt x="1832429" y="3664858"/>
                  </a:cubicBezTo>
                  <a:cubicBezTo>
                    <a:pt x="820406" y="3664858"/>
                    <a:pt x="0" y="2844452"/>
                    <a:pt x="0" y="1832429"/>
                  </a:cubicBezTo>
                  <a:cubicBezTo>
                    <a:pt x="0" y="820406"/>
                    <a:pt x="820406" y="0"/>
                    <a:pt x="1832429" y="0"/>
                  </a:cubicBezTo>
                  <a:close/>
                </a:path>
              </a:pathLst>
            </a:cu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3" name="Group 8"/>
            <p:cNvGrpSpPr/>
            <p:nvPr/>
          </p:nvGrpSpPr>
          <p:grpSpPr>
            <a:xfrm>
              <a:off x="5674603" y="970582"/>
              <a:ext cx="2272772" cy="573557"/>
              <a:chOff x="8268606" y="3017352"/>
              <a:chExt cx="3555718" cy="897321"/>
            </a:xfrm>
          </p:grpSpPr>
          <p:sp>
            <p:nvSpPr>
              <p:cNvPr id="24" name="TextBox 9"/>
              <p:cNvSpPr txBox="1"/>
              <p:nvPr/>
            </p:nvSpPr>
            <p:spPr>
              <a:xfrm>
                <a:off x="8268606" y="3325117"/>
                <a:ext cx="3555718" cy="589556"/>
              </a:xfrm>
              <a:prstGeom prst="rect">
                <a:avLst/>
              </a:prstGeom>
              <a:noFill/>
            </p:spPr>
            <p:txBody>
              <a:bodyPr wrap="square" lIns="72000" tIns="0" rIns="72000" bIns="0" anchor="ctr" anchorCtr="0">
                <a:normAutofit lnSpcReduction="10000"/>
              </a:bodyPr>
              <a:lstStyle/>
              <a:p>
                <a:pPr defTabSz="914400">
                  <a:lnSpc>
                    <a:spcPct val="120000"/>
                  </a:lnSpc>
                  <a:defRPr/>
                </a:pPr>
                <a:r>
                  <a:rPr lang="zh-CN" altLang="en-US" sz="1050" dirty="0">
                    <a:solidFill>
                      <a:schemeClr val="bg1">
                        <a:lumMod val="50000"/>
                      </a:schemeClr>
                    </a:solidFill>
                    <a:cs typeface="+mn-ea"/>
                    <a:sym typeface="+mn-lt"/>
                  </a:rPr>
                  <a:t>此部分内容作为文字排版占位显示</a:t>
                </a:r>
                <a:br>
                  <a:rPr lang="zh-CN" altLang="en-US" sz="1050" dirty="0">
                    <a:solidFill>
                      <a:schemeClr val="bg1">
                        <a:lumMod val="50000"/>
                      </a:schemeClr>
                    </a:solidFill>
                    <a:cs typeface="+mn-ea"/>
                    <a:sym typeface="+mn-lt"/>
                  </a:rPr>
                </a:br>
                <a:r>
                  <a:rPr lang="zh-CN" altLang="en-US" sz="1050" dirty="0">
                    <a:solidFill>
                      <a:schemeClr val="bg1">
                        <a:lumMod val="50000"/>
                      </a:schemeClr>
                    </a:solidFill>
                    <a:cs typeface="+mn-ea"/>
                    <a:sym typeface="+mn-lt"/>
                  </a:rPr>
                  <a:t>（建议使用主题字体）</a:t>
                </a:r>
              </a:p>
            </p:txBody>
          </p:sp>
          <p:sp>
            <p:nvSpPr>
              <p:cNvPr id="25" name="Rectangle 10"/>
              <p:cNvSpPr/>
              <p:nvPr/>
            </p:nvSpPr>
            <p:spPr>
              <a:xfrm>
                <a:off x="8268607" y="3017352"/>
                <a:ext cx="2457329" cy="246221"/>
              </a:xfrm>
              <a:prstGeom prst="rect">
                <a:avLst/>
              </a:prstGeom>
            </p:spPr>
            <p:txBody>
              <a:bodyPr wrap="none" lIns="72000" tIns="0" rIns="72000" bIns="0">
                <a:normAutofit fontScale="47500" lnSpcReduction="20000"/>
              </a:bodyPr>
              <a:lstStyle/>
              <a:p>
                <a:pPr lvl="0" defTabSz="914400">
                  <a:defRPr/>
                </a:pPr>
                <a:r>
                  <a:rPr lang="zh-CN" altLang="en-US" b="1" dirty="0">
                    <a:solidFill>
                      <a:schemeClr val="bg1">
                        <a:lumMod val="50000"/>
                      </a:schemeClr>
                    </a:solidFill>
                    <a:cs typeface="+mn-ea"/>
                    <a:sym typeface="+mn-lt"/>
                  </a:rPr>
                  <a:t>标题文本预设</a:t>
                </a:r>
              </a:p>
            </p:txBody>
          </p:sp>
        </p:grpSp>
        <p:sp>
          <p:nvSpPr>
            <p:cNvPr id="13" name="Freeform: Shape 19"/>
            <p:cNvSpPr/>
            <p:nvPr/>
          </p:nvSpPr>
          <p:spPr bwMode="auto">
            <a:xfrm>
              <a:off x="4320655" y="1126797"/>
              <a:ext cx="278524" cy="228923"/>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a:cs typeface="+mn-ea"/>
                <a:sym typeface="+mn-lt"/>
              </a:endParaRPr>
            </a:p>
          </p:txBody>
        </p:sp>
        <p:sp>
          <p:nvSpPr>
            <p:cNvPr id="16" name="Rectangle 2"/>
            <p:cNvSpPr/>
            <p:nvPr/>
          </p:nvSpPr>
          <p:spPr>
            <a:xfrm>
              <a:off x="5147584" y="1109815"/>
              <a:ext cx="267141" cy="346249"/>
            </a:xfrm>
            <a:prstGeom prst="rect">
              <a:avLst/>
            </a:prstGeom>
          </p:spPr>
          <p:txBody>
            <a:bodyPr wrap="none">
              <a:normAutofit fontScale="85000" lnSpcReduction="20000"/>
            </a:bodyPr>
            <a:lstStyle/>
            <a:p>
              <a:pPr algn="ctr"/>
              <a:r>
                <a:rPr lang="en-US" altLang="zh-CN" sz="2400" b="1">
                  <a:solidFill>
                    <a:schemeClr val="bg1"/>
                  </a:solidFill>
                  <a:cs typeface="+mn-ea"/>
                  <a:sym typeface="+mn-lt"/>
                </a:rPr>
                <a:t>1</a:t>
              </a:r>
            </a:p>
          </p:txBody>
        </p:sp>
      </p:grpSp>
      <p:grpSp>
        <p:nvGrpSpPr>
          <p:cNvPr id="8" name="组合 28"/>
          <p:cNvGrpSpPr/>
          <p:nvPr/>
        </p:nvGrpSpPr>
        <p:grpSpPr>
          <a:xfrm>
            <a:off x="4048782" y="2754740"/>
            <a:ext cx="3898593" cy="778560"/>
            <a:chOff x="4048782" y="2754740"/>
            <a:chExt cx="3898593" cy="778560"/>
          </a:xfrm>
        </p:grpSpPr>
        <p:sp>
          <p:nvSpPr>
            <p:cNvPr id="6" name="Freeform: Shape 38"/>
            <p:cNvSpPr/>
            <p:nvPr/>
          </p:nvSpPr>
          <p:spPr>
            <a:xfrm>
              <a:off x="4048782" y="2754740"/>
              <a:ext cx="1439394" cy="778560"/>
            </a:xfrm>
            <a:custGeom>
              <a:avLst/>
              <a:gdLst>
                <a:gd name="connsiteX0" fmla="*/ 1832429 w 6775553"/>
                <a:gd name="connsiteY0" fmla="*/ 0 h 3664858"/>
                <a:gd name="connsiteX1" fmla="*/ 3520857 w 6775553"/>
                <a:gd name="connsiteY1" fmla="*/ 1119165 h 3664858"/>
                <a:gd name="connsiteX2" fmla="*/ 3541502 w 6775553"/>
                <a:gd name="connsiteY2" fmla="*/ 1175571 h 3664858"/>
                <a:gd name="connsiteX3" fmla="*/ 3543956 w 6775553"/>
                <a:gd name="connsiteY3" fmla="*/ 1174000 h 3664858"/>
                <a:gd name="connsiteX4" fmla="*/ 3615719 w 6775553"/>
                <a:gd name="connsiteY4" fmla="*/ 1306233 h 3664858"/>
                <a:gd name="connsiteX5" fmla="*/ 4345916 w 6775553"/>
                <a:gd name="connsiteY5" fmla="*/ 1694531 h 3664858"/>
                <a:gd name="connsiteX6" fmla="*/ 5011770 w 6775553"/>
                <a:gd name="connsiteY6" fmla="*/ 1390179 h 3664858"/>
                <a:gd name="connsiteX7" fmla="*/ 5048596 w 6775553"/>
                <a:gd name="connsiteY7" fmla="*/ 1342134 h 3664858"/>
                <a:gd name="connsiteX8" fmla="*/ 5066082 w 6775553"/>
                <a:gd name="connsiteY8" fmla="*/ 1309919 h 3664858"/>
                <a:gd name="connsiteX9" fmla="*/ 5089552 w 6775553"/>
                <a:gd name="connsiteY9" fmla="*/ 1281473 h 3664858"/>
                <a:gd name="connsiteX10" fmla="*/ 5094681 w 6775553"/>
                <a:gd name="connsiteY10" fmla="*/ 1272022 h 3664858"/>
                <a:gd name="connsiteX11" fmla="*/ 5096253 w 6775553"/>
                <a:gd name="connsiteY11" fmla="*/ 1273351 h 3664858"/>
                <a:gd name="connsiteX12" fmla="*/ 5180197 w 6775553"/>
                <a:gd name="connsiteY12" fmla="*/ 1171610 h 3664858"/>
                <a:gd name="connsiteX13" fmla="*/ 5841015 w 6775553"/>
                <a:gd name="connsiteY13" fmla="*/ 897890 h 3664858"/>
                <a:gd name="connsiteX14" fmla="*/ 6775553 w 6775553"/>
                <a:gd name="connsiteY14" fmla="*/ 1832428 h 3664858"/>
                <a:gd name="connsiteX15" fmla="*/ 5841015 w 6775553"/>
                <a:gd name="connsiteY15" fmla="*/ 2766966 h 3664858"/>
                <a:gd name="connsiteX16" fmla="*/ 5134367 w 6775553"/>
                <a:gd name="connsiteY16" fmla="*/ 2444014 h 3664858"/>
                <a:gd name="connsiteX17" fmla="*/ 5092691 w 6775553"/>
                <a:gd name="connsiteY17" fmla="*/ 2386854 h 3664858"/>
                <a:gd name="connsiteX18" fmla="*/ 5090513 w 6775553"/>
                <a:gd name="connsiteY18" fmla="*/ 2388695 h 3664858"/>
                <a:gd name="connsiteX19" fmla="*/ 5080267 w 6775553"/>
                <a:gd name="connsiteY19" fmla="*/ 2369814 h 3664858"/>
                <a:gd name="connsiteX20" fmla="*/ 5046845 w 6775553"/>
                <a:gd name="connsiteY20" fmla="*/ 2323975 h 3664858"/>
                <a:gd name="connsiteX21" fmla="*/ 5011770 w 6775553"/>
                <a:gd name="connsiteY21" fmla="*/ 2278215 h 3664858"/>
                <a:gd name="connsiteX22" fmla="*/ 4345916 w 6775553"/>
                <a:gd name="connsiteY22" fmla="*/ 1973862 h 3664858"/>
                <a:gd name="connsiteX23" fmla="*/ 3615719 w 6775553"/>
                <a:gd name="connsiteY23" fmla="*/ 2362160 h 3664858"/>
                <a:gd name="connsiteX24" fmla="*/ 3548466 w 6775553"/>
                <a:gd name="connsiteY24" fmla="*/ 2486081 h 3664858"/>
                <a:gd name="connsiteX25" fmla="*/ 3544494 w 6775553"/>
                <a:gd name="connsiteY25" fmla="*/ 2483539 h 3664858"/>
                <a:gd name="connsiteX26" fmla="*/ 3533622 w 6775553"/>
                <a:gd name="connsiteY26" fmla="*/ 2514722 h 3664858"/>
                <a:gd name="connsiteX27" fmla="*/ 1832429 w 6775553"/>
                <a:gd name="connsiteY27" fmla="*/ 3664858 h 3664858"/>
                <a:gd name="connsiteX28" fmla="*/ 0 w 6775553"/>
                <a:gd name="connsiteY28" fmla="*/ 1832429 h 3664858"/>
                <a:gd name="connsiteX29" fmla="*/ 1832429 w 6775553"/>
                <a:gd name="connsiteY29" fmla="*/ 0 h 366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775553" h="3664858">
                  <a:moveTo>
                    <a:pt x="1832429" y="0"/>
                  </a:moveTo>
                  <a:cubicBezTo>
                    <a:pt x="2591446" y="0"/>
                    <a:pt x="3242679" y="461478"/>
                    <a:pt x="3520857" y="1119165"/>
                  </a:cubicBezTo>
                  <a:lnTo>
                    <a:pt x="3541502" y="1175571"/>
                  </a:lnTo>
                  <a:lnTo>
                    <a:pt x="3543956" y="1174000"/>
                  </a:lnTo>
                  <a:lnTo>
                    <a:pt x="3615719" y="1306233"/>
                  </a:lnTo>
                  <a:cubicBezTo>
                    <a:pt x="3773967" y="1540504"/>
                    <a:pt x="4041957" y="1694531"/>
                    <a:pt x="4345916" y="1694531"/>
                  </a:cubicBezTo>
                  <a:cubicBezTo>
                    <a:pt x="4611881" y="1694531"/>
                    <a:pt x="4850306" y="1576604"/>
                    <a:pt x="5011770" y="1390179"/>
                  </a:cubicBezTo>
                  <a:lnTo>
                    <a:pt x="5048596" y="1342134"/>
                  </a:lnTo>
                  <a:lnTo>
                    <a:pt x="5066082" y="1309919"/>
                  </a:lnTo>
                  <a:lnTo>
                    <a:pt x="5089552" y="1281473"/>
                  </a:lnTo>
                  <a:lnTo>
                    <a:pt x="5094681" y="1272022"/>
                  </a:lnTo>
                  <a:lnTo>
                    <a:pt x="5096253" y="1273351"/>
                  </a:lnTo>
                  <a:lnTo>
                    <a:pt x="5180197" y="1171610"/>
                  </a:lnTo>
                  <a:cubicBezTo>
                    <a:pt x="5349315" y="1002492"/>
                    <a:pt x="5582950" y="897890"/>
                    <a:pt x="5841015" y="897890"/>
                  </a:cubicBezTo>
                  <a:cubicBezTo>
                    <a:pt x="6357146" y="897890"/>
                    <a:pt x="6775553" y="1316297"/>
                    <a:pt x="6775553" y="1832428"/>
                  </a:cubicBezTo>
                  <a:cubicBezTo>
                    <a:pt x="6775553" y="2348559"/>
                    <a:pt x="6357146" y="2766966"/>
                    <a:pt x="5841015" y="2766966"/>
                  </a:cubicBezTo>
                  <a:cubicBezTo>
                    <a:pt x="5558756" y="2766966"/>
                    <a:pt x="5305723" y="2641832"/>
                    <a:pt x="5134367" y="2444014"/>
                  </a:cubicBezTo>
                  <a:lnTo>
                    <a:pt x="5092691" y="2386854"/>
                  </a:lnTo>
                  <a:lnTo>
                    <a:pt x="5090513" y="2388695"/>
                  </a:lnTo>
                  <a:lnTo>
                    <a:pt x="5080267" y="2369814"/>
                  </a:lnTo>
                  <a:lnTo>
                    <a:pt x="5046845" y="2323975"/>
                  </a:lnTo>
                  <a:lnTo>
                    <a:pt x="5011770" y="2278215"/>
                  </a:lnTo>
                  <a:cubicBezTo>
                    <a:pt x="4850306" y="2091790"/>
                    <a:pt x="4611881" y="1973862"/>
                    <a:pt x="4345916" y="1973862"/>
                  </a:cubicBezTo>
                  <a:cubicBezTo>
                    <a:pt x="4041957" y="1973863"/>
                    <a:pt x="3773967" y="2127890"/>
                    <a:pt x="3615719" y="2362160"/>
                  </a:cubicBezTo>
                  <a:lnTo>
                    <a:pt x="3548466" y="2486081"/>
                  </a:lnTo>
                  <a:lnTo>
                    <a:pt x="3544494" y="2483539"/>
                  </a:lnTo>
                  <a:lnTo>
                    <a:pt x="3533622" y="2514722"/>
                  </a:lnTo>
                  <a:cubicBezTo>
                    <a:pt x="3263004" y="3188846"/>
                    <a:pt x="2603306" y="3664858"/>
                    <a:pt x="1832429" y="3664858"/>
                  </a:cubicBezTo>
                  <a:cubicBezTo>
                    <a:pt x="820406" y="3664858"/>
                    <a:pt x="0" y="2844452"/>
                    <a:pt x="0" y="1832429"/>
                  </a:cubicBezTo>
                  <a:cubicBezTo>
                    <a:pt x="0" y="820406"/>
                    <a:pt x="820406" y="0"/>
                    <a:pt x="1832429" y="0"/>
                  </a:cubicBezTo>
                  <a:close/>
                </a:path>
              </a:pathLst>
            </a:cu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9" name="Group 15"/>
            <p:cNvGrpSpPr/>
            <p:nvPr/>
          </p:nvGrpSpPr>
          <p:grpSpPr>
            <a:xfrm>
              <a:off x="5674603" y="2857241"/>
              <a:ext cx="2272772" cy="573557"/>
              <a:chOff x="8268606" y="3017352"/>
              <a:chExt cx="3555718" cy="897321"/>
            </a:xfrm>
          </p:grpSpPr>
          <p:sp>
            <p:nvSpPr>
              <p:cNvPr id="20" name="TextBox 16"/>
              <p:cNvSpPr txBox="1"/>
              <p:nvPr/>
            </p:nvSpPr>
            <p:spPr>
              <a:xfrm>
                <a:off x="8268606" y="3325117"/>
                <a:ext cx="3555718" cy="589556"/>
              </a:xfrm>
              <a:prstGeom prst="rect">
                <a:avLst/>
              </a:prstGeom>
              <a:noFill/>
            </p:spPr>
            <p:txBody>
              <a:bodyPr wrap="square" lIns="72000" tIns="0" rIns="72000" bIns="0" anchor="ctr" anchorCtr="0">
                <a:normAutofit lnSpcReduction="10000"/>
              </a:bodyPr>
              <a:lstStyle/>
              <a:p>
                <a:pPr defTabSz="914400">
                  <a:lnSpc>
                    <a:spcPct val="120000"/>
                  </a:lnSpc>
                  <a:defRPr/>
                </a:pPr>
                <a:r>
                  <a:rPr lang="zh-CN" altLang="en-US" sz="1050" dirty="0">
                    <a:solidFill>
                      <a:schemeClr val="bg1">
                        <a:lumMod val="50000"/>
                      </a:schemeClr>
                    </a:solidFill>
                    <a:cs typeface="+mn-ea"/>
                    <a:sym typeface="+mn-lt"/>
                  </a:rPr>
                  <a:t>此部分内容作为文字排版占位显示</a:t>
                </a:r>
                <a:br>
                  <a:rPr lang="zh-CN" altLang="en-US" sz="1050" dirty="0">
                    <a:solidFill>
                      <a:schemeClr val="bg1">
                        <a:lumMod val="50000"/>
                      </a:schemeClr>
                    </a:solidFill>
                    <a:cs typeface="+mn-ea"/>
                    <a:sym typeface="+mn-lt"/>
                  </a:rPr>
                </a:br>
                <a:r>
                  <a:rPr lang="zh-CN" altLang="en-US" sz="1050" dirty="0">
                    <a:solidFill>
                      <a:schemeClr val="bg1">
                        <a:lumMod val="50000"/>
                      </a:schemeClr>
                    </a:solidFill>
                    <a:cs typeface="+mn-ea"/>
                    <a:sym typeface="+mn-lt"/>
                  </a:rPr>
                  <a:t>（建议使用主题字体）</a:t>
                </a:r>
              </a:p>
            </p:txBody>
          </p:sp>
          <p:sp>
            <p:nvSpPr>
              <p:cNvPr id="21" name="Rectangle 17"/>
              <p:cNvSpPr/>
              <p:nvPr/>
            </p:nvSpPr>
            <p:spPr>
              <a:xfrm>
                <a:off x="8268607" y="3017352"/>
                <a:ext cx="2457329" cy="246221"/>
              </a:xfrm>
              <a:prstGeom prst="rect">
                <a:avLst/>
              </a:prstGeom>
            </p:spPr>
            <p:txBody>
              <a:bodyPr wrap="none" lIns="72000" tIns="0" rIns="72000" bIns="0">
                <a:normAutofit fontScale="47500" lnSpcReduction="20000"/>
              </a:bodyPr>
              <a:lstStyle/>
              <a:p>
                <a:pPr lvl="0" defTabSz="914400">
                  <a:defRPr/>
                </a:pPr>
                <a:r>
                  <a:rPr lang="zh-CN" altLang="en-US" b="1" dirty="0">
                    <a:solidFill>
                      <a:schemeClr val="bg1">
                        <a:lumMod val="50000"/>
                      </a:schemeClr>
                    </a:solidFill>
                    <a:cs typeface="+mn-ea"/>
                    <a:sym typeface="+mn-lt"/>
                  </a:rPr>
                  <a:t>标题文本预设</a:t>
                </a:r>
              </a:p>
            </p:txBody>
          </p:sp>
        </p:grpSp>
        <p:sp>
          <p:nvSpPr>
            <p:cNvPr id="12" name="Freeform: Shape 18"/>
            <p:cNvSpPr/>
            <p:nvPr/>
          </p:nvSpPr>
          <p:spPr bwMode="auto">
            <a:xfrm>
              <a:off x="4321977" y="3006335"/>
              <a:ext cx="275880" cy="275368"/>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a:cs typeface="+mn-ea"/>
                <a:sym typeface="+mn-lt"/>
              </a:endParaRPr>
            </a:p>
          </p:txBody>
        </p:sp>
        <p:sp>
          <p:nvSpPr>
            <p:cNvPr id="17" name="Rectangle 23"/>
            <p:cNvSpPr/>
            <p:nvPr/>
          </p:nvSpPr>
          <p:spPr>
            <a:xfrm>
              <a:off x="5147584" y="2986612"/>
              <a:ext cx="267141" cy="346249"/>
            </a:xfrm>
            <a:prstGeom prst="rect">
              <a:avLst/>
            </a:prstGeom>
          </p:spPr>
          <p:txBody>
            <a:bodyPr wrap="none">
              <a:normAutofit fontScale="85000" lnSpcReduction="20000"/>
            </a:bodyPr>
            <a:lstStyle/>
            <a:p>
              <a:pPr algn="ctr"/>
              <a:r>
                <a:rPr lang="en-US" altLang="zh-CN" sz="2400" b="1">
                  <a:solidFill>
                    <a:schemeClr val="bg1"/>
                  </a:solidFill>
                  <a:cs typeface="+mn-ea"/>
                  <a:sym typeface="+mn-lt"/>
                </a:rPr>
                <a:t>3</a:t>
              </a:r>
            </a:p>
          </p:txBody>
        </p:sp>
      </p:grpSp>
      <p:grpSp>
        <p:nvGrpSpPr>
          <p:cNvPr id="10" name="组合 29"/>
          <p:cNvGrpSpPr/>
          <p:nvPr/>
        </p:nvGrpSpPr>
        <p:grpSpPr>
          <a:xfrm>
            <a:off x="1196626" y="1811410"/>
            <a:ext cx="3640105" cy="778560"/>
            <a:chOff x="1196626" y="1811410"/>
            <a:chExt cx="3640105" cy="778560"/>
          </a:xfrm>
        </p:grpSpPr>
        <p:sp>
          <p:nvSpPr>
            <p:cNvPr id="5" name="Freeform: Shape 37"/>
            <p:cNvSpPr/>
            <p:nvPr/>
          </p:nvSpPr>
          <p:spPr>
            <a:xfrm flipH="1">
              <a:off x="3397337" y="1811410"/>
              <a:ext cx="1439394" cy="778560"/>
            </a:xfrm>
            <a:custGeom>
              <a:avLst/>
              <a:gdLst>
                <a:gd name="connsiteX0" fmla="*/ 1832429 w 6775553"/>
                <a:gd name="connsiteY0" fmla="*/ 0 h 3664858"/>
                <a:gd name="connsiteX1" fmla="*/ 3520857 w 6775553"/>
                <a:gd name="connsiteY1" fmla="*/ 1119165 h 3664858"/>
                <a:gd name="connsiteX2" fmla="*/ 3541502 w 6775553"/>
                <a:gd name="connsiteY2" fmla="*/ 1175571 h 3664858"/>
                <a:gd name="connsiteX3" fmla="*/ 3543956 w 6775553"/>
                <a:gd name="connsiteY3" fmla="*/ 1174000 h 3664858"/>
                <a:gd name="connsiteX4" fmla="*/ 3615719 w 6775553"/>
                <a:gd name="connsiteY4" fmla="*/ 1306233 h 3664858"/>
                <a:gd name="connsiteX5" fmla="*/ 4345916 w 6775553"/>
                <a:gd name="connsiteY5" fmla="*/ 1694531 h 3664858"/>
                <a:gd name="connsiteX6" fmla="*/ 5011770 w 6775553"/>
                <a:gd name="connsiteY6" fmla="*/ 1390179 h 3664858"/>
                <a:gd name="connsiteX7" fmla="*/ 5048596 w 6775553"/>
                <a:gd name="connsiteY7" fmla="*/ 1342134 h 3664858"/>
                <a:gd name="connsiteX8" fmla="*/ 5066082 w 6775553"/>
                <a:gd name="connsiteY8" fmla="*/ 1309919 h 3664858"/>
                <a:gd name="connsiteX9" fmla="*/ 5089552 w 6775553"/>
                <a:gd name="connsiteY9" fmla="*/ 1281473 h 3664858"/>
                <a:gd name="connsiteX10" fmla="*/ 5094681 w 6775553"/>
                <a:gd name="connsiteY10" fmla="*/ 1272022 h 3664858"/>
                <a:gd name="connsiteX11" fmla="*/ 5096253 w 6775553"/>
                <a:gd name="connsiteY11" fmla="*/ 1273351 h 3664858"/>
                <a:gd name="connsiteX12" fmla="*/ 5180197 w 6775553"/>
                <a:gd name="connsiteY12" fmla="*/ 1171610 h 3664858"/>
                <a:gd name="connsiteX13" fmla="*/ 5841015 w 6775553"/>
                <a:gd name="connsiteY13" fmla="*/ 897890 h 3664858"/>
                <a:gd name="connsiteX14" fmla="*/ 6775553 w 6775553"/>
                <a:gd name="connsiteY14" fmla="*/ 1832428 h 3664858"/>
                <a:gd name="connsiteX15" fmla="*/ 5841015 w 6775553"/>
                <a:gd name="connsiteY15" fmla="*/ 2766966 h 3664858"/>
                <a:gd name="connsiteX16" fmla="*/ 5134367 w 6775553"/>
                <a:gd name="connsiteY16" fmla="*/ 2444014 h 3664858"/>
                <a:gd name="connsiteX17" fmla="*/ 5092691 w 6775553"/>
                <a:gd name="connsiteY17" fmla="*/ 2386854 h 3664858"/>
                <a:gd name="connsiteX18" fmla="*/ 5090513 w 6775553"/>
                <a:gd name="connsiteY18" fmla="*/ 2388695 h 3664858"/>
                <a:gd name="connsiteX19" fmla="*/ 5080267 w 6775553"/>
                <a:gd name="connsiteY19" fmla="*/ 2369814 h 3664858"/>
                <a:gd name="connsiteX20" fmla="*/ 5046845 w 6775553"/>
                <a:gd name="connsiteY20" fmla="*/ 2323975 h 3664858"/>
                <a:gd name="connsiteX21" fmla="*/ 5011770 w 6775553"/>
                <a:gd name="connsiteY21" fmla="*/ 2278215 h 3664858"/>
                <a:gd name="connsiteX22" fmla="*/ 4345916 w 6775553"/>
                <a:gd name="connsiteY22" fmla="*/ 1973862 h 3664858"/>
                <a:gd name="connsiteX23" fmla="*/ 3615719 w 6775553"/>
                <a:gd name="connsiteY23" fmla="*/ 2362160 h 3664858"/>
                <a:gd name="connsiteX24" fmla="*/ 3548466 w 6775553"/>
                <a:gd name="connsiteY24" fmla="*/ 2486081 h 3664858"/>
                <a:gd name="connsiteX25" fmla="*/ 3544494 w 6775553"/>
                <a:gd name="connsiteY25" fmla="*/ 2483539 h 3664858"/>
                <a:gd name="connsiteX26" fmla="*/ 3533622 w 6775553"/>
                <a:gd name="connsiteY26" fmla="*/ 2514722 h 3664858"/>
                <a:gd name="connsiteX27" fmla="*/ 1832429 w 6775553"/>
                <a:gd name="connsiteY27" fmla="*/ 3664858 h 3664858"/>
                <a:gd name="connsiteX28" fmla="*/ 0 w 6775553"/>
                <a:gd name="connsiteY28" fmla="*/ 1832429 h 3664858"/>
                <a:gd name="connsiteX29" fmla="*/ 1832429 w 6775553"/>
                <a:gd name="connsiteY29" fmla="*/ 0 h 366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775553" h="3664858">
                  <a:moveTo>
                    <a:pt x="1832429" y="0"/>
                  </a:moveTo>
                  <a:cubicBezTo>
                    <a:pt x="2591446" y="0"/>
                    <a:pt x="3242679" y="461478"/>
                    <a:pt x="3520857" y="1119165"/>
                  </a:cubicBezTo>
                  <a:lnTo>
                    <a:pt x="3541502" y="1175571"/>
                  </a:lnTo>
                  <a:lnTo>
                    <a:pt x="3543956" y="1174000"/>
                  </a:lnTo>
                  <a:lnTo>
                    <a:pt x="3615719" y="1306233"/>
                  </a:lnTo>
                  <a:cubicBezTo>
                    <a:pt x="3773967" y="1540504"/>
                    <a:pt x="4041957" y="1694531"/>
                    <a:pt x="4345916" y="1694531"/>
                  </a:cubicBezTo>
                  <a:cubicBezTo>
                    <a:pt x="4611881" y="1694531"/>
                    <a:pt x="4850306" y="1576604"/>
                    <a:pt x="5011770" y="1390179"/>
                  </a:cubicBezTo>
                  <a:lnTo>
                    <a:pt x="5048596" y="1342134"/>
                  </a:lnTo>
                  <a:lnTo>
                    <a:pt x="5066082" y="1309919"/>
                  </a:lnTo>
                  <a:lnTo>
                    <a:pt x="5089552" y="1281473"/>
                  </a:lnTo>
                  <a:lnTo>
                    <a:pt x="5094681" y="1272022"/>
                  </a:lnTo>
                  <a:lnTo>
                    <a:pt x="5096253" y="1273351"/>
                  </a:lnTo>
                  <a:lnTo>
                    <a:pt x="5180197" y="1171610"/>
                  </a:lnTo>
                  <a:cubicBezTo>
                    <a:pt x="5349315" y="1002492"/>
                    <a:pt x="5582950" y="897890"/>
                    <a:pt x="5841015" y="897890"/>
                  </a:cubicBezTo>
                  <a:cubicBezTo>
                    <a:pt x="6357146" y="897890"/>
                    <a:pt x="6775553" y="1316297"/>
                    <a:pt x="6775553" y="1832428"/>
                  </a:cubicBezTo>
                  <a:cubicBezTo>
                    <a:pt x="6775553" y="2348559"/>
                    <a:pt x="6357146" y="2766966"/>
                    <a:pt x="5841015" y="2766966"/>
                  </a:cubicBezTo>
                  <a:cubicBezTo>
                    <a:pt x="5558756" y="2766966"/>
                    <a:pt x="5305723" y="2641832"/>
                    <a:pt x="5134367" y="2444014"/>
                  </a:cubicBezTo>
                  <a:lnTo>
                    <a:pt x="5092691" y="2386854"/>
                  </a:lnTo>
                  <a:lnTo>
                    <a:pt x="5090513" y="2388695"/>
                  </a:lnTo>
                  <a:lnTo>
                    <a:pt x="5080267" y="2369814"/>
                  </a:lnTo>
                  <a:lnTo>
                    <a:pt x="5046845" y="2323975"/>
                  </a:lnTo>
                  <a:lnTo>
                    <a:pt x="5011770" y="2278215"/>
                  </a:lnTo>
                  <a:cubicBezTo>
                    <a:pt x="4850306" y="2091790"/>
                    <a:pt x="4611881" y="1973862"/>
                    <a:pt x="4345916" y="1973862"/>
                  </a:cubicBezTo>
                  <a:cubicBezTo>
                    <a:pt x="4041957" y="1973863"/>
                    <a:pt x="3773967" y="2127890"/>
                    <a:pt x="3615719" y="2362160"/>
                  </a:cubicBezTo>
                  <a:lnTo>
                    <a:pt x="3548466" y="2486081"/>
                  </a:lnTo>
                  <a:lnTo>
                    <a:pt x="3544494" y="2483539"/>
                  </a:lnTo>
                  <a:lnTo>
                    <a:pt x="3533622" y="2514722"/>
                  </a:lnTo>
                  <a:cubicBezTo>
                    <a:pt x="3263004" y="3188846"/>
                    <a:pt x="2603306" y="3664858"/>
                    <a:pt x="1832429" y="3664858"/>
                  </a:cubicBezTo>
                  <a:cubicBezTo>
                    <a:pt x="820406" y="3664858"/>
                    <a:pt x="0" y="2844452"/>
                    <a:pt x="0" y="1832429"/>
                  </a:cubicBezTo>
                  <a:cubicBezTo>
                    <a:pt x="0" y="820406"/>
                    <a:pt x="820406" y="0"/>
                    <a:pt x="1832429" y="0"/>
                  </a:cubicBezTo>
                  <a:close/>
                </a:path>
              </a:pathLst>
            </a:cu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11" name="Group 5"/>
            <p:cNvGrpSpPr/>
            <p:nvPr/>
          </p:nvGrpSpPr>
          <p:grpSpPr>
            <a:xfrm>
              <a:off x="1196626" y="1913911"/>
              <a:ext cx="2025305" cy="573557"/>
              <a:chOff x="807572" y="3430058"/>
              <a:chExt cx="3168560" cy="897321"/>
            </a:xfrm>
          </p:grpSpPr>
          <p:sp>
            <p:nvSpPr>
              <p:cNvPr id="26" name="TextBox 6"/>
              <p:cNvSpPr txBox="1"/>
              <p:nvPr/>
            </p:nvSpPr>
            <p:spPr>
              <a:xfrm>
                <a:off x="807572" y="3737823"/>
                <a:ext cx="3168560" cy="589556"/>
              </a:xfrm>
              <a:prstGeom prst="rect">
                <a:avLst/>
              </a:prstGeom>
              <a:noFill/>
            </p:spPr>
            <p:txBody>
              <a:bodyPr wrap="square" lIns="72000" tIns="0" rIns="72000" bIns="0" anchor="ctr" anchorCtr="0">
                <a:normAutofit fontScale="85000" lnSpcReduction="10000"/>
              </a:bodyPr>
              <a:lstStyle/>
              <a:p>
                <a:pPr algn="r" defTabSz="914400">
                  <a:lnSpc>
                    <a:spcPct val="120000"/>
                  </a:lnSpc>
                  <a:defRPr/>
                </a:pPr>
                <a:r>
                  <a:rPr lang="zh-CN" altLang="en-US" sz="1050" dirty="0">
                    <a:solidFill>
                      <a:schemeClr val="bg1">
                        <a:lumMod val="50000"/>
                      </a:schemeClr>
                    </a:solidFill>
                    <a:cs typeface="+mn-ea"/>
                    <a:sym typeface="+mn-lt"/>
                  </a:rPr>
                  <a:t>此部分内容作为文字排版占位显示</a:t>
                </a:r>
                <a:br>
                  <a:rPr lang="zh-CN" altLang="en-US" sz="1050" dirty="0">
                    <a:solidFill>
                      <a:schemeClr val="bg1">
                        <a:lumMod val="50000"/>
                      </a:schemeClr>
                    </a:solidFill>
                    <a:cs typeface="+mn-ea"/>
                    <a:sym typeface="+mn-lt"/>
                  </a:rPr>
                </a:br>
                <a:r>
                  <a:rPr lang="zh-CN" altLang="en-US" sz="1050" dirty="0">
                    <a:solidFill>
                      <a:schemeClr val="bg1">
                        <a:lumMod val="50000"/>
                      </a:schemeClr>
                    </a:solidFill>
                    <a:cs typeface="+mn-ea"/>
                    <a:sym typeface="+mn-lt"/>
                  </a:rPr>
                  <a:t>（建议使用主题字体）</a:t>
                </a:r>
              </a:p>
            </p:txBody>
          </p:sp>
          <p:sp>
            <p:nvSpPr>
              <p:cNvPr id="27" name="Rectangle 7"/>
              <p:cNvSpPr/>
              <p:nvPr/>
            </p:nvSpPr>
            <p:spPr>
              <a:xfrm>
                <a:off x="1518803" y="3430058"/>
                <a:ext cx="2457329" cy="246221"/>
              </a:xfrm>
              <a:prstGeom prst="rect">
                <a:avLst/>
              </a:prstGeom>
            </p:spPr>
            <p:txBody>
              <a:bodyPr wrap="none" lIns="72000" tIns="0" rIns="72000" bIns="0">
                <a:normAutofit fontScale="47500" lnSpcReduction="20000"/>
              </a:bodyPr>
              <a:lstStyle/>
              <a:p>
                <a:pPr lvl="0" algn="r" defTabSz="914400">
                  <a:defRPr/>
                </a:pPr>
                <a:r>
                  <a:rPr lang="zh-CN" altLang="en-US" b="1" dirty="0">
                    <a:solidFill>
                      <a:schemeClr val="bg1">
                        <a:lumMod val="50000"/>
                      </a:schemeClr>
                    </a:solidFill>
                    <a:cs typeface="+mn-ea"/>
                    <a:sym typeface="+mn-lt"/>
                  </a:rPr>
                  <a:t>标题文本预设</a:t>
                </a:r>
              </a:p>
            </p:txBody>
          </p:sp>
        </p:grpSp>
        <p:sp>
          <p:nvSpPr>
            <p:cNvPr id="14" name="Freeform: Shape 20"/>
            <p:cNvSpPr/>
            <p:nvPr/>
          </p:nvSpPr>
          <p:spPr bwMode="auto">
            <a:xfrm>
              <a:off x="4311449" y="2052136"/>
              <a:ext cx="296937" cy="286138"/>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solidFill>
            <a:ln>
              <a:noFill/>
            </a:ln>
          </p:spPr>
          <p:txBody>
            <a:bodyPr anchor="ctr"/>
            <a:lstStyle/>
            <a:p>
              <a:pPr algn="ctr"/>
              <a:endParaRPr>
                <a:cs typeface="+mn-ea"/>
                <a:sym typeface="+mn-lt"/>
              </a:endParaRPr>
            </a:p>
          </p:txBody>
        </p:sp>
        <p:sp>
          <p:nvSpPr>
            <p:cNvPr id="18" name="Rectangle 24"/>
            <p:cNvSpPr/>
            <p:nvPr/>
          </p:nvSpPr>
          <p:spPr>
            <a:xfrm>
              <a:off x="3457779" y="2043183"/>
              <a:ext cx="267141" cy="346249"/>
            </a:xfrm>
            <a:prstGeom prst="rect">
              <a:avLst/>
            </a:prstGeom>
          </p:spPr>
          <p:txBody>
            <a:bodyPr wrap="none">
              <a:normAutofit fontScale="85000" lnSpcReduction="20000"/>
            </a:bodyPr>
            <a:lstStyle/>
            <a:p>
              <a:pPr algn="ctr"/>
              <a:r>
                <a:rPr lang="en-US" altLang="zh-CN" sz="2400" b="1">
                  <a:solidFill>
                    <a:schemeClr val="bg1"/>
                  </a:solidFill>
                  <a:cs typeface="+mn-ea"/>
                  <a:sym typeface="+mn-lt"/>
                </a:rPr>
                <a:t>2</a:t>
              </a:r>
            </a:p>
          </p:txBody>
        </p:sp>
      </p:grpSp>
      <p:grpSp>
        <p:nvGrpSpPr>
          <p:cNvPr id="29" name="组合 1"/>
          <p:cNvGrpSpPr/>
          <p:nvPr/>
        </p:nvGrpSpPr>
        <p:grpSpPr>
          <a:xfrm>
            <a:off x="1196626" y="3698069"/>
            <a:ext cx="3640105" cy="778560"/>
            <a:chOff x="1196626" y="3698069"/>
            <a:chExt cx="3640105" cy="778560"/>
          </a:xfrm>
        </p:grpSpPr>
        <p:sp>
          <p:nvSpPr>
            <p:cNvPr id="7" name="Freeform: Shape 39"/>
            <p:cNvSpPr/>
            <p:nvPr/>
          </p:nvSpPr>
          <p:spPr>
            <a:xfrm flipH="1">
              <a:off x="3397337" y="3698069"/>
              <a:ext cx="1439394" cy="778560"/>
            </a:xfrm>
            <a:custGeom>
              <a:avLst/>
              <a:gdLst>
                <a:gd name="connsiteX0" fmla="*/ 1832429 w 6775553"/>
                <a:gd name="connsiteY0" fmla="*/ 0 h 3664858"/>
                <a:gd name="connsiteX1" fmla="*/ 3520857 w 6775553"/>
                <a:gd name="connsiteY1" fmla="*/ 1119165 h 3664858"/>
                <a:gd name="connsiteX2" fmla="*/ 3541502 w 6775553"/>
                <a:gd name="connsiteY2" fmla="*/ 1175571 h 3664858"/>
                <a:gd name="connsiteX3" fmla="*/ 3543956 w 6775553"/>
                <a:gd name="connsiteY3" fmla="*/ 1174000 h 3664858"/>
                <a:gd name="connsiteX4" fmla="*/ 3615719 w 6775553"/>
                <a:gd name="connsiteY4" fmla="*/ 1306233 h 3664858"/>
                <a:gd name="connsiteX5" fmla="*/ 4345916 w 6775553"/>
                <a:gd name="connsiteY5" fmla="*/ 1694531 h 3664858"/>
                <a:gd name="connsiteX6" fmla="*/ 5011770 w 6775553"/>
                <a:gd name="connsiteY6" fmla="*/ 1390179 h 3664858"/>
                <a:gd name="connsiteX7" fmla="*/ 5048596 w 6775553"/>
                <a:gd name="connsiteY7" fmla="*/ 1342134 h 3664858"/>
                <a:gd name="connsiteX8" fmla="*/ 5066082 w 6775553"/>
                <a:gd name="connsiteY8" fmla="*/ 1309919 h 3664858"/>
                <a:gd name="connsiteX9" fmla="*/ 5089552 w 6775553"/>
                <a:gd name="connsiteY9" fmla="*/ 1281473 h 3664858"/>
                <a:gd name="connsiteX10" fmla="*/ 5094681 w 6775553"/>
                <a:gd name="connsiteY10" fmla="*/ 1272022 h 3664858"/>
                <a:gd name="connsiteX11" fmla="*/ 5096253 w 6775553"/>
                <a:gd name="connsiteY11" fmla="*/ 1273351 h 3664858"/>
                <a:gd name="connsiteX12" fmla="*/ 5180197 w 6775553"/>
                <a:gd name="connsiteY12" fmla="*/ 1171610 h 3664858"/>
                <a:gd name="connsiteX13" fmla="*/ 5841015 w 6775553"/>
                <a:gd name="connsiteY13" fmla="*/ 897890 h 3664858"/>
                <a:gd name="connsiteX14" fmla="*/ 6775553 w 6775553"/>
                <a:gd name="connsiteY14" fmla="*/ 1832428 h 3664858"/>
                <a:gd name="connsiteX15" fmla="*/ 5841015 w 6775553"/>
                <a:gd name="connsiteY15" fmla="*/ 2766966 h 3664858"/>
                <a:gd name="connsiteX16" fmla="*/ 5134367 w 6775553"/>
                <a:gd name="connsiteY16" fmla="*/ 2444014 h 3664858"/>
                <a:gd name="connsiteX17" fmla="*/ 5092691 w 6775553"/>
                <a:gd name="connsiteY17" fmla="*/ 2386854 h 3664858"/>
                <a:gd name="connsiteX18" fmla="*/ 5090513 w 6775553"/>
                <a:gd name="connsiteY18" fmla="*/ 2388695 h 3664858"/>
                <a:gd name="connsiteX19" fmla="*/ 5080267 w 6775553"/>
                <a:gd name="connsiteY19" fmla="*/ 2369814 h 3664858"/>
                <a:gd name="connsiteX20" fmla="*/ 5046845 w 6775553"/>
                <a:gd name="connsiteY20" fmla="*/ 2323975 h 3664858"/>
                <a:gd name="connsiteX21" fmla="*/ 5011770 w 6775553"/>
                <a:gd name="connsiteY21" fmla="*/ 2278215 h 3664858"/>
                <a:gd name="connsiteX22" fmla="*/ 4345916 w 6775553"/>
                <a:gd name="connsiteY22" fmla="*/ 1973862 h 3664858"/>
                <a:gd name="connsiteX23" fmla="*/ 3615719 w 6775553"/>
                <a:gd name="connsiteY23" fmla="*/ 2362160 h 3664858"/>
                <a:gd name="connsiteX24" fmla="*/ 3548466 w 6775553"/>
                <a:gd name="connsiteY24" fmla="*/ 2486081 h 3664858"/>
                <a:gd name="connsiteX25" fmla="*/ 3544494 w 6775553"/>
                <a:gd name="connsiteY25" fmla="*/ 2483539 h 3664858"/>
                <a:gd name="connsiteX26" fmla="*/ 3533622 w 6775553"/>
                <a:gd name="connsiteY26" fmla="*/ 2514722 h 3664858"/>
                <a:gd name="connsiteX27" fmla="*/ 1832429 w 6775553"/>
                <a:gd name="connsiteY27" fmla="*/ 3664858 h 3664858"/>
                <a:gd name="connsiteX28" fmla="*/ 0 w 6775553"/>
                <a:gd name="connsiteY28" fmla="*/ 1832429 h 3664858"/>
                <a:gd name="connsiteX29" fmla="*/ 1832429 w 6775553"/>
                <a:gd name="connsiteY29" fmla="*/ 0 h 3664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775553" h="3664858">
                  <a:moveTo>
                    <a:pt x="1832429" y="0"/>
                  </a:moveTo>
                  <a:cubicBezTo>
                    <a:pt x="2591446" y="0"/>
                    <a:pt x="3242679" y="461478"/>
                    <a:pt x="3520857" y="1119165"/>
                  </a:cubicBezTo>
                  <a:lnTo>
                    <a:pt x="3541502" y="1175571"/>
                  </a:lnTo>
                  <a:lnTo>
                    <a:pt x="3543956" y="1174000"/>
                  </a:lnTo>
                  <a:lnTo>
                    <a:pt x="3615719" y="1306233"/>
                  </a:lnTo>
                  <a:cubicBezTo>
                    <a:pt x="3773967" y="1540504"/>
                    <a:pt x="4041957" y="1694531"/>
                    <a:pt x="4345916" y="1694531"/>
                  </a:cubicBezTo>
                  <a:cubicBezTo>
                    <a:pt x="4611881" y="1694531"/>
                    <a:pt x="4850306" y="1576604"/>
                    <a:pt x="5011770" y="1390179"/>
                  </a:cubicBezTo>
                  <a:lnTo>
                    <a:pt x="5048596" y="1342134"/>
                  </a:lnTo>
                  <a:lnTo>
                    <a:pt x="5066082" y="1309919"/>
                  </a:lnTo>
                  <a:lnTo>
                    <a:pt x="5089552" y="1281473"/>
                  </a:lnTo>
                  <a:lnTo>
                    <a:pt x="5094681" y="1272022"/>
                  </a:lnTo>
                  <a:lnTo>
                    <a:pt x="5096253" y="1273351"/>
                  </a:lnTo>
                  <a:lnTo>
                    <a:pt x="5180197" y="1171610"/>
                  </a:lnTo>
                  <a:cubicBezTo>
                    <a:pt x="5349315" y="1002492"/>
                    <a:pt x="5582950" y="897890"/>
                    <a:pt x="5841015" y="897890"/>
                  </a:cubicBezTo>
                  <a:cubicBezTo>
                    <a:pt x="6357146" y="897890"/>
                    <a:pt x="6775553" y="1316297"/>
                    <a:pt x="6775553" y="1832428"/>
                  </a:cubicBezTo>
                  <a:cubicBezTo>
                    <a:pt x="6775553" y="2348559"/>
                    <a:pt x="6357146" y="2766966"/>
                    <a:pt x="5841015" y="2766966"/>
                  </a:cubicBezTo>
                  <a:cubicBezTo>
                    <a:pt x="5558756" y="2766966"/>
                    <a:pt x="5305723" y="2641832"/>
                    <a:pt x="5134367" y="2444014"/>
                  </a:cubicBezTo>
                  <a:lnTo>
                    <a:pt x="5092691" y="2386854"/>
                  </a:lnTo>
                  <a:lnTo>
                    <a:pt x="5090513" y="2388695"/>
                  </a:lnTo>
                  <a:lnTo>
                    <a:pt x="5080267" y="2369814"/>
                  </a:lnTo>
                  <a:lnTo>
                    <a:pt x="5046845" y="2323975"/>
                  </a:lnTo>
                  <a:lnTo>
                    <a:pt x="5011770" y="2278215"/>
                  </a:lnTo>
                  <a:cubicBezTo>
                    <a:pt x="4850306" y="2091790"/>
                    <a:pt x="4611881" y="1973862"/>
                    <a:pt x="4345916" y="1973862"/>
                  </a:cubicBezTo>
                  <a:cubicBezTo>
                    <a:pt x="4041957" y="1973863"/>
                    <a:pt x="3773967" y="2127890"/>
                    <a:pt x="3615719" y="2362160"/>
                  </a:cubicBezTo>
                  <a:lnTo>
                    <a:pt x="3548466" y="2486081"/>
                  </a:lnTo>
                  <a:lnTo>
                    <a:pt x="3544494" y="2483539"/>
                  </a:lnTo>
                  <a:lnTo>
                    <a:pt x="3533622" y="2514722"/>
                  </a:lnTo>
                  <a:cubicBezTo>
                    <a:pt x="3263004" y="3188846"/>
                    <a:pt x="2603306" y="3664858"/>
                    <a:pt x="1832429" y="3664858"/>
                  </a:cubicBezTo>
                  <a:cubicBezTo>
                    <a:pt x="820406" y="3664858"/>
                    <a:pt x="0" y="2844452"/>
                    <a:pt x="0" y="1832429"/>
                  </a:cubicBezTo>
                  <a:cubicBezTo>
                    <a:pt x="0" y="820406"/>
                    <a:pt x="820406" y="0"/>
                    <a:pt x="1832429" y="0"/>
                  </a:cubicBezTo>
                  <a:close/>
                </a:path>
              </a:pathLst>
            </a:cu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cs typeface="+mn-ea"/>
                <a:sym typeface="+mn-lt"/>
              </a:endParaRPr>
            </a:p>
          </p:txBody>
        </p:sp>
        <p:grpSp>
          <p:nvGrpSpPr>
            <p:cNvPr id="30" name="Group 12"/>
            <p:cNvGrpSpPr/>
            <p:nvPr/>
          </p:nvGrpSpPr>
          <p:grpSpPr>
            <a:xfrm>
              <a:off x="1196626" y="3800571"/>
              <a:ext cx="2025305" cy="573557"/>
              <a:chOff x="807572" y="3430058"/>
              <a:chExt cx="3168560" cy="897321"/>
            </a:xfrm>
          </p:grpSpPr>
          <p:sp>
            <p:nvSpPr>
              <p:cNvPr id="22" name="TextBox 13"/>
              <p:cNvSpPr txBox="1"/>
              <p:nvPr/>
            </p:nvSpPr>
            <p:spPr>
              <a:xfrm>
                <a:off x="807572" y="3737823"/>
                <a:ext cx="3168560" cy="589556"/>
              </a:xfrm>
              <a:prstGeom prst="rect">
                <a:avLst/>
              </a:prstGeom>
              <a:noFill/>
            </p:spPr>
            <p:txBody>
              <a:bodyPr wrap="square" lIns="72000" tIns="0" rIns="72000" bIns="0" anchor="ctr" anchorCtr="0">
                <a:normAutofit fontScale="85000" lnSpcReduction="10000"/>
              </a:bodyPr>
              <a:lstStyle/>
              <a:p>
                <a:pPr algn="r" defTabSz="914400">
                  <a:lnSpc>
                    <a:spcPct val="120000"/>
                  </a:lnSpc>
                  <a:defRPr/>
                </a:pPr>
                <a:r>
                  <a:rPr lang="zh-CN" altLang="en-US" sz="1050" dirty="0">
                    <a:solidFill>
                      <a:schemeClr val="bg1">
                        <a:lumMod val="50000"/>
                      </a:schemeClr>
                    </a:solidFill>
                    <a:cs typeface="+mn-ea"/>
                    <a:sym typeface="+mn-lt"/>
                  </a:rPr>
                  <a:t>此部分内容作为文字排版占位显示</a:t>
                </a:r>
                <a:br>
                  <a:rPr lang="zh-CN" altLang="en-US" sz="1050" dirty="0">
                    <a:solidFill>
                      <a:schemeClr val="bg1">
                        <a:lumMod val="50000"/>
                      </a:schemeClr>
                    </a:solidFill>
                    <a:cs typeface="+mn-ea"/>
                    <a:sym typeface="+mn-lt"/>
                  </a:rPr>
                </a:br>
                <a:r>
                  <a:rPr lang="zh-CN" altLang="en-US" sz="1050" dirty="0">
                    <a:solidFill>
                      <a:schemeClr val="bg1">
                        <a:lumMod val="50000"/>
                      </a:schemeClr>
                    </a:solidFill>
                    <a:cs typeface="+mn-ea"/>
                    <a:sym typeface="+mn-lt"/>
                  </a:rPr>
                  <a:t>（建议使用主题字体）</a:t>
                </a:r>
              </a:p>
            </p:txBody>
          </p:sp>
          <p:sp>
            <p:nvSpPr>
              <p:cNvPr id="23" name="Rectangle 14"/>
              <p:cNvSpPr/>
              <p:nvPr/>
            </p:nvSpPr>
            <p:spPr>
              <a:xfrm>
                <a:off x="1518803" y="3430058"/>
                <a:ext cx="2457329" cy="246221"/>
              </a:xfrm>
              <a:prstGeom prst="rect">
                <a:avLst/>
              </a:prstGeom>
            </p:spPr>
            <p:txBody>
              <a:bodyPr wrap="none" lIns="72000" tIns="0" rIns="72000" bIns="0">
                <a:normAutofit fontScale="47500" lnSpcReduction="20000"/>
              </a:bodyPr>
              <a:lstStyle/>
              <a:p>
                <a:pPr lvl="0" algn="r" defTabSz="914400">
                  <a:defRPr/>
                </a:pPr>
                <a:r>
                  <a:rPr lang="zh-CN" altLang="en-US" b="1" dirty="0">
                    <a:solidFill>
                      <a:schemeClr val="bg1">
                        <a:lumMod val="50000"/>
                      </a:schemeClr>
                    </a:solidFill>
                    <a:cs typeface="+mn-ea"/>
                    <a:sym typeface="+mn-lt"/>
                  </a:rPr>
                  <a:t>标题文本预设</a:t>
                </a:r>
              </a:p>
            </p:txBody>
          </p:sp>
        </p:grpSp>
        <p:sp>
          <p:nvSpPr>
            <p:cNvPr id="15" name="Freeform: Shape 21"/>
            <p:cNvSpPr>
              <a:spLocks noChangeAspect="1"/>
            </p:cNvSpPr>
            <p:nvPr/>
          </p:nvSpPr>
          <p:spPr bwMode="auto">
            <a:xfrm>
              <a:off x="4312203" y="3939790"/>
              <a:ext cx="295429" cy="295117"/>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a:cs typeface="+mn-ea"/>
                <a:sym typeface="+mn-lt"/>
              </a:endParaRPr>
            </a:p>
          </p:txBody>
        </p:sp>
        <p:sp>
          <p:nvSpPr>
            <p:cNvPr id="19" name="Rectangle 25"/>
            <p:cNvSpPr/>
            <p:nvPr/>
          </p:nvSpPr>
          <p:spPr>
            <a:xfrm>
              <a:off x="3457779" y="3919981"/>
              <a:ext cx="267141" cy="346249"/>
            </a:xfrm>
            <a:prstGeom prst="rect">
              <a:avLst/>
            </a:prstGeom>
          </p:spPr>
          <p:txBody>
            <a:bodyPr wrap="none">
              <a:normAutofit fontScale="85000" lnSpcReduction="20000"/>
            </a:bodyPr>
            <a:lstStyle/>
            <a:p>
              <a:pPr algn="ctr"/>
              <a:r>
                <a:rPr lang="en-US" altLang="zh-CN" sz="2400" b="1">
                  <a:solidFill>
                    <a:schemeClr val="bg1"/>
                  </a:solidFill>
                  <a:cs typeface="+mn-ea"/>
                  <a:sym typeface="+mn-lt"/>
                </a:rPr>
                <a:t>4</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0-#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additive="base">
                                        <p:cTn id="21" dur="500" fill="hold"/>
                                        <p:tgtEl>
                                          <p:spTgt spid="29"/>
                                        </p:tgtEl>
                                        <p:attrNameLst>
                                          <p:attrName>ppt_x</p:attrName>
                                        </p:attrNameLst>
                                      </p:cBhvr>
                                      <p:tavLst>
                                        <p:tav tm="0">
                                          <p:val>
                                            <p:strVal val="0-#ppt_w/2"/>
                                          </p:val>
                                        </p:tav>
                                        <p:tav tm="100000">
                                          <p:val>
                                            <p:strVal val="#ppt_x"/>
                                          </p:val>
                                        </p:tav>
                                      </p:tavLst>
                                    </p:anim>
                                    <p:anim calcmode="lin" valueType="num">
                                      <p:cBhvr additive="base">
                                        <p:cTn id="22"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0" y="0"/>
            <a:ext cx="9144000" cy="5143500"/>
          </a:xfrm>
          <a:prstGeom prst="rect">
            <a:avLst/>
          </a:prstGeom>
          <a:solidFill>
            <a:srgbClr val="B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pic>
        <p:nvPicPr>
          <p:cNvPr id="13" name="图片 12"/>
          <p:cNvPicPr>
            <a:picLocks noChangeAspect="1"/>
          </p:cNvPicPr>
          <p:nvPr/>
        </p:nvPicPr>
        <p:blipFill rotWithShape="1">
          <a:blip r:embed="rId3" cstate="email"/>
          <a:srcRect/>
          <a:stretch>
            <a:fillRect/>
          </a:stretch>
        </p:blipFill>
        <p:spPr>
          <a:xfrm>
            <a:off x="0" y="2218045"/>
            <a:ext cx="9144000" cy="2925455"/>
          </a:xfrm>
          <a:prstGeom prst="rect">
            <a:avLst/>
          </a:prstGeom>
        </p:spPr>
      </p:pic>
      <p:pic>
        <p:nvPicPr>
          <p:cNvPr id="14" name="图片 6"/>
          <p:cNvPicPr>
            <a:picLocks noChangeAspect="1"/>
          </p:cNvPicPr>
          <p:nvPr/>
        </p:nvPicPr>
        <p:blipFill>
          <a:blip r:embed="rId4" cstate="email"/>
          <a:srcRect/>
          <a:stretch>
            <a:fillRect/>
          </a:stretch>
        </p:blipFill>
        <p:spPr bwMode="auto">
          <a:xfrm>
            <a:off x="3551634" y="156055"/>
            <a:ext cx="2075259" cy="408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259"/>
          <p:cNvSpPr>
            <a:spLocks noChangeArrowheads="1"/>
          </p:cNvSpPr>
          <p:nvPr/>
        </p:nvSpPr>
        <p:spPr bwMode="auto">
          <a:xfrm>
            <a:off x="2267744" y="2332583"/>
            <a:ext cx="4617231" cy="3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1" algn="ctr">
              <a:buNone/>
            </a:pPr>
            <a:r>
              <a:rPr lang="zh-CN" altLang="en-US" sz="1420" cap="all" dirty="0">
                <a:solidFill>
                  <a:schemeClr val="bg1"/>
                </a:solidFill>
                <a:latin typeface="+mn-lt"/>
                <a:ea typeface="+mn-ea"/>
                <a:cs typeface="+mn-ea"/>
                <a:sym typeface="+mn-lt"/>
              </a:rPr>
              <a:t>活动策划 </a:t>
            </a:r>
            <a:r>
              <a:rPr lang="en-US" altLang="zh-CN" sz="1420" cap="all" dirty="0">
                <a:solidFill>
                  <a:schemeClr val="bg1"/>
                </a:solidFill>
                <a:latin typeface="+mn-lt"/>
                <a:ea typeface="+mn-ea"/>
                <a:cs typeface="+mn-ea"/>
                <a:sym typeface="+mn-lt"/>
              </a:rPr>
              <a:t>| </a:t>
            </a:r>
            <a:r>
              <a:rPr lang="zh-CN" altLang="en-US" sz="1420" cap="all" dirty="0">
                <a:solidFill>
                  <a:schemeClr val="bg1"/>
                </a:solidFill>
                <a:latin typeface="+mn-lt"/>
                <a:ea typeface="+mn-ea"/>
                <a:cs typeface="+mn-ea"/>
                <a:sym typeface="+mn-lt"/>
              </a:rPr>
              <a:t>销售报告 </a:t>
            </a:r>
            <a:r>
              <a:rPr lang="en-US" altLang="zh-CN" sz="1420" cap="all" dirty="0">
                <a:solidFill>
                  <a:schemeClr val="bg1"/>
                </a:solidFill>
                <a:latin typeface="+mn-lt"/>
                <a:ea typeface="+mn-ea"/>
                <a:cs typeface="+mn-ea"/>
                <a:sym typeface="+mn-lt"/>
              </a:rPr>
              <a:t>| </a:t>
            </a:r>
            <a:r>
              <a:rPr lang="zh-CN" altLang="en-US" sz="1420" cap="all" dirty="0">
                <a:solidFill>
                  <a:schemeClr val="bg1"/>
                </a:solidFill>
                <a:latin typeface="+mn-lt"/>
                <a:ea typeface="+mn-ea"/>
                <a:cs typeface="+mn-ea"/>
                <a:sym typeface="+mn-lt"/>
              </a:rPr>
              <a:t>工作汇报 </a:t>
            </a:r>
            <a:r>
              <a:rPr lang="en-US" altLang="zh-CN" sz="1420" cap="all" dirty="0">
                <a:solidFill>
                  <a:schemeClr val="bg1"/>
                </a:solidFill>
                <a:latin typeface="+mn-lt"/>
                <a:ea typeface="+mn-ea"/>
                <a:cs typeface="+mn-ea"/>
                <a:sym typeface="+mn-lt"/>
              </a:rPr>
              <a:t>| </a:t>
            </a:r>
            <a:r>
              <a:rPr lang="zh-CN" altLang="en-US" sz="1420" cap="all" dirty="0">
                <a:solidFill>
                  <a:schemeClr val="bg1"/>
                </a:solidFill>
                <a:latin typeface="+mn-lt"/>
                <a:ea typeface="+mn-ea"/>
                <a:cs typeface="+mn-ea"/>
                <a:sym typeface="+mn-lt"/>
              </a:rPr>
              <a:t>工作总结</a:t>
            </a:r>
          </a:p>
        </p:txBody>
      </p:sp>
      <p:sp>
        <p:nvSpPr>
          <p:cNvPr id="6" name="矩形 259"/>
          <p:cNvSpPr>
            <a:spLocks noChangeArrowheads="1"/>
          </p:cNvSpPr>
          <p:nvPr/>
        </p:nvSpPr>
        <p:spPr bwMode="auto">
          <a:xfrm>
            <a:off x="2386668" y="2679917"/>
            <a:ext cx="4351896" cy="179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570" cap="all" dirty="0">
                <a:solidFill>
                  <a:schemeClr val="bg1"/>
                </a:solidFill>
                <a:latin typeface="+mn-lt"/>
                <a:ea typeface="+mn-ea"/>
                <a:cs typeface="+mn-ea"/>
                <a:sym typeface="+mn-lt"/>
              </a:rPr>
              <a:t>| is suitable for the reporting on activities report | | city building work summary | | quality report</a:t>
            </a:r>
            <a:endParaRPr lang="zh-CN" altLang="en-US" sz="570" cap="all" dirty="0">
              <a:solidFill>
                <a:schemeClr val="bg1"/>
              </a:solidFill>
              <a:latin typeface="+mn-lt"/>
              <a:ea typeface="+mn-ea"/>
              <a:cs typeface="+mn-ea"/>
              <a:sym typeface="+mn-lt"/>
            </a:endParaRPr>
          </a:p>
        </p:txBody>
      </p:sp>
      <p:grpSp>
        <p:nvGrpSpPr>
          <p:cNvPr id="7" name="组合 6"/>
          <p:cNvGrpSpPr/>
          <p:nvPr/>
        </p:nvGrpSpPr>
        <p:grpSpPr>
          <a:xfrm>
            <a:off x="3869866" y="3011327"/>
            <a:ext cx="1385498" cy="280503"/>
            <a:chOff x="6568987" y="5961727"/>
            <a:chExt cx="1948620" cy="394511"/>
          </a:xfrm>
        </p:grpSpPr>
        <p:sp>
          <p:nvSpPr>
            <p:cNvPr id="8" name="圆角矩形 13"/>
            <p:cNvSpPr/>
            <p:nvPr/>
          </p:nvSpPr>
          <p:spPr>
            <a:xfrm>
              <a:off x="6568987" y="5961727"/>
              <a:ext cx="1948620" cy="39451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solidFill>
                  <a:schemeClr val="accent1"/>
                </a:solidFill>
                <a:cs typeface="+mn-ea"/>
                <a:sym typeface="+mn-lt"/>
              </a:endParaRPr>
            </a:p>
          </p:txBody>
        </p:sp>
        <p:sp>
          <p:nvSpPr>
            <p:cNvPr id="9" name="矩形 259"/>
            <p:cNvSpPr>
              <a:spLocks noChangeArrowheads="1"/>
            </p:cNvSpPr>
            <p:nvPr/>
          </p:nvSpPr>
          <p:spPr bwMode="auto">
            <a:xfrm>
              <a:off x="6568987" y="5986092"/>
              <a:ext cx="1948620" cy="345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995" cap="all" dirty="0">
                  <a:solidFill>
                    <a:schemeClr val="accent1"/>
                  </a:solidFill>
                  <a:latin typeface="+mn-lt"/>
                  <a:ea typeface="+mn-ea"/>
                  <a:cs typeface="+mn-ea"/>
                  <a:sym typeface="+mn-lt"/>
                </a:rPr>
                <a:t>汇报人</a:t>
              </a:r>
              <a:r>
                <a:rPr lang="zh-CN" altLang="en-US" sz="995" cap="all" dirty="0" smtClean="0">
                  <a:solidFill>
                    <a:schemeClr val="accent1"/>
                  </a:solidFill>
                  <a:latin typeface="+mn-lt"/>
                  <a:ea typeface="+mn-ea"/>
                  <a:cs typeface="+mn-ea"/>
                  <a:sym typeface="+mn-lt"/>
                </a:rPr>
                <a:t>：第一</a:t>
              </a:r>
              <a:r>
                <a:rPr lang="en-US" altLang="zh-CN" sz="995" cap="all" dirty="0" smtClean="0">
                  <a:solidFill>
                    <a:schemeClr val="accent1"/>
                  </a:solidFill>
                  <a:latin typeface="+mn-lt"/>
                  <a:ea typeface="+mn-ea"/>
                  <a:cs typeface="+mn-ea"/>
                  <a:sym typeface="+mn-lt"/>
                </a:rPr>
                <a:t>PPT</a:t>
              </a:r>
              <a:endParaRPr lang="zh-CN" altLang="en-US" sz="995" cap="all" dirty="0">
                <a:solidFill>
                  <a:schemeClr val="accent1"/>
                </a:solidFill>
                <a:latin typeface="+mn-lt"/>
                <a:ea typeface="+mn-ea"/>
                <a:cs typeface="+mn-ea"/>
                <a:sym typeface="+mn-lt"/>
              </a:endParaRPr>
            </a:p>
          </p:txBody>
        </p:sp>
      </p:grpSp>
      <p:sp>
        <p:nvSpPr>
          <p:cNvPr id="10" name="文本框 13"/>
          <p:cNvSpPr txBox="1">
            <a:spLocks noChangeArrowheads="1"/>
          </p:cNvSpPr>
          <p:nvPr/>
        </p:nvSpPr>
        <p:spPr bwMode="auto">
          <a:xfrm>
            <a:off x="1931130" y="1537265"/>
            <a:ext cx="526298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ctr">
              <a:buNone/>
            </a:pPr>
            <a:r>
              <a:rPr lang="zh-CN" altLang="en-US" sz="4400" b="1" cap="all" dirty="0">
                <a:solidFill>
                  <a:schemeClr val="bg1"/>
                </a:solidFill>
                <a:latin typeface="+mn-lt"/>
                <a:ea typeface="+mn-ea"/>
                <a:cs typeface="+mn-ea"/>
                <a:sym typeface="+mn-lt"/>
              </a:rPr>
              <a:t>演讲完毕，谢谢观看</a:t>
            </a: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additive="base">
                                        <p:cTn id="12" dur="500" fill="hold"/>
                                        <p:tgtEl>
                                          <p:spTgt spid="14"/>
                                        </p:tgtEl>
                                        <p:attrNameLst>
                                          <p:attrName>ppt_x</p:attrName>
                                        </p:attrNameLst>
                                      </p:cBhvr>
                                      <p:tavLst>
                                        <p:tav tm="0">
                                          <p:val>
                                            <p:strVal val="0-#ppt_w/2"/>
                                          </p:val>
                                        </p:tav>
                                        <p:tav tm="100000">
                                          <p:val>
                                            <p:strVal val="#ppt_x"/>
                                          </p:val>
                                        </p:tav>
                                      </p:tavLst>
                                    </p:anim>
                                    <p:anim calcmode="lin" valueType="num">
                                      <p:cBhvr additive="base">
                                        <p:cTn id="13" dur="500" fill="hold"/>
                                        <p:tgtEl>
                                          <p:spTgt spid="14"/>
                                        </p:tgtEl>
                                        <p:attrNameLst>
                                          <p:attrName>ppt_y</p:attrName>
                                        </p:attrNameLst>
                                      </p:cBhvr>
                                      <p:tavLst>
                                        <p:tav tm="0">
                                          <p:val>
                                            <p:strVal val="#ppt_y"/>
                                          </p:val>
                                        </p:tav>
                                        <p:tav tm="100000">
                                          <p:val>
                                            <p:strVal val="#ppt_y"/>
                                          </p:val>
                                        </p:tav>
                                      </p:tavLst>
                                    </p:anim>
                                  </p:childTnLst>
                                </p:cTn>
                              </p:par>
                              <p:par>
                                <p:cTn id="14" presetID="53" presetClass="entr" presetSubtype="16" fill="hold" grpId="0" nodeType="withEffect">
                                  <p:stCondLst>
                                    <p:cond delay="0"/>
                                  </p:stCondLst>
                                  <p:iterate type="lt">
                                    <p:tmPct val="10000"/>
                                  </p:iterate>
                                  <p:childTnLst>
                                    <p:set>
                                      <p:cBhvr>
                                        <p:cTn id="15" dur="1" fill="hold">
                                          <p:stCondLst>
                                            <p:cond delay="0"/>
                                          </p:stCondLst>
                                        </p:cTn>
                                        <p:tgtEl>
                                          <p:spTgt spid="10"/>
                                        </p:tgtEl>
                                        <p:attrNameLst>
                                          <p:attrName>style.visibility</p:attrName>
                                        </p:attrNameLst>
                                      </p:cBhvr>
                                      <p:to>
                                        <p:strVal val="visible"/>
                                      </p:to>
                                    </p:set>
                                    <p:anim calcmode="lin" valueType="num">
                                      <p:cBhvr>
                                        <p:cTn id="16" dur="1000" fill="hold"/>
                                        <p:tgtEl>
                                          <p:spTgt spid="10"/>
                                        </p:tgtEl>
                                        <p:attrNameLst>
                                          <p:attrName>ppt_w</p:attrName>
                                        </p:attrNameLst>
                                      </p:cBhvr>
                                      <p:tavLst>
                                        <p:tav tm="0">
                                          <p:val>
                                            <p:fltVal val="0"/>
                                          </p:val>
                                        </p:tav>
                                        <p:tav tm="100000">
                                          <p:val>
                                            <p:strVal val="#ppt_w"/>
                                          </p:val>
                                        </p:tav>
                                      </p:tavLst>
                                    </p:anim>
                                    <p:anim calcmode="lin" valueType="num">
                                      <p:cBhvr>
                                        <p:cTn id="17" dur="1000" fill="hold"/>
                                        <p:tgtEl>
                                          <p:spTgt spid="10"/>
                                        </p:tgtEl>
                                        <p:attrNameLst>
                                          <p:attrName>ppt_h</p:attrName>
                                        </p:attrNameLst>
                                      </p:cBhvr>
                                      <p:tavLst>
                                        <p:tav tm="0">
                                          <p:val>
                                            <p:fltVal val="0"/>
                                          </p:val>
                                        </p:tav>
                                        <p:tav tm="100000">
                                          <p:val>
                                            <p:strVal val="#ppt_h"/>
                                          </p:val>
                                        </p:tav>
                                      </p:tavLst>
                                    </p:anim>
                                    <p:animEffect transition="in" filter="fade">
                                      <p:cBhvr>
                                        <p:cTn id="18" dur="1000"/>
                                        <p:tgtEl>
                                          <p:spTgt spid="10"/>
                                        </p:tgtEl>
                                      </p:cBhvr>
                                    </p:animEffect>
                                  </p:childTnLst>
                                </p:cTn>
                              </p:par>
                            </p:childTnLst>
                          </p:cTn>
                        </p:par>
                        <p:par>
                          <p:cTn id="19" fill="hold">
                            <p:stCondLst>
                              <p:cond delay="1799"/>
                            </p:stCondLst>
                            <p:childTnLst>
                              <p:par>
                                <p:cTn id="20" presetID="41" presetClass="entr" presetSubtype="0" fill="hold" grpId="0" nodeType="afterEffect">
                                  <p:stCondLst>
                                    <p:cond delay="0"/>
                                  </p:stCondLst>
                                  <p:iterate type="lt">
                                    <p:tmPct val="10000"/>
                                  </p:iterate>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5"/>
                                        </p:tgtEl>
                                        <p:attrNameLst>
                                          <p:attrName>ppt_y</p:attrName>
                                        </p:attrNameLst>
                                      </p:cBhvr>
                                      <p:tavLst>
                                        <p:tav tm="0">
                                          <p:val>
                                            <p:strVal val="#ppt_y"/>
                                          </p:val>
                                        </p:tav>
                                        <p:tav tm="100000">
                                          <p:val>
                                            <p:strVal val="#ppt_y"/>
                                          </p:val>
                                        </p:tav>
                                      </p:tavLst>
                                    </p:anim>
                                    <p:anim calcmode="lin" valueType="num">
                                      <p:cBhvr>
                                        <p:cTn id="24"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5"/>
                                        </p:tgtEl>
                                      </p:cBhvr>
                                    </p:animEffect>
                                  </p:childTnLst>
                                </p:cTn>
                              </p:par>
                            </p:childTnLst>
                          </p:cTn>
                        </p:par>
                        <p:par>
                          <p:cTn id="27" fill="hold">
                            <p:stCondLst>
                              <p:cond delay="3500"/>
                            </p:stCondLst>
                            <p:childTnLst>
                              <p:par>
                                <p:cTn id="28" presetID="26" presetClass="emph" presetSubtype="0" fill="hold" grpId="1" nodeType="afterEffect">
                                  <p:stCondLst>
                                    <p:cond delay="0"/>
                                  </p:stCondLst>
                                  <p:iterate type="lt">
                                    <p:tmPct val="0"/>
                                  </p:iterate>
                                  <p:childTnLst>
                                    <p:animEffect transition="out" filter="fade">
                                      <p:cBhvr>
                                        <p:cTn id="29" dur="500" tmFilter="0, 0; .2, .5; .8, .5; 1, 0"/>
                                        <p:tgtEl>
                                          <p:spTgt spid="5"/>
                                        </p:tgtEl>
                                      </p:cBhvr>
                                    </p:animEffect>
                                    <p:animScale>
                                      <p:cBhvr>
                                        <p:cTn id="30" dur="250" autoRev="1" fill="hold"/>
                                        <p:tgtEl>
                                          <p:spTgt spid="5"/>
                                        </p:tgtEl>
                                      </p:cBhvr>
                                      <p:by x="105000" y="105000"/>
                                    </p:animScale>
                                  </p:childTnLst>
                                </p:cTn>
                              </p:par>
                            </p:childTnLst>
                          </p:cTn>
                        </p:par>
                        <p:par>
                          <p:cTn id="31" fill="hold">
                            <p:stCondLst>
                              <p:cond delay="4000"/>
                            </p:stCondLst>
                            <p:childTnLst>
                              <p:par>
                                <p:cTn id="32" presetID="41" presetClass="entr" presetSubtype="0" fill="hold" grpId="0" nodeType="afterEffect">
                                  <p:stCondLst>
                                    <p:cond delay="0"/>
                                  </p:stCondLst>
                                  <p:iterate type="lt">
                                    <p:tmPct val="10000"/>
                                  </p:iterate>
                                  <p:childTnLst>
                                    <p:set>
                                      <p:cBhvr>
                                        <p:cTn id="33" dur="1" fill="hold">
                                          <p:stCondLst>
                                            <p:cond delay="0"/>
                                          </p:stCondLst>
                                        </p:cTn>
                                        <p:tgtEl>
                                          <p:spTgt spid="6"/>
                                        </p:tgtEl>
                                        <p:attrNameLst>
                                          <p:attrName>style.visibility</p:attrName>
                                        </p:attrNameLst>
                                      </p:cBhvr>
                                      <p:to>
                                        <p:strVal val="visible"/>
                                      </p:to>
                                    </p:set>
                                    <p:anim calcmode="lin" valueType="num">
                                      <p:cBhvr>
                                        <p:cTn id="34"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6"/>
                                        </p:tgtEl>
                                        <p:attrNameLst>
                                          <p:attrName>ppt_y</p:attrName>
                                        </p:attrNameLst>
                                      </p:cBhvr>
                                      <p:tavLst>
                                        <p:tav tm="0">
                                          <p:val>
                                            <p:strVal val="#ppt_y"/>
                                          </p:val>
                                        </p:tav>
                                        <p:tav tm="100000">
                                          <p:val>
                                            <p:strVal val="#ppt_y"/>
                                          </p:val>
                                        </p:tav>
                                      </p:tavLst>
                                    </p:anim>
                                    <p:anim calcmode="lin" valueType="num">
                                      <p:cBhvr>
                                        <p:cTn id="36"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6"/>
                                        </p:tgtEl>
                                      </p:cBhvr>
                                    </p:animEffect>
                                  </p:childTnLst>
                                </p:cTn>
                              </p:par>
                            </p:childTnLst>
                          </p:cTn>
                        </p:par>
                        <p:par>
                          <p:cTn id="39" fill="hold">
                            <p:stCondLst>
                              <p:cond delay="9550"/>
                            </p:stCondLst>
                            <p:childTnLst>
                              <p:par>
                                <p:cTn id="40" presetID="53" presetClass="entr" presetSubtype="16" fill="hold" nodeType="after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fltVal val="0"/>
                                          </p:val>
                                        </p:tav>
                                        <p:tav tm="100000">
                                          <p:val>
                                            <p:strVal val="#ppt_h"/>
                                          </p:val>
                                        </p:tav>
                                      </p:tavLst>
                                    </p:anim>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0" y="0"/>
            <a:ext cx="9144000" cy="5143500"/>
          </a:xfrm>
          <a:prstGeom prst="rect">
            <a:avLst/>
          </a:prstGeom>
          <a:solidFill>
            <a:srgbClr val="B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pic>
        <p:nvPicPr>
          <p:cNvPr id="16" name="图片 15"/>
          <p:cNvPicPr>
            <a:picLocks noChangeAspect="1"/>
          </p:cNvPicPr>
          <p:nvPr/>
        </p:nvPicPr>
        <p:blipFill rotWithShape="1">
          <a:blip r:embed="rId4" cstate="email"/>
          <a:srcRect/>
          <a:stretch>
            <a:fillRect/>
          </a:stretch>
        </p:blipFill>
        <p:spPr>
          <a:xfrm>
            <a:off x="0" y="2218045"/>
            <a:ext cx="9144000" cy="2925455"/>
          </a:xfrm>
          <a:prstGeom prst="rect">
            <a:avLst/>
          </a:prstGeom>
        </p:spPr>
      </p:pic>
      <p:sp>
        <p:nvSpPr>
          <p:cNvPr id="8" name="椭圆 7"/>
          <p:cNvSpPr/>
          <p:nvPr/>
        </p:nvSpPr>
        <p:spPr>
          <a:xfrm>
            <a:off x="2223497" y="1973934"/>
            <a:ext cx="1012073" cy="10121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100" dirty="0">
                <a:solidFill>
                  <a:schemeClr val="accent1"/>
                </a:solidFill>
                <a:cs typeface="+mn-ea"/>
                <a:sym typeface="+mn-lt"/>
              </a:rPr>
              <a:t>01</a:t>
            </a:r>
            <a:endParaRPr lang="zh-CN" altLang="en-US" sz="3100" dirty="0">
              <a:solidFill>
                <a:schemeClr val="accent1"/>
              </a:solidFill>
              <a:cs typeface="+mn-ea"/>
              <a:sym typeface="+mn-lt"/>
            </a:endParaRPr>
          </a:p>
        </p:txBody>
      </p:sp>
      <p:sp>
        <p:nvSpPr>
          <p:cNvPr id="9" name="MH_Entry_1"/>
          <p:cNvSpPr/>
          <p:nvPr>
            <p:custDataLst>
              <p:tags r:id="rId1"/>
            </p:custDataLst>
          </p:nvPr>
        </p:nvSpPr>
        <p:spPr>
          <a:xfrm>
            <a:off x="3419872" y="1794852"/>
            <a:ext cx="2939470" cy="84638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3800" b="1" dirty="0">
                <a:solidFill>
                  <a:schemeClr val="bg1"/>
                </a:solidFill>
                <a:cs typeface="+mn-ea"/>
                <a:sym typeface="+mn-lt"/>
              </a:rPr>
              <a:t>单击输入标题</a:t>
            </a:r>
            <a:endParaRPr lang="en-US" altLang="zh-CN" sz="3800" b="1" dirty="0">
              <a:solidFill>
                <a:schemeClr val="bg1"/>
              </a:solidFill>
              <a:cs typeface="+mn-ea"/>
              <a:sym typeface="+mn-lt"/>
            </a:endParaRPr>
          </a:p>
          <a:p>
            <a:pPr algn="ctr"/>
            <a:r>
              <a:rPr lang="en-US" altLang="zh-CN" sz="1700" dirty="0">
                <a:solidFill>
                  <a:schemeClr val="bg1"/>
                </a:solidFill>
                <a:cs typeface="+mn-ea"/>
                <a:sym typeface="+mn-lt"/>
              </a:rPr>
              <a:t>ANNUAL WORK SUMMARY</a:t>
            </a:r>
            <a:endParaRPr lang="zh-CN" altLang="en-US" sz="1700" dirty="0">
              <a:solidFill>
                <a:schemeClr val="bg1"/>
              </a:solidFill>
              <a:cs typeface="+mn-ea"/>
              <a:sym typeface="+mn-lt"/>
            </a:endParaRPr>
          </a:p>
        </p:txBody>
      </p:sp>
      <p:sp>
        <p:nvSpPr>
          <p:cNvPr id="10" name="TextBox 11"/>
          <p:cNvSpPr txBox="1"/>
          <p:nvPr/>
        </p:nvSpPr>
        <p:spPr>
          <a:xfrm>
            <a:off x="5212621" y="2779921"/>
            <a:ext cx="1149033" cy="153888"/>
          </a:xfrm>
          <a:prstGeom prst="rect">
            <a:avLst/>
          </a:prstGeom>
          <a:noFill/>
        </p:spPr>
        <p:txBody>
          <a:bodyPr wrap="none" lIns="0" tIns="0" rIns="0" bIns="0" rtlCol="0">
            <a:spAutoFit/>
          </a:bodyPr>
          <a:lstStyle/>
          <a:p>
            <a:pPr marL="121920" lvl="1" indent="-121920" algn="ctr">
              <a:buFont typeface="Arial" panose="020B0604020202020204" pitchFamily="34" charset="0"/>
              <a:buChar char="•"/>
            </a:pPr>
            <a:r>
              <a:rPr lang="zh-CN" altLang="en-US" sz="1000" dirty="0">
                <a:solidFill>
                  <a:schemeClr val="bg1"/>
                </a:solidFill>
                <a:cs typeface="+mn-ea"/>
                <a:sym typeface="+mn-lt"/>
              </a:rPr>
              <a:t>添加相关标题文字</a:t>
            </a:r>
            <a:endParaRPr lang="en-US" altLang="zh-CN" sz="1000" dirty="0">
              <a:solidFill>
                <a:schemeClr val="bg1"/>
              </a:solidFill>
              <a:cs typeface="+mn-ea"/>
              <a:sym typeface="+mn-lt"/>
            </a:endParaRPr>
          </a:p>
        </p:txBody>
      </p:sp>
      <p:sp>
        <p:nvSpPr>
          <p:cNvPr id="11" name="TextBox 11"/>
          <p:cNvSpPr txBox="1"/>
          <p:nvPr/>
        </p:nvSpPr>
        <p:spPr>
          <a:xfrm>
            <a:off x="3417561" y="2779921"/>
            <a:ext cx="1149033" cy="153888"/>
          </a:xfrm>
          <a:prstGeom prst="rect">
            <a:avLst/>
          </a:prstGeom>
          <a:noFill/>
        </p:spPr>
        <p:txBody>
          <a:bodyPr wrap="none" lIns="0" tIns="0" rIns="0" bIns="0" rtlCol="0">
            <a:spAutoFit/>
          </a:bodyPr>
          <a:lstStyle/>
          <a:p>
            <a:pPr marL="121920" lvl="1" indent="-121920" algn="ctr">
              <a:buFont typeface="Arial" panose="020B0604020202020204" pitchFamily="34" charset="0"/>
              <a:buChar char="•"/>
            </a:pPr>
            <a:r>
              <a:rPr lang="zh-CN" altLang="en-US" sz="1000" dirty="0">
                <a:solidFill>
                  <a:schemeClr val="bg1"/>
                </a:solidFill>
                <a:cs typeface="+mn-ea"/>
                <a:sym typeface="+mn-lt"/>
              </a:rPr>
              <a:t>添加相关标题文字</a:t>
            </a:r>
            <a:endParaRPr lang="en-US" altLang="zh-CN" sz="1000" dirty="0">
              <a:solidFill>
                <a:schemeClr val="bg1"/>
              </a:solidFill>
              <a:cs typeface="+mn-ea"/>
              <a:sym typeface="+mn-lt"/>
            </a:endParaRPr>
          </a:p>
        </p:txBody>
      </p:sp>
      <p:sp>
        <p:nvSpPr>
          <p:cNvPr id="12" name="TextBox 11"/>
          <p:cNvSpPr txBox="1"/>
          <p:nvPr/>
        </p:nvSpPr>
        <p:spPr>
          <a:xfrm>
            <a:off x="5212621" y="2986061"/>
            <a:ext cx="1149033" cy="153888"/>
          </a:xfrm>
          <a:prstGeom prst="rect">
            <a:avLst/>
          </a:prstGeom>
          <a:noFill/>
        </p:spPr>
        <p:txBody>
          <a:bodyPr wrap="none" lIns="0" tIns="0" rIns="0" bIns="0" rtlCol="0">
            <a:spAutoFit/>
          </a:bodyPr>
          <a:lstStyle/>
          <a:p>
            <a:pPr marL="121920" lvl="1" indent="-121920" algn="ctr">
              <a:buFont typeface="Arial" panose="020B0604020202020204" pitchFamily="34" charset="0"/>
              <a:buChar char="•"/>
            </a:pPr>
            <a:r>
              <a:rPr lang="zh-CN" altLang="en-US" sz="1000" dirty="0">
                <a:solidFill>
                  <a:schemeClr val="bg1"/>
                </a:solidFill>
                <a:cs typeface="+mn-ea"/>
                <a:sym typeface="+mn-lt"/>
              </a:rPr>
              <a:t>添加相关标题文字</a:t>
            </a:r>
            <a:endParaRPr lang="en-US" altLang="zh-CN" sz="1000" dirty="0">
              <a:solidFill>
                <a:schemeClr val="bg1"/>
              </a:solidFill>
              <a:cs typeface="+mn-ea"/>
              <a:sym typeface="+mn-lt"/>
            </a:endParaRPr>
          </a:p>
        </p:txBody>
      </p:sp>
      <p:sp>
        <p:nvSpPr>
          <p:cNvPr id="13" name="TextBox 12"/>
          <p:cNvSpPr txBox="1"/>
          <p:nvPr/>
        </p:nvSpPr>
        <p:spPr>
          <a:xfrm>
            <a:off x="3417561" y="2986061"/>
            <a:ext cx="1149033" cy="153888"/>
          </a:xfrm>
          <a:prstGeom prst="rect">
            <a:avLst/>
          </a:prstGeom>
          <a:noFill/>
        </p:spPr>
        <p:txBody>
          <a:bodyPr wrap="none" lIns="0" tIns="0" rIns="0" bIns="0" rtlCol="0">
            <a:spAutoFit/>
          </a:bodyPr>
          <a:lstStyle/>
          <a:p>
            <a:pPr marL="121920" lvl="1" indent="-121920" algn="ctr">
              <a:buFont typeface="Arial" panose="020B0604020202020204" pitchFamily="34" charset="0"/>
              <a:buChar char="•"/>
            </a:pPr>
            <a:r>
              <a:rPr lang="zh-CN" altLang="en-US" sz="1000" dirty="0">
                <a:solidFill>
                  <a:schemeClr val="bg1"/>
                </a:solidFill>
                <a:cs typeface="+mn-ea"/>
                <a:sym typeface="+mn-lt"/>
              </a:rPr>
              <a:t>添加相关标题文字</a:t>
            </a:r>
            <a:endParaRPr lang="en-US" altLang="zh-CN" sz="10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4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500" fill="hold"/>
                                        <p:tgtEl>
                                          <p:spTgt spid="8"/>
                                        </p:tgtEl>
                                        <p:attrNameLst>
                                          <p:attrName>ppt_x</p:attrName>
                                        </p:attrNameLst>
                                      </p:cBhvr>
                                      <p:tavLst>
                                        <p:tav tm="0">
                                          <p:val>
                                            <p:strVal val="#ppt_x"/>
                                          </p:val>
                                        </p:tav>
                                        <p:tav tm="100000">
                                          <p:val>
                                            <p:strVal val="#ppt_x"/>
                                          </p:val>
                                        </p:tav>
                                      </p:tavLst>
                                    </p:anim>
                                    <p:anim calcmode="lin" valueType="num">
                                      <p:cBhvr additive="base">
                                        <p:cTn id="8" dur="1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by="(-#ppt_w*2)" calcmode="lin" valueType="num">
                                      <p:cBhvr rctx="PPT">
                                        <p:cTn id="13" dur="500" autoRev="1" fill="hold">
                                          <p:stCondLst>
                                            <p:cond delay="0"/>
                                          </p:stCondLst>
                                        </p:cTn>
                                        <p:tgtEl>
                                          <p:spTgt spid="9"/>
                                        </p:tgtEl>
                                        <p:attrNameLst>
                                          <p:attrName>ppt_w</p:attrName>
                                        </p:attrNameLst>
                                      </p:cBhvr>
                                    </p:anim>
                                    <p:anim by="(#ppt_w*0.50)" calcmode="lin" valueType="num">
                                      <p:cBhvr>
                                        <p:cTn id="14" dur="500" decel="50000" autoRev="1" fill="hold">
                                          <p:stCondLst>
                                            <p:cond delay="0"/>
                                          </p:stCondLst>
                                        </p:cTn>
                                        <p:tgtEl>
                                          <p:spTgt spid="9"/>
                                        </p:tgtEl>
                                        <p:attrNameLst>
                                          <p:attrName>ppt_x</p:attrName>
                                        </p:attrNameLst>
                                      </p:cBhvr>
                                    </p:anim>
                                    <p:anim from="(-#ppt_h/2)" to="(#ppt_y)" calcmode="lin" valueType="num">
                                      <p:cBhvr>
                                        <p:cTn id="15" dur="1000" fill="hold">
                                          <p:stCondLst>
                                            <p:cond delay="0"/>
                                          </p:stCondLst>
                                        </p:cTn>
                                        <p:tgtEl>
                                          <p:spTgt spid="9"/>
                                        </p:tgtEl>
                                        <p:attrNameLst>
                                          <p:attrName>ppt_y</p:attrName>
                                        </p:attrNameLst>
                                      </p:cBhvr>
                                    </p:anim>
                                    <p:animRot by="21600000">
                                      <p:cBhvr>
                                        <p:cTn id="16" dur="1000" fill="hold">
                                          <p:stCondLst>
                                            <p:cond delay="0"/>
                                          </p:stCondLst>
                                        </p:cTn>
                                        <p:tgtEl>
                                          <p:spTgt spid="9"/>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down)">
                                      <p:cBhvr>
                                        <p:cTn id="3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77"/>
          <p:cNvSpPr/>
          <p:nvPr/>
        </p:nvSpPr>
        <p:spPr bwMode="auto">
          <a:xfrm>
            <a:off x="6723608" y="2077467"/>
            <a:ext cx="2024856" cy="113498"/>
          </a:xfrm>
          <a:custGeom>
            <a:avLst/>
            <a:gdLst>
              <a:gd name="T0" fmla="*/ 506 w 516"/>
              <a:gd name="T1" fmla="*/ 0 h 29"/>
              <a:gd name="T2" fmla="*/ 0 w 516"/>
              <a:gd name="T3" fmla="*/ 0 h 29"/>
              <a:gd name="T4" fmla="*/ 2 w 516"/>
              <a:gd name="T5" fmla="*/ 14 h 29"/>
              <a:gd name="T6" fmla="*/ 0 w 516"/>
              <a:gd name="T7" fmla="*/ 29 h 29"/>
              <a:gd name="T8" fmla="*/ 506 w 516"/>
              <a:gd name="T9" fmla="*/ 29 h 29"/>
              <a:gd name="T10" fmla="*/ 516 w 516"/>
              <a:gd name="T11" fmla="*/ 14 h 29"/>
              <a:gd name="T12" fmla="*/ 506 w 516"/>
              <a:gd name="T13" fmla="*/ 0 h 29"/>
            </a:gdLst>
            <a:ahLst/>
            <a:cxnLst>
              <a:cxn ang="0">
                <a:pos x="T0" y="T1"/>
              </a:cxn>
              <a:cxn ang="0">
                <a:pos x="T2" y="T3"/>
              </a:cxn>
              <a:cxn ang="0">
                <a:pos x="T4" y="T5"/>
              </a:cxn>
              <a:cxn ang="0">
                <a:pos x="T6" y="T7"/>
              </a:cxn>
              <a:cxn ang="0">
                <a:pos x="T8" y="T9"/>
              </a:cxn>
              <a:cxn ang="0">
                <a:pos x="T10" y="T11"/>
              </a:cxn>
              <a:cxn ang="0">
                <a:pos x="T12" y="T13"/>
              </a:cxn>
            </a:cxnLst>
            <a:rect l="0" t="0" r="r" b="b"/>
            <a:pathLst>
              <a:path w="516" h="29">
                <a:moveTo>
                  <a:pt x="506" y="0"/>
                </a:moveTo>
                <a:cubicBezTo>
                  <a:pt x="0" y="0"/>
                  <a:pt x="0" y="0"/>
                  <a:pt x="0" y="0"/>
                </a:cubicBezTo>
                <a:cubicBezTo>
                  <a:pt x="1" y="5"/>
                  <a:pt x="2" y="9"/>
                  <a:pt x="2" y="14"/>
                </a:cubicBezTo>
                <a:cubicBezTo>
                  <a:pt x="2" y="19"/>
                  <a:pt x="1" y="24"/>
                  <a:pt x="0" y="29"/>
                </a:cubicBezTo>
                <a:cubicBezTo>
                  <a:pt x="506" y="29"/>
                  <a:pt x="506" y="29"/>
                  <a:pt x="506" y="29"/>
                </a:cubicBezTo>
                <a:cubicBezTo>
                  <a:pt x="511" y="29"/>
                  <a:pt x="516" y="22"/>
                  <a:pt x="516" y="14"/>
                </a:cubicBezTo>
                <a:cubicBezTo>
                  <a:pt x="516" y="7"/>
                  <a:pt x="511" y="0"/>
                  <a:pt x="506" y="0"/>
                </a:cubicBezTo>
              </a:path>
            </a:pathLst>
          </a:custGeom>
          <a:solidFill>
            <a:schemeClr val="bg1">
              <a:lumMod val="75000"/>
            </a:schemeClr>
          </a:solidFill>
          <a:ln>
            <a:noFill/>
          </a:ln>
        </p:spPr>
        <p:txBody>
          <a:bodyPr vert="horz" wrap="square" lIns="68580" tIns="34290" rIns="68580" bIns="34290"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endParaRPr lang="zh-CN" altLang="en-US" sz="1200" dirty="0">
              <a:solidFill>
                <a:schemeClr val="bg1">
                  <a:lumMod val="50000"/>
                </a:schemeClr>
              </a:solidFill>
              <a:cs typeface="+mn-ea"/>
              <a:sym typeface="+mn-lt"/>
            </a:endParaRPr>
          </a:p>
        </p:txBody>
      </p:sp>
      <p:sp>
        <p:nvSpPr>
          <p:cNvPr id="3" name="Freeform 78"/>
          <p:cNvSpPr/>
          <p:nvPr/>
        </p:nvSpPr>
        <p:spPr bwMode="auto">
          <a:xfrm>
            <a:off x="796636" y="2077467"/>
            <a:ext cx="5794304" cy="113498"/>
          </a:xfrm>
          <a:custGeom>
            <a:avLst/>
            <a:gdLst>
              <a:gd name="T0" fmla="*/ 1477 w 1477"/>
              <a:gd name="T1" fmla="*/ 0 h 29"/>
              <a:gd name="T2" fmla="*/ 11 w 1477"/>
              <a:gd name="T3" fmla="*/ 0 h 29"/>
              <a:gd name="T4" fmla="*/ 0 w 1477"/>
              <a:gd name="T5" fmla="*/ 14 h 29"/>
              <a:gd name="T6" fmla="*/ 11 w 1477"/>
              <a:gd name="T7" fmla="*/ 29 h 29"/>
              <a:gd name="T8" fmla="*/ 1477 w 1477"/>
              <a:gd name="T9" fmla="*/ 29 h 29"/>
              <a:gd name="T10" fmla="*/ 1477 w 1477"/>
              <a:gd name="T11" fmla="*/ 0 h 29"/>
            </a:gdLst>
            <a:ahLst/>
            <a:cxnLst>
              <a:cxn ang="0">
                <a:pos x="T0" y="T1"/>
              </a:cxn>
              <a:cxn ang="0">
                <a:pos x="T2" y="T3"/>
              </a:cxn>
              <a:cxn ang="0">
                <a:pos x="T4" y="T5"/>
              </a:cxn>
              <a:cxn ang="0">
                <a:pos x="T6" y="T7"/>
              </a:cxn>
              <a:cxn ang="0">
                <a:pos x="T8" y="T9"/>
              </a:cxn>
              <a:cxn ang="0">
                <a:pos x="T10" y="T11"/>
              </a:cxn>
            </a:cxnLst>
            <a:rect l="0" t="0" r="r" b="b"/>
            <a:pathLst>
              <a:path w="1477" h="29">
                <a:moveTo>
                  <a:pt x="1477" y="0"/>
                </a:moveTo>
                <a:cubicBezTo>
                  <a:pt x="11" y="0"/>
                  <a:pt x="11" y="0"/>
                  <a:pt x="11" y="0"/>
                </a:cubicBezTo>
                <a:cubicBezTo>
                  <a:pt x="5" y="0"/>
                  <a:pt x="0" y="7"/>
                  <a:pt x="0" y="14"/>
                </a:cubicBezTo>
                <a:cubicBezTo>
                  <a:pt x="0" y="22"/>
                  <a:pt x="5" y="29"/>
                  <a:pt x="11" y="29"/>
                </a:cubicBezTo>
                <a:cubicBezTo>
                  <a:pt x="1477" y="29"/>
                  <a:pt x="1477" y="29"/>
                  <a:pt x="1477" y="29"/>
                </a:cubicBezTo>
                <a:cubicBezTo>
                  <a:pt x="1477" y="0"/>
                  <a:pt x="1477" y="0"/>
                  <a:pt x="1477" y="0"/>
                </a:cubicBezTo>
              </a:path>
            </a:pathLst>
          </a:custGeom>
          <a:solidFill>
            <a:schemeClr val="bg1">
              <a:lumMod val="65000"/>
            </a:schemeClr>
          </a:solidFill>
          <a:ln>
            <a:noFill/>
          </a:ln>
        </p:spPr>
        <p:txBody>
          <a:bodyPr vert="horz" wrap="square" lIns="68580" tIns="34290" rIns="68580" bIns="34290"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endParaRPr lang="zh-CN" altLang="en-US" sz="1200" dirty="0">
              <a:solidFill>
                <a:schemeClr val="bg1">
                  <a:lumMod val="50000"/>
                </a:schemeClr>
              </a:solidFill>
              <a:cs typeface="+mn-ea"/>
              <a:sym typeface="+mn-lt"/>
            </a:endParaRPr>
          </a:p>
        </p:txBody>
      </p:sp>
      <p:grpSp>
        <p:nvGrpSpPr>
          <p:cNvPr id="4" name="组合 3"/>
          <p:cNvGrpSpPr/>
          <p:nvPr/>
        </p:nvGrpSpPr>
        <p:grpSpPr>
          <a:xfrm>
            <a:off x="6453295" y="1994343"/>
            <a:ext cx="278604" cy="279748"/>
            <a:chOff x="8414021" y="2659123"/>
            <a:chExt cx="371472" cy="372997"/>
          </a:xfrm>
        </p:grpSpPr>
        <p:sp>
          <p:nvSpPr>
            <p:cNvPr id="5" name="Oval 79"/>
            <p:cNvSpPr>
              <a:spLocks noChangeArrowheads="1"/>
            </p:cNvSpPr>
            <p:nvPr/>
          </p:nvSpPr>
          <p:spPr bwMode="auto">
            <a:xfrm>
              <a:off x="8414021" y="2659123"/>
              <a:ext cx="371472" cy="372997"/>
            </a:xfrm>
            <a:prstGeom prst="ellipse">
              <a:avLst/>
            </a:prstGeom>
            <a:solidFill>
              <a:schemeClr val="accent4"/>
            </a:solidFill>
            <a:ln>
              <a:noFill/>
            </a:ln>
          </p:spPr>
          <p:txBody>
            <a:bodyPr vert="horz" wrap="square" lIns="91440" tIns="45720" rIns="91440" bIns="45720"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endParaRPr lang="zh-CN" altLang="en-US" sz="1200" dirty="0">
                <a:solidFill>
                  <a:schemeClr val="bg1">
                    <a:lumMod val="50000"/>
                  </a:schemeClr>
                </a:solidFill>
                <a:cs typeface="+mn-ea"/>
                <a:sym typeface="+mn-lt"/>
              </a:endParaRPr>
            </a:p>
          </p:txBody>
        </p:sp>
        <p:sp>
          <p:nvSpPr>
            <p:cNvPr id="6" name="Oval 80"/>
            <p:cNvSpPr>
              <a:spLocks noChangeArrowheads="1"/>
            </p:cNvSpPr>
            <p:nvPr/>
          </p:nvSpPr>
          <p:spPr bwMode="auto">
            <a:xfrm>
              <a:off x="8548901" y="2795533"/>
              <a:ext cx="106135" cy="100176"/>
            </a:xfrm>
            <a:prstGeom prst="ellipse">
              <a:avLst/>
            </a:prstGeom>
            <a:solidFill>
              <a:schemeClr val="bg1"/>
            </a:solidFill>
            <a:ln>
              <a:noFill/>
            </a:ln>
          </p:spPr>
          <p:txBody>
            <a:bodyPr vert="horz" wrap="square" lIns="91440" tIns="45720" rIns="91440" bIns="45720"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endParaRPr lang="zh-CN" altLang="en-US" sz="1200" dirty="0">
                <a:solidFill>
                  <a:schemeClr val="bg1">
                    <a:lumMod val="50000"/>
                  </a:schemeClr>
                </a:solidFill>
                <a:cs typeface="+mn-ea"/>
                <a:sym typeface="+mn-lt"/>
              </a:endParaRPr>
            </a:p>
          </p:txBody>
        </p:sp>
      </p:grpSp>
      <p:grpSp>
        <p:nvGrpSpPr>
          <p:cNvPr id="7" name="组合 6"/>
          <p:cNvGrpSpPr/>
          <p:nvPr/>
        </p:nvGrpSpPr>
        <p:grpSpPr>
          <a:xfrm>
            <a:off x="4252654" y="1994343"/>
            <a:ext cx="278604" cy="279748"/>
            <a:chOff x="5479833" y="2659123"/>
            <a:chExt cx="371472" cy="372997"/>
          </a:xfrm>
        </p:grpSpPr>
        <p:sp>
          <p:nvSpPr>
            <p:cNvPr id="8" name="Oval 81"/>
            <p:cNvSpPr>
              <a:spLocks noChangeArrowheads="1"/>
            </p:cNvSpPr>
            <p:nvPr/>
          </p:nvSpPr>
          <p:spPr bwMode="auto">
            <a:xfrm>
              <a:off x="5479833" y="2659123"/>
              <a:ext cx="371472" cy="372997"/>
            </a:xfrm>
            <a:prstGeom prst="ellipse">
              <a:avLst/>
            </a:prstGeom>
            <a:solidFill>
              <a:schemeClr val="accent3"/>
            </a:solidFill>
            <a:ln>
              <a:noFill/>
            </a:ln>
          </p:spPr>
          <p:txBody>
            <a:bodyPr vert="horz" wrap="square" lIns="91440" tIns="45720" rIns="91440" bIns="45720"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endParaRPr lang="zh-CN" altLang="en-US" sz="1200" dirty="0">
                <a:solidFill>
                  <a:schemeClr val="bg1">
                    <a:lumMod val="50000"/>
                  </a:schemeClr>
                </a:solidFill>
                <a:cs typeface="+mn-ea"/>
                <a:sym typeface="+mn-lt"/>
              </a:endParaRPr>
            </a:p>
          </p:txBody>
        </p:sp>
        <p:sp>
          <p:nvSpPr>
            <p:cNvPr id="9" name="Oval 82"/>
            <p:cNvSpPr>
              <a:spLocks noChangeArrowheads="1"/>
            </p:cNvSpPr>
            <p:nvPr/>
          </p:nvSpPr>
          <p:spPr bwMode="auto">
            <a:xfrm>
              <a:off x="5614712" y="2795533"/>
              <a:ext cx="106135" cy="100176"/>
            </a:xfrm>
            <a:prstGeom prst="ellipse">
              <a:avLst/>
            </a:prstGeom>
            <a:solidFill>
              <a:schemeClr val="bg1"/>
            </a:solidFill>
            <a:ln>
              <a:noFill/>
            </a:ln>
          </p:spPr>
          <p:txBody>
            <a:bodyPr vert="horz" wrap="square" lIns="91440" tIns="45720" rIns="91440" bIns="45720"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endParaRPr lang="zh-CN" altLang="en-US" sz="1200" dirty="0">
                <a:solidFill>
                  <a:schemeClr val="bg1">
                    <a:lumMod val="50000"/>
                  </a:schemeClr>
                </a:solidFill>
                <a:cs typeface="+mn-ea"/>
                <a:sym typeface="+mn-lt"/>
              </a:endParaRPr>
            </a:p>
          </p:txBody>
        </p:sp>
      </p:grpSp>
      <p:grpSp>
        <p:nvGrpSpPr>
          <p:cNvPr id="10" name="组合 9"/>
          <p:cNvGrpSpPr/>
          <p:nvPr/>
        </p:nvGrpSpPr>
        <p:grpSpPr>
          <a:xfrm>
            <a:off x="2474894" y="1994343"/>
            <a:ext cx="278604" cy="279748"/>
            <a:chOff x="3109487" y="2659123"/>
            <a:chExt cx="371472" cy="372997"/>
          </a:xfrm>
        </p:grpSpPr>
        <p:sp>
          <p:nvSpPr>
            <p:cNvPr id="11" name="Oval 83"/>
            <p:cNvSpPr>
              <a:spLocks noChangeArrowheads="1"/>
            </p:cNvSpPr>
            <p:nvPr/>
          </p:nvSpPr>
          <p:spPr bwMode="auto">
            <a:xfrm>
              <a:off x="3109487" y="2659123"/>
              <a:ext cx="371472" cy="372997"/>
            </a:xfrm>
            <a:prstGeom prst="ellipse">
              <a:avLst/>
            </a:prstGeom>
            <a:solidFill>
              <a:schemeClr val="accent2"/>
            </a:solidFill>
            <a:ln>
              <a:noFill/>
            </a:ln>
          </p:spPr>
          <p:txBody>
            <a:bodyPr vert="horz" wrap="square" lIns="91440" tIns="45720" rIns="91440" bIns="45720"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endParaRPr lang="zh-CN" altLang="en-US" sz="1200" dirty="0">
                <a:solidFill>
                  <a:schemeClr val="bg1">
                    <a:lumMod val="50000"/>
                  </a:schemeClr>
                </a:solidFill>
                <a:cs typeface="+mn-ea"/>
                <a:sym typeface="+mn-lt"/>
              </a:endParaRPr>
            </a:p>
          </p:txBody>
        </p:sp>
        <p:sp>
          <p:nvSpPr>
            <p:cNvPr id="12" name="Oval 84"/>
            <p:cNvSpPr>
              <a:spLocks noChangeArrowheads="1"/>
            </p:cNvSpPr>
            <p:nvPr/>
          </p:nvSpPr>
          <p:spPr bwMode="auto">
            <a:xfrm>
              <a:off x="3246578" y="2795533"/>
              <a:ext cx="99502" cy="100176"/>
            </a:xfrm>
            <a:prstGeom prst="ellipse">
              <a:avLst/>
            </a:prstGeom>
            <a:solidFill>
              <a:schemeClr val="bg1"/>
            </a:solidFill>
            <a:ln>
              <a:noFill/>
            </a:ln>
          </p:spPr>
          <p:txBody>
            <a:bodyPr vert="horz" wrap="square" lIns="91440" tIns="45720" rIns="91440" bIns="45720"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endParaRPr lang="zh-CN" altLang="en-US" sz="1200" dirty="0">
                <a:solidFill>
                  <a:schemeClr val="bg1">
                    <a:lumMod val="50000"/>
                  </a:schemeClr>
                </a:solidFill>
                <a:cs typeface="+mn-ea"/>
                <a:sym typeface="+mn-lt"/>
              </a:endParaRPr>
            </a:p>
          </p:txBody>
        </p:sp>
      </p:grpSp>
      <p:grpSp>
        <p:nvGrpSpPr>
          <p:cNvPr id="13" name="组合 12"/>
          <p:cNvGrpSpPr/>
          <p:nvPr/>
        </p:nvGrpSpPr>
        <p:grpSpPr>
          <a:xfrm>
            <a:off x="722009" y="1994343"/>
            <a:ext cx="278604" cy="279748"/>
            <a:chOff x="772306" y="2659123"/>
            <a:chExt cx="371472" cy="372997"/>
          </a:xfrm>
        </p:grpSpPr>
        <p:sp>
          <p:nvSpPr>
            <p:cNvPr id="14" name="Oval 85"/>
            <p:cNvSpPr>
              <a:spLocks noChangeArrowheads="1"/>
            </p:cNvSpPr>
            <p:nvPr/>
          </p:nvSpPr>
          <p:spPr bwMode="auto">
            <a:xfrm>
              <a:off x="772306" y="2659123"/>
              <a:ext cx="371472" cy="372997"/>
            </a:xfrm>
            <a:prstGeom prst="ellipse">
              <a:avLst/>
            </a:prstGeom>
            <a:solidFill>
              <a:schemeClr val="accent1"/>
            </a:solidFill>
            <a:ln>
              <a:noFill/>
            </a:ln>
          </p:spPr>
          <p:txBody>
            <a:bodyPr vert="horz" wrap="square" lIns="91440" tIns="45720" rIns="91440" bIns="45720"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endParaRPr lang="zh-CN" altLang="en-US" sz="1200" dirty="0">
                <a:solidFill>
                  <a:schemeClr val="bg1">
                    <a:lumMod val="50000"/>
                  </a:schemeClr>
                </a:solidFill>
                <a:cs typeface="+mn-ea"/>
                <a:sym typeface="+mn-lt"/>
              </a:endParaRPr>
            </a:p>
          </p:txBody>
        </p:sp>
        <p:sp>
          <p:nvSpPr>
            <p:cNvPr id="15" name="Oval 86"/>
            <p:cNvSpPr>
              <a:spLocks noChangeArrowheads="1"/>
            </p:cNvSpPr>
            <p:nvPr/>
          </p:nvSpPr>
          <p:spPr bwMode="auto">
            <a:xfrm>
              <a:off x="907187" y="2795533"/>
              <a:ext cx="99502" cy="100176"/>
            </a:xfrm>
            <a:prstGeom prst="ellipse">
              <a:avLst/>
            </a:prstGeom>
            <a:solidFill>
              <a:schemeClr val="bg1"/>
            </a:solidFill>
            <a:ln>
              <a:noFill/>
            </a:ln>
          </p:spPr>
          <p:txBody>
            <a:bodyPr vert="horz" wrap="square" lIns="91440" tIns="45720" rIns="91440" bIns="45720"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endParaRPr lang="zh-CN" altLang="en-US" sz="1200" dirty="0">
                <a:solidFill>
                  <a:schemeClr val="bg1">
                    <a:lumMod val="50000"/>
                  </a:schemeClr>
                </a:solidFill>
                <a:cs typeface="+mn-ea"/>
                <a:sym typeface="+mn-lt"/>
              </a:endParaRPr>
            </a:p>
          </p:txBody>
        </p:sp>
      </p:grpSp>
      <p:sp>
        <p:nvSpPr>
          <p:cNvPr id="16" name="文本框 87"/>
          <p:cNvSpPr txBox="1"/>
          <p:nvPr/>
        </p:nvSpPr>
        <p:spPr>
          <a:xfrm>
            <a:off x="666703" y="1694917"/>
            <a:ext cx="1036181" cy="284693"/>
          </a:xfrm>
          <a:prstGeom prst="rect">
            <a:avLst/>
          </a:prstGeom>
          <a:noFill/>
        </p:spPr>
        <p:txBody>
          <a:bodyPr wrap="none" lIns="68580" tIns="34290" rIns="68580" bIns="34290" rtlCol="0">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r>
              <a:rPr lang="zh-CN" altLang="en-US" sz="1400" b="1" dirty="0">
                <a:solidFill>
                  <a:schemeClr val="bg1">
                    <a:lumMod val="50000"/>
                  </a:schemeClr>
                </a:solidFill>
                <a:cs typeface="+mn-ea"/>
                <a:sym typeface="+mn-lt"/>
              </a:rPr>
              <a:t>输入关键词</a:t>
            </a:r>
          </a:p>
        </p:txBody>
      </p:sp>
      <p:sp>
        <p:nvSpPr>
          <p:cNvPr id="17" name="文本框 88"/>
          <p:cNvSpPr txBox="1"/>
          <p:nvPr/>
        </p:nvSpPr>
        <p:spPr>
          <a:xfrm>
            <a:off x="2386088" y="1687244"/>
            <a:ext cx="1036181" cy="284693"/>
          </a:xfrm>
          <a:prstGeom prst="rect">
            <a:avLst/>
          </a:prstGeom>
          <a:noFill/>
        </p:spPr>
        <p:txBody>
          <a:bodyPr wrap="none" lIns="68580" tIns="34290" rIns="68580" bIns="34290" rtlCol="0">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r>
              <a:rPr lang="zh-CN" altLang="en-US" sz="1400" b="1" dirty="0">
                <a:solidFill>
                  <a:schemeClr val="bg1">
                    <a:lumMod val="50000"/>
                  </a:schemeClr>
                </a:solidFill>
                <a:cs typeface="+mn-ea"/>
                <a:sym typeface="+mn-lt"/>
              </a:rPr>
              <a:t>输入关键词</a:t>
            </a:r>
          </a:p>
        </p:txBody>
      </p:sp>
      <p:sp>
        <p:nvSpPr>
          <p:cNvPr id="18" name="文本框 89"/>
          <p:cNvSpPr txBox="1"/>
          <p:nvPr/>
        </p:nvSpPr>
        <p:spPr>
          <a:xfrm>
            <a:off x="4169156" y="1687244"/>
            <a:ext cx="1036181" cy="284693"/>
          </a:xfrm>
          <a:prstGeom prst="rect">
            <a:avLst/>
          </a:prstGeom>
          <a:noFill/>
        </p:spPr>
        <p:txBody>
          <a:bodyPr wrap="none" lIns="68580" tIns="34290" rIns="68580" bIns="34290" rtlCol="0">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r>
              <a:rPr lang="zh-CN" altLang="en-US" sz="1400" b="1" dirty="0">
                <a:solidFill>
                  <a:schemeClr val="bg1">
                    <a:lumMod val="50000"/>
                  </a:schemeClr>
                </a:solidFill>
                <a:cs typeface="+mn-ea"/>
                <a:sym typeface="+mn-lt"/>
              </a:rPr>
              <a:t>输入关键词</a:t>
            </a:r>
          </a:p>
        </p:txBody>
      </p:sp>
      <p:sp>
        <p:nvSpPr>
          <p:cNvPr id="19" name="文本框 90"/>
          <p:cNvSpPr txBox="1"/>
          <p:nvPr/>
        </p:nvSpPr>
        <p:spPr>
          <a:xfrm>
            <a:off x="6361290" y="1687244"/>
            <a:ext cx="1036181" cy="284693"/>
          </a:xfrm>
          <a:prstGeom prst="rect">
            <a:avLst/>
          </a:prstGeom>
          <a:noFill/>
        </p:spPr>
        <p:txBody>
          <a:bodyPr wrap="none" lIns="68580" tIns="34290" rIns="68580" bIns="34290" rtlCol="0">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r>
              <a:rPr lang="zh-CN" altLang="en-US" sz="1400" b="1" dirty="0">
                <a:solidFill>
                  <a:schemeClr val="bg1">
                    <a:lumMod val="50000"/>
                  </a:schemeClr>
                </a:solidFill>
                <a:cs typeface="+mn-ea"/>
                <a:sym typeface="+mn-lt"/>
              </a:rPr>
              <a:t>输入关键词</a:t>
            </a:r>
          </a:p>
        </p:txBody>
      </p:sp>
      <p:grpSp>
        <p:nvGrpSpPr>
          <p:cNvPr id="20" name="组合 19"/>
          <p:cNvGrpSpPr/>
          <p:nvPr/>
        </p:nvGrpSpPr>
        <p:grpSpPr>
          <a:xfrm>
            <a:off x="670927" y="2368085"/>
            <a:ext cx="1567352" cy="1718952"/>
            <a:chOff x="678176" y="2153921"/>
            <a:chExt cx="1500382" cy="1707058"/>
          </a:xfrm>
        </p:grpSpPr>
        <p:sp>
          <p:nvSpPr>
            <p:cNvPr id="21" name="矩形 20"/>
            <p:cNvSpPr/>
            <p:nvPr/>
          </p:nvSpPr>
          <p:spPr>
            <a:xfrm>
              <a:off x="678176" y="2153921"/>
              <a:ext cx="1060653" cy="275082"/>
            </a:xfrm>
            <a:prstGeom prst="rect">
              <a:avLst/>
            </a:prstGeom>
          </p:spPr>
          <p:txBody>
            <a:bodyPr wrap="non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r>
                <a:rPr lang="zh-CN" altLang="en-US" sz="1200" b="1" dirty="0">
                  <a:solidFill>
                    <a:schemeClr val="bg1">
                      <a:lumMod val="50000"/>
                    </a:schemeClr>
                  </a:solidFill>
                  <a:cs typeface="+mn-ea"/>
                  <a:sym typeface="+mn-lt"/>
                </a:rPr>
                <a:t>点击输入标题</a:t>
              </a:r>
              <a:endParaRPr lang="zh-CN" altLang="en-US" sz="3200" b="1" dirty="0">
                <a:solidFill>
                  <a:schemeClr val="bg1">
                    <a:lumMod val="50000"/>
                  </a:schemeClr>
                </a:solidFill>
                <a:cs typeface="+mn-ea"/>
                <a:sym typeface="+mn-lt"/>
              </a:endParaRPr>
            </a:p>
          </p:txBody>
        </p:sp>
        <p:sp>
          <p:nvSpPr>
            <p:cNvPr id="22" name="文本框 66"/>
            <p:cNvSpPr txBox="1">
              <a:spLocks noChangeArrowheads="1"/>
            </p:cNvSpPr>
            <p:nvPr/>
          </p:nvSpPr>
          <p:spPr bwMode="auto">
            <a:xfrm>
              <a:off x="690246" y="2497794"/>
              <a:ext cx="1488312" cy="1363185"/>
            </a:xfrm>
            <a:prstGeom prst="rect">
              <a:avLst/>
            </a:prstGeom>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lnSpc>
                  <a:spcPct val="130000"/>
                </a:lnSpc>
                <a:spcBef>
                  <a:spcPct val="0"/>
                </a:spcBef>
                <a:spcAft>
                  <a:spcPct val="0"/>
                </a:spcAft>
              </a:pPr>
              <a:r>
                <a:rPr lang="zh-CN" altLang="en-US" sz="800" dirty="0">
                  <a:solidFill>
                    <a:schemeClr val="bg1">
                      <a:lumMod val="50000"/>
                    </a:schemeClr>
                  </a:solidFill>
                  <a:cs typeface="+mn-ea"/>
                  <a:sym typeface="+mn-lt"/>
                </a:rPr>
                <a:t>在这里进行编辑内容，建议使用微软雅黑，大小可进行适当调整，模板中的所有图片都可进行替换编辑。在这里进行编辑内容，建议使用微软雅黑，大小可进行适当调整，模板中的所有图片都可进行替换编辑。</a:t>
              </a:r>
            </a:p>
          </p:txBody>
        </p:sp>
      </p:grpSp>
      <p:grpSp>
        <p:nvGrpSpPr>
          <p:cNvPr id="23" name="组合 22"/>
          <p:cNvGrpSpPr/>
          <p:nvPr/>
        </p:nvGrpSpPr>
        <p:grpSpPr>
          <a:xfrm>
            <a:off x="2406234" y="2368087"/>
            <a:ext cx="1527496" cy="1720421"/>
            <a:chOff x="678176" y="2153921"/>
            <a:chExt cx="1462229" cy="1708516"/>
          </a:xfrm>
        </p:grpSpPr>
        <p:sp>
          <p:nvSpPr>
            <p:cNvPr id="24" name="矩形 23"/>
            <p:cNvSpPr/>
            <p:nvPr/>
          </p:nvSpPr>
          <p:spPr>
            <a:xfrm>
              <a:off x="678176" y="2153921"/>
              <a:ext cx="1060653" cy="275082"/>
            </a:xfrm>
            <a:prstGeom prst="rect">
              <a:avLst/>
            </a:prstGeom>
          </p:spPr>
          <p:txBody>
            <a:bodyPr wrap="non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r>
                <a:rPr lang="zh-CN" altLang="en-US" sz="1200" b="1" dirty="0">
                  <a:solidFill>
                    <a:schemeClr val="bg1">
                      <a:lumMod val="50000"/>
                    </a:schemeClr>
                  </a:solidFill>
                  <a:cs typeface="+mn-ea"/>
                  <a:sym typeface="+mn-lt"/>
                </a:rPr>
                <a:t>点击输入标题</a:t>
              </a:r>
              <a:endParaRPr lang="zh-CN" altLang="en-US" sz="3200" b="1" dirty="0">
                <a:solidFill>
                  <a:schemeClr val="bg1">
                    <a:lumMod val="50000"/>
                  </a:schemeClr>
                </a:solidFill>
                <a:cs typeface="+mn-ea"/>
                <a:sym typeface="+mn-lt"/>
              </a:endParaRPr>
            </a:p>
          </p:txBody>
        </p:sp>
        <p:sp>
          <p:nvSpPr>
            <p:cNvPr id="25" name="文本框 66"/>
            <p:cNvSpPr txBox="1">
              <a:spLocks noChangeArrowheads="1"/>
            </p:cNvSpPr>
            <p:nvPr/>
          </p:nvSpPr>
          <p:spPr bwMode="auto">
            <a:xfrm>
              <a:off x="690246" y="2499253"/>
              <a:ext cx="1450159" cy="1363184"/>
            </a:xfrm>
            <a:prstGeom prst="rect">
              <a:avLst/>
            </a:prstGeom>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lnSpc>
                  <a:spcPct val="130000"/>
                </a:lnSpc>
                <a:spcBef>
                  <a:spcPct val="0"/>
                </a:spcBef>
                <a:spcAft>
                  <a:spcPct val="0"/>
                </a:spcAft>
              </a:pPr>
              <a:r>
                <a:rPr lang="zh-CN" altLang="en-US" sz="800" dirty="0">
                  <a:solidFill>
                    <a:schemeClr val="bg1">
                      <a:lumMod val="50000"/>
                    </a:schemeClr>
                  </a:solidFill>
                  <a:cs typeface="+mn-ea"/>
                  <a:sym typeface="+mn-lt"/>
                </a:rPr>
                <a:t>在这里进行编辑内容，建议使用微软雅黑，大小可进行适当调整，模板中的所有图片都可进行替换编辑。在这里进行编辑内容，建议使用微软雅黑，大小可进行适当调整，模板中的所有图片都可进行替换编辑。</a:t>
              </a:r>
            </a:p>
          </p:txBody>
        </p:sp>
      </p:grpSp>
      <p:grpSp>
        <p:nvGrpSpPr>
          <p:cNvPr id="26" name="组合 25"/>
          <p:cNvGrpSpPr/>
          <p:nvPr/>
        </p:nvGrpSpPr>
        <p:grpSpPr>
          <a:xfrm>
            <a:off x="4189300" y="2368086"/>
            <a:ext cx="1554179" cy="1732955"/>
            <a:chOff x="678176" y="2153921"/>
            <a:chExt cx="1487772" cy="1720964"/>
          </a:xfrm>
        </p:grpSpPr>
        <p:sp>
          <p:nvSpPr>
            <p:cNvPr id="27" name="矩形 26"/>
            <p:cNvSpPr/>
            <p:nvPr/>
          </p:nvSpPr>
          <p:spPr>
            <a:xfrm>
              <a:off x="678176" y="2153921"/>
              <a:ext cx="1060654" cy="275082"/>
            </a:xfrm>
            <a:prstGeom prst="rect">
              <a:avLst/>
            </a:prstGeom>
          </p:spPr>
          <p:txBody>
            <a:bodyPr wrap="non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r>
                <a:rPr lang="zh-CN" altLang="en-US" sz="1200" b="1" dirty="0">
                  <a:solidFill>
                    <a:schemeClr val="bg1">
                      <a:lumMod val="50000"/>
                    </a:schemeClr>
                  </a:solidFill>
                  <a:cs typeface="+mn-ea"/>
                  <a:sym typeface="+mn-lt"/>
                </a:rPr>
                <a:t>点击输入标题</a:t>
              </a:r>
              <a:endParaRPr lang="zh-CN" altLang="en-US" sz="3200" b="1" dirty="0">
                <a:solidFill>
                  <a:schemeClr val="bg1">
                    <a:lumMod val="50000"/>
                  </a:schemeClr>
                </a:solidFill>
                <a:cs typeface="+mn-ea"/>
                <a:sym typeface="+mn-lt"/>
              </a:endParaRPr>
            </a:p>
          </p:txBody>
        </p:sp>
        <p:sp>
          <p:nvSpPr>
            <p:cNvPr id="28" name="文本框 66"/>
            <p:cNvSpPr txBox="1">
              <a:spLocks noChangeArrowheads="1"/>
            </p:cNvSpPr>
            <p:nvPr/>
          </p:nvSpPr>
          <p:spPr bwMode="auto">
            <a:xfrm>
              <a:off x="690246" y="2511700"/>
              <a:ext cx="1475702" cy="1363185"/>
            </a:xfrm>
            <a:prstGeom prst="rect">
              <a:avLst/>
            </a:prstGeom>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lnSpc>
                  <a:spcPct val="130000"/>
                </a:lnSpc>
                <a:spcBef>
                  <a:spcPct val="0"/>
                </a:spcBef>
                <a:spcAft>
                  <a:spcPct val="0"/>
                </a:spcAft>
              </a:pPr>
              <a:r>
                <a:rPr lang="zh-CN" altLang="en-US" sz="800" dirty="0">
                  <a:solidFill>
                    <a:schemeClr val="bg1">
                      <a:lumMod val="50000"/>
                    </a:schemeClr>
                  </a:solidFill>
                  <a:cs typeface="+mn-ea"/>
                  <a:sym typeface="+mn-lt"/>
                </a:rPr>
                <a:t>在这里进行编辑内容，建议使用微软雅黑，大小可进行适当调整，模板中的所有图片都可进行替换编辑。在这里进行编辑内容，建议使用微软雅黑，大小可进行适当调整，模板中的所有图片都可进行替换编辑。</a:t>
              </a:r>
            </a:p>
          </p:txBody>
        </p:sp>
      </p:grpSp>
      <p:grpSp>
        <p:nvGrpSpPr>
          <p:cNvPr id="29" name="组合 28"/>
          <p:cNvGrpSpPr/>
          <p:nvPr/>
        </p:nvGrpSpPr>
        <p:grpSpPr>
          <a:xfrm>
            <a:off x="6378333" y="2368089"/>
            <a:ext cx="1593998" cy="1742542"/>
            <a:chOff x="678176" y="2153921"/>
            <a:chExt cx="1525889" cy="1730484"/>
          </a:xfrm>
        </p:grpSpPr>
        <p:sp>
          <p:nvSpPr>
            <p:cNvPr id="30" name="矩形 29"/>
            <p:cNvSpPr/>
            <p:nvPr/>
          </p:nvSpPr>
          <p:spPr>
            <a:xfrm>
              <a:off x="678176" y="2153921"/>
              <a:ext cx="1060653" cy="275082"/>
            </a:xfrm>
            <a:prstGeom prst="rect">
              <a:avLst/>
            </a:prstGeom>
          </p:spPr>
          <p:txBody>
            <a:bodyPr wrap="non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r>
                <a:rPr lang="zh-CN" altLang="en-US" sz="1200" b="1" dirty="0">
                  <a:solidFill>
                    <a:schemeClr val="bg1">
                      <a:lumMod val="50000"/>
                    </a:schemeClr>
                  </a:solidFill>
                  <a:cs typeface="+mn-ea"/>
                  <a:sym typeface="+mn-lt"/>
                </a:rPr>
                <a:t>点击输入标题</a:t>
              </a:r>
              <a:endParaRPr lang="zh-CN" altLang="en-US" sz="3200" b="1" dirty="0">
                <a:solidFill>
                  <a:schemeClr val="bg1">
                    <a:lumMod val="50000"/>
                  </a:schemeClr>
                </a:solidFill>
                <a:cs typeface="+mn-ea"/>
                <a:sym typeface="+mn-lt"/>
              </a:endParaRPr>
            </a:p>
          </p:txBody>
        </p:sp>
        <p:sp>
          <p:nvSpPr>
            <p:cNvPr id="31" name="文本框 66"/>
            <p:cNvSpPr txBox="1">
              <a:spLocks noChangeArrowheads="1"/>
            </p:cNvSpPr>
            <p:nvPr/>
          </p:nvSpPr>
          <p:spPr bwMode="auto">
            <a:xfrm>
              <a:off x="690247" y="2521221"/>
              <a:ext cx="1513818" cy="1363184"/>
            </a:xfrm>
            <a:prstGeom prst="rect">
              <a:avLst/>
            </a:prstGeom>
          </p:spPr>
          <p:txBody>
            <a:bodyPr wrap="squar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lnSpc>
                  <a:spcPct val="130000"/>
                </a:lnSpc>
                <a:spcBef>
                  <a:spcPct val="0"/>
                </a:spcBef>
                <a:spcAft>
                  <a:spcPct val="0"/>
                </a:spcAft>
              </a:pPr>
              <a:r>
                <a:rPr lang="zh-CN" altLang="en-US" sz="800" dirty="0">
                  <a:solidFill>
                    <a:schemeClr val="bg1">
                      <a:lumMod val="50000"/>
                    </a:schemeClr>
                  </a:solidFill>
                  <a:cs typeface="+mn-ea"/>
                  <a:sym typeface="+mn-lt"/>
                </a:rPr>
                <a:t>在这里进行编辑内容，建议使用微软雅黑，大小可进行适当调整，模板中的所有图片都可进行替换编辑。在这里进行编辑内容，建议使用微软雅黑，大小可进行适当调整，模板中的所有图片都可进行替换编辑。</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2000"/>
                                        <p:tgtEl>
                                          <p:spTgt spid="3"/>
                                        </p:tgtEl>
                                      </p:cBhvr>
                                    </p:animEffect>
                                  </p:childTnLst>
                                </p:cTn>
                              </p:par>
                              <p:par>
                                <p:cTn id="11" presetID="10" presetClass="entr" presetSubtype="0" fill="hold" nodeType="withEffect">
                                  <p:stCondLst>
                                    <p:cond delay="50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35" presetClass="path" presetSubtype="0" fill="hold" nodeType="withEffect">
                                  <p:stCondLst>
                                    <p:cond delay="500"/>
                                  </p:stCondLst>
                                  <p:childTnLst>
                                    <p:animMotion origin="layout" path="M -2.08333E-6 2.22222E-6 L -0.19205 -4.81481E-6 " pathEditMode="relative" rAng="0" ptsTypes="AA">
                                      <p:cBhvr>
                                        <p:cTn id="15" dur="600" spd="-100000" fill="hold"/>
                                        <p:tgtEl>
                                          <p:spTgt spid="10"/>
                                        </p:tgtEl>
                                        <p:attrNameLst>
                                          <p:attrName>ppt_x</p:attrName>
                                          <p:attrName>ppt_y</p:attrName>
                                        </p:attrNameLst>
                                      </p:cBhvr>
                                      <p:rCtr x="-9596" y="-23"/>
                                    </p:animMotion>
                                  </p:childTnLst>
                                </p:cTn>
                              </p:par>
                              <p:par>
                                <p:cTn id="16" presetID="10" presetClass="entr" presetSubtype="0" fill="hold" nodeType="withEffect">
                                  <p:stCondLst>
                                    <p:cond delay="110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par>
                                <p:cTn id="19" presetID="35" presetClass="path" presetSubtype="0" fill="hold" nodeType="withEffect">
                                  <p:stCondLst>
                                    <p:cond delay="1100"/>
                                  </p:stCondLst>
                                  <p:childTnLst>
                                    <p:animMotion origin="layout" path="M -2.08333E-6 2.22222E-6 L -0.19205 -4.81481E-6 " pathEditMode="relative" rAng="0" ptsTypes="AA">
                                      <p:cBhvr>
                                        <p:cTn id="20" dur="500" spd="-100000" fill="hold"/>
                                        <p:tgtEl>
                                          <p:spTgt spid="7"/>
                                        </p:tgtEl>
                                        <p:attrNameLst>
                                          <p:attrName>ppt_x</p:attrName>
                                          <p:attrName>ppt_y</p:attrName>
                                        </p:attrNameLst>
                                      </p:cBhvr>
                                      <p:rCtr x="-9596" y="-23"/>
                                    </p:animMotion>
                                  </p:childTnLst>
                                </p:cTn>
                              </p:par>
                              <p:par>
                                <p:cTn id="21" presetID="10" presetClass="entr" presetSubtype="0" fill="hold" nodeType="withEffect">
                                  <p:stCondLst>
                                    <p:cond delay="160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par>
                                <p:cTn id="24" presetID="35" presetClass="path" presetSubtype="0" fill="hold" nodeType="withEffect">
                                  <p:stCondLst>
                                    <p:cond delay="1600"/>
                                  </p:stCondLst>
                                  <p:childTnLst>
                                    <p:animMotion origin="layout" path="M 1.45833E-6 -4.81481E-6 L -0.24063 2.22222E-6 " pathEditMode="relative" rAng="0" ptsTypes="AA">
                                      <p:cBhvr>
                                        <p:cTn id="25" dur="750" spd="-100000" fill="hold"/>
                                        <p:tgtEl>
                                          <p:spTgt spid="4"/>
                                        </p:tgtEl>
                                        <p:attrNameLst>
                                          <p:attrName>ppt_x</p:attrName>
                                          <p:attrName>ppt_y</p:attrName>
                                        </p:attrNameLst>
                                      </p:cBhvr>
                                      <p:rCtr x="-12044" y="23"/>
                                    </p:animMotion>
                                  </p:childTnLst>
                                </p:cTn>
                              </p:par>
                              <p:par>
                                <p:cTn id="26" presetID="22" presetClass="entr" presetSubtype="8" fill="hold" grpId="0" nodeType="withEffect">
                                  <p:stCondLst>
                                    <p:cond delay="2350"/>
                                  </p:stCondLst>
                                  <p:childTnLst>
                                    <p:set>
                                      <p:cBhvr>
                                        <p:cTn id="27" dur="1" fill="hold">
                                          <p:stCondLst>
                                            <p:cond delay="0"/>
                                          </p:stCondLst>
                                        </p:cTn>
                                        <p:tgtEl>
                                          <p:spTgt spid="2"/>
                                        </p:tgtEl>
                                        <p:attrNameLst>
                                          <p:attrName>style.visibility</p:attrName>
                                        </p:attrNameLst>
                                      </p:cBhvr>
                                      <p:to>
                                        <p:strVal val="visible"/>
                                      </p:to>
                                    </p:set>
                                    <p:animEffect transition="in" filter="wipe(left)">
                                      <p:cBhvr>
                                        <p:cTn id="28" dur="500"/>
                                        <p:tgtEl>
                                          <p:spTgt spid="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fade">
                                      <p:cBhvr>
                                        <p:cTn id="31" dur="500"/>
                                        <p:tgtEl>
                                          <p:spTgt spid="16"/>
                                        </p:tgtEl>
                                      </p:cBhvr>
                                    </p:animEffect>
                                  </p:childTnLst>
                                </p:cTn>
                              </p:par>
                              <p:par>
                                <p:cTn id="32" presetID="10" presetClass="entr" presetSubtype="0" fill="hold" grpId="0" nodeType="withEffect">
                                  <p:stCondLst>
                                    <p:cond delay="110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par>
                                <p:cTn id="35" presetID="10" presetClass="entr" presetSubtype="0" fill="hold" grpId="0" nodeType="withEffect">
                                  <p:stCondLst>
                                    <p:cond delay="160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par>
                                <p:cTn id="38" presetID="10" presetClass="entr" presetSubtype="0" fill="hold" grpId="0" nodeType="withEffect">
                                  <p:stCondLst>
                                    <p:cond delay="235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500"/>
                                        <p:tgtEl>
                                          <p:spTgt spid="19"/>
                                        </p:tgtEl>
                                      </p:cBhvr>
                                    </p:animEffect>
                                  </p:childTnLst>
                                </p:cTn>
                              </p:par>
                              <p:par>
                                <p:cTn id="41" presetID="10" presetClass="entr" presetSubtype="0" fill="hold" nodeType="with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fade">
                                      <p:cBhvr>
                                        <p:cTn id="43" dur="500"/>
                                        <p:tgtEl>
                                          <p:spTgt spid="20"/>
                                        </p:tgtEl>
                                      </p:cBhvr>
                                    </p:animEffect>
                                  </p:childTnLst>
                                </p:cTn>
                              </p:par>
                              <p:par>
                                <p:cTn id="44" presetID="10" presetClass="entr" presetSubtype="0" fill="hold" nodeType="withEffect">
                                  <p:stCondLst>
                                    <p:cond delay="1100"/>
                                  </p:stCondLst>
                                  <p:childTnLst>
                                    <p:set>
                                      <p:cBhvr>
                                        <p:cTn id="45" dur="1" fill="hold">
                                          <p:stCondLst>
                                            <p:cond delay="0"/>
                                          </p:stCondLst>
                                        </p:cTn>
                                        <p:tgtEl>
                                          <p:spTgt spid="23"/>
                                        </p:tgtEl>
                                        <p:attrNameLst>
                                          <p:attrName>style.visibility</p:attrName>
                                        </p:attrNameLst>
                                      </p:cBhvr>
                                      <p:to>
                                        <p:strVal val="visible"/>
                                      </p:to>
                                    </p:set>
                                    <p:animEffect transition="in" filter="fade">
                                      <p:cBhvr>
                                        <p:cTn id="46" dur="500"/>
                                        <p:tgtEl>
                                          <p:spTgt spid="23"/>
                                        </p:tgtEl>
                                      </p:cBhvr>
                                    </p:animEffect>
                                  </p:childTnLst>
                                </p:cTn>
                              </p:par>
                              <p:par>
                                <p:cTn id="47" presetID="10" presetClass="entr" presetSubtype="0" fill="hold" nodeType="withEffect">
                                  <p:stCondLst>
                                    <p:cond delay="160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500"/>
                                        <p:tgtEl>
                                          <p:spTgt spid="26"/>
                                        </p:tgtEl>
                                      </p:cBhvr>
                                    </p:animEffect>
                                  </p:childTnLst>
                                </p:cTn>
                              </p:par>
                              <p:par>
                                <p:cTn id="50" presetID="10" presetClass="entr" presetSubtype="0" fill="hold" nodeType="withEffect">
                                  <p:stCondLst>
                                    <p:cond delay="2350"/>
                                  </p:stCondLst>
                                  <p:childTnLst>
                                    <p:set>
                                      <p:cBhvr>
                                        <p:cTn id="51" dur="1" fill="hold">
                                          <p:stCondLst>
                                            <p:cond delay="0"/>
                                          </p:stCondLst>
                                        </p:cTn>
                                        <p:tgtEl>
                                          <p:spTgt spid="29"/>
                                        </p:tgtEl>
                                        <p:attrNameLst>
                                          <p:attrName>style.visibility</p:attrName>
                                        </p:attrNameLst>
                                      </p:cBhvr>
                                      <p:to>
                                        <p:strVal val="visible"/>
                                      </p:to>
                                    </p:set>
                                    <p:animEffect transition="in" filter="fade">
                                      <p:cBhvr>
                                        <p:cTn id="5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6" grpId="0"/>
      <p:bldP spid="17" grpId="0"/>
      <p:bldP spid="18" grpId="0"/>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5364088" y="1611476"/>
            <a:ext cx="1362356" cy="2088286"/>
            <a:chOff x="5276850" y="1209675"/>
            <a:chExt cx="1657350" cy="2133600"/>
          </a:xfrm>
        </p:grpSpPr>
        <p:sp>
          <p:nvSpPr>
            <p:cNvPr id="3" name="任意多边形 2"/>
            <p:cNvSpPr/>
            <p:nvPr/>
          </p:nvSpPr>
          <p:spPr>
            <a:xfrm>
              <a:off x="5276850" y="1209675"/>
              <a:ext cx="1162050" cy="923925"/>
            </a:xfrm>
            <a:custGeom>
              <a:avLst/>
              <a:gdLst>
                <a:gd name="connsiteX0" fmla="*/ 0 w 1162050"/>
                <a:gd name="connsiteY0" fmla="*/ 923925 h 923925"/>
                <a:gd name="connsiteX1" fmla="*/ 1162050 w 1162050"/>
                <a:gd name="connsiteY1" fmla="*/ 0 h 923925"/>
              </a:gdLst>
              <a:ahLst/>
              <a:cxnLst>
                <a:cxn ang="0">
                  <a:pos x="connsiteX0" y="connsiteY0"/>
                </a:cxn>
                <a:cxn ang="0">
                  <a:pos x="connsiteX1" y="connsiteY1"/>
                </a:cxn>
              </a:cxnLst>
              <a:rect l="l" t="t" r="r" b="b"/>
              <a:pathLst>
                <a:path w="1162050" h="923925">
                  <a:moveTo>
                    <a:pt x="0" y="923925"/>
                  </a:moveTo>
                  <a:lnTo>
                    <a:pt x="1162050" y="0"/>
                  </a:lnTo>
                </a:path>
              </a:pathLst>
            </a:custGeom>
            <a:noFill/>
            <a:ln w="9525">
              <a:solidFill>
                <a:schemeClr val="bg1">
                  <a:lumMod val="65000"/>
                </a:schemeClr>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eaLnBrk="0" fontAlgn="base" hangingPunct="0">
                <a:spcBef>
                  <a:spcPct val="0"/>
                </a:spcBef>
                <a:spcAft>
                  <a:spcPct val="0"/>
                </a:spcAft>
              </a:pPr>
              <a:endParaRPr lang="zh-CN" altLang="en-US" sz="1000" dirty="0">
                <a:solidFill>
                  <a:schemeClr val="bg1">
                    <a:lumMod val="50000"/>
                  </a:schemeClr>
                </a:solidFill>
                <a:cs typeface="+mn-ea"/>
                <a:sym typeface="+mn-lt"/>
              </a:endParaRPr>
            </a:p>
          </p:txBody>
        </p:sp>
        <p:sp>
          <p:nvSpPr>
            <p:cNvPr id="4" name="任意多边形 3"/>
            <p:cNvSpPr/>
            <p:nvPr/>
          </p:nvSpPr>
          <p:spPr>
            <a:xfrm>
              <a:off x="5286375" y="2238375"/>
              <a:ext cx="1647825" cy="0"/>
            </a:xfrm>
            <a:custGeom>
              <a:avLst/>
              <a:gdLst>
                <a:gd name="connsiteX0" fmla="*/ 0 w 1647825"/>
                <a:gd name="connsiteY0" fmla="*/ 0 h 0"/>
                <a:gd name="connsiteX1" fmla="*/ 1647825 w 1647825"/>
                <a:gd name="connsiteY1" fmla="*/ 0 h 0"/>
              </a:gdLst>
              <a:ahLst/>
              <a:cxnLst>
                <a:cxn ang="0">
                  <a:pos x="connsiteX0" y="connsiteY0"/>
                </a:cxn>
                <a:cxn ang="0">
                  <a:pos x="connsiteX1" y="connsiteY1"/>
                </a:cxn>
              </a:cxnLst>
              <a:rect l="l" t="t" r="r" b="b"/>
              <a:pathLst>
                <a:path w="1647825">
                  <a:moveTo>
                    <a:pt x="0" y="0"/>
                  </a:moveTo>
                  <a:lnTo>
                    <a:pt x="1647825" y="0"/>
                  </a:lnTo>
                </a:path>
              </a:pathLst>
            </a:custGeom>
            <a:noFill/>
            <a:ln w="9525">
              <a:solidFill>
                <a:schemeClr val="bg1">
                  <a:lumMod val="65000"/>
                </a:schemeClr>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eaLnBrk="0" fontAlgn="base" hangingPunct="0">
                <a:spcBef>
                  <a:spcPct val="0"/>
                </a:spcBef>
                <a:spcAft>
                  <a:spcPct val="0"/>
                </a:spcAft>
              </a:pPr>
              <a:endParaRPr lang="zh-CN" altLang="en-US" sz="1000" dirty="0">
                <a:solidFill>
                  <a:schemeClr val="bg1">
                    <a:lumMod val="50000"/>
                  </a:schemeClr>
                </a:solidFill>
                <a:cs typeface="+mn-ea"/>
                <a:sym typeface="+mn-lt"/>
              </a:endParaRPr>
            </a:p>
          </p:txBody>
        </p:sp>
        <p:sp>
          <p:nvSpPr>
            <p:cNvPr id="5" name="任意多边形 4"/>
            <p:cNvSpPr/>
            <p:nvPr/>
          </p:nvSpPr>
          <p:spPr>
            <a:xfrm>
              <a:off x="5276850" y="2324100"/>
              <a:ext cx="1143000" cy="1019175"/>
            </a:xfrm>
            <a:custGeom>
              <a:avLst/>
              <a:gdLst>
                <a:gd name="connsiteX0" fmla="*/ 0 w 1143000"/>
                <a:gd name="connsiteY0" fmla="*/ 0 h 1019175"/>
                <a:gd name="connsiteX1" fmla="*/ 1143000 w 1143000"/>
                <a:gd name="connsiteY1" fmla="*/ 1019175 h 1019175"/>
              </a:gdLst>
              <a:ahLst/>
              <a:cxnLst>
                <a:cxn ang="0">
                  <a:pos x="connsiteX0" y="connsiteY0"/>
                </a:cxn>
                <a:cxn ang="0">
                  <a:pos x="connsiteX1" y="connsiteY1"/>
                </a:cxn>
              </a:cxnLst>
              <a:rect l="l" t="t" r="r" b="b"/>
              <a:pathLst>
                <a:path w="1143000" h="1019175">
                  <a:moveTo>
                    <a:pt x="0" y="0"/>
                  </a:moveTo>
                  <a:lnTo>
                    <a:pt x="1143000" y="1019175"/>
                  </a:lnTo>
                </a:path>
              </a:pathLst>
            </a:custGeom>
            <a:noFill/>
            <a:ln w="9525">
              <a:solidFill>
                <a:schemeClr val="bg1">
                  <a:lumMod val="65000"/>
                </a:schemeClr>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eaLnBrk="0" fontAlgn="base" hangingPunct="0">
                <a:spcBef>
                  <a:spcPct val="0"/>
                </a:spcBef>
                <a:spcAft>
                  <a:spcPct val="0"/>
                </a:spcAft>
              </a:pPr>
              <a:endParaRPr lang="zh-CN" altLang="en-US" sz="1000" dirty="0">
                <a:solidFill>
                  <a:schemeClr val="bg1">
                    <a:lumMod val="50000"/>
                  </a:schemeClr>
                </a:solidFill>
                <a:cs typeface="+mn-ea"/>
                <a:sym typeface="+mn-lt"/>
              </a:endParaRPr>
            </a:p>
          </p:txBody>
        </p:sp>
      </p:grpSp>
      <p:grpSp>
        <p:nvGrpSpPr>
          <p:cNvPr id="6" name="组合 5"/>
          <p:cNvGrpSpPr/>
          <p:nvPr/>
        </p:nvGrpSpPr>
        <p:grpSpPr>
          <a:xfrm flipH="1">
            <a:off x="2474821" y="1611476"/>
            <a:ext cx="1233083" cy="2088286"/>
            <a:chOff x="5276850" y="1209675"/>
            <a:chExt cx="1657350" cy="2133600"/>
          </a:xfrm>
        </p:grpSpPr>
        <p:sp>
          <p:nvSpPr>
            <p:cNvPr id="7" name="任意多边形 6"/>
            <p:cNvSpPr/>
            <p:nvPr/>
          </p:nvSpPr>
          <p:spPr>
            <a:xfrm>
              <a:off x="5276850" y="1209675"/>
              <a:ext cx="1162050" cy="923925"/>
            </a:xfrm>
            <a:custGeom>
              <a:avLst/>
              <a:gdLst>
                <a:gd name="connsiteX0" fmla="*/ 0 w 1162050"/>
                <a:gd name="connsiteY0" fmla="*/ 923925 h 923925"/>
                <a:gd name="connsiteX1" fmla="*/ 1162050 w 1162050"/>
                <a:gd name="connsiteY1" fmla="*/ 0 h 923925"/>
              </a:gdLst>
              <a:ahLst/>
              <a:cxnLst>
                <a:cxn ang="0">
                  <a:pos x="connsiteX0" y="connsiteY0"/>
                </a:cxn>
                <a:cxn ang="0">
                  <a:pos x="connsiteX1" y="connsiteY1"/>
                </a:cxn>
              </a:cxnLst>
              <a:rect l="l" t="t" r="r" b="b"/>
              <a:pathLst>
                <a:path w="1162050" h="923925">
                  <a:moveTo>
                    <a:pt x="0" y="923925"/>
                  </a:moveTo>
                  <a:lnTo>
                    <a:pt x="1162050" y="0"/>
                  </a:lnTo>
                </a:path>
              </a:pathLst>
            </a:custGeom>
            <a:noFill/>
            <a:ln w="9525">
              <a:solidFill>
                <a:schemeClr val="bg1">
                  <a:lumMod val="65000"/>
                </a:schemeClr>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eaLnBrk="0" fontAlgn="base" hangingPunct="0">
                <a:spcBef>
                  <a:spcPct val="0"/>
                </a:spcBef>
                <a:spcAft>
                  <a:spcPct val="0"/>
                </a:spcAft>
              </a:pPr>
              <a:endParaRPr lang="zh-CN" altLang="en-US" sz="1000" dirty="0">
                <a:solidFill>
                  <a:schemeClr val="bg1">
                    <a:lumMod val="50000"/>
                  </a:schemeClr>
                </a:solidFill>
                <a:cs typeface="+mn-ea"/>
                <a:sym typeface="+mn-lt"/>
              </a:endParaRPr>
            </a:p>
          </p:txBody>
        </p:sp>
        <p:sp>
          <p:nvSpPr>
            <p:cNvPr id="8" name="任意多边形 7"/>
            <p:cNvSpPr/>
            <p:nvPr/>
          </p:nvSpPr>
          <p:spPr>
            <a:xfrm>
              <a:off x="5286375" y="2238375"/>
              <a:ext cx="1647825" cy="0"/>
            </a:xfrm>
            <a:custGeom>
              <a:avLst/>
              <a:gdLst>
                <a:gd name="connsiteX0" fmla="*/ 0 w 1647825"/>
                <a:gd name="connsiteY0" fmla="*/ 0 h 0"/>
                <a:gd name="connsiteX1" fmla="*/ 1647825 w 1647825"/>
                <a:gd name="connsiteY1" fmla="*/ 0 h 0"/>
              </a:gdLst>
              <a:ahLst/>
              <a:cxnLst>
                <a:cxn ang="0">
                  <a:pos x="connsiteX0" y="connsiteY0"/>
                </a:cxn>
                <a:cxn ang="0">
                  <a:pos x="connsiteX1" y="connsiteY1"/>
                </a:cxn>
              </a:cxnLst>
              <a:rect l="l" t="t" r="r" b="b"/>
              <a:pathLst>
                <a:path w="1647825">
                  <a:moveTo>
                    <a:pt x="0" y="0"/>
                  </a:moveTo>
                  <a:lnTo>
                    <a:pt x="1647825" y="0"/>
                  </a:lnTo>
                </a:path>
              </a:pathLst>
            </a:custGeom>
            <a:noFill/>
            <a:ln w="9525">
              <a:solidFill>
                <a:schemeClr val="bg1">
                  <a:lumMod val="65000"/>
                </a:schemeClr>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eaLnBrk="0" fontAlgn="base" hangingPunct="0">
                <a:spcBef>
                  <a:spcPct val="0"/>
                </a:spcBef>
                <a:spcAft>
                  <a:spcPct val="0"/>
                </a:spcAft>
              </a:pPr>
              <a:endParaRPr lang="zh-CN" altLang="en-US" sz="1000" dirty="0">
                <a:solidFill>
                  <a:schemeClr val="bg1">
                    <a:lumMod val="50000"/>
                  </a:schemeClr>
                </a:solidFill>
                <a:cs typeface="+mn-ea"/>
                <a:sym typeface="+mn-lt"/>
              </a:endParaRPr>
            </a:p>
          </p:txBody>
        </p:sp>
        <p:sp>
          <p:nvSpPr>
            <p:cNvPr id="9" name="任意多边形 8"/>
            <p:cNvSpPr/>
            <p:nvPr/>
          </p:nvSpPr>
          <p:spPr>
            <a:xfrm>
              <a:off x="5276850" y="2324100"/>
              <a:ext cx="1143000" cy="1019175"/>
            </a:xfrm>
            <a:custGeom>
              <a:avLst/>
              <a:gdLst>
                <a:gd name="connsiteX0" fmla="*/ 0 w 1143000"/>
                <a:gd name="connsiteY0" fmla="*/ 0 h 1019175"/>
                <a:gd name="connsiteX1" fmla="*/ 1143000 w 1143000"/>
                <a:gd name="connsiteY1" fmla="*/ 1019175 h 1019175"/>
              </a:gdLst>
              <a:ahLst/>
              <a:cxnLst>
                <a:cxn ang="0">
                  <a:pos x="connsiteX0" y="connsiteY0"/>
                </a:cxn>
                <a:cxn ang="0">
                  <a:pos x="connsiteX1" y="connsiteY1"/>
                </a:cxn>
              </a:cxnLst>
              <a:rect l="l" t="t" r="r" b="b"/>
              <a:pathLst>
                <a:path w="1143000" h="1019175">
                  <a:moveTo>
                    <a:pt x="0" y="0"/>
                  </a:moveTo>
                  <a:lnTo>
                    <a:pt x="1143000" y="1019175"/>
                  </a:lnTo>
                </a:path>
              </a:pathLst>
            </a:custGeom>
            <a:noFill/>
            <a:ln w="9525">
              <a:solidFill>
                <a:schemeClr val="bg1">
                  <a:lumMod val="65000"/>
                </a:schemeClr>
              </a:solidFill>
              <a:tailEnd type="ova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685800" rtl="0" eaLnBrk="1" latinLnBrk="0" hangingPunct="1">
                <a:defRPr sz="1350" kern="1200">
                  <a:solidFill>
                    <a:schemeClr val="lt1"/>
                  </a:solidFill>
                  <a:latin typeface="+mn-lt"/>
                  <a:ea typeface="+mn-ea"/>
                  <a:cs typeface="+mn-cs"/>
                </a:defRPr>
              </a:lvl1pPr>
              <a:lvl2pPr marL="342900" algn="l" defTabSz="685800" rtl="0" eaLnBrk="1" latinLnBrk="0" hangingPunct="1">
                <a:defRPr sz="1350" kern="1200">
                  <a:solidFill>
                    <a:schemeClr val="lt1"/>
                  </a:solidFill>
                  <a:latin typeface="+mn-lt"/>
                  <a:ea typeface="+mn-ea"/>
                  <a:cs typeface="+mn-cs"/>
                </a:defRPr>
              </a:lvl2pPr>
              <a:lvl3pPr marL="685800" algn="l" defTabSz="685800" rtl="0" eaLnBrk="1" latinLnBrk="0" hangingPunct="1">
                <a:defRPr sz="1350" kern="1200">
                  <a:solidFill>
                    <a:schemeClr val="lt1"/>
                  </a:solidFill>
                  <a:latin typeface="+mn-lt"/>
                  <a:ea typeface="+mn-ea"/>
                  <a:cs typeface="+mn-cs"/>
                </a:defRPr>
              </a:lvl3pPr>
              <a:lvl4pPr marL="1028700" algn="l" defTabSz="685800" rtl="0" eaLnBrk="1" latinLnBrk="0" hangingPunct="1">
                <a:defRPr sz="1350" kern="1200">
                  <a:solidFill>
                    <a:schemeClr val="lt1"/>
                  </a:solidFill>
                  <a:latin typeface="+mn-lt"/>
                  <a:ea typeface="+mn-ea"/>
                  <a:cs typeface="+mn-cs"/>
                </a:defRPr>
              </a:lvl4pPr>
              <a:lvl5pPr marL="1371600" algn="l" defTabSz="685800" rtl="0" eaLnBrk="1" latinLnBrk="0" hangingPunct="1">
                <a:defRPr sz="1350" kern="1200">
                  <a:solidFill>
                    <a:schemeClr val="lt1"/>
                  </a:solidFill>
                  <a:latin typeface="+mn-lt"/>
                  <a:ea typeface="+mn-ea"/>
                  <a:cs typeface="+mn-cs"/>
                </a:defRPr>
              </a:lvl5pPr>
              <a:lvl6pPr marL="1714500" algn="l" defTabSz="685800" rtl="0" eaLnBrk="1" latinLnBrk="0" hangingPunct="1">
                <a:defRPr sz="1350" kern="1200">
                  <a:solidFill>
                    <a:schemeClr val="lt1"/>
                  </a:solidFill>
                  <a:latin typeface="+mn-lt"/>
                  <a:ea typeface="+mn-ea"/>
                  <a:cs typeface="+mn-cs"/>
                </a:defRPr>
              </a:lvl6pPr>
              <a:lvl7pPr marL="2057400" algn="l" defTabSz="685800" rtl="0" eaLnBrk="1" latinLnBrk="0" hangingPunct="1">
                <a:defRPr sz="1350" kern="1200">
                  <a:solidFill>
                    <a:schemeClr val="lt1"/>
                  </a:solidFill>
                  <a:latin typeface="+mn-lt"/>
                  <a:ea typeface="+mn-ea"/>
                  <a:cs typeface="+mn-cs"/>
                </a:defRPr>
              </a:lvl7pPr>
              <a:lvl8pPr marL="2400300" algn="l" defTabSz="685800" rtl="0" eaLnBrk="1" latinLnBrk="0" hangingPunct="1">
                <a:defRPr sz="1350" kern="1200">
                  <a:solidFill>
                    <a:schemeClr val="lt1"/>
                  </a:solidFill>
                  <a:latin typeface="+mn-lt"/>
                  <a:ea typeface="+mn-ea"/>
                  <a:cs typeface="+mn-cs"/>
                </a:defRPr>
              </a:lvl8pPr>
              <a:lvl9pPr marL="2743200" algn="l" defTabSz="685800" rtl="0" eaLnBrk="1" latinLnBrk="0" hangingPunct="1">
                <a:defRPr sz="1350" kern="1200">
                  <a:solidFill>
                    <a:schemeClr val="lt1"/>
                  </a:solidFill>
                  <a:latin typeface="+mn-lt"/>
                  <a:ea typeface="+mn-ea"/>
                  <a:cs typeface="+mn-cs"/>
                </a:defRPr>
              </a:lvl9pPr>
            </a:lstStyle>
            <a:p>
              <a:pPr algn="ctr" eaLnBrk="0" fontAlgn="base" hangingPunct="0">
                <a:spcBef>
                  <a:spcPct val="0"/>
                </a:spcBef>
                <a:spcAft>
                  <a:spcPct val="0"/>
                </a:spcAft>
              </a:pPr>
              <a:endParaRPr lang="zh-CN" altLang="en-US" sz="1000" dirty="0">
                <a:solidFill>
                  <a:schemeClr val="bg1">
                    <a:lumMod val="50000"/>
                  </a:schemeClr>
                </a:solidFill>
                <a:cs typeface="+mn-ea"/>
                <a:sym typeface="+mn-lt"/>
              </a:endParaRPr>
            </a:p>
          </p:txBody>
        </p:sp>
      </p:grpSp>
      <p:grpSp>
        <p:nvGrpSpPr>
          <p:cNvPr id="10" name="组合 9"/>
          <p:cNvGrpSpPr/>
          <p:nvPr/>
        </p:nvGrpSpPr>
        <p:grpSpPr>
          <a:xfrm>
            <a:off x="3768613" y="1831604"/>
            <a:ext cx="1558310" cy="2289152"/>
            <a:chOff x="4844736" y="1962975"/>
            <a:chExt cx="2077747" cy="3052203"/>
          </a:xfrm>
          <a:solidFill>
            <a:schemeClr val="accent1"/>
          </a:solidFill>
        </p:grpSpPr>
        <p:grpSp>
          <p:nvGrpSpPr>
            <p:cNvPr id="11" name="组合 10"/>
            <p:cNvGrpSpPr/>
            <p:nvPr/>
          </p:nvGrpSpPr>
          <p:grpSpPr>
            <a:xfrm>
              <a:off x="4844737" y="1962975"/>
              <a:ext cx="2077746" cy="3052203"/>
              <a:chOff x="3764395" y="1800081"/>
              <a:chExt cx="1587500" cy="2332037"/>
            </a:xfrm>
            <a:grpFill/>
          </p:grpSpPr>
          <p:sp>
            <p:nvSpPr>
              <p:cNvPr id="14" name="Freeform 5"/>
              <p:cNvSpPr>
                <a:spLocks noEditPoints="1"/>
              </p:cNvSpPr>
              <p:nvPr/>
            </p:nvSpPr>
            <p:spPr bwMode="auto">
              <a:xfrm>
                <a:off x="3764395" y="1800081"/>
                <a:ext cx="1587500" cy="1676400"/>
              </a:xfrm>
              <a:custGeom>
                <a:avLst/>
                <a:gdLst>
                  <a:gd name="T0" fmla="*/ 152 w 1935"/>
                  <a:gd name="T1" fmla="*/ 1129 h 2043"/>
                  <a:gd name="T2" fmla="*/ 964 w 1935"/>
                  <a:gd name="T3" fmla="*/ 112 h 2043"/>
                  <a:gd name="T4" fmla="*/ 966 w 1935"/>
                  <a:gd name="T5" fmla="*/ 112 h 2043"/>
                  <a:gd name="T6" fmla="*/ 1610 w 1935"/>
                  <a:gd name="T7" fmla="*/ 400 h 2043"/>
                  <a:gd name="T8" fmla="*/ 1611 w 1935"/>
                  <a:gd name="T9" fmla="*/ 401 h 2043"/>
                  <a:gd name="T10" fmla="*/ 1628 w 1935"/>
                  <a:gd name="T11" fmla="*/ 421 h 2043"/>
                  <a:gd name="T12" fmla="*/ 1786 w 1935"/>
                  <a:gd name="T13" fmla="*/ 1118 h 2043"/>
                  <a:gd name="T14" fmla="*/ 1786 w 1935"/>
                  <a:gd name="T15" fmla="*/ 1119 h 2043"/>
                  <a:gd name="T16" fmla="*/ 1785 w 1935"/>
                  <a:gd name="T17" fmla="*/ 1124 h 2043"/>
                  <a:gd name="T18" fmla="*/ 1784 w 1935"/>
                  <a:gd name="T19" fmla="*/ 1125 h 2043"/>
                  <a:gd name="T20" fmla="*/ 1420 w 1935"/>
                  <a:gd name="T21" fmla="*/ 1787 h 2043"/>
                  <a:gd name="T22" fmla="*/ 1420 w 1935"/>
                  <a:gd name="T23" fmla="*/ 1788 h 2043"/>
                  <a:gd name="T24" fmla="*/ 1417 w 1935"/>
                  <a:gd name="T25" fmla="*/ 1793 h 2043"/>
                  <a:gd name="T26" fmla="*/ 965 w 1935"/>
                  <a:gd name="T27" fmla="*/ 1931 h 2043"/>
                  <a:gd name="T28" fmla="*/ 963 w 1935"/>
                  <a:gd name="T29" fmla="*/ 1931 h 2043"/>
                  <a:gd name="T30" fmla="*/ 963 w 1935"/>
                  <a:gd name="T31" fmla="*/ 1931 h 2043"/>
                  <a:gd name="T32" fmla="*/ 962 w 1935"/>
                  <a:gd name="T33" fmla="*/ 1931 h 2043"/>
                  <a:gd name="T34" fmla="*/ 517 w 1935"/>
                  <a:gd name="T35" fmla="*/ 1791 h 2043"/>
                  <a:gd name="T36" fmla="*/ 516 w 1935"/>
                  <a:gd name="T37" fmla="*/ 1788 h 2043"/>
                  <a:gd name="T38" fmla="*/ 515 w 1935"/>
                  <a:gd name="T39" fmla="*/ 1786 h 2043"/>
                  <a:gd name="T40" fmla="*/ 515 w 1935"/>
                  <a:gd name="T41" fmla="*/ 1787 h 2043"/>
                  <a:gd name="T42" fmla="*/ 151 w 1935"/>
                  <a:gd name="T43" fmla="*/ 1125 h 2043"/>
                  <a:gd name="T44" fmla="*/ 150 w 1935"/>
                  <a:gd name="T45" fmla="*/ 1120 h 2043"/>
                  <a:gd name="T46" fmla="*/ 323 w 1935"/>
                  <a:gd name="T47" fmla="*/ 403 h 2043"/>
                  <a:gd name="T48" fmla="*/ 325 w 1935"/>
                  <a:gd name="T49" fmla="*/ 401 h 2043"/>
                  <a:gd name="T50" fmla="*/ 962 w 1935"/>
                  <a:gd name="T51" fmla="*/ 112 h 2043"/>
                  <a:gd name="T52" fmla="*/ 972 w 1935"/>
                  <a:gd name="T53" fmla="*/ 0 h 2043"/>
                  <a:gd name="T54" fmla="*/ 963 w 1935"/>
                  <a:gd name="T55" fmla="*/ 0 h 2043"/>
                  <a:gd name="T56" fmla="*/ 559 w 1935"/>
                  <a:gd name="T57" fmla="*/ 95 h 2043"/>
                  <a:gd name="T58" fmla="*/ 241 w 1935"/>
                  <a:gd name="T59" fmla="*/ 327 h 2043"/>
                  <a:gd name="T60" fmla="*/ 222 w 1935"/>
                  <a:gd name="T61" fmla="*/ 347 h 2043"/>
                  <a:gd name="T62" fmla="*/ 41 w 1935"/>
                  <a:gd name="T63" fmla="*/ 1147 h 2043"/>
                  <a:gd name="T64" fmla="*/ 43 w 1935"/>
                  <a:gd name="T65" fmla="*/ 1152 h 2043"/>
                  <a:gd name="T66" fmla="*/ 43 w 1935"/>
                  <a:gd name="T67" fmla="*/ 1153 h 2043"/>
                  <a:gd name="T68" fmla="*/ 415 w 1935"/>
                  <a:gd name="T69" fmla="*/ 1836 h 2043"/>
                  <a:gd name="T70" fmla="*/ 417 w 1935"/>
                  <a:gd name="T71" fmla="*/ 1840 h 2043"/>
                  <a:gd name="T72" fmla="*/ 458 w 1935"/>
                  <a:gd name="T73" fmla="*/ 2043 h 2043"/>
                  <a:gd name="T74" fmla="*/ 963 w 1935"/>
                  <a:gd name="T75" fmla="*/ 2043 h 2043"/>
                  <a:gd name="T76" fmla="*/ 1477 w 1935"/>
                  <a:gd name="T77" fmla="*/ 2043 h 2043"/>
                  <a:gd name="T78" fmla="*/ 1518 w 1935"/>
                  <a:gd name="T79" fmla="*/ 1841 h 2043"/>
                  <a:gd name="T80" fmla="*/ 1893 w 1935"/>
                  <a:gd name="T81" fmla="*/ 1152 h 2043"/>
                  <a:gd name="T82" fmla="*/ 1894 w 1935"/>
                  <a:gd name="T83" fmla="*/ 1146 h 2043"/>
                  <a:gd name="T84" fmla="*/ 1886 w 1935"/>
                  <a:gd name="T85" fmla="*/ 652 h 2043"/>
                  <a:gd name="T86" fmla="*/ 1695 w 1935"/>
                  <a:gd name="T87" fmla="*/ 327 h 2043"/>
                  <a:gd name="T88" fmla="*/ 1691 w 1935"/>
                  <a:gd name="T89" fmla="*/ 323 h 2043"/>
                  <a:gd name="T90" fmla="*/ 1377 w 1935"/>
                  <a:gd name="T91" fmla="*/ 95 h 20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935" h="2043">
                    <a:moveTo>
                      <a:pt x="152" y="1131"/>
                    </a:moveTo>
                    <a:cubicBezTo>
                      <a:pt x="152" y="1130"/>
                      <a:pt x="152" y="1130"/>
                      <a:pt x="152" y="1129"/>
                    </a:cubicBezTo>
                    <a:cubicBezTo>
                      <a:pt x="152" y="1129"/>
                      <a:pt x="152" y="1129"/>
                      <a:pt x="152" y="1129"/>
                    </a:cubicBezTo>
                    <a:cubicBezTo>
                      <a:pt x="152" y="1130"/>
                      <a:pt x="152" y="1130"/>
                      <a:pt x="152" y="1131"/>
                    </a:cubicBezTo>
                    <a:moveTo>
                      <a:pt x="963" y="112"/>
                    </a:moveTo>
                    <a:cubicBezTo>
                      <a:pt x="964" y="112"/>
                      <a:pt x="964" y="112"/>
                      <a:pt x="964" y="112"/>
                    </a:cubicBezTo>
                    <a:cubicBezTo>
                      <a:pt x="964" y="112"/>
                      <a:pt x="964" y="112"/>
                      <a:pt x="964" y="112"/>
                    </a:cubicBezTo>
                    <a:cubicBezTo>
                      <a:pt x="964" y="112"/>
                      <a:pt x="964" y="112"/>
                      <a:pt x="964" y="112"/>
                    </a:cubicBezTo>
                    <a:cubicBezTo>
                      <a:pt x="964" y="112"/>
                      <a:pt x="965" y="112"/>
                      <a:pt x="966" y="112"/>
                    </a:cubicBezTo>
                    <a:cubicBezTo>
                      <a:pt x="966" y="112"/>
                      <a:pt x="966" y="112"/>
                      <a:pt x="966" y="112"/>
                    </a:cubicBezTo>
                    <a:cubicBezTo>
                      <a:pt x="972" y="112"/>
                      <a:pt x="972" y="112"/>
                      <a:pt x="972" y="112"/>
                    </a:cubicBezTo>
                    <a:cubicBezTo>
                      <a:pt x="1205" y="114"/>
                      <a:pt x="1447" y="224"/>
                      <a:pt x="1610" y="400"/>
                    </a:cubicBezTo>
                    <a:cubicBezTo>
                      <a:pt x="1610" y="400"/>
                      <a:pt x="1610" y="400"/>
                      <a:pt x="1610" y="400"/>
                    </a:cubicBezTo>
                    <a:cubicBezTo>
                      <a:pt x="1610" y="400"/>
                      <a:pt x="1610" y="400"/>
                      <a:pt x="1610" y="400"/>
                    </a:cubicBezTo>
                    <a:cubicBezTo>
                      <a:pt x="1610" y="400"/>
                      <a:pt x="1611" y="400"/>
                      <a:pt x="1611" y="401"/>
                    </a:cubicBezTo>
                    <a:cubicBezTo>
                      <a:pt x="1612" y="402"/>
                      <a:pt x="1612" y="402"/>
                      <a:pt x="1613" y="403"/>
                    </a:cubicBezTo>
                    <a:cubicBezTo>
                      <a:pt x="1613" y="403"/>
                      <a:pt x="1613" y="403"/>
                      <a:pt x="1613" y="403"/>
                    </a:cubicBezTo>
                    <a:cubicBezTo>
                      <a:pt x="1618" y="409"/>
                      <a:pt x="1623" y="415"/>
                      <a:pt x="1628" y="421"/>
                    </a:cubicBezTo>
                    <a:cubicBezTo>
                      <a:pt x="1730" y="538"/>
                      <a:pt x="1844" y="736"/>
                      <a:pt x="1807" y="1008"/>
                    </a:cubicBezTo>
                    <a:cubicBezTo>
                      <a:pt x="1802" y="1047"/>
                      <a:pt x="1795" y="1083"/>
                      <a:pt x="1786" y="1118"/>
                    </a:cubicBezTo>
                    <a:cubicBezTo>
                      <a:pt x="1786" y="1118"/>
                      <a:pt x="1786" y="1118"/>
                      <a:pt x="1786" y="1118"/>
                    </a:cubicBezTo>
                    <a:cubicBezTo>
                      <a:pt x="1786" y="1118"/>
                      <a:pt x="1786" y="1118"/>
                      <a:pt x="1786" y="1118"/>
                    </a:cubicBezTo>
                    <a:cubicBezTo>
                      <a:pt x="1786" y="1118"/>
                      <a:pt x="1786" y="1118"/>
                      <a:pt x="1786" y="1118"/>
                    </a:cubicBezTo>
                    <a:cubicBezTo>
                      <a:pt x="1786" y="1119"/>
                      <a:pt x="1786" y="1119"/>
                      <a:pt x="1786" y="1119"/>
                    </a:cubicBezTo>
                    <a:cubicBezTo>
                      <a:pt x="1786" y="1120"/>
                      <a:pt x="1785" y="1120"/>
                      <a:pt x="1785" y="1121"/>
                    </a:cubicBezTo>
                    <a:cubicBezTo>
                      <a:pt x="1785" y="1122"/>
                      <a:pt x="1785" y="1122"/>
                      <a:pt x="1785" y="1123"/>
                    </a:cubicBezTo>
                    <a:cubicBezTo>
                      <a:pt x="1785" y="1123"/>
                      <a:pt x="1785" y="1123"/>
                      <a:pt x="1785" y="1124"/>
                    </a:cubicBezTo>
                    <a:cubicBezTo>
                      <a:pt x="1784" y="1124"/>
                      <a:pt x="1784" y="1124"/>
                      <a:pt x="1784" y="1124"/>
                    </a:cubicBezTo>
                    <a:cubicBezTo>
                      <a:pt x="1784" y="1124"/>
                      <a:pt x="1784" y="1124"/>
                      <a:pt x="1784" y="1124"/>
                    </a:cubicBezTo>
                    <a:cubicBezTo>
                      <a:pt x="1784" y="1125"/>
                      <a:pt x="1784" y="1125"/>
                      <a:pt x="1784" y="1125"/>
                    </a:cubicBezTo>
                    <a:cubicBezTo>
                      <a:pt x="1784" y="1125"/>
                      <a:pt x="1784" y="1125"/>
                      <a:pt x="1784" y="1125"/>
                    </a:cubicBezTo>
                    <a:cubicBezTo>
                      <a:pt x="1735" y="1314"/>
                      <a:pt x="1637" y="1455"/>
                      <a:pt x="1549" y="1582"/>
                    </a:cubicBezTo>
                    <a:cubicBezTo>
                      <a:pt x="1501" y="1650"/>
                      <a:pt x="1454" y="1717"/>
                      <a:pt x="1420" y="1787"/>
                    </a:cubicBezTo>
                    <a:cubicBezTo>
                      <a:pt x="1420" y="1787"/>
                      <a:pt x="1420" y="1787"/>
                      <a:pt x="1420" y="1787"/>
                    </a:cubicBezTo>
                    <a:cubicBezTo>
                      <a:pt x="1420" y="1787"/>
                      <a:pt x="1420" y="1787"/>
                      <a:pt x="1420" y="1787"/>
                    </a:cubicBezTo>
                    <a:cubicBezTo>
                      <a:pt x="1420" y="1787"/>
                      <a:pt x="1420" y="1788"/>
                      <a:pt x="1420" y="1788"/>
                    </a:cubicBezTo>
                    <a:cubicBezTo>
                      <a:pt x="1419" y="1788"/>
                      <a:pt x="1419" y="1789"/>
                      <a:pt x="1419" y="1789"/>
                    </a:cubicBezTo>
                    <a:cubicBezTo>
                      <a:pt x="1418" y="1790"/>
                      <a:pt x="1418" y="1791"/>
                      <a:pt x="1417" y="1793"/>
                    </a:cubicBezTo>
                    <a:cubicBezTo>
                      <a:pt x="1417" y="1793"/>
                      <a:pt x="1417" y="1793"/>
                      <a:pt x="1417" y="1793"/>
                    </a:cubicBezTo>
                    <a:cubicBezTo>
                      <a:pt x="1417" y="1793"/>
                      <a:pt x="1417" y="1793"/>
                      <a:pt x="1417" y="1793"/>
                    </a:cubicBezTo>
                    <a:cubicBezTo>
                      <a:pt x="1396" y="1837"/>
                      <a:pt x="1380" y="1883"/>
                      <a:pt x="1372" y="1931"/>
                    </a:cubicBezTo>
                    <a:cubicBezTo>
                      <a:pt x="965" y="1931"/>
                      <a:pt x="965" y="1931"/>
                      <a:pt x="965" y="1931"/>
                    </a:cubicBezTo>
                    <a:cubicBezTo>
                      <a:pt x="965" y="1931"/>
                      <a:pt x="965" y="1931"/>
                      <a:pt x="965" y="1931"/>
                    </a:cubicBezTo>
                    <a:cubicBezTo>
                      <a:pt x="964" y="1931"/>
                      <a:pt x="964" y="1931"/>
                      <a:pt x="963" y="1931"/>
                    </a:cubicBezTo>
                    <a:cubicBezTo>
                      <a:pt x="963" y="1931"/>
                      <a:pt x="963" y="1931"/>
                      <a:pt x="963" y="1931"/>
                    </a:cubicBezTo>
                    <a:cubicBezTo>
                      <a:pt x="963" y="1931"/>
                      <a:pt x="963" y="1931"/>
                      <a:pt x="963" y="1931"/>
                    </a:cubicBezTo>
                    <a:cubicBezTo>
                      <a:pt x="963" y="1931"/>
                      <a:pt x="963" y="1931"/>
                      <a:pt x="963" y="1931"/>
                    </a:cubicBezTo>
                    <a:cubicBezTo>
                      <a:pt x="963" y="1931"/>
                      <a:pt x="963" y="1931"/>
                      <a:pt x="963" y="1931"/>
                    </a:cubicBezTo>
                    <a:cubicBezTo>
                      <a:pt x="963" y="1931"/>
                      <a:pt x="963" y="1931"/>
                      <a:pt x="963" y="1931"/>
                    </a:cubicBezTo>
                    <a:cubicBezTo>
                      <a:pt x="963" y="1931"/>
                      <a:pt x="963" y="1931"/>
                      <a:pt x="963" y="1931"/>
                    </a:cubicBezTo>
                    <a:cubicBezTo>
                      <a:pt x="962" y="1931"/>
                      <a:pt x="962" y="1931"/>
                      <a:pt x="962" y="1931"/>
                    </a:cubicBezTo>
                    <a:cubicBezTo>
                      <a:pt x="962" y="1931"/>
                      <a:pt x="962" y="1931"/>
                      <a:pt x="962" y="1931"/>
                    </a:cubicBezTo>
                    <a:cubicBezTo>
                      <a:pt x="564" y="1931"/>
                      <a:pt x="564" y="1931"/>
                      <a:pt x="564" y="1931"/>
                    </a:cubicBezTo>
                    <a:cubicBezTo>
                      <a:pt x="556" y="1882"/>
                      <a:pt x="539" y="1836"/>
                      <a:pt x="517" y="1791"/>
                    </a:cubicBezTo>
                    <a:cubicBezTo>
                      <a:pt x="517" y="1791"/>
                      <a:pt x="517" y="1791"/>
                      <a:pt x="517" y="1791"/>
                    </a:cubicBezTo>
                    <a:cubicBezTo>
                      <a:pt x="517" y="1790"/>
                      <a:pt x="517" y="1790"/>
                      <a:pt x="517" y="1790"/>
                    </a:cubicBezTo>
                    <a:cubicBezTo>
                      <a:pt x="517" y="1789"/>
                      <a:pt x="516" y="1788"/>
                      <a:pt x="516" y="1788"/>
                    </a:cubicBezTo>
                    <a:cubicBezTo>
                      <a:pt x="515" y="1787"/>
                      <a:pt x="515" y="1787"/>
                      <a:pt x="515" y="1787"/>
                    </a:cubicBezTo>
                    <a:cubicBezTo>
                      <a:pt x="515" y="1786"/>
                      <a:pt x="515" y="1786"/>
                      <a:pt x="515" y="1786"/>
                    </a:cubicBezTo>
                    <a:cubicBezTo>
                      <a:pt x="515" y="1786"/>
                      <a:pt x="515" y="1786"/>
                      <a:pt x="515" y="1786"/>
                    </a:cubicBezTo>
                    <a:cubicBezTo>
                      <a:pt x="515" y="1786"/>
                      <a:pt x="515" y="1786"/>
                      <a:pt x="515" y="1786"/>
                    </a:cubicBezTo>
                    <a:cubicBezTo>
                      <a:pt x="515" y="1787"/>
                      <a:pt x="515" y="1787"/>
                      <a:pt x="515" y="1787"/>
                    </a:cubicBezTo>
                    <a:cubicBezTo>
                      <a:pt x="515" y="1787"/>
                      <a:pt x="515" y="1787"/>
                      <a:pt x="515" y="1787"/>
                    </a:cubicBezTo>
                    <a:cubicBezTo>
                      <a:pt x="481" y="1717"/>
                      <a:pt x="435" y="1650"/>
                      <a:pt x="387" y="1582"/>
                    </a:cubicBezTo>
                    <a:cubicBezTo>
                      <a:pt x="298" y="1455"/>
                      <a:pt x="200" y="1314"/>
                      <a:pt x="151" y="1125"/>
                    </a:cubicBezTo>
                    <a:cubicBezTo>
                      <a:pt x="151" y="1125"/>
                      <a:pt x="151" y="1125"/>
                      <a:pt x="151" y="1125"/>
                    </a:cubicBezTo>
                    <a:cubicBezTo>
                      <a:pt x="151" y="1125"/>
                      <a:pt x="151" y="1126"/>
                      <a:pt x="151" y="1126"/>
                    </a:cubicBezTo>
                    <a:cubicBezTo>
                      <a:pt x="151" y="1124"/>
                      <a:pt x="150" y="1122"/>
                      <a:pt x="150" y="1120"/>
                    </a:cubicBezTo>
                    <a:cubicBezTo>
                      <a:pt x="150" y="1120"/>
                      <a:pt x="150" y="1120"/>
                      <a:pt x="150" y="1120"/>
                    </a:cubicBezTo>
                    <a:cubicBezTo>
                      <a:pt x="141" y="1085"/>
                      <a:pt x="133" y="1047"/>
                      <a:pt x="128" y="1008"/>
                    </a:cubicBezTo>
                    <a:cubicBezTo>
                      <a:pt x="92" y="736"/>
                      <a:pt x="205" y="538"/>
                      <a:pt x="307" y="421"/>
                    </a:cubicBezTo>
                    <a:cubicBezTo>
                      <a:pt x="312" y="415"/>
                      <a:pt x="318" y="409"/>
                      <a:pt x="323" y="403"/>
                    </a:cubicBezTo>
                    <a:cubicBezTo>
                      <a:pt x="323" y="403"/>
                      <a:pt x="323" y="403"/>
                      <a:pt x="323" y="403"/>
                    </a:cubicBezTo>
                    <a:cubicBezTo>
                      <a:pt x="323" y="402"/>
                      <a:pt x="324" y="402"/>
                      <a:pt x="324" y="401"/>
                    </a:cubicBezTo>
                    <a:cubicBezTo>
                      <a:pt x="325" y="401"/>
                      <a:pt x="325" y="401"/>
                      <a:pt x="325" y="401"/>
                    </a:cubicBezTo>
                    <a:cubicBezTo>
                      <a:pt x="325" y="401"/>
                      <a:pt x="325" y="401"/>
                      <a:pt x="325" y="401"/>
                    </a:cubicBezTo>
                    <a:cubicBezTo>
                      <a:pt x="487" y="225"/>
                      <a:pt x="728" y="115"/>
                      <a:pt x="962" y="112"/>
                    </a:cubicBezTo>
                    <a:cubicBezTo>
                      <a:pt x="962" y="112"/>
                      <a:pt x="962" y="112"/>
                      <a:pt x="962" y="112"/>
                    </a:cubicBezTo>
                    <a:cubicBezTo>
                      <a:pt x="962" y="112"/>
                      <a:pt x="962" y="112"/>
                      <a:pt x="962" y="112"/>
                    </a:cubicBezTo>
                    <a:cubicBezTo>
                      <a:pt x="962" y="112"/>
                      <a:pt x="963" y="112"/>
                      <a:pt x="963" y="112"/>
                    </a:cubicBezTo>
                    <a:moveTo>
                      <a:pt x="972" y="0"/>
                    </a:moveTo>
                    <a:cubicBezTo>
                      <a:pt x="964" y="0"/>
                      <a:pt x="964" y="0"/>
                      <a:pt x="964" y="0"/>
                    </a:cubicBezTo>
                    <a:cubicBezTo>
                      <a:pt x="964" y="0"/>
                      <a:pt x="964" y="0"/>
                      <a:pt x="964" y="0"/>
                    </a:cubicBezTo>
                    <a:cubicBezTo>
                      <a:pt x="964" y="0"/>
                      <a:pt x="964" y="0"/>
                      <a:pt x="963" y="0"/>
                    </a:cubicBezTo>
                    <a:cubicBezTo>
                      <a:pt x="962" y="0"/>
                      <a:pt x="962" y="0"/>
                      <a:pt x="961" y="0"/>
                    </a:cubicBezTo>
                    <a:cubicBezTo>
                      <a:pt x="961" y="0"/>
                      <a:pt x="961" y="0"/>
                      <a:pt x="961" y="0"/>
                    </a:cubicBezTo>
                    <a:cubicBezTo>
                      <a:pt x="827" y="2"/>
                      <a:pt x="687" y="34"/>
                      <a:pt x="559" y="95"/>
                    </a:cubicBezTo>
                    <a:cubicBezTo>
                      <a:pt x="439" y="151"/>
                      <a:pt x="330" y="230"/>
                      <a:pt x="243" y="324"/>
                    </a:cubicBezTo>
                    <a:cubicBezTo>
                      <a:pt x="243" y="324"/>
                      <a:pt x="243" y="324"/>
                      <a:pt x="243" y="324"/>
                    </a:cubicBezTo>
                    <a:cubicBezTo>
                      <a:pt x="242" y="325"/>
                      <a:pt x="241" y="326"/>
                      <a:pt x="241" y="327"/>
                    </a:cubicBezTo>
                    <a:cubicBezTo>
                      <a:pt x="240" y="327"/>
                      <a:pt x="240" y="327"/>
                      <a:pt x="240" y="327"/>
                    </a:cubicBezTo>
                    <a:cubicBezTo>
                      <a:pt x="240" y="327"/>
                      <a:pt x="240" y="327"/>
                      <a:pt x="240" y="327"/>
                    </a:cubicBezTo>
                    <a:cubicBezTo>
                      <a:pt x="234" y="334"/>
                      <a:pt x="228" y="340"/>
                      <a:pt x="222" y="347"/>
                    </a:cubicBezTo>
                    <a:cubicBezTo>
                      <a:pt x="143" y="439"/>
                      <a:pt x="85" y="541"/>
                      <a:pt x="49" y="652"/>
                    </a:cubicBezTo>
                    <a:cubicBezTo>
                      <a:pt x="11" y="771"/>
                      <a:pt x="0" y="896"/>
                      <a:pt x="17" y="1023"/>
                    </a:cubicBezTo>
                    <a:cubicBezTo>
                      <a:pt x="23" y="1066"/>
                      <a:pt x="31" y="1108"/>
                      <a:pt x="41" y="1147"/>
                    </a:cubicBezTo>
                    <a:cubicBezTo>
                      <a:pt x="41" y="1148"/>
                      <a:pt x="41" y="1148"/>
                      <a:pt x="41" y="1148"/>
                    </a:cubicBezTo>
                    <a:cubicBezTo>
                      <a:pt x="42" y="1148"/>
                      <a:pt x="42" y="1148"/>
                      <a:pt x="42" y="1149"/>
                    </a:cubicBezTo>
                    <a:cubicBezTo>
                      <a:pt x="42" y="1150"/>
                      <a:pt x="42" y="1151"/>
                      <a:pt x="43" y="1152"/>
                    </a:cubicBezTo>
                    <a:cubicBezTo>
                      <a:pt x="43" y="1153"/>
                      <a:pt x="43" y="1153"/>
                      <a:pt x="43" y="1153"/>
                    </a:cubicBezTo>
                    <a:cubicBezTo>
                      <a:pt x="43" y="1153"/>
                      <a:pt x="43" y="1153"/>
                      <a:pt x="43" y="1153"/>
                    </a:cubicBezTo>
                    <a:cubicBezTo>
                      <a:pt x="43" y="1153"/>
                      <a:pt x="43" y="1153"/>
                      <a:pt x="43" y="1153"/>
                    </a:cubicBezTo>
                    <a:cubicBezTo>
                      <a:pt x="43" y="1153"/>
                      <a:pt x="43" y="1153"/>
                      <a:pt x="43" y="1153"/>
                    </a:cubicBezTo>
                    <a:cubicBezTo>
                      <a:pt x="98" y="1363"/>
                      <a:pt x="205" y="1517"/>
                      <a:pt x="295" y="1646"/>
                    </a:cubicBezTo>
                    <a:cubicBezTo>
                      <a:pt x="341" y="1713"/>
                      <a:pt x="385" y="1775"/>
                      <a:pt x="415" y="1836"/>
                    </a:cubicBezTo>
                    <a:cubicBezTo>
                      <a:pt x="415" y="1836"/>
                      <a:pt x="415" y="1836"/>
                      <a:pt x="415" y="1836"/>
                    </a:cubicBezTo>
                    <a:cubicBezTo>
                      <a:pt x="415" y="1836"/>
                      <a:pt x="415" y="1836"/>
                      <a:pt x="415" y="1836"/>
                    </a:cubicBezTo>
                    <a:cubicBezTo>
                      <a:pt x="415" y="1837"/>
                      <a:pt x="416" y="1839"/>
                      <a:pt x="417" y="1840"/>
                    </a:cubicBezTo>
                    <a:cubicBezTo>
                      <a:pt x="417" y="1841"/>
                      <a:pt x="417" y="1841"/>
                      <a:pt x="417" y="1841"/>
                    </a:cubicBezTo>
                    <a:cubicBezTo>
                      <a:pt x="441" y="1890"/>
                      <a:pt x="456" y="1938"/>
                      <a:pt x="457" y="1988"/>
                    </a:cubicBezTo>
                    <a:cubicBezTo>
                      <a:pt x="458" y="2043"/>
                      <a:pt x="458" y="2043"/>
                      <a:pt x="458" y="2043"/>
                    </a:cubicBezTo>
                    <a:cubicBezTo>
                      <a:pt x="961" y="2043"/>
                      <a:pt x="961" y="2043"/>
                      <a:pt x="961" y="2043"/>
                    </a:cubicBezTo>
                    <a:cubicBezTo>
                      <a:pt x="961" y="2043"/>
                      <a:pt x="961" y="2043"/>
                      <a:pt x="961" y="2043"/>
                    </a:cubicBezTo>
                    <a:cubicBezTo>
                      <a:pt x="962" y="2043"/>
                      <a:pt x="962" y="2043"/>
                      <a:pt x="963" y="2043"/>
                    </a:cubicBezTo>
                    <a:cubicBezTo>
                      <a:pt x="964" y="2043"/>
                      <a:pt x="964" y="2043"/>
                      <a:pt x="965" y="2043"/>
                    </a:cubicBezTo>
                    <a:cubicBezTo>
                      <a:pt x="965" y="2043"/>
                      <a:pt x="965" y="2043"/>
                      <a:pt x="965" y="2043"/>
                    </a:cubicBezTo>
                    <a:cubicBezTo>
                      <a:pt x="1477" y="2043"/>
                      <a:pt x="1477" y="2043"/>
                      <a:pt x="1477" y="2043"/>
                    </a:cubicBezTo>
                    <a:cubicBezTo>
                      <a:pt x="1478" y="1988"/>
                      <a:pt x="1478" y="1988"/>
                      <a:pt x="1478" y="1988"/>
                    </a:cubicBezTo>
                    <a:cubicBezTo>
                      <a:pt x="1480" y="1938"/>
                      <a:pt x="1495" y="1890"/>
                      <a:pt x="1518" y="1842"/>
                    </a:cubicBezTo>
                    <a:cubicBezTo>
                      <a:pt x="1518" y="1841"/>
                      <a:pt x="1518" y="1841"/>
                      <a:pt x="1518" y="1841"/>
                    </a:cubicBezTo>
                    <a:cubicBezTo>
                      <a:pt x="1519" y="1839"/>
                      <a:pt x="1520" y="1837"/>
                      <a:pt x="1521" y="1835"/>
                    </a:cubicBezTo>
                    <a:cubicBezTo>
                      <a:pt x="1551" y="1774"/>
                      <a:pt x="1594" y="1712"/>
                      <a:pt x="1641" y="1646"/>
                    </a:cubicBezTo>
                    <a:cubicBezTo>
                      <a:pt x="1730" y="1517"/>
                      <a:pt x="1838" y="1362"/>
                      <a:pt x="1893" y="1152"/>
                    </a:cubicBezTo>
                    <a:cubicBezTo>
                      <a:pt x="1893" y="1152"/>
                      <a:pt x="1893" y="1152"/>
                      <a:pt x="1893" y="1152"/>
                    </a:cubicBezTo>
                    <a:cubicBezTo>
                      <a:pt x="1893" y="1150"/>
                      <a:pt x="1894" y="1148"/>
                      <a:pt x="1894" y="1146"/>
                    </a:cubicBezTo>
                    <a:cubicBezTo>
                      <a:pt x="1894" y="1146"/>
                      <a:pt x="1894" y="1146"/>
                      <a:pt x="1894" y="1146"/>
                    </a:cubicBezTo>
                    <a:cubicBezTo>
                      <a:pt x="1894" y="1146"/>
                      <a:pt x="1894" y="1146"/>
                      <a:pt x="1894" y="1146"/>
                    </a:cubicBezTo>
                    <a:cubicBezTo>
                      <a:pt x="1904" y="1107"/>
                      <a:pt x="1912" y="1066"/>
                      <a:pt x="1918" y="1023"/>
                    </a:cubicBezTo>
                    <a:cubicBezTo>
                      <a:pt x="1935" y="896"/>
                      <a:pt x="1925" y="771"/>
                      <a:pt x="1886" y="652"/>
                    </a:cubicBezTo>
                    <a:cubicBezTo>
                      <a:pt x="1851" y="541"/>
                      <a:pt x="1792" y="439"/>
                      <a:pt x="1713" y="347"/>
                    </a:cubicBezTo>
                    <a:cubicBezTo>
                      <a:pt x="1707" y="341"/>
                      <a:pt x="1701" y="334"/>
                      <a:pt x="1695" y="327"/>
                    </a:cubicBezTo>
                    <a:cubicBezTo>
                      <a:pt x="1695" y="327"/>
                      <a:pt x="1695" y="327"/>
                      <a:pt x="1695" y="327"/>
                    </a:cubicBezTo>
                    <a:cubicBezTo>
                      <a:pt x="1695" y="327"/>
                      <a:pt x="1695" y="327"/>
                      <a:pt x="1695" y="327"/>
                    </a:cubicBezTo>
                    <a:cubicBezTo>
                      <a:pt x="1694" y="326"/>
                      <a:pt x="1693" y="325"/>
                      <a:pt x="1692" y="324"/>
                    </a:cubicBezTo>
                    <a:cubicBezTo>
                      <a:pt x="1691" y="323"/>
                      <a:pt x="1691" y="323"/>
                      <a:pt x="1691" y="323"/>
                    </a:cubicBezTo>
                    <a:cubicBezTo>
                      <a:pt x="1691" y="323"/>
                      <a:pt x="1691" y="323"/>
                      <a:pt x="1691" y="323"/>
                    </a:cubicBezTo>
                    <a:cubicBezTo>
                      <a:pt x="1691" y="323"/>
                      <a:pt x="1691" y="323"/>
                      <a:pt x="1691" y="323"/>
                    </a:cubicBezTo>
                    <a:cubicBezTo>
                      <a:pt x="1604" y="229"/>
                      <a:pt x="1496" y="150"/>
                      <a:pt x="1377" y="95"/>
                    </a:cubicBezTo>
                    <a:cubicBezTo>
                      <a:pt x="1247" y="34"/>
                      <a:pt x="1108" y="1"/>
                      <a:pt x="973" y="0"/>
                    </a:cubicBezTo>
                    <a:cubicBezTo>
                      <a:pt x="972" y="0"/>
                      <a:pt x="972" y="0"/>
                      <a:pt x="972"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endParaRPr lang="zh-CN" altLang="en-US" sz="1000" dirty="0">
                  <a:solidFill>
                    <a:schemeClr val="bg1">
                      <a:lumMod val="50000"/>
                    </a:schemeClr>
                  </a:solidFill>
                  <a:cs typeface="+mn-ea"/>
                  <a:sym typeface="+mn-lt"/>
                </a:endParaRPr>
              </a:p>
            </p:txBody>
          </p:sp>
          <p:sp>
            <p:nvSpPr>
              <p:cNvPr id="15" name="Freeform 6"/>
              <p:cNvSpPr/>
              <p:nvPr/>
            </p:nvSpPr>
            <p:spPr bwMode="auto">
              <a:xfrm>
                <a:off x="4131108" y="3649518"/>
                <a:ext cx="849313" cy="106363"/>
              </a:xfrm>
              <a:custGeom>
                <a:avLst/>
                <a:gdLst>
                  <a:gd name="T0" fmla="*/ 65 w 1035"/>
                  <a:gd name="T1" fmla="*/ 0 h 131"/>
                  <a:gd name="T2" fmla="*/ 0 w 1035"/>
                  <a:gd name="T3" fmla="*/ 63 h 131"/>
                  <a:gd name="T4" fmla="*/ 65 w 1035"/>
                  <a:gd name="T5" fmla="*/ 131 h 131"/>
                  <a:gd name="T6" fmla="*/ 513 w 1035"/>
                  <a:gd name="T7" fmla="*/ 131 h 131"/>
                  <a:gd name="T8" fmla="*/ 517 w 1035"/>
                  <a:gd name="T9" fmla="*/ 131 h 131"/>
                  <a:gd name="T10" fmla="*/ 522 w 1035"/>
                  <a:gd name="T11" fmla="*/ 131 h 131"/>
                  <a:gd name="T12" fmla="*/ 522 w 1035"/>
                  <a:gd name="T13" fmla="*/ 131 h 131"/>
                  <a:gd name="T14" fmla="*/ 969 w 1035"/>
                  <a:gd name="T15" fmla="*/ 131 h 131"/>
                  <a:gd name="T16" fmla="*/ 969 w 1035"/>
                  <a:gd name="T17" fmla="*/ 131 h 131"/>
                  <a:gd name="T18" fmla="*/ 1034 w 1035"/>
                  <a:gd name="T19" fmla="*/ 68 h 131"/>
                  <a:gd name="T20" fmla="*/ 970 w 1035"/>
                  <a:gd name="T21" fmla="*/ 0 h 131"/>
                  <a:gd name="T22" fmla="*/ 520 w 1035"/>
                  <a:gd name="T23" fmla="*/ 0 h 131"/>
                  <a:gd name="T24" fmla="*/ 520 w 1035"/>
                  <a:gd name="T25" fmla="*/ 0 h 131"/>
                  <a:gd name="T26" fmla="*/ 517 w 1035"/>
                  <a:gd name="T27" fmla="*/ 0 h 131"/>
                  <a:gd name="T28" fmla="*/ 514 w 1035"/>
                  <a:gd name="T29" fmla="*/ 0 h 131"/>
                  <a:gd name="T30" fmla="*/ 514 w 1035"/>
                  <a:gd name="T31" fmla="*/ 0 h 131"/>
                  <a:gd name="T32" fmla="*/ 65 w 1035"/>
                  <a:gd name="T33" fmla="*/ 0 h 131"/>
                  <a:gd name="T34" fmla="*/ 65 w 1035"/>
                  <a:gd name="T35"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5" h="131">
                    <a:moveTo>
                      <a:pt x="65" y="0"/>
                    </a:moveTo>
                    <a:cubicBezTo>
                      <a:pt x="29" y="0"/>
                      <a:pt x="0" y="27"/>
                      <a:pt x="0" y="63"/>
                    </a:cubicBezTo>
                    <a:cubicBezTo>
                      <a:pt x="0" y="99"/>
                      <a:pt x="29" y="131"/>
                      <a:pt x="65" y="131"/>
                    </a:cubicBezTo>
                    <a:cubicBezTo>
                      <a:pt x="513" y="131"/>
                      <a:pt x="513" y="131"/>
                      <a:pt x="513" y="131"/>
                    </a:cubicBezTo>
                    <a:cubicBezTo>
                      <a:pt x="514" y="131"/>
                      <a:pt x="516" y="131"/>
                      <a:pt x="517" y="131"/>
                    </a:cubicBezTo>
                    <a:cubicBezTo>
                      <a:pt x="519" y="131"/>
                      <a:pt x="520" y="131"/>
                      <a:pt x="522" y="131"/>
                    </a:cubicBezTo>
                    <a:cubicBezTo>
                      <a:pt x="522" y="131"/>
                      <a:pt x="522" y="131"/>
                      <a:pt x="522" y="131"/>
                    </a:cubicBezTo>
                    <a:cubicBezTo>
                      <a:pt x="969" y="131"/>
                      <a:pt x="969" y="131"/>
                      <a:pt x="969" y="131"/>
                    </a:cubicBezTo>
                    <a:cubicBezTo>
                      <a:pt x="969" y="131"/>
                      <a:pt x="969" y="131"/>
                      <a:pt x="969" y="131"/>
                    </a:cubicBezTo>
                    <a:cubicBezTo>
                      <a:pt x="1005" y="131"/>
                      <a:pt x="1034" y="104"/>
                      <a:pt x="1034" y="68"/>
                    </a:cubicBezTo>
                    <a:cubicBezTo>
                      <a:pt x="1035" y="32"/>
                      <a:pt x="1005" y="1"/>
                      <a:pt x="970" y="0"/>
                    </a:cubicBezTo>
                    <a:cubicBezTo>
                      <a:pt x="520" y="0"/>
                      <a:pt x="520" y="0"/>
                      <a:pt x="520" y="0"/>
                    </a:cubicBezTo>
                    <a:cubicBezTo>
                      <a:pt x="520" y="0"/>
                      <a:pt x="520" y="0"/>
                      <a:pt x="520" y="0"/>
                    </a:cubicBezTo>
                    <a:cubicBezTo>
                      <a:pt x="519" y="0"/>
                      <a:pt x="518" y="0"/>
                      <a:pt x="517" y="0"/>
                    </a:cubicBezTo>
                    <a:cubicBezTo>
                      <a:pt x="516" y="0"/>
                      <a:pt x="515" y="0"/>
                      <a:pt x="514" y="0"/>
                    </a:cubicBezTo>
                    <a:cubicBezTo>
                      <a:pt x="514" y="0"/>
                      <a:pt x="514" y="0"/>
                      <a:pt x="514" y="0"/>
                    </a:cubicBezTo>
                    <a:cubicBezTo>
                      <a:pt x="65" y="0"/>
                      <a:pt x="65" y="0"/>
                      <a:pt x="65" y="0"/>
                    </a:cubicBezTo>
                    <a:cubicBezTo>
                      <a:pt x="65" y="0"/>
                      <a:pt x="65" y="0"/>
                      <a:pt x="65"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endParaRPr lang="zh-CN" altLang="en-US" sz="1000" dirty="0">
                  <a:solidFill>
                    <a:schemeClr val="bg1">
                      <a:lumMod val="50000"/>
                    </a:schemeClr>
                  </a:solidFill>
                  <a:cs typeface="+mn-ea"/>
                  <a:sym typeface="+mn-lt"/>
                </a:endParaRPr>
              </a:p>
            </p:txBody>
          </p:sp>
          <p:sp>
            <p:nvSpPr>
              <p:cNvPr id="16" name="Freeform 7"/>
              <p:cNvSpPr/>
              <p:nvPr/>
            </p:nvSpPr>
            <p:spPr bwMode="auto">
              <a:xfrm>
                <a:off x="4129520" y="3506643"/>
                <a:ext cx="849313" cy="106363"/>
              </a:xfrm>
              <a:custGeom>
                <a:avLst/>
                <a:gdLst>
                  <a:gd name="T0" fmla="*/ 518 w 1035"/>
                  <a:gd name="T1" fmla="*/ 0 h 131"/>
                  <a:gd name="T2" fmla="*/ 517 w 1035"/>
                  <a:gd name="T3" fmla="*/ 0 h 131"/>
                  <a:gd name="T4" fmla="*/ 517 w 1035"/>
                  <a:gd name="T5" fmla="*/ 0 h 131"/>
                  <a:gd name="T6" fmla="*/ 517 w 1035"/>
                  <a:gd name="T7" fmla="*/ 0 h 131"/>
                  <a:gd name="T8" fmla="*/ 515 w 1035"/>
                  <a:gd name="T9" fmla="*/ 0 h 131"/>
                  <a:gd name="T10" fmla="*/ 515 w 1035"/>
                  <a:gd name="T11" fmla="*/ 0 h 131"/>
                  <a:gd name="T12" fmla="*/ 66 w 1035"/>
                  <a:gd name="T13" fmla="*/ 0 h 131"/>
                  <a:gd name="T14" fmla="*/ 66 w 1035"/>
                  <a:gd name="T15" fmla="*/ 0 h 131"/>
                  <a:gd name="T16" fmla="*/ 1 w 1035"/>
                  <a:gd name="T17" fmla="*/ 63 h 131"/>
                  <a:gd name="T18" fmla="*/ 66 w 1035"/>
                  <a:gd name="T19" fmla="*/ 131 h 131"/>
                  <a:gd name="T20" fmla="*/ 515 w 1035"/>
                  <a:gd name="T21" fmla="*/ 131 h 131"/>
                  <a:gd name="T22" fmla="*/ 515 w 1035"/>
                  <a:gd name="T23" fmla="*/ 131 h 131"/>
                  <a:gd name="T24" fmla="*/ 518 w 1035"/>
                  <a:gd name="T25" fmla="*/ 131 h 131"/>
                  <a:gd name="T26" fmla="*/ 521 w 1035"/>
                  <a:gd name="T27" fmla="*/ 131 h 131"/>
                  <a:gd name="T28" fmla="*/ 521 w 1035"/>
                  <a:gd name="T29" fmla="*/ 131 h 131"/>
                  <a:gd name="T30" fmla="*/ 970 w 1035"/>
                  <a:gd name="T31" fmla="*/ 131 h 131"/>
                  <a:gd name="T32" fmla="*/ 970 w 1035"/>
                  <a:gd name="T33" fmla="*/ 131 h 131"/>
                  <a:gd name="T34" fmla="*/ 1035 w 1035"/>
                  <a:gd name="T35" fmla="*/ 68 h 131"/>
                  <a:gd name="T36" fmla="*/ 970 w 1035"/>
                  <a:gd name="T37" fmla="*/ 0 h 131"/>
                  <a:gd name="T38" fmla="*/ 521 w 1035"/>
                  <a:gd name="T39" fmla="*/ 0 h 131"/>
                  <a:gd name="T40" fmla="*/ 521 w 1035"/>
                  <a:gd name="T41" fmla="*/ 0 h 131"/>
                  <a:gd name="T42" fmla="*/ 519 w 1035"/>
                  <a:gd name="T43" fmla="*/ 0 h 131"/>
                  <a:gd name="T44" fmla="*/ 519 w 1035"/>
                  <a:gd name="T45" fmla="*/ 0 h 131"/>
                  <a:gd name="T46" fmla="*/ 518 w 1035"/>
                  <a:gd name="T47" fmla="*/ 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35" h="131">
                    <a:moveTo>
                      <a:pt x="518" y="0"/>
                    </a:moveTo>
                    <a:cubicBezTo>
                      <a:pt x="518" y="0"/>
                      <a:pt x="517" y="0"/>
                      <a:pt x="517" y="0"/>
                    </a:cubicBezTo>
                    <a:cubicBezTo>
                      <a:pt x="517" y="0"/>
                      <a:pt x="517" y="0"/>
                      <a:pt x="517" y="0"/>
                    </a:cubicBezTo>
                    <a:cubicBezTo>
                      <a:pt x="517" y="0"/>
                      <a:pt x="517" y="0"/>
                      <a:pt x="517" y="0"/>
                    </a:cubicBezTo>
                    <a:cubicBezTo>
                      <a:pt x="516" y="0"/>
                      <a:pt x="516" y="0"/>
                      <a:pt x="515" y="0"/>
                    </a:cubicBezTo>
                    <a:cubicBezTo>
                      <a:pt x="515" y="0"/>
                      <a:pt x="515" y="0"/>
                      <a:pt x="515" y="0"/>
                    </a:cubicBezTo>
                    <a:cubicBezTo>
                      <a:pt x="66" y="0"/>
                      <a:pt x="66" y="0"/>
                      <a:pt x="66" y="0"/>
                    </a:cubicBezTo>
                    <a:cubicBezTo>
                      <a:pt x="66" y="0"/>
                      <a:pt x="66" y="0"/>
                      <a:pt x="66" y="0"/>
                    </a:cubicBezTo>
                    <a:cubicBezTo>
                      <a:pt x="30" y="0"/>
                      <a:pt x="1" y="27"/>
                      <a:pt x="1" y="63"/>
                    </a:cubicBezTo>
                    <a:cubicBezTo>
                      <a:pt x="0" y="99"/>
                      <a:pt x="29" y="130"/>
                      <a:pt x="66" y="131"/>
                    </a:cubicBezTo>
                    <a:cubicBezTo>
                      <a:pt x="515" y="131"/>
                      <a:pt x="515" y="131"/>
                      <a:pt x="515" y="131"/>
                    </a:cubicBezTo>
                    <a:cubicBezTo>
                      <a:pt x="515" y="131"/>
                      <a:pt x="515" y="131"/>
                      <a:pt x="515" y="131"/>
                    </a:cubicBezTo>
                    <a:cubicBezTo>
                      <a:pt x="516" y="131"/>
                      <a:pt x="517" y="131"/>
                      <a:pt x="518" y="131"/>
                    </a:cubicBezTo>
                    <a:cubicBezTo>
                      <a:pt x="519" y="131"/>
                      <a:pt x="520" y="131"/>
                      <a:pt x="521" y="131"/>
                    </a:cubicBezTo>
                    <a:cubicBezTo>
                      <a:pt x="521" y="131"/>
                      <a:pt x="521" y="131"/>
                      <a:pt x="521" y="131"/>
                    </a:cubicBezTo>
                    <a:cubicBezTo>
                      <a:pt x="970" y="131"/>
                      <a:pt x="970" y="131"/>
                      <a:pt x="970" y="131"/>
                    </a:cubicBezTo>
                    <a:cubicBezTo>
                      <a:pt x="970" y="131"/>
                      <a:pt x="970" y="131"/>
                      <a:pt x="970" y="131"/>
                    </a:cubicBezTo>
                    <a:cubicBezTo>
                      <a:pt x="1006" y="131"/>
                      <a:pt x="1035" y="104"/>
                      <a:pt x="1035" y="68"/>
                    </a:cubicBezTo>
                    <a:cubicBezTo>
                      <a:pt x="1035" y="32"/>
                      <a:pt x="1006" y="0"/>
                      <a:pt x="970" y="0"/>
                    </a:cubicBezTo>
                    <a:cubicBezTo>
                      <a:pt x="521" y="0"/>
                      <a:pt x="521" y="0"/>
                      <a:pt x="521" y="0"/>
                    </a:cubicBezTo>
                    <a:cubicBezTo>
                      <a:pt x="521" y="0"/>
                      <a:pt x="521" y="0"/>
                      <a:pt x="521" y="0"/>
                    </a:cubicBezTo>
                    <a:cubicBezTo>
                      <a:pt x="520" y="0"/>
                      <a:pt x="520" y="0"/>
                      <a:pt x="519" y="0"/>
                    </a:cubicBezTo>
                    <a:cubicBezTo>
                      <a:pt x="519" y="0"/>
                      <a:pt x="519" y="0"/>
                      <a:pt x="519" y="0"/>
                    </a:cubicBezTo>
                    <a:cubicBezTo>
                      <a:pt x="519" y="0"/>
                      <a:pt x="518" y="0"/>
                      <a:pt x="518"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endParaRPr lang="zh-CN" altLang="en-US" sz="1000" dirty="0">
                  <a:solidFill>
                    <a:schemeClr val="bg1">
                      <a:lumMod val="50000"/>
                    </a:schemeClr>
                  </a:solidFill>
                  <a:cs typeface="+mn-ea"/>
                  <a:sym typeface="+mn-lt"/>
                </a:endParaRPr>
              </a:p>
            </p:txBody>
          </p:sp>
          <p:sp>
            <p:nvSpPr>
              <p:cNvPr id="17" name="Freeform 8"/>
              <p:cNvSpPr/>
              <p:nvPr/>
            </p:nvSpPr>
            <p:spPr bwMode="auto">
              <a:xfrm>
                <a:off x="4131108" y="3792393"/>
                <a:ext cx="849313" cy="106363"/>
              </a:xfrm>
              <a:custGeom>
                <a:avLst/>
                <a:gdLst>
                  <a:gd name="T0" fmla="*/ 517 w 1035"/>
                  <a:gd name="T1" fmla="*/ 0 h 130"/>
                  <a:gd name="T2" fmla="*/ 515 w 1035"/>
                  <a:gd name="T3" fmla="*/ 0 h 130"/>
                  <a:gd name="T4" fmla="*/ 515 w 1035"/>
                  <a:gd name="T5" fmla="*/ 0 h 130"/>
                  <a:gd name="T6" fmla="*/ 515 w 1035"/>
                  <a:gd name="T7" fmla="*/ 0 h 130"/>
                  <a:gd name="T8" fmla="*/ 515 w 1035"/>
                  <a:gd name="T9" fmla="*/ 0 h 130"/>
                  <a:gd name="T10" fmla="*/ 515 w 1035"/>
                  <a:gd name="T11" fmla="*/ 0 h 130"/>
                  <a:gd name="T12" fmla="*/ 65 w 1035"/>
                  <a:gd name="T13" fmla="*/ 0 h 130"/>
                  <a:gd name="T14" fmla="*/ 65 w 1035"/>
                  <a:gd name="T15" fmla="*/ 0 h 130"/>
                  <a:gd name="T16" fmla="*/ 0 w 1035"/>
                  <a:gd name="T17" fmla="*/ 62 h 130"/>
                  <a:gd name="T18" fmla="*/ 65 w 1035"/>
                  <a:gd name="T19" fmla="*/ 130 h 130"/>
                  <a:gd name="T20" fmla="*/ 512 w 1035"/>
                  <a:gd name="T21" fmla="*/ 130 h 130"/>
                  <a:gd name="T22" fmla="*/ 517 w 1035"/>
                  <a:gd name="T23" fmla="*/ 130 h 130"/>
                  <a:gd name="T24" fmla="*/ 522 w 1035"/>
                  <a:gd name="T25" fmla="*/ 130 h 130"/>
                  <a:gd name="T26" fmla="*/ 522 w 1035"/>
                  <a:gd name="T27" fmla="*/ 130 h 130"/>
                  <a:gd name="T28" fmla="*/ 969 w 1035"/>
                  <a:gd name="T29" fmla="*/ 130 h 130"/>
                  <a:gd name="T30" fmla="*/ 969 w 1035"/>
                  <a:gd name="T31" fmla="*/ 130 h 130"/>
                  <a:gd name="T32" fmla="*/ 1034 w 1035"/>
                  <a:gd name="T33" fmla="*/ 67 h 130"/>
                  <a:gd name="T34" fmla="*/ 969 w 1035"/>
                  <a:gd name="T35" fmla="*/ 0 h 130"/>
                  <a:gd name="T36" fmla="*/ 521 w 1035"/>
                  <a:gd name="T37" fmla="*/ 0 h 130"/>
                  <a:gd name="T38" fmla="*/ 521 w 1035"/>
                  <a:gd name="T39" fmla="*/ 0 h 130"/>
                  <a:gd name="T40" fmla="*/ 517 w 1035"/>
                  <a:gd name="T41" fmla="*/ 0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35" h="130">
                    <a:moveTo>
                      <a:pt x="517" y="0"/>
                    </a:moveTo>
                    <a:cubicBezTo>
                      <a:pt x="516" y="0"/>
                      <a:pt x="516" y="0"/>
                      <a:pt x="515" y="0"/>
                    </a:cubicBezTo>
                    <a:cubicBezTo>
                      <a:pt x="515" y="0"/>
                      <a:pt x="515" y="0"/>
                      <a:pt x="515" y="0"/>
                    </a:cubicBezTo>
                    <a:cubicBezTo>
                      <a:pt x="515" y="0"/>
                      <a:pt x="515" y="0"/>
                      <a:pt x="515" y="0"/>
                    </a:cubicBezTo>
                    <a:cubicBezTo>
                      <a:pt x="515" y="0"/>
                      <a:pt x="515" y="0"/>
                      <a:pt x="515" y="0"/>
                    </a:cubicBezTo>
                    <a:cubicBezTo>
                      <a:pt x="515" y="0"/>
                      <a:pt x="515" y="0"/>
                      <a:pt x="515" y="0"/>
                    </a:cubicBezTo>
                    <a:cubicBezTo>
                      <a:pt x="65" y="0"/>
                      <a:pt x="65" y="0"/>
                      <a:pt x="65" y="0"/>
                    </a:cubicBezTo>
                    <a:cubicBezTo>
                      <a:pt x="65" y="0"/>
                      <a:pt x="65" y="0"/>
                      <a:pt x="65" y="0"/>
                    </a:cubicBezTo>
                    <a:cubicBezTo>
                      <a:pt x="29" y="0"/>
                      <a:pt x="0" y="26"/>
                      <a:pt x="0" y="62"/>
                    </a:cubicBezTo>
                    <a:cubicBezTo>
                      <a:pt x="0" y="98"/>
                      <a:pt x="29" y="130"/>
                      <a:pt x="65" y="130"/>
                    </a:cubicBezTo>
                    <a:cubicBezTo>
                      <a:pt x="512" y="130"/>
                      <a:pt x="512" y="130"/>
                      <a:pt x="512" y="130"/>
                    </a:cubicBezTo>
                    <a:cubicBezTo>
                      <a:pt x="513" y="130"/>
                      <a:pt x="515" y="130"/>
                      <a:pt x="517" y="130"/>
                    </a:cubicBezTo>
                    <a:cubicBezTo>
                      <a:pt x="519" y="130"/>
                      <a:pt x="521" y="130"/>
                      <a:pt x="522" y="130"/>
                    </a:cubicBezTo>
                    <a:cubicBezTo>
                      <a:pt x="522" y="130"/>
                      <a:pt x="522" y="130"/>
                      <a:pt x="522" y="130"/>
                    </a:cubicBezTo>
                    <a:cubicBezTo>
                      <a:pt x="969" y="130"/>
                      <a:pt x="969" y="130"/>
                      <a:pt x="969" y="130"/>
                    </a:cubicBezTo>
                    <a:cubicBezTo>
                      <a:pt x="969" y="130"/>
                      <a:pt x="969" y="130"/>
                      <a:pt x="969" y="130"/>
                    </a:cubicBezTo>
                    <a:cubicBezTo>
                      <a:pt x="1005" y="130"/>
                      <a:pt x="1034" y="103"/>
                      <a:pt x="1034" y="67"/>
                    </a:cubicBezTo>
                    <a:cubicBezTo>
                      <a:pt x="1035" y="31"/>
                      <a:pt x="1006" y="0"/>
                      <a:pt x="969" y="0"/>
                    </a:cubicBezTo>
                    <a:cubicBezTo>
                      <a:pt x="521" y="0"/>
                      <a:pt x="521" y="0"/>
                      <a:pt x="521" y="0"/>
                    </a:cubicBezTo>
                    <a:cubicBezTo>
                      <a:pt x="521" y="0"/>
                      <a:pt x="521" y="0"/>
                      <a:pt x="521" y="0"/>
                    </a:cubicBezTo>
                    <a:cubicBezTo>
                      <a:pt x="519" y="0"/>
                      <a:pt x="518" y="0"/>
                      <a:pt x="517"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endParaRPr lang="zh-CN" altLang="en-US" sz="1000" dirty="0">
                  <a:solidFill>
                    <a:schemeClr val="bg1">
                      <a:lumMod val="50000"/>
                    </a:schemeClr>
                  </a:solidFill>
                  <a:cs typeface="+mn-ea"/>
                  <a:sym typeface="+mn-lt"/>
                </a:endParaRPr>
              </a:p>
            </p:txBody>
          </p:sp>
          <p:sp>
            <p:nvSpPr>
              <p:cNvPr id="18" name="Freeform 9"/>
              <p:cNvSpPr/>
              <p:nvPr/>
            </p:nvSpPr>
            <p:spPr bwMode="auto">
              <a:xfrm>
                <a:off x="4254933" y="3935268"/>
                <a:ext cx="600075" cy="196850"/>
              </a:xfrm>
              <a:custGeom>
                <a:avLst/>
                <a:gdLst>
                  <a:gd name="T0" fmla="*/ 366 w 731"/>
                  <a:gd name="T1" fmla="*/ 0 h 240"/>
                  <a:gd name="T2" fmla="*/ 361 w 731"/>
                  <a:gd name="T3" fmla="*/ 0 h 240"/>
                  <a:gd name="T4" fmla="*/ 66 w 731"/>
                  <a:gd name="T5" fmla="*/ 0 h 240"/>
                  <a:gd name="T6" fmla="*/ 66 w 731"/>
                  <a:gd name="T7" fmla="*/ 0 h 240"/>
                  <a:gd name="T8" fmla="*/ 1 w 731"/>
                  <a:gd name="T9" fmla="*/ 63 h 240"/>
                  <a:gd name="T10" fmla="*/ 105 w 731"/>
                  <a:gd name="T11" fmla="*/ 123 h 240"/>
                  <a:gd name="T12" fmla="*/ 353 w 731"/>
                  <a:gd name="T13" fmla="*/ 240 h 240"/>
                  <a:gd name="T14" fmla="*/ 358 w 731"/>
                  <a:gd name="T15" fmla="*/ 240 h 240"/>
                  <a:gd name="T16" fmla="*/ 359 w 731"/>
                  <a:gd name="T17" fmla="*/ 240 h 240"/>
                  <a:gd name="T18" fmla="*/ 366 w 731"/>
                  <a:gd name="T19" fmla="*/ 240 h 240"/>
                  <a:gd name="T20" fmla="*/ 367 w 731"/>
                  <a:gd name="T21" fmla="*/ 240 h 240"/>
                  <a:gd name="T22" fmla="*/ 367 w 731"/>
                  <a:gd name="T23" fmla="*/ 240 h 240"/>
                  <a:gd name="T24" fmla="*/ 633 w 731"/>
                  <a:gd name="T25" fmla="*/ 123 h 240"/>
                  <a:gd name="T26" fmla="*/ 731 w 731"/>
                  <a:gd name="T27" fmla="*/ 67 h 240"/>
                  <a:gd name="T28" fmla="*/ 666 w 731"/>
                  <a:gd name="T29" fmla="*/ 0 h 240"/>
                  <a:gd name="T30" fmla="*/ 371 w 731"/>
                  <a:gd name="T31" fmla="*/ 0 h 240"/>
                  <a:gd name="T32" fmla="*/ 371 w 731"/>
                  <a:gd name="T33" fmla="*/ 0 h 240"/>
                  <a:gd name="T34" fmla="*/ 366 w 731"/>
                  <a:gd name="T35"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31" h="240">
                    <a:moveTo>
                      <a:pt x="366" y="0"/>
                    </a:moveTo>
                    <a:cubicBezTo>
                      <a:pt x="364" y="0"/>
                      <a:pt x="363" y="0"/>
                      <a:pt x="361" y="0"/>
                    </a:cubicBezTo>
                    <a:cubicBezTo>
                      <a:pt x="66" y="0"/>
                      <a:pt x="66" y="0"/>
                      <a:pt x="66" y="0"/>
                    </a:cubicBezTo>
                    <a:cubicBezTo>
                      <a:pt x="66" y="0"/>
                      <a:pt x="66" y="0"/>
                      <a:pt x="66" y="0"/>
                    </a:cubicBezTo>
                    <a:cubicBezTo>
                      <a:pt x="30" y="0"/>
                      <a:pt x="1" y="27"/>
                      <a:pt x="1" y="63"/>
                    </a:cubicBezTo>
                    <a:cubicBezTo>
                      <a:pt x="0" y="99"/>
                      <a:pt x="57" y="119"/>
                      <a:pt x="105" y="123"/>
                    </a:cubicBezTo>
                    <a:cubicBezTo>
                      <a:pt x="150" y="127"/>
                      <a:pt x="249" y="231"/>
                      <a:pt x="353" y="240"/>
                    </a:cubicBezTo>
                    <a:cubicBezTo>
                      <a:pt x="355" y="240"/>
                      <a:pt x="357" y="240"/>
                      <a:pt x="358" y="240"/>
                    </a:cubicBezTo>
                    <a:cubicBezTo>
                      <a:pt x="359" y="240"/>
                      <a:pt x="359" y="240"/>
                      <a:pt x="359" y="240"/>
                    </a:cubicBezTo>
                    <a:cubicBezTo>
                      <a:pt x="361" y="240"/>
                      <a:pt x="363" y="240"/>
                      <a:pt x="366" y="240"/>
                    </a:cubicBezTo>
                    <a:cubicBezTo>
                      <a:pt x="366" y="240"/>
                      <a:pt x="366" y="240"/>
                      <a:pt x="367" y="240"/>
                    </a:cubicBezTo>
                    <a:cubicBezTo>
                      <a:pt x="367" y="240"/>
                      <a:pt x="367" y="240"/>
                      <a:pt x="367" y="240"/>
                    </a:cubicBezTo>
                    <a:cubicBezTo>
                      <a:pt x="476" y="240"/>
                      <a:pt x="578" y="129"/>
                      <a:pt x="633" y="123"/>
                    </a:cubicBezTo>
                    <a:cubicBezTo>
                      <a:pt x="674" y="118"/>
                      <a:pt x="731" y="103"/>
                      <a:pt x="731" y="67"/>
                    </a:cubicBezTo>
                    <a:cubicBezTo>
                      <a:pt x="731" y="31"/>
                      <a:pt x="702" y="0"/>
                      <a:pt x="666" y="0"/>
                    </a:cubicBezTo>
                    <a:cubicBezTo>
                      <a:pt x="371" y="0"/>
                      <a:pt x="371" y="0"/>
                      <a:pt x="371" y="0"/>
                    </a:cubicBezTo>
                    <a:cubicBezTo>
                      <a:pt x="371" y="0"/>
                      <a:pt x="371" y="0"/>
                      <a:pt x="371" y="0"/>
                    </a:cubicBezTo>
                    <a:cubicBezTo>
                      <a:pt x="370" y="0"/>
                      <a:pt x="368" y="0"/>
                      <a:pt x="366" y="0"/>
                    </a:cubicBezTo>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eaLnBrk="0" fontAlgn="base" hangingPunct="0">
                  <a:spcBef>
                    <a:spcPct val="0"/>
                  </a:spcBef>
                  <a:spcAft>
                    <a:spcPct val="0"/>
                  </a:spcAft>
                </a:pPr>
                <a:endParaRPr lang="zh-CN" altLang="en-US" sz="1000" dirty="0">
                  <a:solidFill>
                    <a:schemeClr val="bg1">
                      <a:lumMod val="50000"/>
                    </a:schemeClr>
                  </a:solidFill>
                  <a:cs typeface="+mn-ea"/>
                  <a:sym typeface="+mn-lt"/>
                </a:endParaRPr>
              </a:p>
            </p:txBody>
          </p:sp>
        </p:grpSp>
        <p:sp>
          <p:nvSpPr>
            <p:cNvPr id="12" name="矩形 11"/>
            <p:cNvSpPr/>
            <p:nvPr/>
          </p:nvSpPr>
          <p:spPr>
            <a:xfrm>
              <a:off x="5448723" y="3016747"/>
              <a:ext cx="836127" cy="410369"/>
            </a:xfrm>
            <a:prstGeom prst="rect">
              <a:avLst/>
            </a:prstGeom>
            <a:noFill/>
          </p:spPr>
          <p:txBody>
            <a:bodyPr wrap="none">
              <a:spAutoFit/>
            </a:bodyPr>
            <a:ls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ctr" eaLnBrk="0" fontAlgn="base" hangingPunct="0">
                <a:spcBef>
                  <a:spcPct val="0"/>
                </a:spcBef>
                <a:spcAft>
                  <a:spcPct val="0"/>
                </a:spcAft>
              </a:pPr>
              <a:r>
                <a:rPr lang="en-US" altLang="zh-CN" sz="1400" b="1" dirty="0">
                  <a:solidFill>
                    <a:schemeClr val="bg1">
                      <a:lumMod val="50000"/>
                    </a:schemeClr>
                  </a:solidFill>
                  <a:cs typeface="+mn-ea"/>
                  <a:sym typeface="+mn-lt"/>
                </a:rPr>
                <a:t>2017</a:t>
              </a:r>
              <a:endParaRPr lang="zh-CN" altLang="en-US" sz="1400" b="1" dirty="0">
                <a:solidFill>
                  <a:schemeClr val="bg1">
                    <a:lumMod val="50000"/>
                  </a:schemeClr>
                </a:solidFill>
                <a:cs typeface="+mn-ea"/>
                <a:sym typeface="+mn-lt"/>
              </a:endParaRPr>
            </a:p>
          </p:txBody>
        </p:sp>
        <p:sp>
          <p:nvSpPr>
            <p:cNvPr id="13" name="矩形 12"/>
            <p:cNvSpPr/>
            <p:nvPr/>
          </p:nvSpPr>
          <p:spPr>
            <a:xfrm>
              <a:off x="4844736" y="2574099"/>
              <a:ext cx="2044102" cy="348813"/>
            </a:xfrm>
            <a:prstGeom prst="rect">
              <a:avLst/>
            </a:prstGeom>
            <a:noFill/>
          </p:spPr>
          <p:txBody>
            <a:bodyPr wrap="square">
              <a:spAutoFit/>
            </a:bodyPr>
            <a:lstStyle/>
            <a:p>
              <a:pPr algn="ctr"/>
              <a:r>
                <a:rPr lang="zh-CN" altLang="en-US" sz="1050" b="1" dirty="0">
                  <a:solidFill>
                    <a:schemeClr val="bg1">
                      <a:lumMod val="50000"/>
                    </a:schemeClr>
                  </a:solidFill>
                  <a:cs typeface="+mn-ea"/>
                  <a:sym typeface="+mn-lt"/>
                </a:rPr>
                <a:t>点击输入标题</a:t>
              </a:r>
            </a:p>
          </p:txBody>
        </p:sp>
      </p:grpSp>
      <p:grpSp>
        <p:nvGrpSpPr>
          <p:cNvPr id="19" name="组合 48"/>
          <p:cNvGrpSpPr/>
          <p:nvPr/>
        </p:nvGrpSpPr>
        <p:grpSpPr>
          <a:xfrm>
            <a:off x="6752500" y="2305662"/>
            <a:ext cx="2128205" cy="472822"/>
            <a:chOff x="8925786" y="1428439"/>
            <a:chExt cx="2837608" cy="630430"/>
          </a:xfrm>
        </p:grpSpPr>
        <p:sp>
          <p:nvSpPr>
            <p:cNvPr id="50" name="Rectangle 5"/>
            <p:cNvSpPr/>
            <p:nvPr/>
          </p:nvSpPr>
          <p:spPr>
            <a:xfrm>
              <a:off x="8925786" y="1428439"/>
              <a:ext cx="2161277" cy="410370"/>
            </a:xfrm>
            <a:prstGeom prst="rect">
              <a:avLst/>
            </a:prstGeom>
          </p:spPr>
          <p:txBody>
            <a:bodyPr wrap="none">
              <a:spAutoFit/>
            </a:bodyPr>
            <a:lstStyle/>
            <a:p>
              <a:pPr defTabSz="685800">
                <a:spcBef>
                  <a:spcPct val="0"/>
                </a:spcBef>
              </a:pPr>
              <a:r>
                <a:rPr lang="zh-CN" altLang="en-US" sz="1400" b="1" noProof="1">
                  <a:solidFill>
                    <a:schemeClr val="bg1">
                      <a:lumMod val="50000"/>
                    </a:schemeClr>
                  </a:solidFill>
                  <a:cs typeface="+mn-ea"/>
                  <a:sym typeface="+mn-lt"/>
                </a:rPr>
                <a:t>点击此处输入标题</a:t>
              </a:r>
              <a:endParaRPr lang="en-US" sz="1400" b="1" noProof="1">
                <a:solidFill>
                  <a:schemeClr val="bg1">
                    <a:lumMod val="50000"/>
                  </a:schemeClr>
                </a:solidFill>
                <a:cs typeface="+mn-ea"/>
                <a:sym typeface="+mn-lt"/>
              </a:endParaRPr>
            </a:p>
          </p:txBody>
        </p:sp>
        <p:sp>
          <p:nvSpPr>
            <p:cNvPr id="51" name="Rectangle 11"/>
            <p:cNvSpPr/>
            <p:nvPr/>
          </p:nvSpPr>
          <p:spPr>
            <a:xfrm>
              <a:off x="8925786" y="1771610"/>
              <a:ext cx="2837608" cy="287259"/>
            </a:xfrm>
            <a:prstGeom prst="rect">
              <a:avLst/>
            </a:prstGeom>
          </p:spPr>
          <p:txBody>
            <a:bodyPr wrap="square">
              <a:spAutoFit/>
            </a:bodyPr>
            <a:lstStyle/>
            <a:p>
              <a:pPr>
                <a:buClr>
                  <a:srgbClr val="E24848"/>
                </a:buClr>
              </a:pPr>
              <a:r>
                <a:rPr lang="zh-CN" altLang="en-US" sz="400" noProof="1">
                  <a:solidFill>
                    <a:schemeClr val="bg1">
                      <a:lumMod val="50000"/>
                    </a:schemeClr>
                  </a:solidFill>
                  <a:cs typeface="+mn-ea"/>
                  <a:sym typeface="+mn-lt"/>
                </a:rPr>
                <a:t>在这里进行编辑内容，建议使用微软雅黑，大小可进行适当调整，模板中的所有图片都可进行替换编辑。在这里进行编辑内容，建议使用微软雅黑，大小可进行适当调整，</a:t>
              </a:r>
              <a:endParaRPr lang="en-US" altLang="zh-CN" sz="400" dirty="0">
                <a:solidFill>
                  <a:schemeClr val="bg1">
                    <a:lumMod val="50000"/>
                  </a:schemeClr>
                </a:solidFill>
                <a:cs typeface="+mn-ea"/>
                <a:sym typeface="+mn-lt"/>
              </a:endParaRPr>
            </a:p>
          </p:txBody>
        </p:sp>
      </p:grpSp>
      <p:grpSp>
        <p:nvGrpSpPr>
          <p:cNvPr id="20" name="组合 51"/>
          <p:cNvGrpSpPr/>
          <p:nvPr/>
        </p:nvGrpSpPr>
        <p:grpSpPr>
          <a:xfrm>
            <a:off x="6387857" y="1283106"/>
            <a:ext cx="2128205" cy="538368"/>
            <a:chOff x="8925786" y="1428439"/>
            <a:chExt cx="2837608" cy="717823"/>
          </a:xfrm>
        </p:grpSpPr>
        <p:sp>
          <p:nvSpPr>
            <p:cNvPr id="53" name="Rectangle 5"/>
            <p:cNvSpPr/>
            <p:nvPr/>
          </p:nvSpPr>
          <p:spPr>
            <a:xfrm>
              <a:off x="8925786" y="1428439"/>
              <a:ext cx="2161277" cy="410369"/>
            </a:xfrm>
            <a:prstGeom prst="rect">
              <a:avLst/>
            </a:prstGeom>
          </p:spPr>
          <p:txBody>
            <a:bodyPr wrap="none">
              <a:spAutoFit/>
            </a:bodyPr>
            <a:lstStyle/>
            <a:p>
              <a:pPr defTabSz="685800">
                <a:spcBef>
                  <a:spcPct val="0"/>
                </a:spcBef>
              </a:pPr>
              <a:r>
                <a:rPr lang="zh-CN" altLang="en-US" sz="1400" b="1" noProof="1">
                  <a:solidFill>
                    <a:schemeClr val="bg1">
                      <a:lumMod val="50000"/>
                    </a:schemeClr>
                  </a:solidFill>
                  <a:cs typeface="+mn-ea"/>
                  <a:sym typeface="+mn-lt"/>
                </a:rPr>
                <a:t>点击此处输入标题</a:t>
              </a:r>
              <a:endParaRPr lang="en-US" sz="1400" b="1" noProof="1">
                <a:solidFill>
                  <a:schemeClr val="bg1">
                    <a:lumMod val="50000"/>
                  </a:schemeClr>
                </a:solidFill>
                <a:cs typeface="+mn-ea"/>
                <a:sym typeface="+mn-lt"/>
              </a:endParaRPr>
            </a:p>
          </p:txBody>
        </p:sp>
        <p:sp>
          <p:nvSpPr>
            <p:cNvPr id="54" name="Rectangle 11"/>
            <p:cNvSpPr/>
            <p:nvPr/>
          </p:nvSpPr>
          <p:spPr>
            <a:xfrm>
              <a:off x="8925786" y="1859004"/>
              <a:ext cx="2837608" cy="287258"/>
            </a:xfrm>
            <a:prstGeom prst="rect">
              <a:avLst/>
            </a:prstGeom>
          </p:spPr>
          <p:txBody>
            <a:bodyPr wrap="square">
              <a:spAutoFit/>
            </a:bodyPr>
            <a:lstStyle/>
            <a:p>
              <a:pPr>
                <a:buClr>
                  <a:srgbClr val="E24848"/>
                </a:buClr>
              </a:pPr>
              <a:r>
                <a:rPr lang="zh-CN" altLang="en-US" sz="400" noProof="1">
                  <a:solidFill>
                    <a:schemeClr val="bg1">
                      <a:lumMod val="50000"/>
                    </a:schemeClr>
                  </a:solidFill>
                  <a:cs typeface="+mn-ea"/>
                  <a:sym typeface="+mn-lt"/>
                </a:rPr>
                <a:t>在这里进行编辑内容，建议使用微软雅黑，大小可进行适当调整，模板中的所有图片都可进行替换编辑。在这里进行编辑内容，</a:t>
              </a:r>
              <a:endParaRPr lang="en-US" altLang="zh-CN" sz="400" dirty="0">
                <a:solidFill>
                  <a:schemeClr val="bg1">
                    <a:lumMod val="50000"/>
                  </a:schemeClr>
                </a:solidFill>
                <a:cs typeface="+mn-ea"/>
                <a:sym typeface="+mn-lt"/>
              </a:endParaRPr>
            </a:p>
          </p:txBody>
        </p:sp>
      </p:grpSp>
      <p:grpSp>
        <p:nvGrpSpPr>
          <p:cNvPr id="21" name="组合 54"/>
          <p:cNvGrpSpPr/>
          <p:nvPr/>
        </p:nvGrpSpPr>
        <p:grpSpPr>
          <a:xfrm>
            <a:off x="6372198" y="3328219"/>
            <a:ext cx="2128205" cy="530385"/>
            <a:chOff x="8925786" y="1428439"/>
            <a:chExt cx="2837608" cy="707181"/>
          </a:xfrm>
        </p:grpSpPr>
        <p:sp>
          <p:nvSpPr>
            <p:cNvPr id="56" name="Rectangle 5"/>
            <p:cNvSpPr/>
            <p:nvPr/>
          </p:nvSpPr>
          <p:spPr>
            <a:xfrm>
              <a:off x="8925786" y="1428439"/>
              <a:ext cx="2161277" cy="410370"/>
            </a:xfrm>
            <a:prstGeom prst="rect">
              <a:avLst/>
            </a:prstGeom>
          </p:spPr>
          <p:txBody>
            <a:bodyPr wrap="none">
              <a:spAutoFit/>
            </a:bodyPr>
            <a:lstStyle/>
            <a:p>
              <a:pPr defTabSz="685800">
                <a:spcBef>
                  <a:spcPct val="0"/>
                </a:spcBef>
              </a:pPr>
              <a:r>
                <a:rPr lang="zh-CN" altLang="en-US" sz="1400" b="1" noProof="1">
                  <a:solidFill>
                    <a:schemeClr val="bg1">
                      <a:lumMod val="50000"/>
                    </a:schemeClr>
                  </a:solidFill>
                  <a:cs typeface="+mn-ea"/>
                  <a:sym typeface="+mn-lt"/>
                </a:rPr>
                <a:t>点击此处输入标题</a:t>
              </a:r>
              <a:endParaRPr lang="en-US" sz="1400" b="1" noProof="1">
                <a:solidFill>
                  <a:schemeClr val="bg1">
                    <a:lumMod val="50000"/>
                  </a:schemeClr>
                </a:solidFill>
                <a:cs typeface="+mn-ea"/>
                <a:sym typeface="+mn-lt"/>
              </a:endParaRPr>
            </a:p>
          </p:txBody>
        </p:sp>
        <p:sp>
          <p:nvSpPr>
            <p:cNvPr id="57" name="Rectangle 11"/>
            <p:cNvSpPr/>
            <p:nvPr/>
          </p:nvSpPr>
          <p:spPr>
            <a:xfrm>
              <a:off x="8925786" y="1848361"/>
              <a:ext cx="2837608" cy="287259"/>
            </a:xfrm>
            <a:prstGeom prst="rect">
              <a:avLst/>
            </a:prstGeom>
          </p:spPr>
          <p:txBody>
            <a:bodyPr wrap="square">
              <a:spAutoFit/>
            </a:bodyPr>
            <a:lstStyle/>
            <a:p>
              <a:pPr>
                <a:buClr>
                  <a:srgbClr val="E24848"/>
                </a:buClr>
              </a:pPr>
              <a:r>
                <a:rPr lang="zh-CN" altLang="en-US" sz="400" noProof="1">
                  <a:solidFill>
                    <a:schemeClr val="bg1">
                      <a:lumMod val="50000"/>
                    </a:schemeClr>
                  </a:solidFill>
                  <a:cs typeface="+mn-ea"/>
                  <a:sym typeface="+mn-lt"/>
                </a:rPr>
                <a:t>在这里进行编辑内容，建议使用微软雅黑，大小可进行适当调整，模板中的所有图片都可进行替换编辑。在这里进行编辑内容，建议使用微软雅黑，大小可进行适当调整，</a:t>
              </a:r>
              <a:endParaRPr lang="en-US" altLang="zh-CN" sz="400" dirty="0">
                <a:solidFill>
                  <a:schemeClr val="bg1">
                    <a:lumMod val="50000"/>
                  </a:schemeClr>
                </a:solidFill>
                <a:cs typeface="+mn-ea"/>
                <a:sym typeface="+mn-lt"/>
              </a:endParaRPr>
            </a:p>
          </p:txBody>
        </p:sp>
      </p:grpSp>
      <p:grpSp>
        <p:nvGrpSpPr>
          <p:cNvPr id="22" name="组合 59"/>
          <p:cNvGrpSpPr/>
          <p:nvPr/>
        </p:nvGrpSpPr>
        <p:grpSpPr>
          <a:xfrm flipH="1">
            <a:off x="335303" y="2305663"/>
            <a:ext cx="2128205" cy="523923"/>
            <a:chOff x="8925786" y="1428439"/>
            <a:chExt cx="2837608" cy="698563"/>
          </a:xfrm>
        </p:grpSpPr>
        <p:sp>
          <p:nvSpPr>
            <p:cNvPr id="67" name="Rectangle 5"/>
            <p:cNvSpPr/>
            <p:nvPr/>
          </p:nvSpPr>
          <p:spPr>
            <a:xfrm>
              <a:off x="8925786" y="1428439"/>
              <a:ext cx="2161277" cy="410369"/>
            </a:xfrm>
            <a:prstGeom prst="rect">
              <a:avLst/>
            </a:prstGeom>
          </p:spPr>
          <p:txBody>
            <a:bodyPr wrap="none">
              <a:spAutoFit/>
            </a:bodyPr>
            <a:lstStyle/>
            <a:p>
              <a:pPr algn="r" defTabSz="685800">
                <a:spcBef>
                  <a:spcPct val="0"/>
                </a:spcBef>
              </a:pPr>
              <a:r>
                <a:rPr lang="zh-CN" altLang="en-US" sz="1400" b="1" noProof="1">
                  <a:solidFill>
                    <a:schemeClr val="bg1">
                      <a:lumMod val="50000"/>
                    </a:schemeClr>
                  </a:solidFill>
                  <a:cs typeface="+mn-ea"/>
                  <a:sym typeface="+mn-lt"/>
                </a:rPr>
                <a:t>点击此处输入标题</a:t>
              </a:r>
              <a:endParaRPr lang="en-US" sz="1400" b="1" noProof="1">
                <a:solidFill>
                  <a:schemeClr val="bg1">
                    <a:lumMod val="50000"/>
                  </a:schemeClr>
                </a:solidFill>
                <a:cs typeface="+mn-ea"/>
                <a:sym typeface="+mn-lt"/>
              </a:endParaRPr>
            </a:p>
          </p:txBody>
        </p:sp>
        <p:sp>
          <p:nvSpPr>
            <p:cNvPr id="68" name="Rectangle 11"/>
            <p:cNvSpPr/>
            <p:nvPr/>
          </p:nvSpPr>
          <p:spPr>
            <a:xfrm>
              <a:off x="8925786" y="1839744"/>
              <a:ext cx="2837608" cy="287258"/>
            </a:xfrm>
            <a:prstGeom prst="rect">
              <a:avLst/>
            </a:prstGeom>
          </p:spPr>
          <p:txBody>
            <a:bodyPr wrap="square">
              <a:spAutoFit/>
            </a:bodyPr>
            <a:lstStyle/>
            <a:p>
              <a:pPr algn="r">
                <a:buClr>
                  <a:srgbClr val="E24848"/>
                </a:buClr>
              </a:pPr>
              <a:r>
                <a:rPr lang="zh-CN" altLang="en-US" sz="400" noProof="1">
                  <a:solidFill>
                    <a:schemeClr val="bg1">
                      <a:lumMod val="50000"/>
                    </a:schemeClr>
                  </a:solidFill>
                  <a:cs typeface="+mn-ea"/>
                  <a:sym typeface="+mn-lt"/>
                </a:rPr>
                <a:t>在这里进行编辑内容，建议使用微软雅黑，大小可进行适当调整，模板中的所有图片都可进行替换编辑。在这里进行编辑内容</a:t>
              </a:r>
              <a:endParaRPr lang="en-US" altLang="zh-CN" sz="400" dirty="0">
                <a:solidFill>
                  <a:schemeClr val="bg1">
                    <a:lumMod val="50000"/>
                  </a:schemeClr>
                </a:solidFill>
                <a:cs typeface="+mn-ea"/>
                <a:sym typeface="+mn-lt"/>
              </a:endParaRPr>
            </a:p>
          </p:txBody>
        </p:sp>
      </p:grpSp>
      <p:grpSp>
        <p:nvGrpSpPr>
          <p:cNvPr id="23" name="组合 60"/>
          <p:cNvGrpSpPr/>
          <p:nvPr/>
        </p:nvGrpSpPr>
        <p:grpSpPr>
          <a:xfrm flipH="1">
            <a:off x="699946" y="1283106"/>
            <a:ext cx="2128205" cy="538368"/>
            <a:chOff x="8925786" y="1428439"/>
            <a:chExt cx="2837608" cy="717823"/>
          </a:xfrm>
        </p:grpSpPr>
        <p:sp>
          <p:nvSpPr>
            <p:cNvPr id="65" name="Rectangle 5"/>
            <p:cNvSpPr/>
            <p:nvPr/>
          </p:nvSpPr>
          <p:spPr>
            <a:xfrm>
              <a:off x="8925786" y="1428439"/>
              <a:ext cx="2161277" cy="410369"/>
            </a:xfrm>
            <a:prstGeom prst="rect">
              <a:avLst/>
            </a:prstGeom>
          </p:spPr>
          <p:txBody>
            <a:bodyPr wrap="none">
              <a:spAutoFit/>
            </a:bodyPr>
            <a:lstStyle/>
            <a:p>
              <a:pPr algn="r" defTabSz="685800">
                <a:spcBef>
                  <a:spcPct val="0"/>
                </a:spcBef>
              </a:pPr>
              <a:r>
                <a:rPr lang="zh-CN" altLang="en-US" sz="1400" b="1" noProof="1">
                  <a:solidFill>
                    <a:schemeClr val="bg1">
                      <a:lumMod val="50000"/>
                    </a:schemeClr>
                  </a:solidFill>
                  <a:cs typeface="+mn-ea"/>
                  <a:sym typeface="+mn-lt"/>
                </a:rPr>
                <a:t>点击此处输入标题</a:t>
              </a:r>
              <a:endParaRPr lang="en-US" sz="1400" b="1" noProof="1">
                <a:solidFill>
                  <a:schemeClr val="bg1">
                    <a:lumMod val="50000"/>
                  </a:schemeClr>
                </a:solidFill>
                <a:cs typeface="+mn-ea"/>
                <a:sym typeface="+mn-lt"/>
              </a:endParaRPr>
            </a:p>
          </p:txBody>
        </p:sp>
        <p:sp>
          <p:nvSpPr>
            <p:cNvPr id="66" name="Rectangle 11"/>
            <p:cNvSpPr/>
            <p:nvPr/>
          </p:nvSpPr>
          <p:spPr>
            <a:xfrm>
              <a:off x="8925786" y="1859004"/>
              <a:ext cx="2837608" cy="287258"/>
            </a:xfrm>
            <a:prstGeom prst="rect">
              <a:avLst/>
            </a:prstGeom>
          </p:spPr>
          <p:txBody>
            <a:bodyPr wrap="square">
              <a:spAutoFit/>
            </a:bodyPr>
            <a:lstStyle/>
            <a:p>
              <a:pPr algn="r">
                <a:buClr>
                  <a:srgbClr val="E24848"/>
                </a:buClr>
              </a:pPr>
              <a:r>
                <a:rPr lang="zh-CN" altLang="en-US" sz="400" noProof="1">
                  <a:solidFill>
                    <a:schemeClr val="bg1">
                      <a:lumMod val="50000"/>
                    </a:schemeClr>
                  </a:solidFill>
                  <a:cs typeface="+mn-ea"/>
                  <a:sym typeface="+mn-lt"/>
                </a:rPr>
                <a:t>在这里进行编辑内容，建议使用微软雅黑，大小可进行适当调整，模板中的所有图片都可进行替换编辑。在这里进行编辑内容，</a:t>
              </a:r>
              <a:endParaRPr lang="en-US" altLang="zh-CN" sz="400" dirty="0">
                <a:solidFill>
                  <a:schemeClr val="bg1">
                    <a:lumMod val="50000"/>
                  </a:schemeClr>
                </a:solidFill>
                <a:cs typeface="+mn-ea"/>
                <a:sym typeface="+mn-lt"/>
              </a:endParaRPr>
            </a:p>
          </p:txBody>
        </p:sp>
      </p:grpSp>
      <p:grpSp>
        <p:nvGrpSpPr>
          <p:cNvPr id="24" name="组合 61"/>
          <p:cNvGrpSpPr/>
          <p:nvPr/>
        </p:nvGrpSpPr>
        <p:grpSpPr>
          <a:xfrm flipH="1">
            <a:off x="715605" y="3328220"/>
            <a:ext cx="2128205" cy="509478"/>
            <a:chOff x="8925786" y="1428439"/>
            <a:chExt cx="2837608" cy="679303"/>
          </a:xfrm>
        </p:grpSpPr>
        <p:sp>
          <p:nvSpPr>
            <p:cNvPr id="63" name="Rectangle 5"/>
            <p:cNvSpPr/>
            <p:nvPr/>
          </p:nvSpPr>
          <p:spPr>
            <a:xfrm>
              <a:off x="8925786" y="1428439"/>
              <a:ext cx="2161277" cy="410369"/>
            </a:xfrm>
            <a:prstGeom prst="rect">
              <a:avLst/>
            </a:prstGeom>
          </p:spPr>
          <p:txBody>
            <a:bodyPr wrap="none">
              <a:spAutoFit/>
            </a:bodyPr>
            <a:lstStyle/>
            <a:p>
              <a:pPr algn="r" defTabSz="685800">
                <a:spcBef>
                  <a:spcPct val="0"/>
                </a:spcBef>
              </a:pPr>
              <a:r>
                <a:rPr lang="zh-CN" altLang="en-US" sz="1400" b="1" noProof="1">
                  <a:solidFill>
                    <a:schemeClr val="bg1">
                      <a:lumMod val="50000"/>
                    </a:schemeClr>
                  </a:solidFill>
                  <a:cs typeface="+mn-ea"/>
                  <a:sym typeface="+mn-lt"/>
                </a:rPr>
                <a:t>点击此处输入标题</a:t>
              </a:r>
              <a:endParaRPr lang="en-US" sz="1400" b="1" noProof="1">
                <a:solidFill>
                  <a:schemeClr val="bg1">
                    <a:lumMod val="50000"/>
                  </a:schemeClr>
                </a:solidFill>
                <a:cs typeface="+mn-ea"/>
                <a:sym typeface="+mn-lt"/>
              </a:endParaRPr>
            </a:p>
          </p:txBody>
        </p:sp>
        <p:sp>
          <p:nvSpPr>
            <p:cNvPr id="64" name="Rectangle 11"/>
            <p:cNvSpPr/>
            <p:nvPr/>
          </p:nvSpPr>
          <p:spPr>
            <a:xfrm>
              <a:off x="8925786" y="1820484"/>
              <a:ext cx="2837608" cy="287258"/>
            </a:xfrm>
            <a:prstGeom prst="rect">
              <a:avLst/>
            </a:prstGeom>
          </p:spPr>
          <p:txBody>
            <a:bodyPr wrap="square">
              <a:spAutoFit/>
            </a:bodyPr>
            <a:lstStyle/>
            <a:p>
              <a:pPr algn="r">
                <a:buClr>
                  <a:srgbClr val="E24848"/>
                </a:buClr>
              </a:pPr>
              <a:r>
                <a:rPr lang="zh-CN" altLang="en-US" sz="400" noProof="1">
                  <a:solidFill>
                    <a:schemeClr val="bg1">
                      <a:lumMod val="50000"/>
                    </a:schemeClr>
                  </a:solidFill>
                  <a:cs typeface="+mn-ea"/>
                  <a:sym typeface="+mn-lt"/>
                </a:rPr>
                <a:t>在这里进行编辑内容，建议使用微软雅黑，大小可进行适当调整，模板中的所有图片都可进行替换编辑。在这里进行编辑内容，</a:t>
              </a:r>
              <a:endParaRPr lang="en-US" altLang="zh-CN" sz="400" dirty="0">
                <a:solidFill>
                  <a:schemeClr val="bg1">
                    <a:lumMod val="50000"/>
                  </a:schemeClr>
                </a:solidFill>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par>
                          <p:cTn id="10" fill="hold">
                            <p:stCondLst>
                              <p:cond delay="500"/>
                            </p:stCondLst>
                            <p:childTnLst>
                              <p:par>
                                <p:cTn id="11" presetID="22" presetClass="entr" presetSubtype="4"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par>
                                <p:cTn id="14" presetID="22" presetClass="entr" presetSubtype="4" fill="hold"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down)">
                                      <p:cBhvr>
                                        <p:cTn id="16" dur="500"/>
                                        <p:tgtEl>
                                          <p:spTgt spid="2"/>
                                        </p:tgtEl>
                                      </p:cBhvr>
                                    </p:animEffect>
                                  </p:childTnLst>
                                </p:cTn>
                              </p:par>
                            </p:childTnLst>
                          </p:cTn>
                        </p:par>
                        <p:par>
                          <p:cTn id="17" fill="hold">
                            <p:stCondLst>
                              <p:cond delay="1000"/>
                            </p:stCondLst>
                            <p:childTnLst>
                              <p:par>
                                <p:cTn id="18" presetID="42" presetClass="entr" presetSubtype="0"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fade">
                                      <p:cBhvr>
                                        <p:cTn id="20" dur="1000"/>
                                        <p:tgtEl>
                                          <p:spTgt spid="23"/>
                                        </p:tgtEl>
                                      </p:cBhvr>
                                    </p:animEffect>
                                    <p:anim calcmode="lin" valueType="num">
                                      <p:cBhvr>
                                        <p:cTn id="21" dur="1000" fill="hold"/>
                                        <p:tgtEl>
                                          <p:spTgt spid="23"/>
                                        </p:tgtEl>
                                        <p:attrNameLst>
                                          <p:attrName>ppt_x</p:attrName>
                                        </p:attrNameLst>
                                      </p:cBhvr>
                                      <p:tavLst>
                                        <p:tav tm="0">
                                          <p:val>
                                            <p:strVal val="#ppt_x"/>
                                          </p:val>
                                        </p:tav>
                                        <p:tav tm="100000">
                                          <p:val>
                                            <p:strVal val="#ppt_x"/>
                                          </p:val>
                                        </p:tav>
                                      </p:tavLst>
                                    </p:anim>
                                    <p:anim calcmode="lin" valueType="num">
                                      <p:cBhvr>
                                        <p:cTn id="22" dur="1000" fill="hold"/>
                                        <p:tgtEl>
                                          <p:spTgt spid="23"/>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nodeType="after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1000"/>
                                        <p:tgtEl>
                                          <p:spTgt spid="22"/>
                                        </p:tgtEl>
                                      </p:cBhvr>
                                    </p:animEffect>
                                    <p:anim calcmode="lin" valueType="num">
                                      <p:cBhvr>
                                        <p:cTn id="27" dur="1000" fill="hold"/>
                                        <p:tgtEl>
                                          <p:spTgt spid="22"/>
                                        </p:tgtEl>
                                        <p:attrNameLst>
                                          <p:attrName>ppt_x</p:attrName>
                                        </p:attrNameLst>
                                      </p:cBhvr>
                                      <p:tavLst>
                                        <p:tav tm="0">
                                          <p:val>
                                            <p:strVal val="#ppt_x"/>
                                          </p:val>
                                        </p:tav>
                                        <p:tav tm="100000">
                                          <p:val>
                                            <p:strVal val="#ppt_x"/>
                                          </p:val>
                                        </p:tav>
                                      </p:tavLst>
                                    </p:anim>
                                    <p:anim calcmode="lin" valueType="num">
                                      <p:cBhvr>
                                        <p:cTn id="28" dur="1000" fill="hold"/>
                                        <p:tgtEl>
                                          <p:spTgt spid="22"/>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nodeType="after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1000"/>
                                        <p:tgtEl>
                                          <p:spTgt spid="24"/>
                                        </p:tgtEl>
                                      </p:cBhvr>
                                    </p:animEffect>
                                    <p:anim calcmode="lin" valueType="num">
                                      <p:cBhvr>
                                        <p:cTn id="33" dur="1000" fill="hold"/>
                                        <p:tgtEl>
                                          <p:spTgt spid="24"/>
                                        </p:tgtEl>
                                        <p:attrNameLst>
                                          <p:attrName>ppt_x</p:attrName>
                                        </p:attrNameLst>
                                      </p:cBhvr>
                                      <p:tavLst>
                                        <p:tav tm="0">
                                          <p:val>
                                            <p:strVal val="#ppt_x"/>
                                          </p:val>
                                        </p:tav>
                                        <p:tav tm="100000">
                                          <p:val>
                                            <p:strVal val="#ppt_x"/>
                                          </p:val>
                                        </p:tav>
                                      </p:tavLst>
                                    </p:anim>
                                    <p:anim calcmode="lin" valueType="num">
                                      <p:cBhvr>
                                        <p:cTn id="34" dur="1000" fill="hold"/>
                                        <p:tgtEl>
                                          <p:spTgt spid="24"/>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1000" fill="hold"/>
                                        <p:tgtEl>
                                          <p:spTgt spid="20"/>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Effect transition="in" filter="fade">
                                      <p:cBhvr>
                                        <p:cTn id="44" dur="1000"/>
                                        <p:tgtEl>
                                          <p:spTgt spid="19"/>
                                        </p:tgtEl>
                                      </p:cBhvr>
                                    </p:animEffect>
                                    <p:anim calcmode="lin" valueType="num">
                                      <p:cBhvr>
                                        <p:cTn id="45" dur="1000" fill="hold"/>
                                        <p:tgtEl>
                                          <p:spTgt spid="19"/>
                                        </p:tgtEl>
                                        <p:attrNameLst>
                                          <p:attrName>ppt_x</p:attrName>
                                        </p:attrNameLst>
                                      </p:cBhvr>
                                      <p:tavLst>
                                        <p:tav tm="0">
                                          <p:val>
                                            <p:strVal val="#ppt_x"/>
                                          </p:val>
                                        </p:tav>
                                        <p:tav tm="100000">
                                          <p:val>
                                            <p:strVal val="#ppt_x"/>
                                          </p:val>
                                        </p:tav>
                                      </p:tavLst>
                                    </p:anim>
                                    <p:anim calcmode="lin" valueType="num">
                                      <p:cBhvr>
                                        <p:cTn id="46" dur="1000" fill="hold"/>
                                        <p:tgtEl>
                                          <p:spTgt spid="19"/>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1000"/>
                                        <p:tgtEl>
                                          <p:spTgt spid="21"/>
                                        </p:tgtEl>
                                      </p:cBhvr>
                                    </p:animEffect>
                                    <p:anim calcmode="lin" valueType="num">
                                      <p:cBhvr>
                                        <p:cTn id="51" dur="1000" fill="hold"/>
                                        <p:tgtEl>
                                          <p:spTgt spid="21"/>
                                        </p:tgtEl>
                                        <p:attrNameLst>
                                          <p:attrName>ppt_x</p:attrName>
                                        </p:attrNameLst>
                                      </p:cBhvr>
                                      <p:tavLst>
                                        <p:tav tm="0">
                                          <p:val>
                                            <p:strVal val="#ppt_x"/>
                                          </p:val>
                                        </p:tav>
                                        <p:tav tm="100000">
                                          <p:val>
                                            <p:strVal val="#ppt_x"/>
                                          </p:val>
                                        </p:tav>
                                      </p:tavLst>
                                    </p:anim>
                                    <p:anim calcmode="lin" valueType="num">
                                      <p:cBhvr>
                                        <p:cTn id="5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28"/>
          <p:cNvGrpSpPr/>
          <p:nvPr/>
        </p:nvGrpSpPr>
        <p:grpSpPr>
          <a:xfrm>
            <a:off x="3587323" y="1837818"/>
            <a:ext cx="1095323" cy="1094926"/>
            <a:chOff x="4782475" y="2450991"/>
            <a:chExt cx="1460240" cy="1460240"/>
          </a:xfrm>
        </p:grpSpPr>
        <p:sp>
          <p:nvSpPr>
            <p:cNvPr id="30" name="Freeform 5"/>
            <p:cNvSpPr/>
            <p:nvPr/>
          </p:nvSpPr>
          <p:spPr bwMode="auto">
            <a:xfrm>
              <a:off x="4782475" y="2450991"/>
              <a:ext cx="1460240" cy="1460240"/>
            </a:xfrm>
            <a:custGeom>
              <a:avLst/>
              <a:gdLst>
                <a:gd name="T0" fmla="*/ 87 w 251"/>
                <a:gd name="T1" fmla="*/ 230 h 251"/>
                <a:gd name="T2" fmla="*/ 77 w 251"/>
                <a:gd name="T3" fmla="*/ 152 h 251"/>
                <a:gd name="T4" fmla="*/ 157 w 251"/>
                <a:gd name="T5" fmla="*/ 190 h 251"/>
                <a:gd name="T6" fmla="*/ 193 w 251"/>
                <a:gd name="T7" fmla="*/ 142 h 251"/>
                <a:gd name="T8" fmla="*/ 152 w 251"/>
                <a:gd name="T9" fmla="*/ 79 h 251"/>
                <a:gd name="T10" fmla="*/ 251 w 251"/>
                <a:gd name="T11" fmla="*/ 103 h 251"/>
                <a:gd name="T12" fmla="*/ 251 w 251"/>
                <a:gd name="T13" fmla="*/ 103 h 251"/>
                <a:gd name="T14" fmla="*/ 251 w 251"/>
                <a:gd name="T15" fmla="*/ 23 h 251"/>
                <a:gd name="T16" fmla="*/ 235 w 251"/>
                <a:gd name="T17" fmla="*/ 21 h 251"/>
                <a:gd name="T18" fmla="*/ 60 w 251"/>
                <a:gd name="T19" fmla="*/ 60 h 251"/>
                <a:gd name="T20" fmla="*/ 19 w 251"/>
                <a:gd name="T21" fmla="*/ 235 h 251"/>
                <a:gd name="T22" fmla="*/ 22 w 251"/>
                <a:gd name="T23" fmla="*/ 251 h 251"/>
                <a:gd name="T24" fmla="*/ 96 w 251"/>
                <a:gd name="T25" fmla="*/ 251 h 251"/>
                <a:gd name="T26" fmla="*/ 87 w 251"/>
                <a:gd name="T27" fmla="*/ 230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1" h="251">
                  <a:moveTo>
                    <a:pt x="87" y="230"/>
                  </a:moveTo>
                  <a:cubicBezTo>
                    <a:pt x="71" y="209"/>
                    <a:pt x="69" y="182"/>
                    <a:pt x="77" y="152"/>
                  </a:cubicBezTo>
                  <a:cubicBezTo>
                    <a:pt x="96" y="186"/>
                    <a:pt x="120" y="204"/>
                    <a:pt x="157" y="190"/>
                  </a:cubicBezTo>
                  <a:cubicBezTo>
                    <a:pt x="179" y="182"/>
                    <a:pt x="192" y="164"/>
                    <a:pt x="193" y="142"/>
                  </a:cubicBezTo>
                  <a:cubicBezTo>
                    <a:pt x="195" y="112"/>
                    <a:pt x="180" y="91"/>
                    <a:pt x="152" y="79"/>
                  </a:cubicBezTo>
                  <a:cubicBezTo>
                    <a:pt x="189" y="69"/>
                    <a:pt x="222" y="77"/>
                    <a:pt x="251" y="103"/>
                  </a:cubicBezTo>
                  <a:cubicBezTo>
                    <a:pt x="251" y="103"/>
                    <a:pt x="251" y="103"/>
                    <a:pt x="251" y="103"/>
                  </a:cubicBezTo>
                  <a:cubicBezTo>
                    <a:pt x="251" y="23"/>
                    <a:pt x="251" y="23"/>
                    <a:pt x="251" y="23"/>
                  </a:cubicBezTo>
                  <a:cubicBezTo>
                    <a:pt x="246" y="23"/>
                    <a:pt x="240" y="22"/>
                    <a:pt x="235" y="21"/>
                  </a:cubicBezTo>
                  <a:cubicBezTo>
                    <a:pt x="169" y="0"/>
                    <a:pt x="109" y="11"/>
                    <a:pt x="60" y="60"/>
                  </a:cubicBezTo>
                  <a:cubicBezTo>
                    <a:pt x="9" y="109"/>
                    <a:pt x="0" y="169"/>
                    <a:pt x="19" y="235"/>
                  </a:cubicBezTo>
                  <a:cubicBezTo>
                    <a:pt x="21" y="240"/>
                    <a:pt x="22" y="246"/>
                    <a:pt x="22" y="251"/>
                  </a:cubicBezTo>
                  <a:cubicBezTo>
                    <a:pt x="96" y="251"/>
                    <a:pt x="96" y="251"/>
                    <a:pt x="96" y="251"/>
                  </a:cubicBezTo>
                  <a:cubicBezTo>
                    <a:pt x="96" y="245"/>
                    <a:pt x="93" y="238"/>
                    <a:pt x="87" y="23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mn-ea"/>
                <a:sym typeface="+mn-lt"/>
              </a:endParaRPr>
            </a:p>
          </p:txBody>
        </p:sp>
        <p:sp>
          <p:nvSpPr>
            <p:cNvPr id="31" name="Freeform 190"/>
            <p:cNvSpPr>
              <a:spLocks noChangeAspect="1" noEditPoints="1"/>
            </p:cNvSpPr>
            <p:nvPr/>
          </p:nvSpPr>
          <p:spPr bwMode="auto">
            <a:xfrm>
              <a:off x="5451179" y="3111405"/>
              <a:ext cx="317217" cy="257283"/>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bg1"/>
            </a:solidFill>
            <a:ln>
              <a:noFill/>
            </a:ln>
          </p:spPr>
          <p:txBody>
            <a:bodyPr vert="horz" wrap="square" lIns="91440" tIns="45720" rIns="91440" bIns="45720" numCol="1" anchor="t" anchorCtr="0" compatLnSpc="1"/>
            <a:lstStyle/>
            <a:p>
              <a:endParaRPr lang="zh-CN" altLang="en-US">
                <a:cs typeface="+mn-ea"/>
                <a:sym typeface="+mn-lt"/>
              </a:endParaRPr>
            </a:p>
          </p:txBody>
        </p:sp>
      </p:grpSp>
      <p:grpSp>
        <p:nvGrpSpPr>
          <p:cNvPr id="9" name="组合 31"/>
          <p:cNvGrpSpPr/>
          <p:nvPr/>
        </p:nvGrpSpPr>
        <p:grpSpPr>
          <a:xfrm>
            <a:off x="4682647" y="1833198"/>
            <a:ext cx="1099944" cy="1099546"/>
            <a:chOff x="6242716" y="2444830"/>
            <a:chExt cx="1466401" cy="1466401"/>
          </a:xfrm>
        </p:grpSpPr>
        <p:sp>
          <p:nvSpPr>
            <p:cNvPr id="33" name="Freeform 6"/>
            <p:cNvSpPr/>
            <p:nvPr/>
          </p:nvSpPr>
          <p:spPr bwMode="auto">
            <a:xfrm>
              <a:off x="6242716" y="2444830"/>
              <a:ext cx="1466401" cy="1466401"/>
            </a:xfrm>
            <a:custGeom>
              <a:avLst/>
              <a:gdLst>
                <a:gd name="T0" fmla="*/ 93 w 252"/>
                <a:gd name="T1" fmla="*/ 79 h 252"/>
                <a:gd name="T2" fmla="*/ 76 w 252"/>
                <a:gd name="T3" fmla="*/ 182 h 252"/>
                <a:gd name="T4" fmla="*/ 171 w 252"/>
                <a:gd name="T5" fmla="*/ 162 h 252"/>
                <a:gd name="T6" fmla="*/ 164 w 252"/>
                <a:gd name="T7" fmla="*/ 230 h 252"/>
                <a:gd name="T8" fmla="*/ 154 w 252"/>
                <a:gd name="T9" fmla="*/ 252 h 252"/>
                <a:gd name="T10" fmla="*/ 230 w 252"/>
                <a:gd name="T11" fmla="*/ 252 h 252"/>
                <a:gd name="T12" fmla="*/ 232 w 252"/>
                <a:gd name="T13" fmla="*/ 238 h 252"/>
                <a:gd name="T14" fmla="*/ 193 w 252"/>
                <a:gd name="T15" fmla="*/ 61 h 252"/>
                <a:gd name="T16" fmla="*/ 14 w 252"/>
                <a:gd name="T17" fmla="*/ 21 h 252"/>
                <a:gd name="T18" fmla="*/ 0 w 252"/>
                <a:gd name="T19" fmla="*/ 24 h 252"/>
                <a:gd name="T20" fmla="*/ 0 w 252"/>
                <a:gd name="T21" fmla="*/ 104 h 252"/>
                <a:gd name="T22" fmla="*/ 93 w 252"/>
                <a:gd name="T23" fmla="*/ 79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2" h="252">
                  <a:moveTo>
                    <a:pt x="93" y="79"/>
                  </a:moveTo>
                  <a:cubicBezTo>
                    <a:pt x="50" y="120"/>
                    <a:pt x="45" y="155"/>
                    <a:pt x="76" y="182"/>
                  </a:cubicBezTo>
                  <a:cubicBezTo>
                    <a:pt x="105" y="208"/>
                    <a:pt x="141" y="200"/>
                    <a:pt x="171" y="162"/>
                  </a:cubicBezTo>
                  <a:cubicBezTo>
                    <a:pt x="180" y="179"/>
                    <a:pt x="179" y="208"/>
                    <a:pt x="164" y="230"/>
                  </a:cubicBezTo>
                  <a:cubicBezTo>
                    <a:pt x="157" y="238"/>
                    <a:pt x="154" y="246"/>
                    <a:pt x="154" y="252"/>
                  </a:cubicBezTo>
                  <a:cubicBezTo>
                    <a:pt x="230" y="252"/>
                    <a:pt x="230" y="252"/>
                    <a:pt x="230" y="252"/>
                  </a:cubicBezTo>
                  <a:cubicBezTo>
                    <a:pt x="230" y="248"/>
                    <a:pt x="231" y="243"/>
                    <a:pt x="232" y="238"/>
                  </a:cubicBezTo>
                  <a:cubicBezTo>
                    <a:pt x="252" y="171"/>
                    <a:pt x="243" y="111"/>
                    <a:pt x="193" y="61"/>
                  </a:cubicBezTo>
                  <a:cubicBezTo>
                    <a:pt x="143" y="10"/>
                    <a:pt x="82" y="0"/>
                    <a:pt x="14" y="21"/>
                  </a:cubicBezTo>
                  <a:cubicBezTo>
                    <a:pt x="10" y="23"/>
                    <a:pt x="5" y="23"/>
                    <a:pt x="0" y="24"/>
                  </a:cubicBezTo>
                  <a:cubicBezTo>
                    <a:pt x="0" y="104"/>
                    <a:pt x="0" y="104"/>
                    <a:pt x="0" y="104"/>
                  </a:cubicBezTo>
                  <a:cubicBezTo>
                    <a:pt x="28" y="83"/>
                    <a:pt x="57" y="70"/>
                    <a:pt x="93" y="79"/>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mn-ea"/>
                <a:sym typeface="+mn-lt"/>
              </a:endParaRPr>
            </a:p>
          </p:txBody>
        </p:sp>
        <p:grpSp>
          <p:nvGrpSpPr>
            <p:cNvPr id="10" name="组合 33"/>
            <p:cNvGrpSpPr>
              <a:grpSpLocks noChangeAspect="1"/>
            </p:cNvGrpSpPr>
            <p:nvPr/>
          </p:nvGrpSpPr>
          <p:grpSpPr>
            <a:xfrm>
              <a:off x="6734385" y="3103733"/>
              <a:ext cx="317217" cy="316067"/>
              <a:chOff x="3618897" y="2279040"/>
              <a:chExt cx="706229" cy="703668"/>
            </a:xfrm>
            <a:solidFill>
              <a:schemeClr val="bg1"/>
            </a:solidFill>
          </p:grpSpPr>
          <p:sp>
            <p:nvSpPr>
              <p:cNvPr id="35" name="Freeform 9"/>
              <p:cNvSpPr>
                <a:spLocks noEditPoints="1"/>
              </p:cNvSpPr>
              <p:nvPr/>
            </p:nvSpPr>
            <p:spPr bwMode="auto">
              <a:xfrm>
                <a:off x="3713987" y="2279040"/>
                <a:ext cx="516048" cy="703668"/>
              </a:xfrm>
              <a:custGeom>
                <a:avLst/>
                <a:gdLst>
                  <a:gd name="T0" fmla="*/ 222 w 597"/>
                  <a:gd name="T1" fmla="*/ 575 h 814"/>
                  <a:gd name="T2" fmla="*/ 253 w 597"/>
                  <a:gd name="T3" fmla="*/ 598 h 814"/>
                  <a:gd name="T4" fmla="*/ 344 w 597"/>
                  <a:gd name="T5" fmla="*/ 598 h 814"/>
                  <a:gd name="T6" fmla="*/ 375 w 597"/>
                  <a:gd name="T7" fmla="*/ 575 h 814"/>
                  <a:gd name="T8" fmla="*/ 414 w 597"/>
                  <a:gd name="T9" fmla="*/ 509 h 814"/>
                  <a:gd name="T10" fmla="*/ 539 w 597"/>
                  <a:gd name="T11" fmla="*/ 298 h 814"/>
                  <a:gd name="T12" fmla="*/ 298 w 597"/>
                  <a:gd name="T13" fmla="*/ 57 h 814"/>
                  <a:gd name="T14" fmla="*/ 57 w 597"/>
                  <a:gd name="T15" fmla="*/ 298 h 814"/>
                  <a:gd name="T16" fmla="*/ 183 w 597"/>
                  <a:gd name="T17" fmla="*/ 509 h 814"/>
                  <a:gd name="T18" fmla="*/ 222 w 597"/>
                  <a:gd name="T19" fmla="*/ 575 h 814"/>
                  <a:gd name="T20" fmla="*/ 354 w 597"/>
                  <a:gd name="T21" fmla="*/ 782 h 814"/>
                  <a:gd name="T22" fmla="*/ 314 w 597"/>
                  <a:gd name="T23" fmla="*/ 814 h 814"/>
                  <a:gd name="T24" fmla="*/ 282 w 597"/>
                  <a:gd name="T25" fmla="*/ 814 h 814"/>
                  <a:gd name="T26" fmla="*/ 242 w 597"/>
                  <a:gd name="T27" fmla="*/ 782 h 814"/>
                  <a:gd name="T28" fmla="*/ 226 w 597"/>
                  <a:gd name="T29" fmla="*/ 782 h 814"/>
                  <a:gd name="T30" fmla="*/ 165 w 597"/>
                  <a:gd name="T31" fmla="*/ 722 h 814"/>
                  <a:gd name="T32" fmla="*/ 165 w 597"/>
                  <a:gd name="T33" fmla="*/ 576 h 814"/>
                  <a:gd name="T34" fmla="*/ 155 w 597"/>
                  <a:gd name="T35" fmla="*/ 559 h 814"/>
                  <a:gd name="T36" fmla="*/ 0 w 597"/>
                  <a:gd name="T37" fmla="*/ 298 h 814"/>
                  <a:gd name="T38" fmla="*/ 298 w 597"/>
                  <a:gd name="T39" fmla="*/ 0 h 814"/>
                  <a:gd name="T40" fmla="*/ 597 w 597"/>
                  <a:gd name="T41" fmla="*/ 298 h 814"/>
                  <a:gd name="T42" fmla="*/ 441 w 597"/>
                  <a:gd name="T43" fmla="*/ 559 h 814"/>
                  <a:gd name="T44" fmla="*/ 431 w 597"/>
                  <a:gd name="T45" fmla="*/ 576 h 814"/>
                  <a:gd name="T46" fmla="*/ 432 w 597"/>
                  <a:gd name="T47" fmla="*/ 722 h 814"/>
                  <a:gd name="T48" fmla="*/ 371 w 597"/>
                  <a:gd name="T49" fmla="*/ 782 h 814"/>
                  <a:gd name="T50" fmla="*/ 354 w 597"/>
                  <a:gd name="T51" fmla="*/ 782 h 8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97" h="814">
                    <a:moveTo>
                      <a:pt x="222" y="575"/>
                    </a:moveTo>
                    <a:cubicBezTo>
                      <a:pt x="224" y="589"/>
                      <a:pt x="238" y="598"/>
                      <a:pt x="253" y="598"/>
                    </a:cubicBezTo>
                    <a:cubicBezTo>
                      <a:pt x="344" y="598"/>
                      <a:pt x="344" y="598"/>
                      <a:pt x="344" y="598"/>
                    </a:cubicBezTo>
                    <a:cubicBezTo>
                      <a:pt x="358" y="598"/>
                      <a:pt x="373" y="589"/>
                      <a:pt x="375" y="575"/>
                    </a:cubicBezTo>
                    <a:cubicBezTo>
                      <a:pt x="377" y="547"/>
                      <a:pt x="390" y="523"/>
                      <a:pt x="414" y="509"/>
                    </a:cubicBezTo>
                    <a:cubicBezTo>
                      <a:pt x="491" y="467"/>
                      <a:pt x="539" y="386"/>
                      <a:pt x="539" y="298"/>
                    </a:cubicBezTo>
                    <a:cubicBezTo>
                      <a:pt x="539" y="165"/>
                      <a:pt x="431" y="57"/>
                      <a:pt x="298" y="57"/>
                    </a:cubicBezTo>
                    <a:cubicBezTo>
                      <a:pt x="165" y="57"/>
                      <a:pt x="57" y="165"/>
                      <a:pt x="57" y="298"/>
                    </a:cubicBezTo>
                    <a:cubicBezTo>
                      <a:pt x="57" y="386"/>
                      <a:pt x="105" y="467"/>
                      <a:pt x="183" y="509"/>
                    </a:cubicBezTo>
                    <a:cubicBezTo>
                      <a:pt x="207" y="523"/>
                      <a:pt x="219" y="547"/>
                      <a:pt x="222" y="575"/>
                    </a:cubicBezTo>
                    <a:close/>
                    <a:moveTo>
                      <a:pt x="354" y="782"/>
                    </a:moveTo>
                    <a:cubicBezTo>
                      <a:pt x="350" y="800"/>
                      <a:pt x="334" y="814"/>
                      <a:pt x="314" y="814"/>
                    </a:cubicBezTo>
                    <a:cubicBezTo>
                      <a:pt x="282" y="814"/>
                      <a:pt x="282" y="814"/>
                      <a:pt x="282" y="814"/>
                    </a:cubicBezTo>
                    <a:cubicBezTo>
                      <a:pt x="263" y="814"/>
                      <a:pt x="247" y="800"/>
                      <a:pt x="242" y="782"/>
                    </a:cubicBezTo>
                    <a:cubicBezTo>
                      <a:pt x="226" y="782"/>
                      <a:pt x="226" y="782"/>
                      <a:pt x="226" y="782"/>
                    </a:cubicBezTo>
                    <a:cubicBezTo>
                      <a:pt x="193" y="782"/>
                      <a:pt x="165" y="755"/>
                      <a:pt x="165" y="722"/>
                    </a:cubicBezTo>
                    <a:cubicBezTo>
                      <a:pt x="165" y="576"/>
                      <a:pt x="165" y="576"/>
                      <a:pt x="165" y="576"/>
                    </a:cubicBezTo>
                    <a:cubicBezTo>
                      <a:pt x="165" y="569"/>
                      <a:pt x="162" y="563"/>
                      <a:pt x="155" y="559"/>
                    </a:cubicBezTo>
                    <a:cubicBezTo>
                      <a:pt x="60" y="507"/>
                      <a:pt x="0" y="407"/>
                      <a:pt x="0" y="298"/>
                    </a:cubicBezTo>
                    <a:cubicBezTo>
                      <a:pt x="0" y="133"/>
                      <a:pt x="134" y="0"/>
                      <a:pt x="298" y="0"/>
                    </a:cubicBezTo>
                    <a:cubicBezTo>
                      <a:pt x="463" y="0"/>
                      <a:pt x="597" y="133"/>
                      <a:pt x="597" y="298"/>
                    </a:cubicBezTo>
                    <a:cubicBezTo>
                      <a:pt x="597" y="407"/>
                      <a:pt x="537" y="507"/>
                      <a:pt x="441" y="559"/>
                    </a:cubicBezTo>
                    <a:cubicBezTo>
                      <a:pt x="435" y="563"/>
                      <a:pt x="431" y="569"/>
                      <a:pt x="431" y="576"/>
                    </a:cubicBezTo>
                    <a:cubicBezTo>
                      <a:pt x="432" y="722"/>
                      <a:pt x="432" y="722"/>
                      <a:pt x="432" y="722"/>
                    </a:cubicBezTo>
                    <a:cubicBezTo>
                      <a:pt x="432" y="755"/>
                      <a:pt x="404" y="782"/>
                      <a:pt x="371" y="782"/>
                    </a:cubicBezTo>
                    <a:cubicBezTo>
                      <a:pt x="354" y="782"/>
                      <a:pt x="354" y="782"/>
                      <a:pt x="354" y="78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6" name="Freeform 10"/>
              <p:cNvSpPr>
                <a:spLocks noEditPoints="1"/>
              </p:cNvSpPr>
              <p:nvPr/>
            </p:nvSpPr>
            <p:spPr bwMode="auto">
              <a:xfrm>
                <a:off x="3618897" y="2347432"/>
                <a:ext cx="706229" cy="373412"/>
              </a:xfrm>
              <a:custGeom>
                <a:avLst/>
                <a:gdLst>
                  <a:gd name="T0" fmla="*/ 699 w 817"/>
                  <a:gd name="T1" fmla="*/ 406 h 432"/>
                  <a:gd name="T2" fmla="*/ 692 w 817"/>
                  <a:gd name="T3" fmla="*/ 380 h 432"/>
                  <a:gd name="T4" fmla="*/ 718 w 817"/>
                  <a:gd name="T5" fmla="*/ 373 h 432"/>
                  <a:gd name="T6" fmla="*/ 755 w 817"/>
                  <a:gd name="T7" fmla="*/ 394 h 432"/>
                  <a:gd name="T8" fmla="*/ 762 w 817"/>
                  <a:gd name="T9" fmla="*/ 420 h 432"/>
                  <a:gd name="T10" fmla="*/ 736 w 817"/>
                  <a:gd name="T11" fmla="*/ 427 h 432"/>
                  <a:gd name="T12" fmla="*/ 699 w 817"/>
                  <a:gd name="T13" fmla="*/ 406 h 432"/>
                  <a:gd name="T14" fmla="*/ 718 w 817"/>
                  <a:gd name="T15" fmla="*/ 59 h 432"/>
                  <a:gd name="T16" fmla="*/ 692 w 817"/>
                  <a:gd name="T17" fmla="*/ 52 h 432"/>
                  <a:gd name="T18" fmla="*/ 699 w 817"/>
                  <a:gd name="T19" fmla="*/ 26 h 432"/>
                  <a:gd name="T20" fmla="*/ 736 w 817"/>
                  <a:gd name="T21" fmla="*/ 5 h 432"/>
                  <a:gd name="T22" fmla="*/ 762 w 817"/>
                  <a:gd name="T23" fmla="*/ 12 h 432"/>
                  <a:gd name="T24" fmla="*/ 755 w 817"/>
                  <a:gd name="T25" fmla="*/ 38 h 432"/>
                  <a:gd name="T26" fmla="*/ 718 w 817"/>
                  <a:gd name="T27" fmla="*/ 59 h 432"/>
                  <a:gd name="T28" fmla="*/ 755 w 817"/>
                  <a:gd name="T29" fmla="*/ 235 h 432"/>
                  <a:gd name="T30" fmla="*/ 736 w 817"/>
                  <a:gd name="T31" fmla="*/ 216 h 432"/>
                  <a:gd name="T32" fmla="*/ 755 w 817"/>
                  <a:gd name="T33" fmla="*/ 197 h 432"/>
                  <a:gd name="T34" fmla="*/ 798 w 817"/>
                  <a:gd name="T35" fmla="*/ 197 h 432"/>
                  <a:gd name="T36" fmla="*/ 817 w 817"/>
                  <a:gd name="T37" fmla="*/ 216 h 432"/>
                  <a:gd name="T38" fmla="*/ 798 w 817"/>
                  <a:gd name="T39" fmla="*/ 235 h 432"/>
                  <a:gd name="T40" fmla="*/ 755 w 817"/>
                  <a:gd name="T41" fmla="*/ 235 h 432"/>
                  <a:gd name="T42" fmla="*/ 118 w 817"/>
                  <a:gd name="T43" fmla="*/ 26 h 432"/>
                  <a:gd name="T44" fmla="*/ 124 w 817"/>
                  <a:gd name="T45" fmla="*/ 52 h 432"/>
                  <a:gd name="T46" fmla="*/ 98 w 817"/>
                  <a:gd name="T47" fmla="*/ 59 h 432"/>
                  <a:gd name="T48" fmla="*/ 62 w 817"/>
                  <a:gd name="T49" fmla="*/ 38 h 432"/>
                  <a:gd name="T50" fmla="*/ 55 w 817"/>
                  <a:gd name="T51" fmla="*/ 12 h 432"/>
                  <a:gd name="T52" fmla="*/ 81 w 817"/>
                  <a:gd name="T53" fmla="*/ 5 h 432"/>
                  <a:gd name="T54" fmla="*/ 118 w 817"/>
                  <a:gd name="T55" fmla="*/ 26 h 432"/>
                  <a:gd name="T56" fmla="*/ 98 w 817"/>
                  <a:gd name="T57" fmla="*/ 373 h 432"/>
                  <a:gd name="T58" fmla="*/ 124 w 817"/>
                  <a:gd name="T59" fmla="*/ 380 h 432"/>
                  <a:gd name="T60" fmla="*/ 118 w 817"/>
                  <a:gd name="T61" fmla="*/ 406 h 432"/>
                  <a:gd name="T62" fmla="*/ 81 w 817"/>
                  <a:gd name="T63" fmla="*/ 427 h 432"/>
                  <a:gd name="T64" fmla="*/ 55 w 817"/>
                  <a:gd name="T65" fmla="*/ 420 h 432"/>
                  <a:gd name="T66" fmla="*/ 62 w 817"/>
                  <a:gd name="T67" fmla="*/ 394 h 432"/>
                  <a:gd name="T68" fmla="*/ 98 w 817"/>
                  <a:gd name="T69" fmla="*/ 373 h 432"/>
                  <a:gd name="T70" fmla="*/ 62 w 817"/>
                  <a:gd name="T71" fmla="*/ 197 h 432"/>
                  <a:gd name="T72" fmla="*/ 81 w 817"/>
                  <a:gd name="T73" fmla="*/ 216 h 432"/>
                  <a:gd name="T74" fmla="*/ 62 w 817"/>
                  <a:gd name="T75" fmla="*/ 235 h 432"/>
                  <a:gd name="T76" fmla="*/ 19 w 817"/>
                  <a:gd name="T77" fmla="*/ 235 h 432"/>
                  <a:gd name="T78" fmla="*/ 0 w 817"/>
                  <a:gd name="T79" fmla="*/ 216 h 432"/>
                  <a:gd name="T80" fmla="*/ 19 w 817"/>
                  <a:gd name="T81" fmla="*/ 197 h 432"/>
                  <a:gd name="T82" fmla="*/ 62 w 817"/>
                  <a:gd name="T83" fmla="*/ 197 h 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17" h="432">
                    <a:moveTo>
                      <a:pt x="699" y="406"/>
                    </a:moveTo>
                    <a:cubicBezTo>
                      <a:pt x="690" y="401"/>
                      <a:pt x="687" y="389"/>
                      <a:pt x="692" y="380"/>
                    </a:cubicBezTo>
                    <a:cubicBezTo>
                      <a:pt x="698" y="371"/>
                      <a:pt x="709" y="368"/>
                      <a:pt x="718" y="373"/>
                    </a:cubicBezTo>
                    <a:cubicBezTo>
                      <a:pt x="755" y="394"/>
                      <a:pt x="755" y="394"/>
                      <a:pt x="755" y="394"/>
                    </a:cubicBezTo>
                    <a:cubicBezTo>
                      <a:pt x="764" y="399"/>
                      <a:pt x="767" y="411"/>
                      <a:pt x="762" y="420"/>
                    </a:cubicBezTo>
                    <a:cubicBezTo>
                      <a:pt x="757" y="429"/>
                      <a:pt x="745" y="432"/>
                      <a:pt x="736" y="427"/>
                    </a:cubicBezTo>
                    <a:cubicBezTo>
                      <a:pt x="699" y="406"/>
                      <a:pt x="699" y="406"/>
                      <a:pt x="699" y="406"/>
                    </a:cubicBezTo>
                    <a:close/>
                    <a:moveTo>
                      <a:pt x="718" y="59"/>
                    </a:moveTo>
                    <a:cubicBezTo>
                      <a:pt x="709" y="64"/>
                      <a:pt x="698" y="61"/>
                      <a:pt x="692" y="52"/>
                    </a:cubicBezTo>
                    <a:cubicBezTo>
                      <a:pt x="687" y="43"/>
                      <a:pt x="690" y="31"/>
                      <a:pt x="699" y="26"/>
                    </a:cubicBezTo>
                    <a:cubicBezTo>
                      <a:pt x="736" y="5"/>
                      <a:pt x="736" y="5"/>
                      <a:pt x="736" y="5"/>
                    </a:cubicBezTo>
                    <a:cubicBezTo>
                      <a:pt x="745" y="0"/>
                      <a:pt x="757" y="3"/>
                      <a:pt x="762" y="12"/>
                    </a:cubicBezTo>
                    <a:cubicBezTo>
                      <a:pt x="767" y="21"/>
                      <a:pt x="764" y="32"/>
                      <a:pt x="755" y="38"/>
                    </a:cubicBezTo>
                    <a:cubicBezTo>
                      <a:pt x="718" y="59"/>
                      <a:pt x="718" y="59"/>
                      <a:pt x="718" y="59"/>
                    </a:cubicBezTo>
                    <a:close/>
                    <a:moveTo>
                      <a:pt x="755" y="235"/>
                    </a:moveTo>
                    <a:cubicBezTo>
                      <a:pt x="745" y="235"/>
                      <a:pt x="736" y="226"/>
                      <a:pt x="736" y="216"/>
                    </a:cubicBezTo>
                    <a:cubicBezTo>
                      <a:pt x="736" y="205"/>
                      <a:pt x="745" y="197"/>
                      <a:pt x="755" y="197"/>
                    </a:cubicBezTo>
                    <a:cubicBezTo>
                      <a:pt x="798" y="197"/>
                      <a:pt x="798" y="197"/>
                      <a:pt x="798" y="197"/>
                    </a:cubicBezTo>
                    <a:cubicBezTo>
                      <a:pt x="808" y="197"/>
                      <a:pt x="817" y="205"/>
                      <a:pt x="817" y="216"/>
                    </a:cubicBezTo>
                    <a:cubicBezTo>
                      <a:pt x="817" y="226"/>
                      <a:pt x="808" y="235"/>
                      <a:pt x="798" y="235"/>
                    </a:cubicBezTo>
                    <a:cubicBezTo>
                      <a:pt x="755" y="235"/>
                      <a:pt x="755" y="235"/>
                      <a:pt x="755" y="235"/>
                    </a:cubicBezTo>
                    <a:close/>
                    <a:moveTo>
                      <a:pt x="118" y="26"/>
                    </a:moveTo>
                    <a:cubicBezTo>
                      <a:pt x="127" y="31"/>
                      <a:pt x="130" y="43"/>
                      <a:pt x="124" y="52"/>
                    </a:cubicBezTo>
                    <a:cubicBezTo>
                      <a:pt x="119" y="61"/>
                      <a:pt x="108" y="64"/>
                      <a:pt x="98" y="59"/>
                    </a:cubicBezTo>
                    <a:cubicBezTo>
                      <a:pt x="62" y="38"/>
                      <a:pt x="62" y="38"/>
                      <a:pt x="62" y="38"/>
                    </a:cubicBezTo>
                    <a:cubicBezTo>
                      <a:pt x="53" y="32"/>
                      <a:pt x="49" y="21"/>
                      <a:pt x="55" y="12"/>
                    </a:cubicBezTo>
                    <a:cubicBezTo>
                      <a:pt x="60" y="3"/>
                      <a:pt x="72" y="0"/>
                      <a:pt x="81" y="5"/>
                    </a:cubicBezTo>
                    <a:cubicBezTo>
                      <a:pt x="118" y="26"/>
                      <a:pt x="118" y="26"/>
                      <a:pt x="118" y="26"/>
                    </a:cubicBezTo>
                    <a:close/>
                    <a:moveTo>
                      <a:pt x="98" y="373"/>
                    </a:moveTo>
                    <a:cubicBezTo>
                      <a:pt x="108" y="368"/>
                      <a:pt x="119" y="371"/>
                      <a:pt x="124" y="380"/>
                    </a:cubicBezTo>
                    <a:cubicBezTo>
                      <a:pt x="130" y="389"/>
                      <a:pt x="127" y="401"/>
                      <a:pt x="118" y="406"/>
                    </a:cubicBezTo>
                    <a:cubicBezTo>
                      <a:pt x="81" y="427"/>
                      <a:pt x="81" y="427"/>
                      <a:pt x="81" y="427"/>
                    </a:cubicBezTo>
                    <a:cubicBezTo>
                      <a:pt x="72" y="432"/>
                      <a:pt x="60" y="429"/>
                      <a:pt x="55" y="420"/>
                    </a:cubicBezTo>
                    <a:cubicBezTo>
                      <a:pt x="49" y="411"/>
                      <a:pt x="53" y="399"/>
                      <a:pt x="62" y="394"/>
                    </a:cubicBezTo>
                    <a:cubicBezTo>
                      <a:pt x="98" y="373"/>
                      <a:pt x="98" y="373"/>
                      <a:pt x="98" y="373"/>
                    </a:cubicBezTo>
                    <a:close/>
                    <a:moveTo>
                      <a:pt x="62" y="197"/>
                    </a:moveTo>
                    <a:cubicBezTo>
                      <a:pt x="72" y="197"/>
                      <a:pt x="81" y="205"/>
                      <a:pt x="81" y="216"/>
                    </a:cubicBezTo>
                    <a:cubicBezTo>
                      <a:pt x="81" y="226"/>
                      <a:pt x="72" y="235"/>
                      <a:pt x="62" y="235"/>
                    </a:cubicBezTo>
                    <a:cubicBezTo>
                      <a:pt x="19" y="235"/>
                      <a:pt x="19" y="235"/>
                      <a:pt x="19" y="235"/>
                    </a:cubicBezTo>
                    <a:cubicBezTo>
                      <a:pt x="9" y="235"/>
                      <a:pt x="0" y="226"/>
                      <a:pt x="0" y="216"/>
                    </a:cubicBezTo>
                    <a:cubicBezTo>
                      <a:pt x="0" y="205"/>
                      <a:pt x="9" y="197"/>
                      <a:pt x="19" y="197"/>
                    </a:cubicBezTo>
                    <a:cubicBezTo>
                      <a:pt x="62" y="197"/>
                      <a:pt x="62" y="197"/>
                      <a:pt x="62" y="19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37" name="Freeform 11"/>
              <p:cNvSpPr/>
              <p:nvPr/>
            </p:nvSpPr>
            <p:spPr bwMode="auto">
              <a:xfrm>
                <a:off x="3845651" y="2427528"/>
                <a:ext cx="253087" cy="253452"/>
              </a:xfrm>
              <a:custGeom>
                <a:avLst/>
                <a:gdLst>
                  <a:gd name="T0" fmla="*/ 3 w 293"/>
                  <a:gd name="T1" fmla="*/ 38 h 293"/>
                  <a:gd name="T2" fmla="*/ 16 w 293"/>
                  <a:gd name="T3" fmla="*/ 15 h 293"/>
                  <a:gd name="T4" fmla="*/ 39 w 293"/>
                  <a:gd name="T5" fmla="*/ 28 h 293"/>
                  <a:gd name="T6" fmla="*/ 50 w 293"/>
                  <a:gd name="T7" fmla="*/ 65 h 293"/>
                  <a:gd name="T8" fmla="*/ 91 w 293"/>
                  <a:gd name="T9" fmla="*/ 53 h 293"/>
                  <a:gd name="T10" fmla="*/ 91 w 293"/>
                  <a:gd name="T11" fmla="*/ 53 h 293"/>
                  <a:gd name="T12" fmla="*/ 127 w 293"/>
                  <a:gd name="T13" fmla="*/ 48 h 293"/>
                  <a:gd name="T14" fmla="*/ 127 w 293"/>
                  <a:gd name="T15" fmla="*/ 19 h 293"/>
                  <a:gd name="T16" fmla="*/ 146 w 293"/>
                  <a:gd name="T17" fmla="*/ 0 h 293"/>
                  <a:gd name="T18" fmla="*/ 165 w 293"/>
                  <a:gd name="T19" fmla="*/ 19 h 293"/>
                  <a:gd name="T20" fmla="*/ 165 w 293"/>
                  <a:gd name="T21" fmla="*/ 48 h 293"/>
                  <a:gd name="T22" fmla="*/ 202 w 293"/>
                  <a:gd name="T23" fmla="*/ 53 h 293"/>
                  <a:gd name="T24" fmla="*/ 202 w 293"/>
                  <a:gd name="T25" fmla="*/ 53 h 293"/>
                  <a:gd name="T26" fmla="*/ 202 w 293"/>
                  <a:gd name="T27" fmla="*/ 53 h 293"/>
                  <a:gd name="T28" fmla="*/ 242 w 293"/>
                  <a:gd name="T29" fmla="*/ 65 h 293"/>
                  <a:gd name="T30" fmla="*/ 253 w 293"/>
                  <a:gd name="T31" fmla="*/ 28 h 293"/>
                  <a:gd name="T32" fmla="*/ 277 w 293"/>
                  <a:gd name="T33" fmla="*/ 15 h 293"/>
                  <a:gd name="T34" fmla="*/ 290 w 293"/>
                  <a:gd name="T35" fmla="*/ 38 h 293"/>
                  <a:gd name="T36" fmla="*/ 220 w 293"/>
                  <a:gd name="T37" fmla="*/ 278 h 293"/>
                  <a:gd name="T38" fmla="*/ 196 w 293"/>
                  <a:gd name="T39" fmla="*/ 290 h 293"/>
                  <a:gd name="T40" fmla="*/ 183 w 293"/>
                  <a:gd name="T41" fmla="*/ 267 h 293"/>
                  <a:gd name="T42" fmla="*/ 232 w 293"/>
                  <a:gd name="T43" fmla="*/ 102 h 293"/>
                  <a:gd name="T44" fmla="*/ 194 w 293"/>
                  <a:gd name="T45" fmla="*/ 90 h 293"/>
                  <a:gd name="T46" fmla="*/ 194 w 293"/>
                  <a:gd name="T47" fmla="*/ 90 h 293"/>
                  <a:gd name="T48" fmla="*/ 165 w 293"/>
                  <a:gd name="T49" fmla="*/ 86 h 293"/>
                  <a:gd name="T50" fmla="*/ 165 w 293"/>
                  <a:gd name="T51" fmla="*/ 132 h 293"/>
                  <a:gd name="T52" fmla="*/ 146 w 293"/>
                  <a:gd name="T53" fmla="*/ 151 h 293"/>
                  <a:gd name="T54" fmla="*/ 127 w 293"/>
                  <a:gd name="T55" fmla="*/ 132 h 293"/>
                  <a:gd name="T56" fmla="*/ 127 w 293"/>
                  <a:gd name="T57" fmla="*/ 86 h 293"/>
                  <a:gd name="T58" fmla="*/ 99 w 293"/>
                  <a:gd name="T59" fmla="*/ 90 h 293"/>
                  <a:gd name="T60" fmla="*/ 99 w 293"/>
                  <a:gd name="T61" fmla="*/ 90 h 293"/>
                  <a:gd name="T62" fmla="*/ 61 w 293"/>
                  <a:gd name="T63" fmla="*/ 102 h 293"/>
                  <a:gd name="T64" fmla="*/ 109 w 293"/>
                  <a:gd name="T65" fmla="*/ 267 h 293"/>
                  <a:gd name="T66" fmla="*/ 96 w 293"/>
                  <a:gd name="T67" fmla="*/ 290 h 293"/>
                  <a:gd name="T68" fmla="*/ 73 w 293"/>
                  <a:gd name="T69" fmla="*/ 278 h 293"/>
                  <a:gd name="T70" fmla="*/ 3 w 293"/>
                  <a:gd name="T71" fmla="*/ 38 h 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3" h="293">
                    <a:moveTo>
                      <a:pt x="3" y="38"/>
                    </a:moveTo>
                    <a:cubicBezTo>
                      <a:pt x="0" y="28"/>
                      <a:pt x="6" y="18"/>
                      <a:pt x="16" y="15"/>
                    </a:cubicBezTo>
                    <a:cubicBezTo>
                      <a:pt x="26" y="12"/>
                      <a:pt x="37" y="18"/>
                      <a:pt x="39" y="28"/>
                    </a:cubicBezTo>
                    <a:cubicBezTo>
                      <a:pt x="50" y="65"/>
                      <a:pt x="50" y="65"/>
                      <a:pt x="50" y="65"/>
                    </a:cubicBezTo>
                    <a:cubicBezTo>
                      <a:pt x="63" y="60"/>
                      <a:pt x="77" y="56"/>
                      <a:pt x="91" y="53"/>
                    </a:cubicBezTo>
                    <a:cubicBezTo>
                      <a:pt x="91" y="53"/>
                      <a:pt x="91" y="53"/>
                      <a:pt x="91" y="53"/>
                    </a:cubicBezTo>
                    <a:cubicBezTo>
                      <a:pt x="103" y="50"/>
                      <a:pt x="115" y="49"/>
                      <a:pt x="127" y="48"/>
                    </a:cubicBezTo>
                    <a:cubicBezTo>
                      <a:pt x="127" y="19"/>
                      <a:pt x="127" y="19"/>
                      <a:pt x="127" y="19"/>
                    </a:cubicBezTo>
                    <a:cubicBezTo>
                      <a:pt x="127" y="8"/>
                      <a:pt x="136" y="0"/>
                      <a:pt x="146" y="0"/>
                    </a:cubicBezTo>
                    <a:cubicBezTo>
                      <a:pt x="157" y="0"/>
                      <a:pt x="165" y="8"/>
                      <a:pt x="165" y="19"/>
                    </a:cubicBezTo>
                    <a:cubicBezTo>
                      <a:pt x="165" y="48"/>
                      <a:pt x="165" y="48"/>
                      <a:pt x="165" y="48"/>
                    </a:cubicBezTo>
                    <a:cubicBezTo>
                      <a:pt x="178" y="49"/>
                      <a:pt x="190" y="50"/>
                      <a:pt x="202" y="53"/>
                    </a:cubicBezTo>
                    <a:cubicBezTo>
                      <a:pt x="202" y="53"/>
                      <a:pt x="202" y="53"/>
                      <a:pt x="202" y="53"/>
                    </a:cubicBezTo>
                    <a:cubicBezTo>
                      <a:pt x="202" y="53"/>
                      <a:pt x="202" y="53"/>
                      <a:pt x="202" y="53"/>
                    </a:cubicBezTo>
                    <a:cubicBezTo>
                      <a:pt x="216" y="56"/>
                      <a:pt x="229" y="60"/>
                      <a:pt x="242" y="65"/>
                    </a:cubicBezTo>
                    <a:cubicBezTo>
                      <a:pt x="253" y="28"/>
                      <a:pt x="253" y="28"/>
                      <a:pt x="253" y="28"/>
                    </a:cubicBezTo>
                    <a:cubicBezTo>
                      <a:pt x="256" y="18"/>
                      <a:pt x="267" y="12"/>
                      <a:pt x="277" y="15"/>
                    </a:cubicBezTo>
                    <a:cubicBezTo>
                      <a:pt x="287" y="18"/>
                      <a:pt x="293" y="28"/>
                      <a:pt x="290" y="38"/>
                    </a:cubicBezTo>
                    <a:cubicBezTo>
                      <a:pt x="220" y="278"/>
                      <a:pt x="220" y="278"/>
                      <a:pt x="220" y="278"/>
                    </a:cubicBezTo>
                    <a:cubicBezTo>
                      <a:pt x="217" y="288"/>
                      <a:pt x="206" y="293"/>
                      <a:pt x="196" y="290"/>
                    </a:cubicBezTo>
                    <a:cubicBezTo>
                      <a:pt x="186" y="288"/>
                      <a:pt x="180" y="277"/>
                      <a:pt x="183" y="267"/>
                    </a:cubicBezTo>
                    <a:cubicBezTo>
                      <a:pt x="232" y="102"/>
                      <a:pt x="232" y="102"/>
                      <a:pt x="232" y="102"/>
                    </a:cubicBezTo>
                    <a:cubicBezTo>
                      <a:pt x="220" y="97"/>
                      <a:pt x="207" y="93"/>
                      <a:pt x="194" y="90"/>
                    </a:cubicBezTo>
                    <a:cubicBezTo>
                      <a:pt x="194" y="90"/>
                      <a:pt x="194" y="90"/>
                      <a:pt x="194" y="90"/>
                    </a:cubicBezTo>
                    <a:cubicBezTo>
                      <a:pt x="185" y="88"/>
                      <a:pt x="175" y="87"/>
                      <a:pt x="165" y="86"/>
                    </a:cubicBezTo>
                    <a:cubicBezTo>
                      <a:pt x="165" y="132"/>
                      <a:pt x="165" y="132"/>
                      <a:pt x="165" y="132"/>
                    </a:cubicBezTo>
                    <a:cubicBezTo>
                      <a:pt x="165" y="143"/>
                      <a:pt x="157" y="151"/>
                      <a:pt x="146" y="151"/>
                    </a:cubicBezTo>
                    <a:cubicBezTo>
                      <a:pt x="136" y="151"/>
                      <a:pt x="127" y="143"/>
                      <a:pt x="127" y="132"/>
                    </a:cubicBezTo>
                    <a:cubicBezTo>
                      <a:pt x="127" y="86"/>
                      <a:pt x="127" y="86"/>
                      <a:pt x="127" y="86"/>
                    </a:cubicBezTo>
                    <a:cubicBezTo>
                      <a:pt x="118" y="87"/>
                      <a:pt x="108" y="88"/>
                      <a:pt x="99" y="90"/>
                    </a:cubicBezTo>
                    <a:cubicBezTo>
                      <a:pt x="99" y="90"/>
                      <a:pt x="99" y="90"/>
                      <a:pt x="99" y="90"/>
                    </a:cubicBezTo>
                    <a:cubicBezTo>
                      <a:pt x="85" y="93"/>
                      <a:pt x="73" y="97"/>
                      <a:pt x="61" y="102"/>
                    </a:cubicBezTo>
                    <a:cubicBezTo>
                      <a:pt x="109" y="267"/>
                      <a:pt x="109" y="267"/>
                      <a:pt x="109" y="267"/>
                    </a:cubicBezTo>
                    <a:cubicBezTo>
                      <a:pt x="112" y="277"/>
                      <a:pt x="106" y="288"/>
                      <a:pt x="96" y="290"/>
                    </a:cubicBezTo>
                    <a:cubicBezTo>
                      <a:pt x="86" y="293"/>
                      <a:pt x="76" y="288"/>
                      <a:pt x="73" y="278"/>
                    </a:cubicBezTo>
                    <a:cubicBezTo>
                      <a:pt x="3" y="38"/>
                      <a:pt x="3" y="38"/>
                      <a:pt x="3" y="3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grpSp>
        <p:nvGrpSpPr>
          <p:cNvPr id="11" name="组合 37"/>
          <p:cNvGrpSpPr/>
          <p:nvPr/>
        </p:nvGrpSpPr>
        <p:grpSpPr>
          <a:xfrm>
            <a:off x="4682647" y="2932744"/>
            <a:ext cx="1072215" cy="1046417"/>
            <a:chOff x="6242716" y="3911231"/>
            <a:chExt cx="1429434" cy="1395546"/>
          </a:xfrm>
        </p:grpSpPr>
        <p:sp>
          <p:nvSpPr>
            <p:cNvPr id="39" name="Freeform 8"/>
            <p:cNvSpPr/>
            <p:nvPr/>
          </p:nvSpPr>
          <p:spPr bwMode="auto">
            <a:xfrm>
              <a:off x="6242716" y="3911231"/>
              <a:ext cx="1429434" cy="1395546"/>
            </a:xfrm>
            <a:custGeom>
              <a:avLst/>
              <a:gdLst>
                <a:gd name="T0" fmla="*/ 230 w 246"/>
                <a:gd name="T1" fmla="*/ 0 h 240"/>
                <a:gd name="T2" fmla="*/ 154 w 246"/>
                <a:gd name="T3" fmla="*/ 0 h 240"/>
                <a:gd name="T4" fmla="*/ 167 w 246"/>
                <a:gd name="T5" fmla="*/ 27 h 240"/>
                <a:gd name="T6" fmla="*/ 170 w 246"/>
                <a:gd name="T7" fmla="*/ 88 h 240"/>
                <a:gd name="T8" fmla="*/ 91 w 246"/>
                <a:gd name="T9" fmla="*/ 63 h 240"/>
                <a:gd name="T10" fmla="*/ 68 w 246"/>
                <a:gd name="T11" fmla="*/ 81 h 240"/>
                <a:gd name="T12" fmla="*/ 97 w 246"/>
                <a:gd name="T13" fmla="*/ 173 h 240"/>
                <a:gd name="T14" fmla="*/ 0 w 246"/>
                <a:gd name="T15" fmla="*/ 151 h 240"/>
                <a:gd name="T16" fmla="*/ 0 w 246"/>
                <a:gd name="T17" fmla="*/ 232 h 240"/>
                <a:gd name="T18" fmla="*/ 13 w 246"/>
                <a:gd name="T19" fmla="*/ 232 h 240"/>
                <a:gd name="T20" fmla="*/ 56 w 246"/>
                <a:gd name="T21" fmla="*/ 240 h 240"/>
                <a:gd name="T22" fmla="*/ 66 w 246"/>
                <a:gd name="T23" fmla="*/ 240 h 240"/>
                <a:gd name="T24" fmla="*/ 101 w 246"/>
                <a:gd name="T25" fmla="*/ 237 h 240"/>
                <a:gd name="T26" fmla="*/ 151 w 246"/>
                <a:gd name="T27" fmla="*/ 221 h 240"/>
                <a:gd name="T28" fmla="*/ 225 w 246"/>
                <a:gd name="T29" fmla="*/ 147 h 240"/>
                <a:gd name="T30" fmla="*/ 232 w 246"/>
                <a:gd name="T31" fmla="*/ 24 h 240"/>
                <a:gd name="T32" fmla="*/ 230 w 246"/>
                <a:gd name="T33" fmla="*/ 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6" h="240">
                  <a:moveTo>
                    <a:pt x="230" y="0"/>
                  </a:moveTo>
                  <a:cubicBezTo>
                    <a:pt x="154" y="0"/>
                    <a:pt x="154" y="0"/>
                    <a:pt x="154" y="0"/>
                  </a:cubicBezTo>
                  <a:cubicBezTo>
                    <a:pt x="153" y="9"/>
                    <a:pt x="157" y="18"/>
                    <a:pt x="167" y="27"/>
                  </a:cubicBezTo>
                  <a:cubicBezTo>
                    <a:pt x="180" y="41"/>
                    <a:pt x="180" y="66"/>
                    <a:pt x="170" y="88"/>
                  </a:cubicBezTo>
                  <a:cubicBezTo>
                    <a:pt x="150" y="59"/>
                    <a:pt x="122" y="54"/>
                    <a:pt x="91" y="63"/>
                  </a:cubicBezTo>
                  <a:cubicBezTo>
                    <a:pt x="82" y="66"/>
                    <a:pt x="74" y="74"/>
                    <a:pt x="68" y="81"/>
                  </a:cubicBezTo>
                  <a:cubicBezTo>
                    <a:pt x="46" y="114"/>
                    <a:pt x="57" y="147"/>
                    <a:pt x="97" y="173"/>
                  </a:cubicBezTo>
                  <a:cubicBezTo>
                    <a:pt x="73" y="189"/>
                    <a:pt x="33" y="179"/>
                    <a:pt x="0" y="151"/>
                  </a:cubicBezTo>
                  <a:cubicBezTo>
                    <a:pt x="0" y="232"/>
                    <a:pt x="0" y="232"/>
                    <a:pt x="0" y="232"/>
                  </a:cubicBezTo>
                  <a:cubicBezTo>
                    <a:pt x="4" y="232"/>
                    <a:pt x="9" y="232"/>
                    <a:pt x="13" y="232"/>
                  </a:cubicBezTo>
                  <a:cubicBezTo>
                    <a:pt x="28" y="233"/>
                    <a:pt x="41" y="239"/>
                    <a:pt x="56" y="240"/>
                  </a:cubicBezTo>
                  <a:cubicBezTo>
                    <a:pt x="59" y="240"/>
                    <a:pt x="63" y="240"/>
                    <a:pt x="66" y="240"/>
                  </a:cubicBezTo>
                  <a:cubicBezTo>
                    <a:pt x="78" y="240"/>
                    <a:pt x="90" y="239"/>
                    <a:pt x="101" y="237"/>
                  </a:cubicBezTo>
                  <a:cubicBezTo>
                    <a:pt x="118" y="234"/>
                    <a:pt x="135" y="229"/>
                    <a:pt x="151" y="221"/>
                  </a:cubicBezTo>
                  <a:cubicBezTo>
                    <a:pt x="184" y="205"/>
                    <a:pt x="209" y="179"/>
                    <a:pt x="225" y="147"/>
                  </a:cubicBezTo>
                  <a:cubicBezTo>
                    <a:pt x="244" y="110"/>
                    <a:pt x="246" y="66"/>
                    <a:pt x="232" y="24"/>
                  </a:cubicBezTo>
                  <a:cubicBezTo>
                    <a:pt x="229" y="17"/>
                    <a:pt x="229" y="9"/>
                    <a:pt x="230"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mn-ea"/>
                <a:sym typeface="+mn-lt"/>
              </a:endParaRPr>
            </a:p>
          </p:txBody>
        </p:sp>
        <p:grpSp>
          <p:nvGrpSpPr>
            <p:cNvPr id="13" name="组合 39"/>
            <p:cNvGrpSpPr>
              <a:grpSpLocks noChangeAspect="1"/>
            </p:cNvGrpSpPr>
            <p:nvPr/>
          </p:nvGrpSpPr>
          <p:grpSpPr>
            <a:xfrm>
              <a:off x="6734385" y="4458254"/>
              <a:ext cx="317217" cy="269913"/>
              <a:chOff x="7909299" y="3772690"/>
              <a:chExt cx="667095" cy="567616"/>
            </a:xfrm>
            <a:solidFill>
              <a:schemeClr val="bg1"/>
            </a:solidFill>
          </p:grpSpPr>
          <p:sp>
            <p:nvSpPr>
              <p:cNvPr id="41" name="Freeform 16"/>
              <p:cNvSpPr>
                <a:spLocks noEditPoints="1"/>
              </p:cNvSpPr>
              <p:nvPr/>
            </p:nvSpPr>
            <p:spPr bwMode="auto">
              <a:xfrm>
                <a:off x="7909299" y="3772690"/>
                <a:ext cx="623207" cy="567616"/>
              </a:xfrm>
              <a:custGeom>
                <a:avLst/>
                <a:gdLst>
                  <a:gd name="T0" fmla="*/ 499 w 721"/>
                  <a:gd name="T1" fmla="*/ 196 h 657"/>
                  <a:gd name="T2" fmla="*/ 637 w 721"/>
                  <a:gd name="T3" fmla="*/ 322 h 657"/>
                  <a:gd name="T4" fmla="*/ 646 w 721"/>
                  <a:gd name="T5" fmla="*/ 329 h 657"/>
                  <a:gd name="T6" fmla="*/ 672 w 721"/>
                  <a:gd name="T7" fmla="*/ 353 h 657"/>
                  <a:gd name="T8" fmla="*/ 686 w 721"/>
                  <a:gd name="T9" fmla="*/ 367 h 657"/>
                  <a:gd name="T10" fmla="*/ 669 w 721"/>
                  <a:gd name="T11" fmla="*/ 472 h 657"/>
                  <a:gd name="T12" fmla="*/ 611 w 721"/>
                  <a:gd name="T13" fmla="*/ 550 h 657"/>
                  <a:gd name="T14" fmla="*/ 539 w 721"/>
                  <a:gd name="T15" fmla="*/ 598 h 657"/>
                  <a:gd name="T16" fmla="*/ 439 w 721"/>
                  <a:gd name="T17" fmla="*/ 633 h 657"/>
                  <a:gd name="T18" fmla="*/ 433 w 721"/>
                  <a:gd name="T19" fmla="*/ 629 h 657"/>
                  <a:gd name="T20" fmla="*/ 449 w 721"/>
                  <a:gd name="T21" fmla="*/ 594 h 657"/>
                  <a:gd name="T22" fmla="*/ 481 w 721"/>
                  <a:gd name="T23" fmla="*/ 606 h 657"/>
                  <a:gd name="T24" fmla="*/ 501 w 721"/>
                  <a:gd name="T25" fmla="*/ 591 h 657"/>
                  <a:gd name="T26" fmla="*/ 501 w 721"/>
                  <a:gd name="T27" fmla="*/ 577 h 657"/>
                  <a:gd name="T28" fmla="*/ 452 w 721"/>
                  <a:gd name="T29" fmla="*/ 538 h 657"/>
                  <a:gd name="T30" fmla="*/ 449 w 721"/>
                  <a:gd name="T31" fmla="*/ 511 h 657"/>
                  <a:gd name="T32" fmla="*/ 475 w 721"/>
                  <a:gd name="T33" fmla="*/ 508 h 657"/>
                  <a:gd name="T34" fmla="*/ 530 w 721"/>
                  <a:gd name="T35" fmla="*/ 551 h 657"/>
                  <a:gd name="T36" fmla="*/ 567 w 721"/>
                  <a:gd name="T37" fmla="*/ 557 h 657"/>
                  <a:gd name="T38" fmla="*/ 572 w 721"/>
                  <a:gd name="T39" fmla="*/ 549 h 657"/>
                  <a:gd name="T40" fmla="*/ 570 w 721"/>
                  <a:gd name="T41" fmla="*/ 532 h 657"/>
                  <a:gd name="T42" fmla="*/ 506 w 721"/>
                  <a:gd name="T43" fmla="*/ 481 h 657"/>
                  <a:gd name="T44" fmla="*/ 503 w 721"/>
                  <a:gd name="T45" fmla="*/ 455 h 657"/>
                  <a:gd name="T46" fmla="*/ 529 w 721"/>
                  <a:gd name="T47" fmla="*/ 451 h 657"/>
                  <a:gd name="T48" fmla="*/ 596 w 721"/>
                  <a:gd name="T49" fmla="*/ 504 h 657"/>
                  <a:gd name="T50" fmla="*/ 598 w 721"/>
                  <a:gd name="T51" fmla="*/ 505 h 657"/>
                  <a:gd name="T52" fmla="*/ 620 w 721"/>
                  <a:gd name="T53" fmla="*/ 467 h 657"/>
                  <a:gd name="T54" fmla="*/ 549 w 721"/>
                  <a:gd name="T55" fmla="*/ 414 h 657"/>
                  <a:gd name="T56" fmla="*/ 546 w 721"/>
                  <a:gd name="T57" fmla="*/ 388 h 657"/>
                  <a:gd name="T58" fmla="*/ 572 w 721"/>
                  <a:gd name="T59" fmla="*/ 384 h 657"/>
                  <a:gd name="T60" fmla="*/ 642 w 721"/>
                  <a:gd name="T61" fmla="*/ 437 h 657"/>
                  <a:gd name="T62" fmla="*/ 663 w 721"/>
                  <a:gd name="T63" fmla="*/ 429 h 657"/>
                  <a:gd name="T64" fmla="*/ 659 w 721"/>
                  <a:gd name="T65" fmla="*/ 394 h 657"/>
                  <a:gd name="T66" fmla="*/ 645 w 721"/>
                  <a:gd name="T67" fmla="*/ 379 h 657"/>
                  <a:gd name="T68" fmla="*/ 457 w 721"/>
                  <a:gd name="T69" fmla="*/ 209 h 657"/>
                  <a:gd name="T70" fmla="*/ 462 w 721"/>
                  <a:gd name="T71" fmla="*/ 198 h 657"/>
                  <a:gd name="T72" fmla="*/ 496 w 721"/>
                  <a:gd name="T73" fmla="*/ 196 h 657"/>
                  <a:gd name="T74" fmla="*/ 499 w 721"/>
                  <a:gd name="T75" fmla="*/ 196 h 657"/>
                  <a:gd name="T76" fmla="*/ 86 w 721"/>
                  <a:gd name="T77" fmla="*/ 355 h 657"/>
                  <a:gd name="T78" fmla="*/ 59 w 721"/>
                  <a:gd name="T79" fmla="*/ 262 h 657"/>
                  <a:gd name="T80" fmla="*/ 35 w 721"/>
                  <a:gd name="T81" fmla="*/ 239 h 657"/>
                  <a:gd name="T82" fmla="*/ 0 w 721"/>
                  <a:gd name="T83" fmla="*/ 176 h 657"/>
                  <a:gd name="T84" fmla="*/ 16 w 721"/>
                  <a:gd name="T85" fmla="*/ 135 h 657"/>
                  <a:gd name="T86" fmla="*/ 116 w 721"/>
                  <a:gd name="T87" fmla="*/ 27 h 657"/>
                  <a:gd name="T88" fmla="*/ 199 w 721"/>
                  <a:gd name="T89" fmla="*/ 20 h 657"/>
                  <a:gd name="T90" fmla="*/ 242 w 721"/>
                  <a:gd name="T91" fmla="*/ 46 h 657"/>
                  <a:gd name="T92" fmla="*/ 254 w 721"/>
                  <a:gd name="T93" fmla="*/ 50 h 657"/>
                  <a:gd name="T94" fmla="*/ 350 w 721"/>
                  <a:gd name="T95" fmla="*/ 33 h 657"/>
                  <a:gd name="T96" fmla="*/ 284 w 721"/>
                  <a:gd name="T97" fmla="*/ 82 h 657"/>
                  <a:gd name="T98" fmla="*/ 260 w 721"/>
                  <a:gd name="T99" fmla="*/ 87 h 657"/>
                  <a:gd name="T100" fmla="*/ 195 w 721"/>
                  <a:gd name="T101" fmla="*/ 64 h 657"/>
                  <a:gd name="T102" fmla="*/ 176 w 721"/>
                  <a:gd name="T103" fmla="*/ 50 h 657"/>
                  <a:gd name="T104" fmla="*/ 144 w 721"/>
                  <a:gd name="T105" fmla="*/ 53 h 657"/>
                  <a:gd name="T106" fmla="*/ 44 w 721"/>
                  <a:gd name="T107" fmla="*/ 161 h 657"/>
                  <a:gd name="T108" fmla="*/ 44 w 721"/>
                  <a:gd name="T109" fmla="*/ 193 h 657"/>
                  <a:gd name="T110" fmla="*/ 69 w 721"/>
                  <a:gd name="T111" fmla="*/ 220 h 657"/>
                  <a:gd name="T112" fmla="*/ 97 w 721"/>
                  <a:gd name="T113" fmla="*/ 257 h 657"/>
                  <a:gd name="T114" fmla="*/ 115 w 721"/>
                  <a:gd name="T115" fmla="*/ 330 h 657"/>
                  <a:gd name="T116" fmla="*/ 86 w 721"/>
                  <a:gd name="T117" fmla="*/ 355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21" h="657">
                    <a:moveTo>
                      <a:pt x="499" y="196"/>
                    </a:moveTo>
                    <a:cubicBezTo>
                      <a:pt x="545" y="237"/>
                      <a:pt x="592" y="279"/>
                      <a:pt x="637" y="322"/>
                    </a:cubicBezTo>
                    <a:cubicBezTo>
                      <a:pt x="640" y="325"/>
                      <a:pt x="643" y="327"/>
                      <a:pt x="646" y="329"/>
                    </a:cubicBezTo>
                    <a:cubicBezTo>
                      <a:pt x="672" y="353"/>
                      <a:pt x="672" y="353"/>
                      <a:pt x="672" y="353"/>
                    </a:cubicBezTo>
                    <a:cubicBezTo>
                      <a:pt x="686" y="367"/>
                      <a:pt x="686" y="367"/>
                      <a:pt x="686" y="367"/>
                    </a:cubicBezTo>
                    <a:cubicBezTo>
                      <a:pt x="721" y="403"/>
                      <a:pt x="707" y="456"/>
                      <a:pt x="669" y="472"/>
                    </a:cubicBezTo>
                    <a:cubicBezTo>
                      <a:pt x="685" y="513"/>
                      <a:pt x="652" y="552"/>
                      <a:pt x="611" y="550"/>
                    </a:cubicBezTo>
                    <a:cubicBezTo>
                      <a:pt x="606" y="584"/>
                      <a:pt x="574" y="607"/>
                      <a:pt x="539" y="598"/>
                    </a:cubicBezTo>
                    <a:cubicBezTo>
                      <a:pt x="529" y="641"/>
                      <a:pt x="479" y="657"/>
                      <a:pt x="439" y="633"/>
                    </a:cubicBezTo>
                    <a:cubicBezTo>
                      <a:pt x="433" y="629"/>
                      <a:pt x="433" y="629"/>
                      <a:pt x="433" y="629"/>
                    </a:cubicBezTo>
                    <a:cubicBezTo>
                      <a:pt x="441" y="619"/>
                      <a:pt x="446" y="607"/>
                      <a:pt x="449" y="594"/>
                    </a:cubicBezTo>
                    <a:cubicBezTo>
                      <a:pt x="460" y="601"/>
                      <a:pt x="468" y="607"/>
                      <a:pt x="481" y="606"/>
                    </a:cubicBezTo>
                    <a:cubicBezTo>
                      <a:pt x="490" y="605"/>
                      <a:pt x="499" y="600"/>
                      <a:pt x="501" y="591"/>
                    </a:cubicBezTo>
                    <a:cubicBezTo>
                      <a:pt x="502" y="587"/>
                      <a:pt x="502" y="583"/>
                      <a:pt x="501" y="577"/>
                    </a:cubicBezTo>
                    <a:cubicBezTo>
                      <a:pt x="452" y="538"/>
                      <a:pt x="452" y="538"/>
                      <a:pt x="452" y="538"/>
                    </a:cubicBezTo>
                    <a:cubicBezTo>
                      <a:pt x="444" y="531"/>
                      <a:pt x="442" y="519"/>
                      <a:pt x="449" y="511"/>
                    </a:cubicBezTo>
                    <a:cubicBezTo>
                      <a:pt x="455" y="503"/>
                      <a:pt x="467" y="502"/>
                      <a:pt x="475" y="508"/>
                    </a:cubicBezTo>
                    <a:cubicBezTo>
                      <a:pt x="530" y="551"/>
                      <a:pt x="530" y="551"/>
                      <a:pt x="530" y="551"/>
                    </a:cubicBezTo>
                    <a:cubicBezTo>
                      <a:pt x="543" y="562"/>
                      <a:pt x="556" y="566"/>
                      <a:pt x="567" y="557"/>
                    </a:cubicBezTo>
                    <a:cubicBezTo>
                      <a:pt x="569" y="555"/>
                      <a:pt x="571" y="552"/>
                      <a:pt x="572" y="549"/>
                    </a:cubicBezTo>
                    <a:cubicBezTo>
                      <a:pt x="574" y="544"/>
                      <a:pt x="576" y="536"/>
                      <a:pt x="570" y="532"/>
                    </a:cubicBezTo>
                    <a:cubicBezTo>
                      <a:pt x="506" y="481"/>
                      <a:pt x="506" y="481"/>
                      <a:pt x="506" y="481"/>
                    </a:cubicBezTo>
                    <a:cubicBezTo>
                      <a:pt x="498" y="475"/>
                      <a:pt x="496" y="463"/>
                      <a:pt x="503" y="455"/>
                    </a:cubicBezTo>
                    <a:cubicBezTo>
                      <a:pt x="509" y="446"/>
                      <a:pt x="521" y="445"/>
                      <a:pt x="529" y="451"/>
                    </a:cubicBezTo>
                    <a:cubicBezTo>
                      <a:pt x="596" y="504"/>
                      <a:pt x="596" y="504"/>
                      <a:pt x="596" y="504"/>
                    </a:cubicBezTo>
                    <a:cubicBezTo>
                      <a:pt x="597" y="504"/>
                      <a:pt x="597" y="505"/>
                      <a:pt x="598" y="505"/>
                    </a:cubicBezTo>
                    <a:cubicBezTo>
                      <a:pt x="620" y="525"/>
                      <a:pt x="656" y="496"/>
                      <a:pt x="620" y="467"/>
                    </a:cubicBezTo>
                    <a:cubicBezTo>
                      <a:pt x="549" y="414"/>
                      <a:pt x="549" y="414"/>
                      <a:pt x="549" y="414"/>
                    </a:cubicBezTo>
                    <a:cubicBezTo>
                      <a:pt x="541" y="408"/>
                      <a:pt x="539" y="396"/>
                      <a:pt x="546" y="388"/>
                    </a:cubicBezTo>
                    <a:cubicBezTo>
                      <a:pt x="552" y="379"/>
                      <a:pt x="564" y="378"/>
                      <a:pt x="572" y="384"/>
                    </a:cubicBezTo>
                    <a:cubicBezTo>
                      <a:pt x="642" y="437"/>
                      <a:pt x="642" y="437"/>
                      <a:pt x="642" y="437"/>
                    </a:cubicBezTo>
                    <a:cubicBezTo>
                      <a:pt x="649" y="441"/>
                      <a:pt x="659" y="436"/>
                      <a:pt x="663" y="429"/>
                    </a:cubicBezTo>
                    <a:cubicBezTo>
                      <a:pt x="671" y="419"/>
                      <a:pt x="670" y="405"/>
                      <a:pt x="659" y="394"/>
                    </a:cubicBezTo>
                    <a:cubicBezTo>
                      <a:pt x="645" y="379"/>
                      <a:pt x="645" y="379"/>
                      <a:pt x="645" y="379"/>
                    </a:cubicBezTo>
                    <a:cubicBezTo>
                      <a:pt x="457" y="209"/>
                      <a:pt x="457" y="209"/>
                      <a:pt x="457" y="209"/>
                    </a:cubicBezTo>
                    <a:cubicBezTo>
                      <a:pt x="453" y="205"/>
                      <a:pt x="456" y="198"/>
                      <a:pt x="462" y="198"/>
                    </a:cubicBezTo>
                    <a:cubicBezTo>
                      <a:pt x="473" y="198"/>
                      <a:pt x="485" y="198"/>
                      <a:pt x="496" y="196"/>
                    </a:cubicBezTo>
                    <a:cubicBezTo>
                      <a:pt x="497" y="196"/>
                      <a:pt x="498" y="196"/>
                      <a:pt x="499" y="196"/>
                    </a:cubicBezTo>
                    <a:close/>
                    <a:moveTo>
                      <a:pt x="86" y="355"/>
                    </a:moveTo>
                    <a:cubicBezTo>
                      <a:pt x="66" y="330"/>
                      <a:pt x="64" y="295"/>
                      <a:pt x="59" y="262"/>
                    </a:cubicBezTo>
                    <a:cubicBezTo>
                      <a:pt x="35" y="239"/>
                      <a:pt x="35" y="239"/>
                      <a:pt x="35" y="239"/>
                    </a:cubicBezTo>
                    <a:cubicBezTo>
                      <a:pt x="17" y="219"/>
                      <a:pt x="0" y="205"/>
                      <a:pt x="0" y="176"/>
                    </a:cubicBezTo>
                    <a:cubicBezTo>
                      <a:pt x="0" y="161"/>
                      <a:pt x="6" y="147"/>
                      <a:pt x="16" y="135"/>
                    </a:cubicBezTo>
                    <a:cubicBezTo>
                      <a:pt x="116" y="27"/>
                      <a:pt x="116" y="27"/>
                      <a:pt x="116" y="27"/>
                    </a:cubicBezTo>
                    <a:cubicBezTo>
                      <a:pt x="138" y="3"/>
                      <a:pt x="174" y="0"/>
                      <a:pt x="199" y="20"/>
                    </a:cubicBezTo>
                    <a:cubicBezTo>
                      <a:pt x="215" y="31"/>
                      <a:pt x="221" y="38"/>
                      <a:pt x="242" y="46"/>
                    </a:cubicBezTo>
                    <a:cubicBezTo>
                      <a:pt x="248" y="48"/>
                      <a:pt x="253" y="50"/>
                      <a:pt x="254" y="50"/>
                    </a:cubicBezTo>
                    <a:cubicBezTo>
                      <a:pt x="284" y="46"/>
                      <a:pt x="316" y="32"/>
                      <a:pt x="350" y="33"/>
                    </a:cubicBezTo>
                    <a:cubicBezTo>
                      <a:pt x="337" y="42"/>
                      <a:pt x="286" y="82"/>
                      <a:pt x="284" y="82"/>
                    </a:cubicBezTo>
                    <a:cubicBezTo>
                      <a:pt x="276" y="84"/>
                      <a:pt x="268" y="86"/>
                      <a:pt x="260" y="87"/>
                    </a:cubicBezTo>
                    <a:cubicBezTo>
                      <a:pt x="241" y="90"/>
                      <a:pt x="208" y="74"/>
                      <a:pt x="195" y="64"/>
                    </a:cubicBezTo>
                    <a:cubicBezTo>
                      <a:pt x="176" y="50"/>
                      <a:pt x="176" y="50"/>
                      <a:pt x="176" y="50"/>
                    </a:cubicBezTo>
                    <a:cubicBezTo>
                      <a:pt x="166" y="42"/>
                      <a:pt x="152" y="44"/>
                      <a:pt x="144" y="53"/>
                    </a:cubicBezTo>
                    <a:cubicBezTo>
                      <a:pt x="44" y="161"/>
                      <a:pt x="44" y="161"/>
                      <a:pt x="44" y="161"/>
                    </a:cubicBezTo>
                    <a:cubicBezTo>
                      <a:pt x="36" y="170"/>
                      <a:pt x="36" y="184"/>
                      <a:pt x="44" y="193"/>
                    </a:cubicBezTo>
                    <a:cubicBezTo>
                      <a:pt x="53" y="203"/>
                      <a:pt x="59" y="210"/>
                      <a:pt x="69" y="220"/>
                    </a:cubicBezTo>
                    <a:cubicBezTo>
                      <a:pt x="80" y="230"/>
                      <a:pt x="95" y="244"/>
                      <a:pt x="97" y="257"/>
                    </a:cubicBezTo>
                    <a:cubicBezTo>
                      <a:pt x="100" y="280"/>
                      <a:pt x="102" y="313"/>
                      <a:pt x="115" y="330"/>
                    </a:cubicBezTo>
                    <a:cubicBezTo>
                      <a:pt x="102" y="337"/>
                      <a:pt x="95" y="344"/>
                      <a:pt x="86" y="3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2" name="Freeform 17"/>
              <p:cNvSpPr>
                <a:spLocks noEditPoints="1"/>
              </p:cNvSpPr>
              <p:nvPr/>
            </p:nvSpPr>
            <p:spPr bwMode="auto">
              <a:xfrm>
                <a:off x="7980982" y="3772690"/>
                <a:ext cx="595412" cy="551158"/>
              </a:xfrm>
              <a:custGeom>
                <a:avLst/>
                <a:gdLst>
                  <a:gd name="T0" fmla="*/ 319 w 689"/>
                  <a:gd name="T1" fmla="*/ 543 h 638"/>
                  <a:gd name="T2" fmla="*/ 262 w 689"/>
                  <a:gd name="T3" fmla="*/ 538 h 638"/>
                  <a:gd name="T4" fmla="*/ 258 w 689"/>
                  <a:gd name="T5" fmla="*/ 538 h 638"/>
                  <a:gd name="T6" fmla="*/ 257 w 689"/>
                  <a:gd name="T7" fmla="*/ 535 h 638"/>
                  <a:gd name="T8" fmla="*/ 241 w 689"/>
                  <a:gd name="T9" fmla="*/ 489 h 638"/>
                  <a:gd name="T10" fmla="*/ 241 w 689"/>
                  <a:gd name="T11" fmla="*/ 489 h 638"/>
                  <a:gd name="T12" fmla="*/ 185 w 689"/>
                  <a:gd name="T13" fmla="*/ 484 h 638"/>
                  <a:gd name="T14" fmla="*/ 181 w 689"/>
                  <a:gd name="T15" fmla="*/ 484 h 638"/>
                  <a:gd name="T16" fmla="*/ 180 w 689"/>
                  <a:gd name="T17" fmla="*/ 481 h 638"/>
                  <a:gd name="T18" fmla="*/ 164 w 689"/>
                  <a:gd name="T19" fmla="*/ 435 h 638"/>
                  <a:gd name="T20" fmla="*/ 164 w 689"/>
                  <a:gd name="T21" fmla="*/ 435 h 638"/>
                  <a:gd name="T22" fmla="*/ 117 w 689"/>
                  <a:gd name="T23" fmla="*/ 425 h 638"/>
                  <a:gd name="T24" fmla="*/ 113 w 689"/>
                  <a:gd name="T25" fmla="*/ 425 h 638"/>
                  <a:gd name="T26" fmla="*/ 113 w 689"/>
                  <a:gd name="T27" fmla="*/ 421 h 638"/>
                  <a:gd name="T28" fmla="*/ 100 w 689"/>
                  <a:gd name="T29" fmla="*/ 365 h 638"/>
                  <a:gd name="T30" fmla="*/ 100 w 689"/>
                  <a:gd name="T31" fmla="*/ 365 h 638"/>
                  <a:gd name="T32" fmla="*/ 32 w 689"/>
                  <a:gd name="T33" fmla="*/ 370 h 638"/>
                  <a:gd name="T34" fmla="*/ 18 w 689"/>
                  <a:gd name="T35" fmla="*/ 386 h 638"/>
                  <a:gd name="T36" fmla="*/ 23 w 689"/>
                  <a:gd name="T37" fmla="*/ 455 h 638"/>
                  <a:gd name="T38" fmla="*/ 23 w 689"/>
                  <a:gd name="T39" fmla="*/ 455 h 638"/>
                  <a:gd name="T40" fmla="*/ 66 w 689"/>
                  <a:gd name="T41" fmla="*/ 465 h 638"/>
                  <a:gd name="T42" fmla="*/ 70 w 689"/>
                  <a:gd name="T43" fmla="*/ 466 h 638"/>
                  <a:gd name="T44" fmla="*/ 69 w 689"/>
                  <a:gd name="T45" fmla="*/ 470 h 638"/>
                  <a:gd name="T46" fmla="*/ 76 w 689"/>
                  <a:gd name="T47" fmla="*/ 536 h 638"/>
                  <a:gd name="T48" fmla="*/ 76 w 689"/>
                  <a:gd name="T49" fmla="*/ 536 h 638"/>
                  <a:gd name="T50" fmla="*/ 142 w 689"/>
                  <a:gd name="T51" fmla="*/ 534 h 638"/>
                  <a:gd name="T52" fmla="*/ 145 w 689"/>
                  <a:gd name="T53" fmla="*/ 534 h 638"/>
                  <a:gd name="T54" fmla="*/ 147 w 689"/>
                  <a:gd name="T55" fmla="*/ 537 h 638"/>
                  <a:gd name="T56" fmla="*/ 164 w 689"/>
                  <a:gd name="T57" fmla="*/ 578 h 638"/>
                  <a:gd name="T58" fmla="*/ 164 w 689"/>
                  <a:gd name="T59" fmla="*/ 578 h 638"/>
                  <a:gd name="T60" fmla="*/ 230 w 689"/>
                  <a:gd name="T61" fmla="*/ 576 h 638"/>
                  <a:gd name="T62" fmla="*/ 233 w 689"/>
                  <a:gd name="T63" fmla="*/ 576 h 638"/>
                  <a:gd name="T64" fmla="*/ 235 w 689"/>
                  <a:gd name="T65" fmla="*/ 579 h 638"/>
                  <a:gd name="T66" fmla="*/ 252 w 689"/>
                  <a:gd name="T67" fmla="*/ 621 h 638"/>
                  <a:gd name="T68" fmla="*/ 320 w 689"/>
                  <a:gd name="T69" fmla="*/ 615 h 638"/>
                  <a:gd name="T70" fmla="*/ 324 w 689"/>
                  <a:gd name="T71" fmla="*/ 611 h 638"/>
                  <a:gd name="T72" fmla="*/ 319 w 689"/>
                  <a:gd name="T73" fmla="*/ 543 h 638"/>
                  <a:gd name="T74" fmla="*/ 449 w 689"/>
                  <a:gd name="T75" fmla="*/ 177 h 638"/>
                  <a:gd name="T76" fmla="*/ 576 w 689"/>
                  <a:gd name="T77" fmla="*/ 299 h 638"/>
                  <a:gd name="T78" fmla="*/ 597 w 689"/>
                  <a:gd name="T79" fmla="*/ 306 h 638"/>
                  <a:gd name="T80" fmla="*/ 616 w 689"/>
                  <a:gd name="T81" fmla="*/ 293 h 638"/>
                  <a:gd name="T82" fmla="*/ 636 w 689"/>
                  <a:gd name="T83" fmla="*/ 234 h 638"/>
                  <a:gd name="T84" fmla="*/ 649 w 689"/>
                  <a:gd name="T85" fmla="*/ 209 h 638"/>
                  <a:gd name="T86" fmla="*/ 671 w 689"/>
                  <a:gd name="T87" fmla="*/ 186 h 638"/>
                  <a:gd name="T88" fmla="*/ 672 w 689"/>
                  <a:gd name="T89" fmla="*/ 121 h 638"/>
                  <a:gd name="T90" fmla="*/ 580 w 689"/>
                  <a:gd name="T91" fmla="*/ 21 h 638"/>
                  <a:gd name="T92" fmla="*/ 515 w 689"/>
                  <a:gd name="T93" fmla="*/ 16 h 638"/>
                  <a:gd name="T94" fmla="*/ 493 w 689"/>
                  <a:gd name="T95" fmla="*/ 34 h 638"/>
                  <a:gd name="T96" fmla="*/ 457 w 689"/>
                  <a:gd name="T97" fmla="*/ 44 h 638"/>
                  <a:gd name="T98" fmla="*/ 390 w 689"/>
                  <a:gd name="T99" fmla="*/ 36 h 638"/>
                  <a:gd name="T100" fmla="*/ 274 w 689"/>
                  <a:gd name="T101" fmla="*/ 67 h 638"/>
                  <a:gd name="T102" fmla="*/ 139 w 689"/>
                  <a:gd name="T103" fmla="*/ 171 h 638"/>
                  <a:gd name="T104" fmla="*/ 203 w 689"/>
                  <a:gd name="T105" fmla="*/ 222 h 638"/>
                  <a:gd name="T106" fmla="*/ 301 w 689"/>
                  <a:gd name="T107" fmla="*/ 161 h 638"/>
                  <a:gd name="T108" fmla="*/ 346 w 689"/>
                  <a:gd name="T109" fmla="*/ 158 h 638"/>
                  <a:gd name="T110" fmla="*/ 408 w 689"/>
                  <a:gd name="T111" fmla="*/ 165 h 638"/>
                  <a:gd name="T112" fmla="*/ 449 w 689"/>
                  <a:gd name="T113" fmla="*/ 177 h 6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89" h="638">
                    <a:moveTo>
                      <a:pt x="319" y="543"/>
                    </a:moveTo>
                    <a:cubicBezTo>
                      <a:pt x="302" y="529"/>
                      <a:pt x="279" y="528"/>
                      <a:pt x="262" y="538"/>
                    </a:cubicBezTo>
                    <a:cubicBezTo>
                      <a:pt x="261" y="539"/>
                      <a:pt x="259" y="539"/>
                      <a:pt x="258" y="538"/>
                    </a:cubicBezTo>
                    <a:cubicBezTo>
                      <a:pt x="257" y="537"/>
                      <a:pt x="257" y="536"/>
                      <a:pt x="257" y="535"/>
                    </a:cubicBezTo>
                    <a:cubicBezTo>
                      <a:pt x="260" y="518"/>
                      <a:pt x="255" y="500"/>
                      <a:pt x="241" y="489"/>
                    </a:cubicBezTo>
                    <a:cubicBezTo>
                      <a:pt x="241" y="489"/>
                      <a:pt x="241" y="489"/>
                      <a:pt x="241" y="489"/>
                    </a:cubicBezTo>
                    <a:cubicBezTo>
                      <a:pt x="225" y="475"/>
                      <a:pt x="202" y="473"/>
                      <a:pt x="185" y="484"/>
                    </a:cubicBezTo>
                    <a:cubicBezTo>
                      <a:pt x="183" y="485"/>
                      <a:pt x="182" y="484"/>
                      <a:pt x="181" y="484"/>
                    </a:cubicBezTo>
                    <a:cubicBezTo>
                      <a:pt x="180" y="483"/>
                      <a:pt x="180" y="482"/>
                      <a:pt x="180" y="481"/>
                    </a:cubicBezTo>
                    <a:cubicBezTo>
                      <a:pt x="183" y="464"/>
                      <a:pt x="177" y="446"/>
                      <a:pt x="164" y="435"/>
                    </a:cubicBezTo>
                    <a:cubicBezTo>
                      <a:pt x="164" y="435"/>
                      <a:pt x="164" y="435"/>
                      <a:pt x="164" y="435"/>
                    </a:cubicBezTo>
                    <a:cubicBezTo>
                      <a:pt x="150" y="423"/>
                      <a:pt x="132" y="420"/>
                      <a:pt x="117" y="425"/>
                    </a:cubicBezTo>
                    <a:cubicBezTo>
                      <a:pt x="115" y="426"/>
                      <a:pt x="114" y="425"/>
                      <a:pt x="113" y="425"/>
                    </a:cubicBezTo>
                    <a:cubicBezTo>
                      <a:pt x="112" y="424"/>
                      <a:pt x="112" y="422"/>
                      <a:pt x="113" y="421"/>
                    </a:cubicBezTo>
                    <a:cubicBezTo>
                      <a:pt x="121" y="402"/>
                      <a:pt x="116" y="379"/>
                      <a:pt x="100" y="365"/>
                    </a:cubicBezTo>
                    <a:cubicBezTo>
                      <a:pt x="100" y="365"/>
                      <a:pt x="100" y="365"/>
                      <a:pt x="100" y="365"/>
                    </a:cubicBezTo>
                    <a:cubicBezTo>
                      <a:pt x="80" y="347"/>
                      <a:pt x="49" y="350"/>
                      <a:pt x="32" y="370"/>
                    </a:cubicBezTo>
                    <a:cubicBezTo>
                      <a:pt x="18" y="386"/>
                      <a:pt x="18" y="386"/>
                      <a:pt x="18" y="386"/>
                    </a:cubicBezTo>
                    <a:cubicBezTo>
                      <a:pt x="0" y="406"/>
                      <a:pt x="2" y="437"/>
                      <a:pt x="23" y="455"/>
                    </a:cubicBezTo>
                    <a:cubicBezTo>
                      <a:pt x="23" y="455"/>
                      <a:pt x="23" y="455"/>
                      <a:pt x="23" y="455"/>
                    </a:cubicBezTo>
                    <a:cubicBezTo>
                      <a:pt x="35" y="465"/>
                      <a:pt x="51" y="469"/>
                      <a:pt x="66" y="465"/>
                    </a:cubicBezTo>
                    <a:cubicBezTo>
                      <a:pt x="68" y="465"/>
                      <a:pt x="69" y="465"/>
                      <a:pt x="70" y="466"/>
                    </a:cubicBezTo>
                    <a:cubicBezTo>
                      <a:pt x="70" y="467"/>
                      <a:pt x="70" y="469"/>
                      <a:pt x="69" y="470"/>
                    </a:cubicBezTo>
                    <a:cubicBezTo>
                      <a:pt x="54" y="490"/>
                      <a:pt x="57" y="519"/>
                      <a:pt x="76" y="536"/>
                    </a:cubicBezTo>
                    <a:cubicBezTo>
                      <a:pt x="76" y="536"/>
                      <a:pt x="76" y="536"/>
                      <a:pt x="76" y="536"/>
                    </a:cubicBezTo>
                    <a:cubicBezTo>
                      <a:pt x="95" y="553"/>
                      <a:pt x="124" y="552"/>
                      <a:pt x="142" y="534"/>
                    </a:cubicBezTo>
                    <a:cubicBezTo>
                      <a:pt x="143" y="533"/>
                      <a:pt x="144" y="533"/>
                      <a:pt x="145" y="534"/>
                    </a:cubicBezTo>
                    <a:cubicBezTo>
                      <a:pt x="147" y="534"/>
                      <a:pt x="147" y="535"/>
                      <a:pt x="147" y="537"/>
                    </a:cubicBezTo>
                    <a:cubicBezTo>
                      <a:pt x="146" y="552"/>
                      <a:pt x="151" y="568"/>
                      <a:pt x="164" y="578"/>
                    </a:cubicBezTo>
                    <a:cubicBezTo>
                      <a:pt x="164" y="578"/>
                      <a:pt x="164" y="578"/>
                      <a:pt x="164" y="578"/>
                    </a:cubicBezTo>
                    <a:cubicBezTo>
                      <a:pt x="183" y="595"/>
                      <a:pt x="212" y="594"/>
                      <a:pt x="230" y="576"/>
                    </a:cubicBezTo>
                    <a:cubicBezTo>
                      <a:pt x="231" y="575"/>
                      <a:pt x="232" y="575"/>
                      <a:pt x="233" y="576"/>
                    </a:cubicBezTo>
                    <a:cubicBezTo>
                      <a:pt x="234" y="576"/>
                      <a:pt x="235" y="577"/>
                      <a:pt x="235" y="579"/>
                    </a:cubicBezTo>
                    <a:cubicBezTo>
                      <a:pt x="233" y="594"/>
                      <a:pt x="239" y="610"/>
                      <a:pt x="252" y="621"/>
                    </a:cubicBezTo>
                    <a:cubicBezTo>
                      <a:pt x="272" y="638"/>
                      <a:pt x="303" y="636"/>
                      <a:pt x="320" y="615"/>
                    </a:cubicBezTo>
                    <a:cubicBezTo>
                      <a:pt x="324" y="611"/>
                      <a:pt x="324" y="611"/>
                      <a:pt x="324" y="611"/>
                    </a:cubicBezTo>
                    <a:cubicBezTo>
                      <a:pt x="341" y="591"/>
                      <a:pt x="339" y="560"/>
                      <a:pt x="319" y="543"/>
                    </a:cubicBezTo>
                    <a:close/>
                    <a:moveTo>
                      <a:pt x="449" y="177"/>
                    </a:moveTo>
                    <a:cubicBezTo>
                      <a:pt x="489" y="216"/>
                      <a:pt x="535" y="260"/>
                      <a:pt x="576" y="299"/>
                    </a:cubicBezTo>
                    <a:cubicBezTo>
                      <a:pt x="582" y="305"/>
                      <a:pt x="589" y="307"/>
                      <a:pt x="597" y="306"/>
                    </a:cubicBezTo>
                    <a:cubicBezTo>
                      <a:pt x="605" y="305"/>
                      <a:pt x="612" y="300"/>
                      <a:pt x="616" y="293"/>
                    </a:cubicBezTo>
                    <a:cubicBezTo>
                      <a:pt x="626" y="275"/>
                      <a:pt x="632" y="256"/>
                      <a:pt x="636" y="234"/>
                    </a:cubicBezTo>
                    <a:cubicBezTo>
                      <a:pt x="638" y="224"/>
                      <a:pt x="642" y="216"/>
                      <a:pt x="649" y="209"/>
                    </a:cubicBezTo>
                    <a:cubicBezTo>
                      <a:pt x="671" y="186"/>
                      <a:pt x="671" y="186"/>
                      <a:pt x="671" y="186"/>
                    </a:cubicBezTo>
                    <a:cubicBezTo>
                      <a:pt x="688" y="168"/>
                      <a:pt x="689" y="139"/>
                      <a:pt x="672" y="121"/>
                    </a:cubicBezTo>
                    <a:cubicBezTo>
                      <a:pt x="580" y="21"/>
                      <a:pt x="580" y="21"/>
                      <a:pt x="580" y="21"/>
                    </a:cubicBezTo>
                    <a:cubicBezTo>
                      <a:pt x="563" y="3"/>
                      <a:pt x="534" y="0"/>
                      <a:pt x="515" y="16"/>
                    </a:cubicBezTo>
                    <a:cubicBezTo>
                      <a:pt x="493" y="34"/>
                      <a:pt x="493" y="34"/>
                      <a:pt x="493" y="34"/>
                    </a:cubicBezTo>
                    <a:cubicBezTo>
                      <a:pt x="483" y="42"/>
                      <a:pt x="471" y="45"/>
                      <a:pt x="457" y="44"/>
                    </a:cubicBezTo>
                    <a:cubicBezTo>
                      <a:pt x="435" y="41"/>
                      <a:pt x="412" y="38"/>
                      <a:pt x="390" y="36"/>
                    </a:cubicBezTo>
                    <a:cubicBezTo>
                      <a:pt x="347" y="30"/>
                      <a:pt x="308" y="41"/>
                      <a:pt x="274" y="67"/>
                    </a:cubicBezTo>
                    <a:cubicBezTo>
                      <a:pt x="229" y="101"/>
                      <a:pt x="184" y="136"/>
                      <a:pt x="139" y="171"/>
                    </a:cubicBezTo>
                    <a:cubicBezTo>
                      <a:pt x="95" y="207"/>
                      <a:pt x="151" y="255"/>
                      <a:pt x="203" y="222"/>
                    </a:cubicBezTo>
                    <a:cubicBezTo>
                      <a:pt x="301" y="161"/>
                      <a:pt x="301" y="161"/>
                      <a:pt x="301" y="161"/>
                    </a:cubicBezTo>
                    <a:cubicBezTo>
                      <a:pt x="315" y="153"/>
                      <a:pt x="331" y="152"/>
                      <a:pt x="346" y="158"/>
                    </a:cubicBezTo>
                    <a:cubicBezTo>
                      <a:pt x="364" y="167"/>
                      <a:pt x="388" y="168"/>
                      <a:pt x="408" y="165"/>
                    </a:cubicBezTo>
                    <a:cubicBezTo>
                      <a:pt x="423" y="162"/>
                      <a:pt x="437" y="166"/>
                      <a:pt x="449" y="17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grpSp>
        <p:nvGrpSpPr>
          <p:cNvPr id="17" name="组合 42"/>
          <p:cNvGrpSpPr/>
          <p:nvPr/>
        </p:nvGrpSpPr>
        <p:grpSpPr>
          <a:xfrm>
            <a:off x="3487958" y="2932745"/>
            <a:ext cx="1194689" cy="1138816"/>
            <a:chOff x="4650005" y="3911231"/>
            <a:chExt cx="1592711" cy="1518773"/>
          </a:xfrm>
        </p:grpSpPr>
        <p:sp>
          <p:nvSpPr>
            <p:cNvPr id="44" name="Freeform 7"/>
            <p:cNvSpPr/>
            <p:nvPr/>
          </p:nvSpPr>
          <p:spPr bwMode="auto">
            <a:xfrm>
              <a:off x="4650005" y="3911231"/>
              <a:ext cx="1592711" cy="1518773"/>
            </a:xfrm>
            <a:custGeom>
              <a:avLst/>
              <a:gdLst>
                <a:gd name="T0" fmla="*/ 274 w 274"/>
                <a:gd name="T1" fmla="*/ 151 h 261"/>
                <a:gd name="T2" fmla="*/ 176 w 274"/>
                <a:gd name="T3" fmla="*/ 176 h 261"/>
                <a:gd name="T4" fmla="*/ 205 w 274"/>
                <a:gd name="T5" fmla="*/ 78 h 261"/>
                <a:gd name="T6" fmla="*/ 103 w 274"/>
                <a:gd name="T7" fmla="*/ 85 h 261"/>
                <a:gd name="T8" fmla="*/ 111 w 274"/>
                <a:gd name="T9" fmla="*/ 27 h 261"/>
                <a:gd name="T10" fmla="*/ 119 w 274"/>
                <a:gd name="T11" fmla="*/ 0 h 261"/>
                <a:gd name="T12" fmla="*/ 45 w 274"/>
                <a:gd name="T13" fmla="*/ 0 h 261"/>
                <a:gd name="T14" fmla="*/ 42 w 274"/>
                <a:gd name="T15" fmla="*/ 18 h 261"/>
                <a:gd name="T16" fmla="*/ 226 w 274"/>
                <a:gd name="T17" fmla="*/ 240 h 261"/>
                <a:gd name="T18" fmla="*/ 274 w 274"/>
                <a:gd name="T19" fmla="*/ 232 h 261"/>
                <a:gd name="T20" fmla="*/ 274 w 274"/>
                <a:gd name="T21" fmla="*/ 151 h 261"/>
                <a:gd name="T22" fmla="*/ 274 w 274"/>
                <a:gd name="T23" fmla="*/ 151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61">
                  <a:moveTo>
                    <a:pt x="274" y="151"/>
                  </a:moveTo>
                  <a:cubicBezTo>
                    <a:pt x="246" y="173"/>
                    <a:pt x="216" y="186"/>
                    <a:pt x="176" y="176"/>
                  </a:cubicBezTo>
                  <a:cubicBezTo>
                    <a:pt x="219" y="143"/>
                    <a:pt x="228" y="108"/>
                    <a:pt x="205" y="78"/>
                  </a:cubicBezTo>
                  <a:cubicBezTo>
                    <a:pt x="185" y="52"/>
                    <a:pt x="142" y="54"/>
                    <a:pt x="103" y="85"/>
                  </a:cubicBezTo>
                  <a:cubicBezTo>
                    <a:pt x="93" y="63"/>
                    <a:pt x="100" y="43"/>
                    <a:pt x="111" y="27"/>
                  </a:cubicBezTo>
                  <a:cubicBezTo>
                    <a:pt x="117" y="17"/>
                    <a:pt x="120" y="9"/>
                    <a:pt x="119" y="0"/>
                  </a:cubicBezTo>
                  <a:cubicBezTo>
                    <a:pt x="45" y="0"/>
                    <a:pt x="45" y="0"/>
                    <a:pt x="45" y="0"/>
                  </a:cubicBezTo>
                  <a:cubicBezTo>
                    <a:pt x="45" y="7"/>
                    <a:pt x="44" y="13"/>
                    <a:pt x="42" y="18"/>
                  </a:cubicBezTo>
                  <a:cubicBezTo>
                    <a:pt x="0" y="139"/>
                    <a:pt x="99" y="261"/>
                    <a:pt x="226" y="240"/>
                  </a:cubicBezTo>
                  <a:cubicBezTo>
                    <a:pt x="242" y="237"/>
                    <a:pt x="258" y="233"/>
                    <a:pt x="274" y="232"/>
                  </a:cubicBezTo>
                  <a:cubicBezTo>
                    <a:pt x="274" y="151"/>
                    <a:pt x="274" y="151"/>
                    <a:pt x="274" y="151"/>
                  </a:cubicBezTo>
                  <a:cubicBezTo>
                    <a:pt x="274" y="151"/>
                    <a:pt x="274" y="151"/>
                    <a:pt x="274" y="151"/>
                  </a:cubicBezTo>
                  <a:close/>
                </a:path>
              </a:pathLst>
            </a:cu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cs typeface="+mn-ea"/>
                <a:sym typeface="+mn-lt"/>
              </a:endParaRPr>
            </a:p>
          </p:txBody>
        </p:sp>
        <p:grpSp>
          <p:nvGrpSpPr>
            <p:cNvPr id="18" name="组合 44"/>
            <p:cNvGrpSpPr/>
            <p:nvPr/>
          </p:nvGrpSpPr>
          <p:grpSpPr>
            <a:xfrm>
              <a:off x="5446360" y="4407488"/>
              <a:ext cx="299716" cy="300008"/>
              <a:chOff x="5240338" y="2657475"/>
              <a:chExt cx="1630363" cy="1631951"/>
            </a:xfrm>
            <a:solidFill>
              <a:schemeClr val="bg1"/>
            </a:solidFill>
          </p:grpSpPr>
          <p:sp>
            <p:nvSpPr>
              <p:cNvPr id="46" name="Freeform 5"/>
              <p:cNvSpPr/>
              <p:nvPr/>
            </p:nvSpPr>
            <p:spPr bwMode="auto">
              <a:xfrm>
                <a:off x="5240338" y="2735263"/>
                <a:ext cx="1552575" cy="1554163"/>
              </a:xfrm>
              <a:custGeom>
                <a:avLst/>
                <a:gdLst>
                  <a:gd name="T0" fmla="*/ 391 w 517"/>
                  <a:gd name="T1" fmla="*/ 73 h 519"/>
                  <a:gd name="T2" fmla="*/ 346 w 517"/>
                  <a:gd name="T3" fmla="*/ 101 h 519"/>
                  <a:gd name="T4" fmla="*/ 325 w 517"/>
                  <a:gd name="T5" fmla="*/ 98 h 519"/>
                  <a:gd name="T6" fmla="*/ 122 w 517"/>
                  <a:gd name="T7" fmla="*/ 151 h 519"/>
                  <a:gd name="T8" fmla="*/ 125 w 517"/>
                  <a:gd name="T9" fmla="*/ 369 h 519"/>
                  <a:gd name="T10" fmla="*/ 332 w 517"/>
                  <a:gd name="T11" fmla="*/ 416 h 519"/>
                  <a:gd name="T12" fmla="*/ 421 w 517"/>
                  <a:gd name="T13" fmla="*/ 197 h 519"/>
                  <a:gd name="T14" fmla="*/ 425 w 517"/>
                  <a:gd name="T15" fmla="*/ 155 h 519"/>
                  <a:gd name="T16" fmla="*/ 443 w 517"/>
                  <a:gd name="T17" fmla="*/ 127 h 519"/>
                  <a:gd name="T18" fmla="*/ 444 w 517"/>
                  <a:gd name="T19" fmla="*/ 398 h 519"/>
                  <a:gd name="T20" fmla="*/ 113 w 517"/>
                  <a:gd name="T21" fmla="*/ 438 h 519"/>
                  <a:gd name="T22" fmla="*/ 88 w 517"/>
                  <a:gd name="T23" fmla="*/ 101 h 519"/>
                  <a:gd name="T24" fmla="*/ 391 w 517"/>
                  <a:gd name="T25" fmla="*/ 73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17" h="519">
                    <a:moveTo>
                      <a:pt x="391" y="73"/>
                    </a:moveTo>
                    <a:cubicBezTo>
                      <a:pt x="376" y="83"/>
                      <a:pt x="361" y="93"/>
                      <a:pt x="346" y="101"/>
                    </a:cubicBezTo>
                    <a:cubicBezTo>
                      <a:pt x="340" y="103"/>
                      <a:pt x="331" y="100"/>
                      <a:pt x="325" y="98"/>
                    </a:cubicBezTo>
                    <a:cubicBezTo>
                      <a:pt x="252" y="68"/>
                      <a:pt x="166" y="91"/>
                      <a:pt x="122" y="151"/>
                    </a:cubicBezTo>
                    <a:cubicBezTo>
                      <a:pt x="72" y="219"/>
                      <a:pt x="73" y="305"/>
                      <a:pt x="125" y="369"/>
                    </a:cubicBezTo>
                    <a:cubicBezTo>
                      <a:pt x="174" y="429"/>
                      <a:pt x="261" y="449"/>
                      <a:pt x="332" y="416"/>
                    </a:cubicBezTo>
                    <a:cubicBezTo>
                      <a:pt x="413" y="379"/>
                      <a:pt x="454" y="279"/>
                      <a:pt x="421" y="197"/>
                    </a:cubicBezTo>
                    <a:cubicBezTo>
                      <a:pt x="414" y="181"/>
                      <a:pt x="415" y="169"/>
                      <a:pt x="425" y="155"/>
                    </a:cubicBezTo>
                    <a:cubicBezTo>
                      <a:pt x="432" y="146"/>
                      <a:pt x="437" y="136"/>
                      <a:pt x="443" y="127"/>
                    </a:cubicBezTo>
                    <a:cubicBezTo>
                      <a:pt x="491" y="165"/>
                      <a:pt x="517" y="302"/>
                      <a:pt x="444" y="398"/>
                    </a:cubicBezTo>
                    <a:cubicBezTo>
                      <a:pt x="366" y="501"/>
                      <a:pt x="209" y="519"/>
                      <a:pt x="113" y="438"/>
                    </a:cubicBezTo>
                    <a:cubicBezTo>
                      <a:pt x="0" y="343"/>
                      <a:pt x="9" y="187"/>
                      <a:pt x="88" y="101"/>
                    </a:cubicBezTo>
                    <a:cubicBezTo>
                      <a:pt x="181" y="0"/>
                      <a:pt x="336" y="17"/>
                      <a:pt x="391" y="7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7" name="Freeform 6"/>
              <p:cNvSpPr/>
              <p:nvPr/>
            </p:nvSpPr>
            <p:spPr bwMode="auto">
              <a:xfrm>
                <a:off x="5618163" y="3103563"/>
                <a:ext cx="793750" cy="793750"/>
              </a:xfrm>
              <a:custGeom>
                <a:avLst/>
                <a:gdLst>
                  <a:gd name="T0" fmla="*/ 132 w 264"/>
                  <a:gd name="T1" fmla="*/ 265 h 265"/>
                  <a:gd name="T2" fmla="*/ 3 w 264"/>
                  <a:gd name="T3" fmla="*/ 128 h 265"/>
                  <a:gd name="T4" fmla="*/ 141 w 264"/>
                  <a:gd name="T5" fmla="*/ 5 h 265"/>
                  <a:gd name="T6" fmla="*/ 161 w 264"/>
                  <a:gd name="T7" fmla="*/ 8 h 265"/>
                  <a:gd name="T8" fmla="*/ 168 w 264"/>
                  <a:gd name="T9" fmla="*/ 27 h 265"/>
                  <a:gd name="T10" fmla="*/ 156 w 264"/>
                  <a:gd name="T11" fmla="*/ 50 h 265"/>
                  <a:gd name="T12" fmla="*/ 135 w 264"/>
                  <a:gd name="T13" fmla="*/ 63 h 265"/>
                  <a:gd name="T14" fmla="*/ 60 w 264"/>
                  <a:gd name="T15" fmla="*/ 131 h 265"/>
                  <a:gd name="T16" fmla="*/ 124 w 264"/>
                  <a:gd name="T17" fmla="*/ 207 h 265"/>
                  <a:gd name="T18" fmla="*/ 205 w 264"/>
                  <a:gd name="T19" fmla="*/ 136 h 265"/>
                  <a:gd name="T20" fmla="*/ 224 w 264"/>
                  <a:gd name="T21" fmla="*/ 110 h 265"/>
                  <a:gd name="T22" fmla="*/ 226 w 264"/>
                  <a:gd name="T23" fmla="*/ 109 h 265"/>
                  <a:gd name="T24" fmla="*/ 254 w 264"/>
                  <a:gd name="T25" fmla="*/ 97 h 265"/>
                  <a:gd name="T26" fmla="*/ 263 w 264"/>
                  <a:gd name="T27" fmla="*/ 135 h 265"/>
                  <a:gd name="T28" fmla="*/ 132 w 264"/>
                  <a:gd name="T29" fmla="*/ 265 h 2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4" h="265">
                    <a:moveTo>
                      <a:pt x="132" y="265"/>
                    </a:moveTo>
                    <a:cubicBezTo>
                      <a:pt x="57" y="265"/>
                      <a:pt x="0" y="205"/>
                      <a:pt x="3" y="128"/>
                    </a:cubicBezTo>
                    <a:cubicBezTo>
                      <a:pt x="5" y="58"/>
                      <a:pt x="70" y="0"/>
                      <a:pt x="141" y="5"/>
                    </a:cubicBezTo>
                    <a:cubicBezTo>
                      <a:pt x="148" y="6"/>
                      <a:pt x="155" y="7"/>
                      <a:pt x="161" y="8"/>
                    </a:cubicBezTo>
                    <a:cubicBezTo>
                      <a:pt x="173" y="11"/>
                      <a:pt x="175" y="17"/>
                      <a:pt x="168" y="27"/>
                    </a:cubicBezTo>
                    <a:cubicBezTo>
                      <a:pt x="164" y="34"/>
                      <a:pt x="159" y="42"/>
                      <a:pt x="156" y="50"/>
                    </a:cubicBezTo>
                    <a:cubicBezTo>
                      <a:pt x="152" y="60"/>
                      <a:pt x="147" y="63"/>
                      <a:pt x="135" y="63"/>
                    </a:cubicBezTo>
                    <a:cubicBezTo>
                      <a:pt x="94" y="63"/>
                      <a:pt x="63" y="92"/>
                      <a:pt x="60" y="131"/>
                    </a:cubicBezTo>
                    <a:cubicBezTo>
                      <a:pt x="57" y="167"/>
                      <a:pt x="85" y="200"/>
                      <a:pt x="124" y="207"/>
                    </a:cubicBezTo>
                    <a:cubicBezTo>
                      <a:pt x="164" y="214"/>
                      <a:pt x="204" y="180"/>
                      <a:pt x="205" y="136"/>
                    </a:cubicBezTo>
                    <a:cubicBezTo>
                      <a:pt x="205" y="120"/>
                      <a:pt x="209" y="113"/>
                      <a:pt x="224" y="110"/>
                    </a:cubicBezTo>
                    <a:cubicBezTo>
                      <a:pt x="225" y="110"/>
                      <a:pt x="225" y="109"/>
                      <a:pt x="226" y="109"/>
                    </a:cubicBezTo>
                    <a:cubicBezTo>
                      <a:pt x="235" y="105"/>
                      <a:pt x="244" y="101"/>
                      <a:pt x="254" y="97"/>
                    </a:cubicBezTo>
                    <a:cubicBezTo>
                      <a:pt x="257" y="109"/>
                      <a:pt x="263" y="122"/>
                      <a:pt x="263" y="135"/>
                    </a:cubicBezTo>
                    <a:cubicBezTo>
                      <a:pt x="264" y="207"/>
                      <a:pt x="205" y="265"/>
                      <a:pt x="132" y="2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8" name="Freeform 7"/>
              <p:cNvSpPr/>
              <p:nvPr/>
            </p:nvSpPr>
            <p:spPr bwMode="auto">
              <a:xfrm>
                <a:off x="6018213" y="2657475"/>
                <a:ext cx="852488" cy="850900"/>
              </a:xfrm>
              <a:custGeom>
                <a:avLst/>
                <a:gdLst>
                  <a:gd name="T0" fmla="*/ 0 w 284"/>
                  <a:gd name="T1" fmla="*/ 280 h 284"/>
                  <a:gd name="T2" fmla="*/ 10 w 284"/>
                  <a:gd name="T3" fmla="*/ 266 h 284"/>
                  <a:gd name="T4" fmla="*/ 31 w 284"/>
                  <a:gd name="T5" fmla="*/ 214 h 284"/>
                  <a:gd name="T6" fmla="*/ 68 w 284"/>
                  <a:gd name="T7" fmla="*/ 156 h 284"/>
                  <a:gd name="T8" fmla="*/ 165 w 284"/>
                  <a:gd name="T9" fmla="*/ 97 h 284"/>
                  <a:gd name="T10" fmla="*/ 186 w 284"/>
                  <a:gd name="T11" fmla="*/ 62 h 284"/>
                  <a:gd name="T12" fmla="*/ 186 w 284"/>
                  <a:gd name="T13" fmla="*/ 41 h 284"/>
                  <a:gd name="T14" fmla="*/ 216 w 284"/>
                  <a:gd name="T15" fmla="*/ 2 h 284"/>
                  <a:gd name="T16" fmla="*/ 249 w 284"/>
                  <a:gd name="T17" fmla="*/ 34 h 284"/>
                  <a:gd name="T18" fmla="*/ 282 w 284"/>
                  <a:gd name="T19" fmla="*/ 68 h 284"/>
                  <a:gd name="T20" fmla="*/ 243 w 284"/>
                  <a:gd name="T21" fmla="*/ 97 h 284"/>
                  <a:gd name="T22" fmla="*/ 175 w 284"/>
                  <a:gd name="T23" fmla="*/ 142 h 284"/>
                  <a:gd name="T24" fmla="*/ 102 w 284"/>
                  <a:gd name="T25" fmla="*/ 240 h 284"/>
                  <a:gd name="T26" fmla="*/ 69 w 284"/>
                  <a:gd name="T27" fmla="*/ 253 h 284"/>
                  <a:gd name="T28" fmla="*/ 19 w 284"/>
                  <a:gd name="T29" fmla="*/ 273 h 284"/>
                  <a:gd name="T30" fmla="*/ 4 w 284"/>
                  <a:gd name="T31" fmla="*/ 284 h 284"/>
                  <a:gd name="T32" fmla="*/ 0 w 284"/>
                  <a:gd name="T33" fmla="*/ 280 h 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84" h="284">
                    <a:moveTo>
                      <a:pt x="0" y="280"/>
                    </a:moveTo>
                    <a:cubicBezTo>
                      <a:pt x="4" y="275"/>
                      <a:pt x="6" y="270"/>
                      <a:pt x="10" y="266"/>
                    </a:cubicBezTo>
                    <a:cubicBezTo>
                      <a:pt x="23" y="251"/>
                      <a:pt x="31" y="236"/>
                      <a:pt x="31" y="214"/>
                    </a:cubicBezTo>
                    <a:cubicBezTo>
                      <a:pt x="31" y="189"/>
                      <a:pt x="48" y="169"/>
                      <a:pt x="68" y="156"/>
                    </a:cubicBezTo>
                    <a:cubicBezTo>
                      <a:pt x="100" y="134"/>
                      <a:pt x="132" y="115"/>
                      <a:pt x="165" y="97"/>
                    </a:cubicBezTo>
                    <a:cubicBezTo>
                      <a:pt x="180" y="89"/>
                      <a:pt x="188" y="79"/>
                      <a:pt x="186" y="62"/>
                    </a:cubicBezTo>
                    <a:cubicBezTo>
                      <a:pt x="185" y="55"/>
                      <a:pt x="185" y="48"/>
                      <a:pt x="186" y="41"/>
                    </a:cubicBezTo>
                    <a:cubicBezTo>
                      <a:pt x="187" y="17"/>
                      <a:pt x="198" y="4"/>
                      <a:pt x="216" y="2"/>
                    </a:cubicBezTo>
                    <a:cubicBezTo>
                      <a:pt x="234" y="0"/>
                      <a:pt x="243" y="9"/>
                      <a:pt x="249" y="34"/>
                    </a:cubicBezTo>
                    <a:cubicBezTo>
                      <a:pt x="274" y="40"/>
                      <a:pt x="284" y="50"/>
                      <a:pt x="282" y="68"/>
                    </a:cubicBezTo>
                    <a:cubicBezTo>
                      <a:pt x="280" y="86"/>
                      <a:pt x="266" y="100"/>
                      <a:pt x="243" y="97"/>
                    </a:cubicBezTo>
                    <a:cubicBezTo>
                      <a:pt x="205" y="92"/>
                      <a:pt x="189" y="111"/>
                      <a:pt x="175" y="142"/>
                    </a:cubicBezTo>
                    <a:cubicBezTo>
                      <a:pt x="159" y="181"/>
                      <a:pt x="137" y="215"/>
                      <a:pt x="102" y="240"/>
                    </a:cubicBezTo>
                    <a:cubicBezTo>
                      <a:pt x="92" y="246"/>
                      <a:pt x="80" y="253"/>
                      <a:pt x="69" y="253"/>
                    </a:cubicBezTo>
                    <a:cubicBezTo>
                      <a:pt x="49" y="252"/>
                      <a:pt x="33" y="259"/>
                      <a:pt x="19" y="273"/>
                    </a:cubicBezTo>
                    <a:cubicBezTo>
                      <a:pt x="15" y="277"/>
                      <a:pt x="9" y="280"/>
                      <a:pt x="4" y="284"/>
                    </a:cubicBezTo>
                    <a:cubicBezTo>
                      <a:pt x="3" y="283"/>
                      <a:pt x="1" y="281"/>
                      <a:pt x="0" y="2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sp>
            <p:nvSpPr>
              <p:cNvPr id="49" name="Freeform 8"/>
              <p:cNvSpPr/>
              <p:nvPr/>
            </p:nvSpPr>
            <p:spPr bwMode="auto">
              <a:xfrm>
                <a:off x="5907088" y="3403600"/>
                <a:ext cx="222250" cy="219075"/>
              </a:xfrm>
              <a:custGeom>
                <a:avLst/>
                <a:gdLst>
                  <a:gd name="T0" fmla="*/ 39 w 74"/>
                  <a:gd name="T1" fmla="*/ 3 h 73"/>
                  <a:gd name="T2" fmla="*/ 30 w 74"/>
                  <a:gd name="T3" fmla="*/ 43 h 73"/>
                  <a:gd name="T4" fmla="*/ 69 w 74"/>
                  <a:gd name="T5" fmla="*/ 35 h 73"/>
                  <a:gd name="T6" fmla="*/ 58 w 74"/>
                  <a:gd name="T7" fmla="*/ 62 h 73"/>
                  <a:gd name="T8" fmla="*/ 15 w 74"/>
                  <a:gd name="T9" fmla="*/ 63 h 73"/>
                  <a:gd name="T10" fmla="*/ 6 w 74"/>
                  <a:gd name="T11" fmla="*/ 21 h 73"/>
                  <a:gd name="T12" fmla="*/ 39 w 74"/>
                  <a:gd name="T13" fmla="*/ 3 h 73"/>
                </a:gdLst>
                <a:ahLst/>
                <a:cxnLst>
                  <a:cxn ang="0">
                    <a:pos x="T0" y="T1"/>
                  </a:cxn>
                  <a:cxn ang="0">
                    <a:pos x="T2" y="T3"/>
                  </a:cxn>
                  <a:cxn ang="0">
                    <a:pos x="T4" y="T5"/>
                  </a:cxn>
                  <a:cxn ang="0">
                    <a:pos x="T6" y="T7"/>
                  </a:cxn>
                  <a:cxn ang="0">
                    <a:pos x="T8" y="T9"/>
                  </a:cxn>
                  <a:cxn ang="0">
                    <a:pos x="T10" y="T11"/>
                  </a:cxn>
                  <a:cxn ang="0">
                    <a:pos x="T12" y="T13"/>
                  </a:cxn>
                </a:cxnLst>
                <a:rect l="0" t="0" r="r" b="b"/>
                <a:pathLst>
                  <a:path w="74" h="73">
                    <a:moveTo>
                      <a:pt x="39" y="3"/>
                    </a:moveTo>
                    <a:cubicBezTo>
                      <a:pt x="40" y="19"/>
                      <a:pt x="14" y="29"/>
                      <a:pt x="30" y="43"/>
                    </a:cubicBezTo>
                    <a:cubicBezTo>
                      <a:pt x="37" y="48"/>
                      <a:pt x="54" y="38"/>
                      <a:pt x="69" y="35"/>
                    </a:cubicBezTo>
                    <a:cubicBezTo>
                      <a:pt x="74" y="46"/>
                      <a:pt x="68" y="56"/>
                      <a:pt x="58" y="62"/>
                    </a:cubicBezTo>
                    <a:cubicBezTo>
                      <a:pt x="44" y="72"/>
                      <a:pt x="29" y="73"/>
                      <a:pt x="15" y="63"/>
                    </a:cubicBezTo>
                    <a:cubicBezTo>
                      <a:pt x="1" y="52"/>
                      <a:pt x="0" y="36"/>
                      <a:pt x="6" y="21"/>
                    </a:cubicBezTo>
                    <a:cubicBezTo>
                      <a:pt x="11" y="7"/>
                      <a:pt x="22" y="0"/>
                      <a:pt x="39" y="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cs typeface="+mn-ea"/>
                  <a:sym typeface="+mn-lt"/>
                </a:endParaRPr>
              </a:p>
            </p:txBody>
          </p:sp>
        </p:grpSp>
      </p:grpSp>
      <p:grpSp>
        <p:nvGrpSpPr>
          <p:cNvPr id="19" name="组合 49"/>
          <p:cNvGrpSpPr/>
          <p:nvPr/>
        </p:nvGrpSpPr>
        <p:grpSpPr>
          <a:xfrm>
            <a:off x="654874" y="1766970"/>
            <a:ext cx="2328201" cy="1262087"/>
            <a:chOff x="1221767" y="2047198"/>
            <a:chExt cx="2370017" cy="1683173"/>
          </a:xfrm>
        </p:grpSpPr>
        <p:sp>
          <p:nvSpPr>
            <p:cNvPr id="51" name="矩形 50"/>
            <p:cNvSpPr/>
            <p:nvPr/>
          </p:nvSpPr>
          <p:spPr>
            <a:xfrm>
              <a:off x="2174244" y="2047198"/>
              <a:ext cx="1284548" cy="554126"/>
            </a:xfrm>
            <a:prstGeom prst="rect">
              <a:avLst/>
            </a:prstGeom>
          </p:spPr>
          <p:txBody>
            <a:bodyPr wrap="none">
              <a:spAutoFit/>
            </a:bodyPr>
            <a:lstStyle/>
            <a:p>
              <a:pPr algn="r"/>
              <a:r>
                <a:rPr lang="zh-CN" altLang="en-US" sz="2100" dirty="0">
                  <a:solidFill>
                    <a:schemeClr val="bg1">
                      <a:lumMod val="50000"/>
                    </a:schemeClr>
                  </a:solidFill>
                  <a:cs typeface="+mn-ea"/>
                  <a:sym typeface="+mn-lt"/>
                </a:rPr>
                <a:t>加入标题</a:t>
              </a:r>
            </a:p>
          </p:txBody>
        </p:sp>
        <p:sp>
          <p:nvSpPr>
            <p:cNvPr id="52" name="矩形 51"/>
            <p:cNvSpPr/>
            <p:nvPr/>
          </p:nvSpPr>
          <p:spPr>
            <a:xfrm>
              <a:off x="1221767" y="2523607"/>
              <a:ext cx="2370017" cy="1206764"/>
            </a:xfrm>
            <a:prstGeom prst="rect">
              <a:avLst/>
            </a:prstGeom>
          </p:spPr>
          <p:txBody>
            <a:bodyPr wrap="square">
              <a:spAutoFit/>
            </a:bodyPr>
            <a:lstStyle/>
            <a:p>
              <a:pPr defTabSz="685800">
                <a:lnSpc>
                  <a:spcPct val="120000"/>
                </a:lnSpc>
                <a:defRPr/>
              </a:pPr>
              <a:r>
                <a:rPr lang="zh-CN" altLang="en-US" sz="1100" kern="0" dirty="0">
                  <a:solidFill>
                    <a:schemeClr val="bg1">
                      <a:lumMod val="50000"/>
                    </a:schemeClr>
                  </a:solidFill>
                  <a:cs typeface="+mn-ea"/>
                  <a:sym typeface="+mn-lt"/>
                </a:rPr>
                <a:t>单击此处输入文字单击此处输入文字</a:t>
              </a:r>
            </a:p>
            <a:p>
              <a:pPr defTabSz="685800">
                <a:lnSpc>
                  <a:spcPct val="120000"/>
                </a:lnSpc>
                <a:defRPr/>
              </a:pPr>
              <a:r>
                <a:rPr lang="zh-CN" altLang="en-US" sz="1100" kern="0" dirty="0">
                  <a:solidFill>
                    <a:schemeClr val="bg1">
                      <a:lumMod val="50000"/>
                    </a:schemeClr>
                  </a:solidFill>
                  <a:cs typeface="+mn-ea"/>
                  <a:sym typeface="+mn-lt"/>
                </a:rPr>
                <a:t>单击此处输入文字单击此处输入文字</a:t>
              </a:r>
            </a:p>
          </p:txBody>
        </p:sp>
      </p:grpSp>
      <p:grpSp>
        <p:nvGrpSpPr>
          <p:cNvPr id="20" name="组合 52"/>
          <p:cNvGrpSpPr/>
          <p:nvPr/>
        </p:nvGrpSpPr>
        <p:grpSpPr>
          <a:xfrm>
            <a:off x="6212917" y="1768001"/>
            <a:ext cx="2342816" cy="1261055"/>
            <a:chOff x="3091720" y="4929372"/>
            <a:chExt cx="2384895" cy="1681797"/>
          </a:xfrm>
        </p:grpSpPr>
        <p:sp>
          <p:nvSpPr>
            <p:cNvPr id="54" name="矩形 53"/>
            <p:cNvSpPr/>
            <p:nvPr/>
          </p:nvSpPr>
          <p:spPr>
            <a:xfrm>
              <a:off x="3091720" y="4929372"/>
              <a:ext cx="1284549" cy="554126"/>
            </a:xfrm>
            <a:prstGeom prst="rect">
              <a:avLst/>
            </a:prstGeom>
          </p:spPr>
          <p:txBody>
            <a:bodyPr wrap="none">
              <a:spAutoFit/>
            </a:bodyPr>
            <a:lstStyle/>
            <a:p>
              <a:r>
                <a:rPr lang="zh-CN" altLang="en-US" sz="2100" dirty="0">
                  <a:solidFill>
                    <a:schemeClr val="bg1">
                      <a:lumMod val="50000"/>
                    </a:schemeClr>
                  </a:solidFill>
                  <a:cs typeface="+mn-ea"/>
                  <a:sym typeface="+mn-lt"/>
                </a:rPr>
                <a:t>加入标题</a:t>
              </a:r>
            </a:p>
          </p:txBody>
        </p:sp>
        <p:sp>
          <p:nvSpPr>
            <p:cNvPr id="55" name="矩形 54"/>
            <p:cNvSpPr/>
            <p:nvPr/>
          </p:nvSpPr>
          <p:spPr>
            <a:xfrm>
              <a:off x="3106597" y="5404405"/>
              <a:ext cx="2370018" cy="1206764"/>
            </a:xfrm>
            <a:prstGeom prst="rect">
              <a:avLst/>
            </a:prstGeom>
          </p:spPr>
          <p:txBody>
            <a:bodyPr wrap="square">
              <a:spAutoFit/>
            </a:bodyPr>
            <a:lstStyle/>
            <a:p>
              <a:pPr defTabSz="685800">
                <a:lnSpc>
                  <a:spcPct val="120000"/>
                </a:lnSpc>
                <a:defRPr/>
              </a:pPr>
              <a:r>
                <a:rPr lang="zh-CN" altLang="en-US" sz="1100" kern="0" dirty="0">
                  <a:solidFill>
                    <a:schemeClr val="bg1">
                      <a:lumMod val="50000"/>
                    </a:schemeClr>
                  </a:solidFill>
                  <a:cs typeface="+mn-ea"/>
                  <a:sym typeface="+mn-lt"/>
                </a:rPr>
                <a:t>单击此处输入文字单击此处输入文字</a:t>
              </a:r>
            </a:p>
            <a:p>
              <a:pPr defTabSz="685800">
                <a:lnSpc>
                  <a:spcPct val="120000"/>
                </a:lnSpc>
                <a:defRPr/>
              </a:pPr>
              <a:r>
                <a:rPr lang="zh-CN" altLang="en-US" sz="1100" kern="0" dirty="0">
                  <a:solidFill>
                    <a:schemeClr val="bg1">
                      <a:lumMod val="50000"/>
                    </a:schemeClr>
                  </a:solidFill>
                  <a:cs typeface="+mn-ea"/>
                  <a:sym typeface="+mn-lt"/>
                </a:rPr>
                <a:t>单击此处输入文字单击此处输入文字</a:t>
              </a:r>
            </a:p>
          </p:txBody>
        </p:sp>
      </p:grpSp>
      <p:grpSp>
        <p:nvGrpSpPr>
          <p:cNvPr id="21" name="组合 55"/>
          <p:cNvGrpSpPr/>
          <p:nvPr/>
        </p:nvGrpSpPr>
        <p:grpSpPr>
          <a:xfrm>
            <a:off x="654874" y="3387531"/>
            <a:ext cx="2328201" cy="1218556"/>
            <a:chOff x="1221767" y="2105254"/>
            <a:chExt cx="2370017" cy="1625117"/>
          </a:xfrm>
        </p:grpSpPr>
        <p:sp>
          <p:nvSpPr>
            <p:cNvPr id="57" name="矩形 56"/>
            <p:cNvSpPr/>
            <p:nvPr/>
          </p:nvSpPr>
          <p:spPr>
            <a:xfrm>
              <a:off x="2207492" y="2105254"/>
              <a:ext cx="1284548" cy="554125"/>
            </a:xfrm>
            <a:prstGeom prst="rect">
              <a:avLst/>
            </a:prstGeom>
          </p:spPr>
          <p:txBody>
            <a:bodyPr wrap="none">
              <a:spAutoFit/>
            </a:bodyPr>
            <a:lstStyle/>
            <a:p>
              <a:pPr algn="r"/>
              <a:r>
                <a:rPr lang="zh-CN" altLang="en-US" sz="2100" dirty="0">
                  <a:solidFill>
                    <a:schemeClr val="bg1">
                      <a:lumMod val="50000"/>
                    </a:schemeClr>
                  </a:solidFill>
                  <a:cs typeface="+mn-ea"/>
                  <a:sym typeface="+mn-lt"/>
                </a:rPr>
                <a:t>加入标题</a:t>
              </a:r>
            </a:p>
          </p:txBody>
        </p:sp>
        <p:sp>
          <p:nvSpPr>
            <p:cNvPr id="58" name="矩形 57"/>
            <p:cNvSpPr/>
            <p:nvPr/>
          </p:nvSpPr>
          <p:spPr>
            <a:xfrm>
              <a:off x="1221767" y="2523608"/>
              <a:ext cx="2370017" cy="1206763"/>
            </a:xfrm>
            <a:prstGeom prst="rect">
              <a:avLst/>
            </a:prstGeom>
          </p:spPr>
          <p:txBody>
            <a:bodyPr wrap="square">
              <a:spAutoFit/>
            </a:bodyPr>
            <a:lstStyle/>
            <a:p>
              <a:pPr defTabSz="685800">
                <a:lnSpc>
                  <a:spcPct val="120000"/>
                </a:lnSpc>
                <a:defRPr/>
              </a:pPr>
              <a:r>
                <a:rPr lang="zh-CN" altLang="en-US" sz="1100" kern="0" dirty="0">
                  <a:solidFill>
                    <a:schemeClr val="bg1">
                      <a:lumMod val="50000"/>
                    </a:schemeClr>
                  </a:solidFill>
                  <a:cs typeface="+mn-ea"/>
                  <a:sym typeface="+mn-lt"/>
                </a:rPr>
                <a:t>单击此处输入文字单击此处输入文字</a:t>
              </a:r>
            </a:p>
            <a:p>
              <a:pPr defTabSz="685800">
                <a:lnSpc>
                  <a:spcPct val="120000"/>
                </a:lnSpc>
                <a:defRPr/>
              </a:pPr>
              <a:r>
                <a:rPr lang="zh-CN" altLang="en-US" sz="1100" kern="0" dirty="0">
                  <a:solidFill>
                    <a:schemeClr val="bg1">
                      <a:lumMod val="50000"/>
                    </a:schemeClr>
                  </a:solidFill>
                  <a:cs typeface="+mn-ea"/>
                  <a:sym typeface="+mn-lt"/>
                </a:rPr>
                <a:t>单击此处输入文字单击此处输入文字</a:t>
              </a:r>
            </a:p>
          </p:txBody>
        </p:sp>
      </p:grpSp>
      <p:grpSp>
        <p:nvGrpSpPr>
          <p:cNvPr id="22" name="组合 58"/>
          <p:cNvGrpSpPr/>
          <p:nvPr/>
        </p:nvGrpSpPr>
        <p:grpSpPr>
          <a:xfrm>
            <a:off x="6223804" y="3333116"/>
            <a:ext cx="2331930" cy="1272970"/>
            <a:chOff x="3102802" y="4913480"/>
            <a:chExt cx="2373813" cy="1697687"/>
          </a:xfrm>
        </p:grpSpPr>
        <p:sp>
          <p:nvSpPr>
            <p:cNvPr id="60" name="矩形 59"/>
            <p:cNvSpPr/>
            <p:nvPr/>
          </p:nvSpPr>
          <p:spPr>
            <a:xfrm>
              <a:off x="3102802" y="4913480"/>
              <a:ext cx="1284548" cy="554126"/>
            </a:xfrm>
            <a:prstGeom prst="rect">
              <a:avLst/>
            </a:prstGeom>
          </p:spPr>
          <p:txBody>
            <a:bodyPr wrap="none">
              <a:spAutoFit/>
            </a:bodyPr>
            <a:lstStyle/>
            <a:p>
              <a:r>
                <a:rPr lang="zh-CN" altLang="en-US" sz="2100" dirty="0">
                  <a:solidFill>
                    <a:schemeClr val="bg1">
                      <a:lumMod val="50000"/>
                    </a:schemeClr>
                  </a:solidFill>
                  <a:cs typeface="+mn-ea"/>
                  <a:sym typeface="+mn-lt"/>
                </a:rPr>
                <a:t>加入标题</a:t>
              </a:r>
            </a:p>
          </p:txBody>
        </p:sp>
        <p:sp>
          <p:nvSpPr>
            <p:cNvPr id="61" name="矩形 60"/>
            <p:cNvSpPr/>
            <p:nvPr/>
          </p:nvSpPr>
          <p:spPr>
            <a:xfrm>
              <a:off x="3106598" y="5404403"/>
              <a:ext cx="2370017" cy="1206764"/>
            </a:xfrm>
            <a:prstGeom prst="rect">
              <a:avLst/>
            </a:prstGeom>
          </p:spPr>
          <p:txBody>
            <a:bodyPr wrap="square">
              <a:spAutoFit/>
            </a:bodyPr>
            <a:lstStyle/>
            <a:p>
              <a:pPr defTabSz="685800">
                <a:lnSpc>
                  <a:spcPct val="120000"/>
                </a:lnSpc>
                <a:defRPr/>
              </a:pPr>
              <a:r>
                <a:rPr lang="zh-CN" altLang="en-US" sz="1100" kern="0" dirty="0">
                  <a:solidFill>
                    <a:schemeClr val="bg1">
                      <a:lumMod val="50000"/>
                    </a:schemeClr>
                  </a:solidFill>
                  <a:cs typeface="+mn-ea"/>
                  <a:sym typeface="+mn-lt"/>
                </a:rPr>
                <a:t>单击此处输入文字单击此处输入文字</a:t>
              </a:r>
            </a:p>
            <a:p>
              <a:pPr defTabSz="685800">
                <a:lnSpc>
                  <a:spcPct val="120000"/>
                </a:lnSpc>
                <a:defRPr/>
              </a:pPr>
              <a:r>
                <a:rPr lang="zh-CN" altLang="en-US" sz="1100" kern="0" dirty="0">
                  <a:solidFill>
                    <a:schemeClr val="bg1">
                      <a:lumMod val="50000"/>
                    </a:schemeClr>
                  </a:solidFill>
                  <a:cs typeface="+mn-ea"/>
                  <a:sym typeface="+mn-lt"/>
                </a:rPr>
                <a:t>单击此处输入文字单击此处输入文字</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500"/>
                                        <p:tgtEl>
                                          <p:spTgt spid="1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32"/>
          <p:cNvGrpSpPr/>
          <p:nvPr/>
        </p:nvGrpSpPr>
        <p:grpSpPr>
          <a:xfrm>
            <a:off x="914600" y="1504951"/>
            <a:ext cx="3352616" cy="2803478"/>
            <a:chOff x="914400" y="1504950"/>
            <a:chExt cx="3352800" cy="2803478"/>
          </a:xfrm>
        </p:grpSpPr>
        <p:grpSp>
          <p:nvGrpSpPr>
            <p:cNvPr id="3" name="Group 75"/>
            <p:cNvGrpSpPr/>
            <p:nvPr/>
          </p:nvGrpSpPr>
          <p:grpSpPr>
            <a:xfrm>
              <a:off x="914400" y="1988353"/>
              <a:ext cx="1600141" cy="2247693"/>
              <a:chOff x="2513013" y="1857375"/>
              <a:chExt cx="1965325" cy="2760662"/>
            </a:xfrm>
            <a:solidFill>
              <a:schemeClr val="tx1">
                <a:lumMod val="25000"/>
                <a:lumOff val="75000"/>
              </a:schemeClr>
            </a:solidFill>
          </p:grpSpPr>
          <p:sp>
            <p:nvSpPr>
              <p:cNvPr id="2053" name="Freeform 5"/>
              <p:cNvSpPr/>
              <p:nvPr/>
            </p:nvSpPr>
            <p:spPr bwMode="auto">
              <a:xfrm>
                <a:off x="3297238" y="3122613"/>
                <a:ext cx="133350" cy="254000"/>
              </a:xfrm>
              <a:custGeom>
                <a:avLst/>
                <a:gdLst/>
                <a:ahLst/>
                <a:cxnLst>
                  <a:cxn ang="0">
                    <a:pos x="25" y="4"/>
                  </a:cxn>
                  <a:cxn ang="0">
                    <a:pos x="42" y="80"/>
                  </a:cxn>
                  <a:cxn ang="0">
                    <a:pos x="71" y="107"/>
                  </a:cxn>
                  <a:cxn ang="0">
                    <a:pos x="74" y="141"/>
                  </a:cxn>
                  <a:cxn ang="0">
                    <a:pos x="9" y="99"/>
                  </a:cxn>
                  <a:cxn ang="0">
                    <a:pos x="18" y="9"/>
                  </a:cxn>
                  <a:cxn ang="0">
                    <a:pos x="25" y="4"/>
                  </a:cxn>
                </a:cxnLst>
                <a:rect l="0" t="0" r="r" b="b"/>
                <a:pathLst>
                  <a:path w="74" h="141">
                    <a:moveTo>
                      <a:pt x="25" y="4"/>
                    </a:moveTo>
                    <a:cubicBezTo>
                      <a:pt x="25" y="4"/>
                      <a:pt x="27" y="66"/>
                      <a:pt x="42" y="80"/>
                    </a:cubicBezTo>
                    <a:cubicBezTo>
                      <a:pt x="57" y="95"/>
                      <a:pt x="71" y="107"/>
                      <a:pt x="71" y="107"/>
                    </a:cubicBezTo>
                    <a:cubicBezTo>
                      <a:pt x="74" y="141"/>
                      <a:pt x="74" y="141"/>
                      <a:pt x="74" y="141"/>
                    </a:cubicBezTo>
                    <a:cubicBezTo>
                      <a:pt x="9" y="99"/>
                      <a:pt x="9" y="99"/>
                      <a:pt x="9" y="99"/>
                    </a:cubicBezTo>
                    <a:cubicBezTo>
                      <a:pt x="9" y="99"/>
                      <a:pt x="0" y="24"/>
                      <a:pt x="18" y="9"/>
                    </a:cubicBezTo>
                    <a:cubicBezTo>
                      <a:pt x="29" y="0"/>
                      <a:pt x="25" y="4"/>
                      <a:pt x="25" y="4"/>
                    </a:cubicBez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054" name="Freeform 6"/>
              <p:cNvSpPr/>
              <p:nvPr/>
            </p:nvSpPr>
            <p:spPr bwMode="auto">
              <a:xfrm>
                <a:off x="3035300" y="2478088"/>
                <a:ext cx="196850" cy="349250"/>
              </a:xfrm>
              <a:custGeom>
                <a:avLst/>
                <a:gdLst/>
                <a:ahLst/>
                <a:cxnLst>
                  <a:cxn ang="0">
                    <a:pos x="13" y="0"/>
                  </a:cxn>
                  <a:cxn ang="0">
                    <a:pos x="41" y="34"/>
                  </a:cxn>
                  <a:cxn ang="0">
                    <a:pos x="77" y="103"/>
                  </a:cxn>
                  <a:cxn ang="0">
                    <a:pos x="108" y="171"/>
                  </a:cxn>
                  <a:cxn ang="0">
                    <a:pos x="13" y="0"/>
                  </a:cxn>
                </a:cxnLst>
                <a:rect l="0" t="0" r="r" b="b"/>
                <a:pathLst>
                  <a:path w="110" h="194">
                    <a:moveTo>
                      <a:pt x="13" y="0"/>
                    </a:moveTo>
                    <a:cubicBezTo>
                      <a:pt x="13" y="0"/>
                      <a:pt x="39" y="4"/>
                      <a:pt x="41" y="34"/>
                    </a:cubicBezTo>
                    <a:cubicBezTo>
                      <a:pt x="41" y="34"/>
                      <a:pt x="51" y="69"/>
                      <a:pt x="77" y="103"/>
                    </a:cubicBezTo>
                    <a:cubicBezTo>
                      <a:pt x="103" y="138"/>
                      <a:pt x="110" y="147"/>
                      <a:pt x="108" y="171"/>
                    </a:cubicBezTo>
                    <a:cubicBezTo>
                      <a:pt x="106" y="194"/>
                      <a:pt x="0" y="21"/>
                      <a:pt x="13" y="0"/>
                    </a:cubicBez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055" name="Freeform 7"/>
              <p:cNvSpPr/>
              <p:nvPr/>
            </p:nvSpPr>
            <p:spPr bwMode="auto">
              <a:xfrm>
                <a:off x="3744913" y="2965450"/>
                <a:ext cx="374650" cy="122237"/>
              </a:xfrm>
              <a:custGeom>
                <a:avLst/>
                <a:gdLst/>
                <a:ahLst/>
                <a:cxnLst>
                  <a:cxn ang="0">
                    <a:pos x="0" y="19"/>
                  </a:cxn>
                  <a:cxn ang="0">
                    <a:pos x="36" y="16"/>
                  </a:cxn>
                  <a:cxn ang="0">
                    <a:pos x="72" y="6"/>
                  </a:cxn>
                  <a:cxn ang="0">
                    <a:pos x="106" y="8"/>
                  </a:cxn>
                  <a:cxn ang="0">
                    <a:pos x="146" y="17"/>
                  </a:cxn>
                  <a:cxn ang="0">
                    <a:pos x="209" y="62"/>
                  </a:cxn>
                  <a:cxn ang="0">
                    <a:pos x="192" y="63"/>
                  </a:cxn>
                  <a:cxn ang="0">
                    <a:pos x="170" y="62"/>
                  </a:cxn>
                  <a:cxn ang="0">
                    <a:pos x="142" y="64"/>
                  </a:cxn>
                  <a:cxn ang="0">
                    <a:pos x="116" y="61"/>
                  </a:cxn>
                  <a:cxn ang="0">
                    <a:pos x="107" y="67"/>
                  </a:cxn>
                  <a:cxn ang="0">
                    <a:pos x="4" y="68"/>
                  </a:cxn>
                  <a:cxn ang="0">
                    <a:pos x="0" y="19"/>
                  </a:cxn>
                </a:cxnLst>
                <a:rect l="0" t="0" r="r" b="b"/>
                <a:pathLst>
                  <a:path w="209" h="68">
                    <a:moveTo>
                      <a:pt x="0" y="19"/>
                    </a:moveTo>
                    <a:cubicBezTo>
                      <a:pt x="0" y="19"/>
                      <a:pt x="21" y="17"/>
                      <a:pt x="36" y="16"/>
                    </a:cubicBezTo>
                    <a:cubicBezTo>
                      <a:pt x="52" y="14"/>
                      <a:pt x="63" y="9"/>
                      <a:pt x="72" y="6"/>
                    </a:cubicBezTo>
                    <a:cubicBezTo>
                      <a:pt x="81" y="2"/>
                      <a:pt x="90" y="0"/>
                      <a:pt x="106" y="8"/>
                    </a:cubicBezTo>
                    <a:cubicBezTo>
                      <a:pt x="123" y="16"/>
                      <a:pt x="136" y="14"/>
                      <a:pt x="146" y="17"/>
                    </a:cubicBezTo>
                    <a:cubicBezTo>
                      <a:pt x="156" y="21"/>
                      <a:pt x="206" y="54"/>
                      <a:pt x="209" y="62"/>
                    </a:cubicBezTo>
                    <a:cubicBezTo>
                      <a:pt x="209" y="62"/>
                      <a:pt x="200" y="67"/>
                      <a:pt x="192" y="63"/>
                    </a:cubicBezTo>
                    <a:cubicBezTo>
                      <a:pt x="192" y="63"/>
                      <a:pt x="176" y="67"/>
                      <a:pt x="170" y="62"/>
                    </a:cubicBezTo>
                    <a:cubicBezTo>
                      <a:pt x="170" y="62"/>
                      <a:pt x="149" y="68"/>
                      <a:pt x="142" y="64"/>
                    </a:cubicBezTo>
                    <a:cubicBezTo>
                      <a:pt x="142" y="64"/>
                      <a:pt x="120" y="61"/>
                      <a:pt x="116" y="61"/>
                    </a:cubicBezTo>
                    <a:cubicBezTo>
                      <a:pt x="116" y="61"/>
                      <a:pt x="113" y="67"/>
                      <a:pt x="107" y="67"/>
                    </a:cubicBezTo>
                    <a:cubicBezTo>
                      <a:pt x="100" y="67"/>
                      <a:pt x="4" y="68"/>
                      <a:pt x="4" y="68"/>
                    </a:cubicBezTo>
                    <a:lnTo>
                      <a:pt x="0" y="19"/>
                    </a:ln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056" name="Freeform 8"/>
              <p:cNvSpPr/>
              <p:nvPr/>
            </p:nvSpPr>
            <p:spPr bwMode="auto">
              <a:xfrm>
                <a:off x="2700338" y="1857375"/>
                <a:ext cx="446088" cy="563562"/>
              </a:xfrm>
              <a:custGeom>
                <a:avLst/>
                <a:gdLst/>
                <a:ahLst/>
                <a:cxnLst>
                  <a:cxn ang="0">
                    <a:pos x="53" y="268"/>
                  </a:cxn>
                  <a:cxn ang="0">
                    <a:pos x="40" y="227"/>
                  </a:cxn>
                  <a:cxn ang="0">
                    <a:pos x="7" y="115"/>
                  </a:cxn>
                  <a:cxn ang="0">
                    <a:pos x="40" y="58"/>
                  </a:cxn>
                  <a:cxn ang="0">
                    <a:pos x="189" y="57"/>
                  </a:cxn>
                  <a:cxn ang="0">
                    <a:pos x="209" y="57"/>
                  </a:cxn>
                  <a:cxn ang="0">
                    <a:pos x="229" y="55"/>
                  </a:cxn>
                  <a:cxn ang="0">
                    <a:pos x="211" y="63"/>
                  </a:cxn>
                  <a:cxn ang="0">
                    <a:pos x="244" y="77"/>
                  </a:cxn>
                  <a:cxn ang="0">
                    <a:pos x="225" y="72"/>
                  </a:cxn>
                  <a:cxn ang="0">
                    <a:pos x="248" y="87"/>
                  </a:cxn>
                  <a:cxn ang="0">
                    <a:pos x="233" y="83"/>
                  </a:cxn>
                  <a:cxn ang="0">
                    <a:pos x="243" y="109"/>
                  </a:cxn>
                  <a:cxn ang="0">
                    <a:pos x="229" y="87"/>
                  </a:cxn>
                  <a:cxn ang="0">
                    <a:pos x="229" y="112"/>
                  </a:cxn>
                  <a:cxn ang="0">
                    <a:pos x="212" y="96"/>
                  </a:cxn>
                  <a:cxn ang="0">
                    <a:pos x="223" y="163"/>
                  </a:cxn>
                  <a:cxn ang="0">
                    <a:pos x="223" y="180"/>
                  </a:cxn>
                  <a:cxn ang="0">
                    <a:pos x="238" y="215"/>
                  </a:cxn>
                  <a:cxn ang="0">
                    <a:pos x="229" y="221"/>
                  </a:cxn>
                  <a:cxn ang="0">
                    <a:pos x="223" y="227"/>
                  </a:cxn>
                  <a:cxn ang="0">
                    <a:pos x="217" y="244"/>
                  </a:cxn>
                  <a:cxn ang="0">
                    <a:pos x="217" y="255"/>
                  </a:cxn>
                  <a:cxn ang="0">
                    <a:pos x="213" y="268"/>
                  </a:cxn>
                  <a:cxn ang="0">
                    <a:pos x="200" y="296"/>
                  </a:cxn>
                  <a:cxn ang="0">
                    <a:pos x="164" y="305"/>
                  </a:cxn>
                  <a:cxn ang="0">
                    <a:pos x="53" y="268"/>
                  </a:cxn>
                </a:cxnLst>
                <a:rect l="0" t="0" r="r" b="b"/>
                <a:pathLst>
                  <a:path w="249" h="314">
                    <a:moveTo>
                      <a:pt x="53" y="268"/>
                    </a:moveTo>
                    <a:cubicBezTo>
                      <a:pt x="53" y="268"/>
                      <a:pt x="54" y="253"/>
                      <a:pt x="40" y="227"/>
                    </a:cubicBezTo>
                    <a:cubicBezTo>
                      <a:pt x="40" y="227"/>
                      <a:pt x="0" y="169"/>
                      <a:pt x="7" y="115"/>
                    </a:cubicBezTo>
                    <a:cubicBezTo>
                      <a:pt x="7" y="115"/>
                      <a:pt x="18" y="64"/>
                      <a:pt x="40" y="58"/>
                    </a:cubicBezTo>
                    <a:cubicBezTo>
                      <a:pt x="40" y="58"/>
                      <a:pt x="76" y="0"/>
                      <a:pt x="189" y="57"/>
                    </a:cubicBezTo>
                    <a:cubicBezTo>
                      <a:pt x="189" y="57"/>
                      <a:pt x="204" y="55"/>
                      <a:pt x="209" y="57"/>
                    </a:cubicBezTo>
                    <a:cubicBezTo>
                      <a:pt x="209" y="57"/>
                      <a:pt x="220" y="43"/>
                      <a:pt x="229" y="55"/>
                    </a:cubicBezTo>
                    <a:cubicBezTo>
                      <a:pt x="229" y="55"/>
                      <a:pt x="217" y="48"/>
                      <a:pt x="211" y="63"/>
                    </a:cubicBezTo>
                    <a:cubicBezTo>
                      <a:pt x="211" y="63"/>
                      <a:pt x="242" y="61"/>
                      <a:pt x="244" y="77"/>
                    </a:cubicBezTo>
                    <a:cubicBezTo>
                      <a:pt x="244" y="77"/>
                      <a:pt x="232" y="67"/>
                      <a:pt x="225" y="72"/>
                    </a:cubicBezTo>
                    <a:cubicBezTo>
                      <a:pt x="225" y="72"/>
                      <a:pt x="249" y="80"/>
                      <a:pt x="248" y="87"/>
                    </a:cubicBezTo>
                    <a:cubicBezTo>
                      <a:pt x="248" y="87"/>
                      <a:pt x="239" y="78"/>
                      <a:pt x="233" y="83"/>
                    </a:cubicBezTo>
                    <a:cubicBezTo>
                      <a:pt x="233" y="83"/>
                      <a:pt x="249" y="90"/>
                      <a:pt x="243" y="109"/>
                    </a:cubicBezTo>
                    <a:cubicBezTo>
                      <a:pt x="243" y="109"/>
                      <a:pt x="244" y="91"/>
                      <a:pt x="229" y="87"/>
                    </a:cubicBezTo>
                    <a:cubicBezTo>
                      <a:pt x="229" y="87"/>
                      <a:pt x="241" y="100"/>
                      <a:pt x="229" y="112"/>
                    </a:cubicBezTo>
                    <a:cubicBezTo>
                      <a:pt x="229" y="112"/>
                      <a:pt x="233" y="81"/>
                      <a:pt x="212" y="96"/>
                    </a:cubicBezTo>
                    <a:cubicBezTo>
                      <a:pt x="212" y="96"/>
                      <a:pt x="229" y="126"/>
                      <a:pt x="223" y="163"/>
                    </a:cubicBezTo>
                    <a:cubicBezTo>
                      <a:pt x="223" y="163"/>
                      <a:pt x="221" y="173"/>
                      <a:pt x="223" y="180"/>
                    </a:cubicBezTo>
                    <a:cubicBezTo>
                      <a:pt x="223" y="180"/>
                      <a:pt x="244" y="209"/>
                      <a:pt x="238" y="215"/>
                    </a:cubicBezTo>
                    <a:cubicBezTo>
                      <a:pt x="238" y="215"/>
                      <a:pt x="233" y="220"/>
                      <a:pt x="229" y="221"/>
                    </a:cubicBezTo>
                    <a:cubicBezTo>
                      <a:pt x="225" y="221"/>
                      <a:pt x="223" y="220"/>
                      <a:pt x="223" y="227"/>
                    </a:cubicBezTo>
                    <a:cubicBezTo>
                      <a:pt x="223" y="235"/>
                      <a:pt x="225" y="244"/>
                      <a:pt x="217" y="244"/>
                    </a:cubicBezTo>
                    <a:cubicBezTo>
                      <a:pt x="217" y="244"/>
                      <a:pt x="222" y="250"/>
                      <a:pt x="217" y="255"/>
                    </a:cubicBezTo>
                    <a:cubicBezTo>
                      <a:pt x="217" y="255"/>
                      <a:pt x="211" y="258"/>
                      <a:pt x="213" y="268"/>
                    </a:cubicBezTo>
                    <a:cubicBezTo>
                      <a:pt x="213" y="268"/>
                      <a:pt x="221" y="287"/>
                      <a:pt x="200" y="296"/>
                    </a:cubicBezTo>
                    <a:cubicBezTo>
                      <a:pt x="200" y="296"/>
                      <a:pt x="174" y="297"/>
                      <a:pt x="164" y="305"/>
                    </a:cubicBezTo>
                    <a:cubicBezTo>
                      <a:pt x="154" y="314"/>
                      <a:pt x="53" y="268"/>
                      <a:pt x="53" y="268"/>
                    </a:cubicBez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057" name="Freeform 9"/>
              <p:cNvSpPr/>
              <p:nvPr/>
            </p:nvSpPr>
            <p:spPr bwMode="auto">
              <a:xfrm>
                <a:off x="2651125" y="2324100"/>
                <a:ext cx="1125538" cy="1235075"/>
              </a:xfrm>
              <a:custGeom>
                <a:avLst/>
                <a:gdLst/>
                <a:ahLst/>
                <a:cxnLst>
                  <a:cxn ang="0">
                    <a:pos x="72" y="24"/>
                  </a:cxn>
                  <a:cxn ang="0">
                    <a:pos x="82" y="1"/>
                  </a:cxn>
                  <a:cxn ang="0">
                    <a:pos x="210" y="61"/>
                  </a:cxn>
                  <a:cxn ang="0">
                    <a:pos x="226" y="82"/>
                  </a:cxn>
                  <a:cxn ang="0">
                    <a:pos x="230" y="96"/>
                  </a:cxn>
                  <a:cxn ang="0">
                    <a:pos x="272" y="176"/>
                  </a:cxn>
                  <a:cxn ang="0">
                    <a:pos x="313" y="226"/>
                  </a:cxn>
                  <a:cxn ang="0">
                    <a:pos x="343" y="278"/>
                  </a:cxn>
                  <a:cxn ang="0">
                    <a:pos x="367" y="296"/>
                  </a:cxn>
                  <a:cxn ang="0">
                    <a:pos x="394" y="321"/>
                  </a:cxn>
                  <a:cxn ang="0">
                    <a:pos x="439" y="347"/>
                  </a:cxn>
                  <a:cxn ang="0">
                    <a:pos x="511" y="348"/>
                  </a:cxn>
                  <a:cxn ang="0">
                    <a:pos x="552" y="374"/>
                  </a:cxn>
                  <a:cxn ang="0">
                    <a:pos x="611" y="374"/>
                  </a:cxn>
                  <a:cxn ang="0">
                    <a:pos x="619" y="443"/>
                  </a:cxn>
                  <a:cxn ang="0">
                    <a:pos x="512" y="441"/>
                  </a:cxn>
                  <a:cxn ang="0">
                    <a:pos x="501" y="448"/>
                  </a:cxn>
                  <a:cxn ang="0">
                    <a:pos x="486" y="448"/>
                  </a:cxn>
                  <a:cxn ang="0">
                    <a:pos x="390" y="449"/>
                  </a:cxn>
                  <a:cxn ang="0">
                    <a:pos x="375" y="491"/>
                  </a:cxn>
                  <a:cxn ang="0">
                    <a:pos x="380" y="538"/>
                  </a:cxn>
                  <a:cxn ang="0">
                    <a:pos x="414" y="552"/>
                  </a:cxn>
                  <a:cxn ang="0">
                    <a:pos x="386" y="570"/>
                  </a:cxn>
                  <a:cxn ang="0">
                    <a:pos x="318" y="574"/>
                  </a:cxn>
                  <a:cxn ang="0">
                    <a:pos x="247" y="602"/>
                  </a:cxn>
                  <a:cxn ang="0">
                    <a:pos x="207" y="638"/>
                  </a:cxn>
                  <a:cxn ang="0">
                    <a:pos x="141" y="678"/>
                  </a:cxn>
                  <a:cxn ang="0">
                    <a:pos x="119" y="671"/>
                  </a:cxn>
                  <a:cxn ang="0">
                    <a:pos x="132" y="610"/>
                  </a:cxn>
                  <a:cxn ang="0">
                    <a:pos x="124" y="577"/>
                  </a:cxn>
                  <a:cxn ang="0">
                    <a:pos x="126" y="569"/>
                  </a:cxn>
                  <a:cxn ang="0">
                    <a:pos x="123" y="554"/>
                  </a:cxn>
                  <a:cxn ang="0">
                    <a:pos x="126" y="530"/>
                  </a:cxn>
                  <a:cxn ang="0">
                    <a:pos x="126" y="508"/>
                  </a:cxn>
                  <a:cxn ang="0">
                    <a:pos x="120" y="487"/>
                  </a:cxn>
                  <a:cxn ang="0">
                    <a:pos x="112" y="467"/>
                  </a:cxn>
                  <a:cxn ang="0">
                    <a:pos x="93" y="434"/>
                  </a:cxn>
                  <a:cxn ang="0">
                    <a:pos x="85" y="421"/>
                  </a:cxn>
                  <a:cxn ang="0">
                    <a:pos x="78" y="399"/>
                  </a:cxn>
                  <a:cxn ang="0">
                    <a:pos x="63" y="371"/>
                  </a:cxn>
                  <a:cxn ang="0">
                    <a:pos x="51" y="319"/>
                  </a:cxn>
                  <a:cxn ang="0">
                    <a:pos x="33" y="266"/>
                  </a:cxn>
                  <a:cxn ang="0">
                    <a:pos x="17" y="211"/>
                  </a:cxn>
                  <a:cxn ang="0">
                    <a:pos x="5" y="189"/>
                  </a:cxn>
                  <a:cxn ang="0">
                    <a:pos x="8" y="153"/>
                  </a:cxn>
                  <a:cxn ang="0">
                    <a:pos x="27" y="104"/>
                  </a:cxn>
                  <a:cxn ang="0">
                    <a:pos x="47" y="76"/>
                  </a:cxn>
                  <a:cxn ang="0">
                    <a:pos x="59" y="53"/>
                  </a:cxn>
                  <a:cxn ang="0">
                    <a:pos x="72" y="24"/>
                  </a:cxn>
                </a:cxnLst>
                <a:rect l="0" t="0" r="r" b="b"/>
                <a:pathLst>
                  <a:path w="627" h="688">
                    <a:moveTo>
                      <a:pt x="72" y="24"/>
                    </a:moveTo>
                    <a:cubicBezTo>
                      <a:pt x="72" y="24"/>
                      <a:pt x="73" y="0"/>
                      <a:pt x="82" y="1"/>
                    </a:cubicBezTo>
                    <a:cubicBezTo>
                      <a:pt x="82" y="1"/>
                      <a:pt x="148" y="8"/>
                      <a:pt x="210" y="61"/>
                    </a:cubicBezTo>
                    <a:cubicBezTo>
                      <a:pt x="210" y="61"/>
                      <a:pt x="226" y="71"/>
                      <a:pt x="226" y="82"/>
                    </a:cubicBezTo>
                    <a:cubicBezTo>
                      <a:pt x="227" y="93"/>
                      <a:pt x="224" y="96"/>
                      <a:pt x="230" y="96"/>
                    </a:cubicBezTo>
                    <a:cubicBezTo>
                      <a:pt x="235" y="96"/>
                      <a:pt x="261" y="163"/>
                      <a:pt x="272" y="176"/>
                    </a:cubicBezTo>
                    <a:cubicBezTo>
                      <a:pt x="284" y="189"/>
                      <a:pt x="303" y="214"/>
                      <a:pt x="313" y="226"/>
                    </a:cubicBezTo>
                    <a:cubicBezTo>
                      <a:pt x="323" y="238"/>
                      <a:pt x="334" y="267"/>
                      <a:pt x="343" y="278"/>
                    </a:cubicBezTo>
                    <a:cubicBezTo>
                      <a:pt x="351" y="289"/>
                      <a:pt x="356" y="295"/>
                      <a:pt x="367" y="296"/>
                    </a:cubicBezTo>
                    <a:cubicBezTo>
                      <a:pt x="377" y="298"/>
                      <a:pt x="382" y="307"/>
                      <a:pt x="394" y="321"/>
                    </a:cubicBezTo>
                    <a:cubicBezTo>
                      <a:pt x="406" y="336"/>
                      <a:pt x="417" y="345"/>
                      <a:pt x="439" y="347"/>
                    </a:cubicBezTo>
                    <a:cubicBezTo>
                      <a:pt x="462" y="348"/>
                      <a:pt x="490" y="339"/>
                      <a:pt x="511" y="348"/>
                    </a:cubicBezTo>
                    <a:cubicBezTo>
                      <a:pt x="532" y="357"/>
                      <a:pt x="538" y="372"/>
                      <a:pt x="552" y="374"/>
                    </a:cubicBezTo>
                    <a:cubicBezTo>
                      <a:pt x="565" y="375"/>
                      <a:pt x="611" y="374"/>
                      <a:pt x="611" y="374"/>
                    </a:cubicBezTo>
                    <a:cubicBezTo>
                      <a:pt x="611" y="374"/>
                      <a:pt x="627" y="390"/>
                      <a:pt x="619" y="443"/>
                    </a:cubicBezTo>
                    <a:cubicBezTo>
                      <a:pt x="512" y="441"/>
                      <a:pt x="512" y="441"/>
                      <a:pt x="512" y="441"/>
                    </a:cubicBezTo>
                    <a:cubicBezTo>
                      <a:pt x="512" y="441"/>
                      <a:pt x="510" y="449"/>
                      <a:pt x="501" y="448"/>
                    </a:cubicBezTo>
                    <a:cubicBezTo>
                      <a:pt x="492" y="447"/>
                      <a:pt x="486" y="448"/>
                      <a:pt x="486" y="448"/>
                    </a:cubicBezTo>
                    <a:cubicBezTo>
                      <a:pt x="390" y="449"/>
                      <a:pt x="390" y="449"/>
                      <a:pt x="390" y="449"/>
                    </a:cubicBezTo>
                    <a:cubicBezTo>
                      <a:pt x="390" y="449"/>
                      <a:pt x="378" y="470"/>
                      <a:pt x="375" y="491"/>
                    </a:cubicBezTo>
                    <a:cubicBezTo>
                      <a:pt x="372" y="511"/>
                      <a:pt x="376" y="532"/>
                      <a:pt x="380" y="538"/>
                    </a:cubicBezTo>
                    <a:cubicBezTo>
                      <a:pt x="380" y="538"/>
                      <a:pt x="412" y="541"/>
                      <a:pt x="414" y="552"/>
                    </a:cubicBezTo>
                    <a:cubicBezTo>
                      <a:pt x="410" y="559"/>
                      <a:pt x="504" y="614"/>
                      <a:pt x="386" y="570"/>
                    </a:cubicBezTo>
                    <a:cubicBezTo>
                      <a:pt x="372" y="565"/>
                      <a:pt x="371" y="556"/>
                      <a:pt x="318" y="574"/>
                    </a:cubicBezTo>
                    <a:cubicBezTo>
                      <a:pt x="265" y="592"/>
                      <a:pt x="267" y="587"/>
                      <a:pt x="247" y="602"/>
                    </a:cubicBezTo>
                    <a:cubicBezTo>
                      <a:pt x="228" y="618"/>
                      <a:pt x="238" y="624"/>
                      <a:pt x="207" y="638"/>
                    </a:cubicBezTo>
                    <a:cubicBezTo>
                      <a:pt x="176" y="652"/>
                      <a:pt x="150" y="668"/>
                      <a:pt x="141" y="678"/>
                    </a:cubicBezTo>
                    <a:cubicBezTo>
                      <a:pt x="132" y="688"/>
                      <a:pt x="110" y="683"/>
                      <a:pt x="119" y="671"/>
                    </a:cubicBezTo>
                    <a:cubicBezTo>
                      <a:pt x="128" y="659"/>
                      <a:pt x="132" y="625"/>
                      <a:pt x="132" y="610"/>
                    </a:cubicBezTo>
                    <a:cubicBezTo>
                      <a:pt x="132" y="596"/>
                      <a:pt x="119" y="584"/>
                      <a:pt x="124" y="577"/>
                    </a:cubicBezTo>
                    <a:cubicBezTo>
                      <a:pt x="129" y="570"/>
                      <a:pt x="134" y="571"/>
                      <a:pt x="126" y="569"/>
                    </a:cubicBezTo>
                    <a:cubicBezTo>
                      <a:pt x="119" y="568"/>
                      <a:pt x="117" y="565"/>
                      <a:pt x="123" y="554"/>
                    </a:cubicBezTo>
                    <a:cubicBezTo>
                      <a:pt x="128" y="544"/>
                      <a:pt x="129" y="542"/>
                      <a:pt x="126" y="530"/>
                    </a:cubicBezTo>
                    <a:cubicBezTo>
                      <a:pt x="123" y="519"/>
                      <a:pt x="128" y="520"/>
                      <a:pt x="126" y="508"/>
                    </a:cubicBezTo>
                    <a:cubicBezTo>
                      <a:pt x="124" y="497"/>
                      <a:pt x="121" y="502"/>
                      <a:pt x="120" y="487"/>
                    </a:cubicBezTo>
                    <a:cubicBezTo>
                      <a:pt x="118" y="473"/>
                      <a:pt x="119" y="474"/>
                      <a:pt x="112" y="467"/>
                    </a:cubicBezTo>
                    <a:cubicBezTo>
                      <a:pt x="105" y="459"/>
                      <a:pt x="93" y="448"/>
                      <a:pt x="93" y="434"/>
                    </a:cubicBezTo>
                    <a:cubicBezTo>
                      <a:pt x="93" y="421"/>
                      <a:pt x="90" y="431"/>
                      <a:pt x="85" y="421"/>
                    </a:cubicBezTo>
                    <a:cubicBezTo>
                      <a:pt x="81" y="411"/>
                      <a:pt x="84" y="411"/>
                      <a:pt x="78" y="399"/>
                    </a:cubicBezTo>
                    <a:cubicBezTo>
                      <a:pt x="73" y="386"/>
                      <a:pt x="62" y="389"/>
                      <a:pt x="63" y="371"/>
                    </a:cubicBezTo>
                    <a:cubicBezTo>
                      <a:pt x="64" y="352"/>
                      <a:pt x="57" y="342"/>
                      <a:pt x="51" y="319"/>
                    </a:cubicBezTo>
                    <a:cubicBezTo>
                      <a:pt x="46" y="295"/>
                      <a:pt x="39" y="281"/>
                      <a:pt x="33" y="266"/>
                    </a:cubicBezTo>
                    <a:cubicBezTo>
                      <a:pt x="28" y="250"/>
                      <a:pt x="16" y="226"/>
                      <a:pt x="17" y="211"/>
                    </a:cubicBezTo>
                    <a:cubicBezTo>
                      <a:pt x="17" y="196"/>
                      <a:pt x="10" y="200"/>
                      <a:pt x="5" y="189"/>
                    </a:cubicBezTo>
                    <a:cubicBezTo>
                      <a:pt x="0" y="178"/>
                      <a:pt x="2" y="172"/>
                      <a:pt x="8" y="153"/>
                    </a:cubicBezTo>
                    <a:cubicBezTo>
                      <a:pt x="15" y="134"/>
                      <a:pt x="15" y="118"/>
                      <a:pt x="27" y="104"/>
                    </a:cubicBezTo>
                    <a:cubicBezTo>
                      <a:pt x="39" y="90"/>
                      <a:pt x="43" y="86"/>
                      <a:pt x="47" y="76"/>
                    </a:cubicBezTo>
                    <a:cubicBezTo>
                      <a:pt x="51" y="67"/>
                      <a:pt x="46" y="60"/>
                      <a:pt x="59" y="53"/>
                    </a:cubicBezTo>
                    <a:cubicBezTo>
                      <a:pt x="72" y="46"/>
                      <a:pt x="71" y="28"/>
                      <a:pt x="72" y="24"/>
                    </a:cubicBez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058" name="Freeform 10"/>
              <p:cNvSpPr/>
              <p:nvPr/>
            </p:nvSpPr>
            <p:spPr bwMode="auto">
              <a:xfrm>
                <a:off x="2513013" y="2527300"/>
                <a:ext cx="1930400" cy="2090737"/>
              </a:xfrm>
              <a:custGeom>
                <a:avLst/>
                <a:gdLst/>
                <a:ahLst/>
                <a:cxnLst>
                  <a:cxn ang="0">
                    <a:pos x="560" y="324"/>
                  </a:cxn>
                  <a:cxn ang="0">
                    <a:pos x="420" y="403"/>
                  </a:cxn>
                  <a:cxn ang="0">
                    <a:pos x="479" y="450"/>
                  </a:cxn>
                  <a:cxn ang="0">
                    <a:pos x="828" y="487"/>
                  </a:cxn>
                  <a:cxn ang="0">
                    <a:pos x="908" y="825"/>
                  </a:cxn>
                  <a:cxn ang="0">
                    <a:pos x="937" y="974"/>
                  </a:cxn>
                  <a:cxn ang="0">
                    <a:pos x="1011" y="1012"/>
                  </a:cxn>
                  <a:cxn ang="0">
                    <a:pos x="941" y="1058"/>
                  </a:cxn>
                  <a:cxn ang="0">
                    <a:pos x="1066" y="1114"/>
                  </a:cxn>
                  <a:cxn ang="0">
                    <a:pos x="748" y="1122"/>
                  </a:cxn>
                  <a:cxn ang="0">
                    <a:pos x="747" y="967"/>
                  </a:cxn>
                  <a:cxn ang="0">
                    <a:pos x="707" y="669"/>
                  </a:cxn>
                  <a:cxn ang="0">
                    <a:pos x="613" y="675"/>
                  </a:cxn>
                  <a:cxn ang="0">
                    <a:pos x="540" y="805"/>
                  </a:cxn>
                  <a:cxn ang="0">
                    <a:pos x="445" y="761"/>
                  </a:cxn>
                  <a:cxn ang="0">
                    <a:pos x="455" y="930"/>
                  </a:cxn>
                  <a:cxn ang="0">
                    <a:pos x="684" y="985"/>
                  </a:cxn>
                  <a:cxn ang="0">
                    <a:pos x="690" y="1020"/>
                  </a:cxn>
                  <a:cxn ang="0">
                    <a:pos x="669" y="983"/>
                  </a:cxn>
                  <a:cxn ang="0">
                    <a:pos x="759" y="1075"/>
                  </a:cxn>
                  <a:cxn ang="0">
                    <a:pos x="681" y="1095"/>
                  </a:cxn>
                  <a:cxn ang="0">
                    <a:pos x="448" y="993"/>
                  </a:cxn>
                  <a:cxn ang="0">
                    <a:pos x="395" y="1067"/>
                  </a:cxn>
                  <a:cxn ang="0">
                    <a:pos x="327" y="1135"/>
                  </a:cxn>
                  <a:cxn ang="0">
                    <a:pos x="259" y="1134"/>
                  </a:cxn>
                  <a:cxn ang="0">
                    <a:pos x="301" y="1062"/>
                  </a:cxn>
                  <a:cxn ang="0">
                    <a:pos x="306" y="998"/>
                  </a:cxn>
                  <a:cxn ang="0">
                    <a:pos x="67" y="1028"/>
                  </a:cxn>
                  <a:cxn ang="0">
                    <a:pos x="70" y="1069"/>
                  </a:cxn>
                  <a:cxn ang="0">
                    <a:pos x="6" y="1067"/>
                  </a:cxn>
                  <a:cxn ang="0">
                    <a:pos x="42" y="1030"/>
                  </a:cxn>
                  <a:cxn ang="0">
                    <a:pos x="290" y="936"/>
                  </a:cxn>
                  <a:cxn ang="0">
                    <a:pos x="384" y="765"/>
                  </a:cxn>
                  <a:cxn ang="0">
                    <a:pos x="173" y="728"/>
                  </a:cxn>
                  <a:cxn ang="0">
                    <a:pos x="175" y="547"/>
                  </a:cxn>
                  <a:cxn ang="0">
                    <a:pos x="71" y="92"/>
                  </a:cxn>
                  <a:cxn ang="0">
                    <a:pos x="84" y="67"/>
                  </a:cxn>
                  <a:cxn ang="0">
                    <a:pos x="136" y="221"/>
                  </a:cxn>
                  <a:cxn ang="0">
                    <a:pos x="164" y="290"/>
                  </a:cxn>
                  <a:cxn ang="0">
                    <a:pos x="195" y="362"/>
                  </a:cxn>
                  <a:cxn ang="0">
                    <a:pos x="209" y="435"/>
                  </a:cxn>
                  <a:cxn ang="0">
                    <a:pos x="207" y="478"/>
                  </a:cxn>
                  <a:cxn ang="0">
                    <a:pos x="212" y="566"/>
                  </a:cxn>
                  <a:cxn ang="0">
                    <a:pos x="300" y="506"/>
                  </a:cxn>
                  <a:cxn ang="0">
                    <a:pos x="331" y="354"/>
                  </a:cxn>
                </a:cxnLst>
                <a:rect l="0" t="0" r="r" b="b"/>
                <a:pathLst>
                  <a:path w="1075" h="1164">
                    <a:moveTo>
                      <a:pt x="285" y="357"/>
                    </a:moveTo>
                    <a:cubicBezTo>
                      <a:pt x="286" y="338"/>
                      <a:pt x="286" y="338"/>
                      <a:pt x="286" y="338"/>
                    </a:cubicBezTo>
                    <a:cubicBezTo>
                      <a:pt x="560" y="324"/>
                      <a:pt x="560" y="324"/>
                      <a:pt x="560" y="324"/>
                    </a:cubicBezTo>
                    <a:cubicBezTo>
                      <a:pt x="560" y="324"/>
                      <a:pt x="565" y="338"/>
                      <a:pt x="558" y="341"/>
                    </a:cubicBezTo>
                    <a:cubicBezTo>
                      <a:pt x="552" y="343"/>
                      <a:pt x="455" y="347"/>
                      <a:pt x="455" y="347"/>
                    </a:cubicBezTo>
                    <a:cubicBezTo>
                      <a:pt x="455" y="347"/>
                      <a:pt x="425" y="358"/>
                      <a:pt x="420" y="403"/>
                    </a:cubicBezTo>
                    <a:cubicBezTo>
                      <a:pt x="414" y="449"/>
                      <a:pt x="420" y="447"/>
                      <a:pt x="420" y="447"/>
                    </a:cubicBezTo>
                    <a:cubicBezTo>
                      <a:pt x="420" y="447"/>
                      <a:pt x="439" y="441"/>
                      <a:pt x="450" y="445"/>
                    </a:cubicBezTo>
                    <a:cubicBezTo>
                      <a:pt x="460" y="449"/>
                      <a:pt x="467" y="456"/>
                      <a:pt x="479" y="450"/>
                    </a:cubicBezTo>
                    <a:cubicBezTo>
                      <a:pt x="491" y="444"/>
                      <a:pt x="490" y="441"/>
                      <a:pt x="490" y="441"/>
                    </a:cubicBezTo>
                    <a:cubicBezTo>
                      <a:pt x="490" y="441"/>
                      <a:pt x="567" y="440"/>
                      <a:pt x="593" y="443"/>
                    </a:cubicBezTo>
                    <a:cubicBezTo>
                      <a:pt x="619" y="446"/>
                      <a:pt x="789" y="466"/>
                      <a:pt x="828" y="487"/>
                    </a:cubicBezTo>
                    <a:cubicBezTo>
                      <a:pt x="828" y="487"/>
                      <a:pt x="845" y="496"/>
                      <a:pt x="851" y="529"/>
                    </a:cubicBezTo>
                    <a:cubicBezTo>
                      <a:pt x="856" y="563"/>
                      <a:pt x="882" y="678"/>
                      <a:pt x="886" y="700"/>
                    </a:cubicBezTo>
                    <a:cubicBezTo>
                      <a:pt x="890" y="721"/>
                      <a:pt x="904" y="787"/>
                      <a:pt x="908" y="825"/>
                    </a:cubicBezTo>
                    <a:cubicBezTo>
                      <a:pt x="912" y="862"/>
                      <a:pt x="910" y="886"/>
                      <a:pt x="919" y="903"/>
                    </a:cubicBezTo>
                    <a:cubicBezTo>
                      <a:pt x="928" y="920"/>
                      <a:pt x="930" y="921"/>
                      <a:pt x="931" y="937"/>
                    </a:cubicBezTo>
                    <a:cubicBezTo>
                      <a:pt x="932" y="953"/>
                      <a:pt x="939" y="963"/>
                      <a:pt x="937" y="974"/>
                    </a:cubicBezTo>
                    <a:cubicBezTo>
                      <a:pt x="935" y="985"/>
                      <a:pt x="925" y="986"/>
                      <a:pt x="925" y="986"/>
                    </a:cubicBezTo>
                    <a:cubicBezTo>
                      <a:pt x="925" y="986"/>
                      <a:pt x="938" y="1004"/>
                      <a:pt x="957" y="1007"/>
                    </a:cubicBezTo>
                    <a:cubicBezTo>
                      <a:pt x="976" y="1010"/>
                      <a:pt x="1000" y="1012"/>
                      <a:pt x="1011" y="1012"/>
                    </a:cubicBezTo>
                    <a:cubicBezTo>
                      <a:pt x="1023" y="1011"/>
                      <a:pt x="1028" y="1009"/>
                      <a:pt x="1030" y="1021"/>
                    </a:cubicBezTo>
                    <a:cubicBezTo>
                      <a:pt x="1030" y="1021"/>
                      <a:pt x="1038" y="1021"/>
                      <a:pt x="1032" y="1028"/>
                    </a:cubicBezTo>
                    <a:cubicBezTo>
                      <a:pt x="1026" y="1034"/>
                      <a:pt x="999" y="1064"/>
                      <a:pt x="941" y="1058"/>
                    </a:cubicBezTo>
                    <a:cubicBezTo>
                      <a:pt x="941" y="1058"/>
                      <a:pt x="1020" y="1091"/>
                      <a:pt x="1053" y="1084"/>
                    </a:cubicBezTo>
                    <a:cubicBezTo>
                      <a:pt x="1053" y="1084"/>
                      <a:pt x="1071" y="1085"/>
                      <a:pt x="1070" y="1098"/>
                    </a:cubicBezTo>
                    <a:cubicBezTo>
                      <a:pt x="1070" y="1098"/>
                      <a:pt x="1075" y="1105"/>
                      <a:pt x="1066" y="1114"/>
                    </a:cubicBezTo>
                    <a:cubicBezTo>
                      <a:pt x="1066" y="1114"/>
                      <a:pt x="990" y="1147"/>
                      <a:pt x="859" y="1132"/>
                    </a:cubicBezTo>
                    <a:cubicBezTo>
                      <a:pt x="859" y="1132"/>
                      <a:pt x="830" y="1130"/>
                      <a:pt x="816" y="1132"/>
                    </a:cubicBezTo>
                    <a:cubicBezTo>
                      <a:pt x="802" y="1134"/>
                      <a:pt x="748" y="1135"/>
                      <a:pt x="748" y="1122"/>
                    </a:cubicBezTo>
                    <a:cubicBezTo>
                      <a:pt x="747" y="1110"/>
                      <a:pt x="747" y="1096"/>
                      <a:pt x="749" y="1095"/>
                    </a:cubicBezTo>
                    <a:cubicBezTo>
                      <a:pt x="749" y="1095"/>
                      <a:pt x="746" y="1031"/>
                      <a:pt x="753" y="1026"/>
                    </a:cubicBezTo>
                    <a:cubicBezTo>
                      <a:pt x="760" y="1021"/>
                      <a:pt x="749" y="988"/>
                      <a:pt x="747" y="967"/>
                    </a:cubicBezTo>
                    <a:cubicBezTo>
                      <a:pt x="745" y="946"/>
                      <a:pt x="723" y="845"/>
                      <a:pt x="720" y="819"/>
                    </a:cubicBezTo>
                    <a:cubicBezTo>
                      <a:pt x="718" y="794"/>
                      <a:pt x="710" y="763"/>
                      <a:pt x="707" y="741"/>
                    </a:cubicBezTo>
                    <a:cubicBezTo>
                      <a:pt x="704" y="720"/>
                      <a:pt x="703" y="682"/>
                      <a:pt x="707" y="669"/>
                    </a:cubicBezTo>
                    <a:cubicBezTo>
                      <a:pt x="710" y="656"/>
                      <a:pt x="707" y="656"/>
                      <a:pt x="707" y="656"/>
                    </a:cubicBezTo>
                    <a:cubicBezTo>
                      <a:pt x="707" y="656"/>
                      <a:pt x="678" y="675"/>
                      <a:pt x="656" y="674"/>
                    </a:cubicBezTo>
                    <a:cubicBezTo>
                      <a:pt x="635" y="673"/>
                      <a:pt x="613" y="675"/>
                      <a:pt x="613" y="675"/>
                    </a:cubicBezTo>
                    <a:cubicBezTo>
                      <a:pt x="613" y="675"/>
                      <a:pt x="629" y="714"/>
                      <a:pt x="562" y="734"/>
                    </a:cubicBezTo>
                    <a:cubicBezTo>
                      <a:pt x="562" y="734"/>
                      <a:pt x="545" y="754"/>
                      <a:pt x="538" y="756"/>
                    </a:cubicBezTo>
                    <a:cubicBezTo>
                      <a:pt x="540" y="805"/>
                      <a:pt x="540" y="805"/>
                      <a:pt x="540" y="805"/>
                    </a:cubicBezTo>
                    <a:cubicBezTo>
                      <a:pt x="540" y="805"/>
                      <a:pt x="522" y="825"/>
                      <a:pt x="483" y="816"/>
                    </a:cubicBezTo>
                    <a:cubicBezTo>
                      <a:pt x="471" y="763"/>
                      <a:pt x="471" y="763"/>
                      <a:pt x="471" y="763"/>
                    </a:cubicBezTo>
                    <a:cubicBezTo>
                      <a:pt x="445" y="761"/>
                      <a:pt x="445" y="761"/>
                      <a:pt x="445" y="761"/>
                    </a:cubicBezTo>
                    <a:cubicBezTo>
                      <a:pt x="441" y="766"/>
                      <a:pt x="441" y="766"/>
                      <a:pt x="441" y="766"/>
                    </a:cubicBezTo>
                    <a:cubicBezTo>
                      <a:pt x="458" y="766"/>
                      <a:pt x="458" y="766"/>
                      <a:pt x="458" y="766"/>
                    </a:cubicBezTo>
                    <a:cubicBezTo>
                      <a:pt x="455" y="930"/>
                      <a:pt x="455" y="930"/>
                      <a:pt x="455" y="930"/>
                    </a:cubicBezTo>
                    <a:cubicBezTo>
                      <a:pt x="689" y="950"/>
                      <a:pt x="689" y="950"/>
                      <a:pt x="689" y="950"/>
                    </a:cubicBezTo>
                    <a:cubicBezTo>
                      <a:pt x="689" y="983"/>
                      <a:pt x="689" y="983"/>
                      <a:pt x="689" y="983"/>
                    </a:cubicBezTo>
                    <a:cubicBezTo>
                      <a:pt x="684" y="985"/>
                      <a:pt x="684" y="985"/>
                      <a:pt x="684" y="985"/>
                    </a:cubicBezTo>
                    <a:cubicBezTo>
                      <a:pt x="684" y="985"/>
                      <a:pt x="682" y="988"/>
                      <a:pt x="684" y="989"/>
                    </a:cubicBezTo>
                    <a:cubicBezTo>
                      <a:pt x="684" y="989"/>
                      <a:pt x="696" y="992"/>
                      <a:pt x="693" y="1006"/>
                    </a:cubicBezTo>
                    <a:cubicBezTo>
                      <a:pt x="690" y="1020"/>
                      <a:pt x="690" y="1020"/>
                      <a:pt x="690" y="1020"/>
                    </a:cubicBezTo>
                    <a:cubicBezTo>
                      <a:pt x="690" y="1020"/>
                      <a:pt x="631" y="1016"/>
                      <a:pt x="645" y="993"/>
                    </a:cubicBezTo>
                    <a:cubicBezTo>
                      <a:pt x="645" y="993"/>
                      <a:pt x="662" y="987"/>
                      <a:pt x="670" y="989"/>
                    </a:cubicBezTo>
                    <a:cubicBezTo>
                      <a:pt x="669" y="983"/>
                      <a:pt x="669" y="983"/>
                      <a:pt x="669" y="983"/>
                    </a:cubicBezTo>
                    <a:cubicBezTo>
                      <a:pt x="618" y="983"/>
                      <a:pt x="618" y="983"/>
                      <a:pt x="618" y="983"/>
                    </a:cubicBezTo>
                    <a:cubicBezTo>
                      <a:pt x="764" y="1026"/>
                      <a:pt x="764" y="1026"/>
                      <a:pt x="764" y="1026"/>
                    </a:cubicBezTo>
                    <a:cubicBezTo>
                      <a:pt x="759" y="1075"/>
                      <a:pt x="759" y="1075"/>
                      <a:pt x="759" y="1075"/>
                    </a:cubicBezTo>
                    <a:cubicBezTo>
                      <a:pt x="748" y="1075"/>
                      <a:pt x="748" y="1075"/>
                      <a:pt x="748" y="1075"/>
                    </a:cubicBezTo>
                    <a:cubicBezTo>
                      <a:pt x="748" y="1075"/>
                      <a:pt x="752" y="1126"/>
                      <a:pt x="716" y="1125"/>
                    </a:cubicBezTo>
                    <a:cubicBezTo>
                      <a:pt x="716" y="1125"/>
                      <a:pt x="679" y="1125"/>
                      <a:pt x="681" y="1095"/>
                    </a:cubicBezTo>
                    <a:cubicBezTo>
                      <a:pt x="681" y="1095"/>
                      <a:pt x="684" y="1065"/>
                      <a:pt x="718" y="1067"/>
                    </a:cubicBezTo>
                    <a:cubicBezTo>
                      <a:pt x="719" y="1060"/>
                      <a:pt x="719" y="1060"/>
                      <a:pt x="719" y="1060"/>
                    </a:cubicBezTo>
                    <a:cubicBezTo>
                      <a:pt x="448" y="993"/>
                      <a:pt x="448" y="993"/>
                      <a:pt x="448" y="993"/>
                    </a:cubicBezTo>
                    <a:cubicBezTo>
                      <a:pt x="448" y="993"/>
                      <a:pt x="447" y="1010"/>
                      <a:pt x="438" y="1012"/>
                    </a:cubicBezTo>
                    <a:cubicBezTo>
                      <a:pt x="438" y="1068"/>
                      <a:pt x="438" y="1068"/>
                      <a:pt x="438" y="1068"/>
                    </a:cubicBezTo>
                    <a:cubicBezTo>
                      <a:pt x="438" y="1068"/>
                      <a:pt x="405" y="1073"/>
                      <a:pt x="395" y="1067"/>
                    </a:cubicBezTo>
                    <a:cubicBezTo>
                      <a:pt x="395" y="1026"/>
                      <a:pt x="395" y="1026"/>
                      <a:pt x="395" y="1026"/>
                    </a:cubicBezTo>
                    <a:cubicBezTo>
                      <a:pt x="323" y="1096"/>
                      <a:pt x="323" y="1096"/>
                      <a:pt x="323" y="1096"/>
                    </a:cubicBezTo>
                    <a:cubicBezTo>
                      <a:pt x="323" y="1096"/>
                      <a:pt x="335" y="1120"/>
                      <a:pt x="327" y="1135"/>
                    </a:cubicBezTo>
                    <a:cubicBezTo>
                      <a:pt x="327" y="1135"/>
                      <a:pt x="319" y="1140"/>
                      <a:pt x="317" y="1135"/>
                    </a:cubicBezTo>
                    <a:cubicBezTo>
                      <a:pt x="317" y="1135"/>
                      <a:pt x="319" y="1164"/>
                      <a:pt x="290" y="1164"/>
                    </a:cubicBezTo>
                    <a:cubicBezTo>
                      <a:pt x="290" y="1164"/>
                      <a:pt x="258" y="1162"/>
                      <a:pt x="259" y="1134"/>
                    </a:cubicBezTo>
                    <a:cubicBezTo>
                      <a:pt x="259" y="1134"/>
                      <a:pt x="250" y="1137"/>
                      <a:pt x="255" y="1127"/>
                    </a:cubicBezTo>
                    <a:cubicBezTo>
                      <a:pt x="255" y="1127"/>
                      <a:pt x="262" y="1095"/>
                      <a:pt x="300" y="1096"/>
                    </a:cubicBezTo>
                    <a:cubicBezTo>
                      <a:pt x="301" y="1062"/>
                      <a:pt x="301" y="1062"/>
                      <a:pt x="301" y="1062"/>
                    </a:cubicBezTo>
                    <a:cubicBezTo>
                      <a:pt x="301" y="1062"/>
                      <a:pt x="301" y="1052"/>
                      <a:pt x="310" y="1044"/>
                    </a:cubicBezTo>
                    <a:cubicBezTo>
                      <a:pt x="351" y="992"/>
                      <a:pt x="351" y="992"/>
                      <a:pt x="351" y="992"/>
                    </a:cubicBezTo>
                    <a:cubicBezTo>
                      <a:pt x="306" y="998"/>
                      <a:pt x="306" y="998"/>
                      <a:pt x="306" y="998"/>
                    </a:cubicBezTo>
                    <a:cubicBezTo>
                      <a:pt x="306" y="998"/>
                      <a:pt x="307" y="1025"/>
                      <a:pt x="279" y="1028"/>
                    </a:cubicBezTo>
                    <a:cubicBezTo>
                      <a:pt x="279" y="1028"/>
                      <a:pt x="255" y="1026"/>
                      <a:pt x="258" y="1005"/>
                    </a:cubicBezTo>
                    <a:cubicBezTo>
                      <a:pt x="67" y="1028"/>
                      <a:pt x="67" y="1028"/>
                      <a:pt x="67" y="1028"/>
                    </a:cubicBezTo>
                    <a:cubicBezTo>
                      <a:pt x="65" y="1035"/>
                      <a:pt x="65" y="1035"/>
                      <a:pt x="65" y="1035"/>
                    </a:cubicBezTo>
                    <a:cubicBezTo>
                      <a:pt x="73" y="1037"/>
                      <a:pt x="73" y="1037"/>
                      <a:pt x="73" y="1037"/>
                    </a:cubicBezTo>
                    <a:cubicBezTo>
                      <a:pt x="73" y="1037"/>
                      <a:pt x="76" y="1067"/>
                      <a:pt x="70" y="1069"/>
                    </a:cubicBezTo>
                    <a:cubicBezTo>
                      <a:pt x="70" y="1069"/>
                      <a:pt x="63" y="1071"/>
                      <a:pt x="61" y="1075"/>
                    </a:cubicBezTo>
                    <a:cubicBezTo>
                      <a:pt x="59" y="1079"/>
                      <a:pt x="50" y="1095"/>
                      <a:pt x="28" y="1094"/>
                    </a:cubicBezTo>
                    <a:cubicBezTo>
                      <a:pt x="28" y="1094"/>
                      <a:pt x="4" y="1092"/>
                      <a:pt x="6" y="1067"/>
                    </a:cubicBezTo>
                    <a:cubicBezTo>
                      <a:pt x="6" y="1067"/>
                      <a:pt x="0" y="1067"/>
                      <a:pt x="3" y="1057"/>
                    </a:cubicBezTo>
                    <a:cubicBezTo>
                      <a:pt x="3" y="1057"/>
                      <a:pt x="18" y="1028"/>
                      <a:pt x="44" y="1032"/>
                    </a:cubicBezTo>
                    <a:cubicBezTo>
                      <a:pt x="42" y="1030"/>
                      <a:pt x="42" y="1030"/>
                      <a:pt x="42" y="1030"/>
                    </a:cubicBezTo>
                    <a:cubicBezTo>
                      <a:pt x="44" y="994"/>
                      <a:pt x="44" y="994"/>
                      <a:pt x="44" y="994"/>
                    </a:cubicBezTo>
                    <a:cubicBezTo>
                      <a:pt x="290" y="949"/>
                      <a:pt x="290" y="949"/>
                      <a:pt x="290" y="949"/>
                    </a:cubicBezTo>
                    <a:cubicBezTo>
                      <a:pt x="290" y="936"/>
                      <a:pt x="290" y="936"/>
                      <a:pt x="290" y="936"/>
                    </a:cubicBezTo>
                    <a:cubicBezTo>
                      <a:pt x="378" y="929"/>
                      <a:pt x="378" y="929"/>
                      <a:pt x="378" y="929"/>
                    </a:cubicBezTo>
                    <a:cubicBezTo>
                      <a:pt x="374" y="767"/>
                      <a:pt x="374" y="767"/>
                      <a:pt x="374" y="767"/>
                    </a:cubicBezTo>
                    <a:cubicBezTo>
                      <a:pt x="384" y="765"/>
                      <a:pt x="384" y="765"/>
                      <a:pt x="384" y="765"/>
                    </a:cubicBezTo>
                    <a:cubicBezTo>
                      <a:pt x="382" y="754"/>
                      <a:pt x="382" y="754"/>
                      <a:pt x="382" y="754"/>
                    </a:cubicBezTo>
                    <a:cubicBezTo>
                      <a:pt x="382" y="754"/>
                      <a:pt x="341" y="761"/>
                      <a:pt x="325" y="728"/>
                    </a:cubicBezTo>
                    <a:cubicBezTo>
                      <a:pt x="173" y="728"/>
                      <a:pt x="173" y="728"/>
                      <a:pt x="173" y="728"/>
                    </a:cubicBezTo>
                    <a:cubicBezTo>
                      <a:pt x="173" y="728"/>
                      <a:pt x="143" y="730"/>
                      <a:pt x="147" y="698"/>
                    </a:cubicBezTo>
                    <a:cubicBezTo>
                      <a:pt x="152" y="661"/>
                      <a:pt x="152" y="661"/>
                      <a:pt x="152" y="661"/>
                    </a:cubicBezTo>
                    <a:cubicBezTo>
                      <a:pt x="152" y="661"/>
                      <a:pt x="172" y="575"/>
                      <a:pt x="175" y="547"/>
                    </a:cubicBezTo>
                    <a:cubicBezTo>
                      <a:pt x="179" y="519"/>
                      <a:pt x="184" y="456"/>
                      <a:pt x="166" y="405"/>
                    </a:cubicBezTo>
                    <a:cubicBezTo>
                      <a:pt x="147" y="353"/>
                      <a:pt x="141" y="308"/>
                      <a:pt x="133" y="282"/>
                    </a:cubicBezTo>
                    <a:cubicBezTo>
                      <a:pt x="125" y="256"/>
                      <a:pt x="75" y="108"/>
                      <a:pt x="71" y="92"/>
                    </a:cubicBezTo>
                    <a:cubicBezTo>
                      <a:pt x="71" y="92"/>
                      <a:pt x="27" y="19"/>
                      <a:pt x="58" y="11"/>
                    </a:cubicBezTo>
                    <a:cubicBezTo>
                      <a:pt x="58" y="11"/>
                      <a:pt x="77" y="0"/>
                      <a:pt x="85" y="40"/>
                    </a:cubicBezTo>
                    <a:cubicBezTo>
                      <a:pt x="85" y="40"/>
                      <a:pt x="79" y="57"/>
                      <a:pt x="84" y="67"/>
                    </a:cubicBezTo>
                    <a:cubicBezTo>
                      <a:pt x="89" y="77"/>
                      <a:pt x="94" y="80"/>
                      <a:pt x="94" y="98"/>
                    </a:cubicBezTo>
                    <a:cubicBezTo>
                      <a:pt x="94" y="116"/>
                      <a:pt x="106" y="137"/>
                      <a:pt x="113" y="153"/>
                    </a:cubicBezTo>
                    <a:cubicBezTo>
                      <a:pt x="120" y="170"/>
                      <a:pt x="132" y="214"/>
                      <a:pt x="136" y="221"/>
                    </a:cubicBezTo>
                    <a:cubicBezTo>
                      <a:pt x="140" y="229"/>
                      <a:pt x="146" y="242"/>
                      <a:pt x="147" y="253"/>
                    </a:cubicBezTo>
                    <a:cubicBezTo>
                      <a:pt x="148" y="263"/>
                      <a:pt x="147" y="263"/>
                      <a:pt x="154" y="270"/>
                    </a:cubicBezTo>
                    <a:cubicBezTo>
                      <a:pt x="161" y="277"/>
                      <a:pt x="162" y="278"/>
                      <a:pt x="164" y="290"/>
                    </a:cubicBezTo>
                    <a:cubicBezTo>
                      <a:pt x="167" y="301"/>
                      <a:pt x="172" y="303"/>
                      <a:pt x="173" y="307"/>
                    </a:cubicBezTo>
                    <a:cubicBezTo>
                      <a:pt x="173" y="312"/>
                      <a:pt x="174" y="329"/>
                      <a:pt x="178" y="337"/>
                    </a:cubicBezTo>
                    <a:cubicBezTo>
                      <a:pt x="183" y="345"/>
                      <a:pt x="193" y="349"/>
                      <a:pt x="195" y="362"/>
                    </a:cubicBezTo>
                    <a:cubicBezTo>
                      <a:pt x="198" y="374"/>
                      <a:pt x="197" y="380"/>
                      <a:pt x="200" y="387"/>
                    </a:cubicBezTo>
                    <a:cubicBezTo>
                      <a:pt x="204" y="394"/>
                      <a:pt x="204" y="400"/>
                      <a:pt x="203" y="408"/>
                    </a:cubicBezTo>
                    <a:cubicBezTo>
                      <a:pt x="202" y="417"/>
                      <a:pt x="211" y="427"/>
                      <a:pt x="209" y="435"/>
                    </a:cubicBezTo>
                    <a:cubicBezTo>
                      <a:pt x="207" y="442"/>
                      <a:pt x="199" y="448"/>
                      <a:pt x="204" y="450"/>
                    </a:cubicBezTo>
                    <a:cubicBezTo>
                      <a:pt x="209" y="452"/>
                      <a:pt x="218" y="452"/>
                      <a:pt x="213" y="459"/>
                    </a:cubicBezTo>
                    <a:cubicBezTo>
                      <a:pt x="208" y="465"/>
                      <a:pt x="205" y="471"/>
                      <a:pt x="207" y="478"/>
                    </a:cubicBezTo>
                    <a:cubicBezTo>
                      <a:pt x="210" y="484"/>
                      <a:pt x="213" y="505"/>
                      <a:pt x="211" y="520"/>
                    </a:cubicBezTo>
                    <a:cubicBezTo>
                      <a:pt x="209" y="535"/>
                      <a:pt x="204" y="547"/>
                      <a:pt x="201" y="553"/>
                    </a:cubicBezTo>
                    <a:cubicBezTo>
                      <a:pt x="199" y="560"/>
                      <a:pt x="196" y="568"/>
                      <a:pt x="212" y="566"/>
                    </a:cubicBezTo>
                    <a:cubicBezTo>
                      <a:pt x="212" y="566"/>
                      <a:pt x="222" y="555"/>
                      <a:pt x="231" y="548"/>
                    </a:cubicBezTo>
                    <a:cubicBezTo>
                      <a:pt x="240" y="542"/>
                      <a:pt x="257" y="528"/>
                      <a:pt x="264" y="524"/>
                    </a:cubicBezTo>
                    <a:cubicBezTo>
                      <a:pt x="272" y="519"/>
                      <a:pt x="294" y="510"/>
                      <a:pt x="300" y="506"/>
                    </a:cubicBezTo>
                    <a:cubicBezTo>
                      <a:pt x="305" y="501"/>
                      <a:pt x="322" y="476"/>
                      <a:pt x="341" y="470"/>
                    </a:cubicBezTo>
                    <a:cubicBezTo>
                      <a:pt x="359" y="380"/>
                      <a:pt x="359" y="380"/>
                      <a:pt x="359" y="380"/>
                    </a:cubicBezTo>
                    <a:cubicBezTo>
                      <a:pt x="359" y="380"/>
                      <a:pt x="348" y="352"/>
                      <a:pt x="331" y="354"/>
                    </a:cubicBezTo>
                    <a:lnTo>
                      <a:pt x="285" y="357"/>
                    </a:ln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059" name="Freeform 11"/>
              <p:cNvSpPr/>
              <p:nvPr/>
            </p:nvSpPr>
            <p:spPr bwMode="auto">
              <a:xfrm>
                <a:off x="3775075" y="2605088"/>
                <a:ext cx="703263" cy="517525"/>
              </a:xfrm>
              <a:custGeom>
                <a:avLst/>
                <a:gdLst/>
                <a:ahLst/>
                <a:cxnLst>
                  <a:cxn ang="0">
                    <a:pos x="0" y="288"/>
                  </a:cxn>
                  <a:cxn ang="0">
                    <a:pos x="258" y="289"/>
                  </a:cxn>
                  <a:cxn ang="0">
                    <a:pos x="270" y="276"/>
                  </a:cxn>
                  <a:cxn ang="0">
                    <a:pos x="270" y="261"/>
                  </a:cxn>
                  <a:cxn ang="0">
                    <a:pos x="264" y="260"/>
                  </a:cxn>
                  <a:cxn ang="0">
                    <a:pos x="389" y="10"/>
                  </a:cxn>
                  <a:cxn ang="0">
                    <a:pos x="386" y="0"/>
                  </a:cxn>
                  <a:cxn ang="0">
                    <a:pos x="374" y="1"/>
                  </a:cxn>
                  <a:cxn ang="0">
                    <a:pos x="240" y="260"/>
                  </a:cxn>
                  <a:cxn ang="0">
                    <a:pos x="238" y="264"/>
                  </a:cxn>
                  <a:cxn ang="0">
                    <a:pos x="5" y="266"/>
                  </a:cxn>
                  <a:cxn ang="0">
                    <a:pos x="0" y="288"/>
                  </a:cxn>
                </a:cxnLst>
                <a:rect l="0" t="0" r="r" b="b"/>
                <a:pathLst>
                  <a:path w="392" h="289">
                    <a:moveTo>
                      <a:pt x="0" y="288"/>
                    </a:moveTo>
                    <a:cubicBezTo>
                      <a:pt x="258" y="289"/>
                      <a:pt x="258" y="289"/>
                      <a:pt x="258" y="289"/>
                    </a:cubicBezTo>
                    <a:cubicBezTo>
                      <a:pt x="258" y="289"/>
                      <a:pt x="270" y="283"/>
                      <a:pt x="270" y="276"/>
                    </a:cubicBezTo>
                    <a:cubicBezTo>
                      <a:pt x="270" y="261"/>
                      <a:pt x="270" y="261"/>
                      <a:pt x="270" y="261"/>
                    </a:cubicBezTo>
                    <a:cubicBezTo>
                      <a:pt x="264" y="260"/>
                      <a:pt x="264" y="260"/>
                      <a:pt x="264" y="260"/>
                    </a:cubicBezTo>
                    <a:cubicBezTo>
                      <a:pt x="389" y="10"/>
                      <a:pt x="389" y="10"/>
                      <a:pt x="389" y="10"/>
                    </a:cubicBezTo>
                    <a:cubicBezTo>
                      <a:pt x="389" y="10"/>
                      <a:pt x="392" y="2"/>
                      <a:pt x="386" y="0"/>
                    </a:cubicBezTo>
                    <a:cubicBezTo>
                      <a:pt x="374" y="1"/>
                      <a:pt x="374" y="1"/>
                      <a:pt x="374" y="1"/>
                    </a:cubicBezTo>
                    <a:cubicBezTo>
                      <a:pt x="240" y="260"/>
                      <a:pt x="240" y="260"/>
                      <a:pt x="240" y="260"/>
                    </a:cubicBezTo>
                    <a:cubicBezTo>
                      <a:pt x="238" y="264"/>
                      <a:pt x="238" y="264"/>
                      <a:pt x="238" y="264"/>
                    </a:cubicBezTo>
                    <a:cubicBezTo>
                      <a:pt x="5" y="266"/>
                      <a:pt x="5" y="266"/>
                      <a:pt x="5" y="266"/>
                    </a:cubicBezTo>
                    <a:lnTo>
                      <a:pt x="0" y="288"/>
                    </a:ln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4" name="Group 76"/>
            <p:cNvGrpSpPr/>
            <p:nvPr/>
          </p:nvGrpSpPr>
          <p:grpSpPr>
            <a:xfrm>
              <a:off x="2854474" y="2090462"/>
              <a:ext cx="1412726" cy="2135244"/>
              <a:chOff x="4895850" y="1982788"/>
              <a:chExt cx="1735138" cy="2622549"/>
            </a:xfrm>
            <a:solidFill>
              <a:schemeClr val="tx1">
                <a:lumMod val="25000"/>
                <a:lumOff val="75000"/>
              </a:schemeClr>
            </a:solidFill>
          </p:grpSpPr>
          <p:sp>
            <p:nvSpPr>
              <p:cNvPr id="2060" name="Freeform 12"/>
              <p:cNvSpPr/>
              <p:nvPr/>
            </p:nvSpPr>
            <p:spPr bwMode="auto">
              <a:xfrm>
                <a:off x="4895850" y="2605088"/>
                <a:ext cx="703263" cy="517525"/>
              </a:xfrm>
              <a:custGeom>
                <a:avLst/>
                <a:gdLst/>
                <a:ahLst/>
                <a:cxnLst>
                  <a:cxn ang="0">
                    <a:pos x="392" y="288"/>
                  </a:cxn>
                  <a:cxn ang="0">
                    <a:pos x="135" y="289"/>
                  </a:cxn>
                  <a:cxn ang="0">
                    <a:pos x="122" y="276"/>
                  </a:cxn>
                  <a:cxn ang="0">
                    <a:pos x="123" y="261"/>
                  </a:cxn>
                  <a:cxn ang="0">
                    <a:pos x="129" y="260"/>
                  </a:cxn>
                  <a:cxn ang="0">
                    <a:pos x="3" y="10"/>
                  </a:cxn>
                  <a:cxn ang="0">
                    <a:pos x="7" y="0"/>
                  </a:cxn>
                  <a:cxn ang="0">
                    <a:pos x="19" y="1"/>
                  </a:cxn>
                  <a:cxn ang="0">
                    <a:pos x="152" y="260"/>
                  </a:cxn>
                  <a:cxn ang="0">
                    <a:pos x="154" y="264"/>
                  </a:cxn>
                  <a:cxn ang="0">
                    <a:pos x="388" y="266"/>
                  </a:cxn>
                  <a:cxn ang="0">
                    <a:pos x="392" y="288"/>
                  </a:cxn>
                </a:cxnLst>
                <a:rect l="0" t="0" r="r" b="b"/>
                <a:pathLst>
                  <a:path w="392" h="289">
                    <a:moveTo>
                      <a:pt x="392" y="288"/>
                    </a:moveTo>
                    <a:cubicBezTo>
                      <a:pt x="135" y="289"/>
                      <a:pt x="135" y="289"/>
                      <a:pt x="135" y="289"/>
                    </a:cubicBezTo>
                    <a:cubicBezTo>
                      <a:pt x="135" y="289"/>
                      <a:pt x="123" y="283"/>
                      <a:pt x="122" y="276"/>
                    </a:cubicBezTo>
                    <a:cubicBezTo>
                      <a:pt x="123" y="261"/>
                      <a:pt x="123" y="261"/>
                      <a:pt x="123" y="261"/>
                    </a:cubicBezTo>
                    <a:cubicBezTo>
                      <a:pt x="129" y="260"/>
                      <a:pt x="129" y="260"/>
                      <a:pt x="129" y="260"/>
                    </a:cubicBezTo>
                    <a:cubicBezTo>
                      <a:pt x="3" y="10"/>
                      <a:pt x="3" y="10"/>
                      <a:pt x="3" y="10"/>
                    </a:cubicBezTo>
                    <a:cubicBezTo>
                      <a:pt x="3" y="10"/>
                      <a:pt x="0" y="2"/>
                      <a:pt x="7" y="0"/>
                    </a:cubicBezTo>
                    <a:cubicBezTo>
                      <a:pt x="19" y="1"/>
                      <a:pt x="19" y="1"/>
                      <a:pt x="19" y="1"/>
                    </a:cubicBezTo>
                    <a:cubicBezTo>
                      <a:pt x="152" y="260"/>
                      <a:pt x="152" y="260"/>
                      <a:pt x="152" y="260"/>
                    </a:cubicBezTo>
                    <a:cubicBezTo>
                      <a:pt x="154" y="264"/>
                      <a:pt x="154" y="264"/>
                      <a:pt x="154" y="264"/>
                    </a:cubicBezTo>
                    <a:cubicBezTo>
                      <a:pt x="388" y="266"/>
                      <a:pt x="388" y="266"/>
                      <a:pt x="388" y="266"/>
                    </a:cubicBezTo>
                    <a:lnTo>
                      <a:pt x="392" y="288"/>
                    </a:ln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1" name="Freeform 13"/>
              <p:cNvSpPr/>
              <p:nvPr/>
            </p:nvSpPr>
            <p:spPr bwMode="auto">
              <a:xfrm>
                <a:off x="5583238" y="2406650"/>
                <a:ext cx="841375" cy="1103312"/>
              </a:xfrm>
              <a:custGeom>
                <a:avLst/>
                <a:gdLst/>
                <a:ahLst/>
                <a:cxnLst>
                  <a:cxn ang="0">
                    <a:pos x="258" y="129"/>
                  </a:cxn>
                  <a:cxn ang="0">
                    <a:pos x="232" y="218"/>
                  </a:cxn>
                  <a:cxn ang="0">
                    <a:pos x="211" y="309"/>
                  </a:cxn>
                  <a:cxn ang="0">
                    <a:pos x="210" y="320"/>
                  </a:cxn>
                  <a:cxn ang="0">
                    <a:pos x="202" y="330"/>
                  </a:cxn>
                  <a:cxn ang="0">
                    <a:pos x="197" y="345"/>
                  </a:cxn>
                  <a:cxn ang="0">
                    <a:pos x="187" y="355"/>
                  </a:cxn>
                  <a:cxn ang="0">
                    <a:pos x="168" y="355"/>
                  </a:cxn>
                  <a:cxn ang="0">
                    <a:pos x="161" y="361"/>
                  </a:cxn>
                  <a:cxn ang="0">
                    <a:pos x="135" y="361"/>
                  </a:cxn>
                  <a:cxn ang="0">
                    <a:pos x="108" y="353"/>
                  </a:cxn>
                  <a:cxn ang="0">
                    <a:pos x="80" y="350"/>
                  </a:cxn>
                  <a:cxn ang="0">
                    <a:pos x="41" y="351"/>
                  </a:cxn>
                  <a:cxn ang="0">
                    <a:pos x="30" y="351"/>
                  </a:cxn>
                  <a:cxn ang="0">
                    <a:pos x="12" y="395"/>
                  </a:cxn>
                  <a:cxn ang="0">
                    <a:pos x="52" y="399"/>
                  </a:cxn>
                  <a:cxn ang="0">
                    <a:pos x="67" y="415"/>
                  </a:cxn>
                  <a:cxn ang="0">
                    <a:pos x="87" y="427"/>
                  </a:cxn>
                  <a:cxn ang="0">
                    <a:pos x="108" y="436"/>
                  </a:cxn>
                  <a:cxn ang="0">
                    <a:pos x="155" y="447"/>
                  </a:cxn>
                  <a:cxn ang="0">
                    <a:pos x="177" y="457"/>
                  </a:cxn>
                  <a:cxn ang="0">
                    <a:pos x="149" y="517"/>
                  </a:cxn>
                  <a:cxn ang="0">
                    <a:pos x="253" y="584"/>
                  </a:cxn>
                  <a:cxn ang="0">
                    <a:pos x="392" y="614"/>
                  </a:cxn>
                  <a:cxn ang="0">
                    <a:pos x="404" y="608"/>
                  </a:cxn>
                  <a:cxn ang="0">
                    <a:pos x="416" y="582"/>
                  </a:cxn>
                  <a:cxn ang="0">
                    <a:pos x="416" y="549"/>
                  </a:cxn>
                  <a:cxn ang="0">
                    <a:pos x="411" y="471"/>
                  </a:cxn>
                  <a:cxn ang="0">
                    <a:pos x="450" y="310"/>
                  </a:cxn>
                  <a:cxn ang="0">
                    <a:pos x="469" y="193"/>
                  </a:cxn>
                  <a:cxn ang="0">
                    <a:pos x="459" y="155"/>
                  </a:cxn>
                  <a:cxn ang="0">
                    <a:pos x="458" y="63"/>
                  </a:cxn>
                  <a:cxn ang="0">
                    <a:pos x="369" y="0"/>
                  </a:cxn>
                  <a:cxn ang="0">
                    <a:pos x="300" y="74"/>
                  </a:cxn>
                  <a:cxn ang="0">
                    <a:pos x="268" y="119"/>
                  </a:cxn>
                  <a:cxn ang="0">
                    <a:pos x="258" y="129"/>
                  </a:cxn>
                </a:cxnLst>
                <a:rect l="0" t="0" r="r" b="b"/>
                <a:pathLst>
                  <a:path w="469" h="614">
                    <a:moveTo>
                      <a:pt x="258" y="129"/>
                    </a:moveTo>
                    <a:cubicBezTo>
                      <a:pt x="258" y="129"/>
                      <a:pt x="243" y="200"/>
                      <a:pt x="232" y="218"/>
                    </a:cubicBezTo>
                    <a:cubicBezTo>
                      <a:pt x="221" y="237"/>
                      <a:pt x="186" y="264"/>
                      <a:pt x="211" y="309"/>
                    </a:cubicBezTo>
                    <a:cubicBezTo>
                      <a:pt x="211" y="309"/>
                      <a:pt x="213" y="315"/>
                      <a:pt x="210" y="320"/>
                    </a:cubicBezTo>
                    <a:cubicBezTo>
                      <a:pt x="206" y="324"/>
                      <a:pt x="203" y="319"/>
                      <a:pt x="202" y="330"/>
                    </a:cubicBezTo>
                    <a:cubicBezTo>
                      <a:pt x="200" y="340"/>
                      <a:pt x="203" y="341"/>
                      <a:pt x="197" y="345"/>
                    </a:cubicBezTo>
                    <a:cubicBezTo>
                      <a:pt x="191" y="350"/>
                      <a:pt x="190" y="355"/>
                      <a:pt x="187" y="355"/>
                    </a:cubicBezTo>
                    <a:cubicBezTo>
                      <a:pt x="185" y="356"/>
                      <a:pt x="172" y="349"/>
                      <a:pt x="168" y="355"/>
                    </a:cubicBezTo>
                    <a:cubicBezTo>
                      <a:pt x="163" y="361"/>
                      <a:pt x="161" y="361"/>
                      <a:pt x="161" y="361"/>
                    </a:cubicBezTo>
                    <a:cubicBezTo>
                      <a:pt x="161" y="361"/>
                      <a:pt x="143" y="361"/>
                      <a:pt x="135" y="361"/>
                    </a:cubicBezTo>
                    <a:cubicBezTo>
                      <a:pt x="127" y="361"/>
                      <a:pt x="121" y="353"/>
                      <a:pt x="108" y="353"/>
                    </a:cubicBezTo>
                    <a:cubicBezTo>
                      <a:pt x="95" y="352"/>
                      <a:pt x="87" y="350"/>
                      <a:pt x="80" y="350"/>
                    </a:cubicBezTo>
                    <a:cubicBezTo>
                      <a:pt x="72" y="351"/>
                      <a:pt x="48" y="351"/>
                      <a:pt x="41" y="351"/>
                    </a:cubicBezTo>
                    <a:cubicBezTo>
                      <a:pt x="34" y="351"/>
                      <a:pt x="30" y="351"/>
                      <a:pt x="30" y="351"/>
                    </a:cubicBezTo>
                    <a:cubicBezTo>
                      <a:pt x="30" y="351"/>
                      <a:pt x="0" y="375"/>
                      <a:pt x="12" y="395"/>
                    </a:cubicBezTo>
                    <a:cubicBezTo>
                      <a:pt x="52" y="399"/>
                      <a:pt x="52" y="399"/>
                      <a:pt x="52" y="399"/>
                    </a:cubicBezTo>
                    <a:cubicBezTo>
                      <a:pt x="52" y="399"/>
                      <a:pt x="56" y="412"/>
                      <a:pt x="67" y="415"/>
                    </a:cubicBezTo>
                    <a:cubicBezTo>
                      <a:pt x="78" y="418"/>
                      <a:pt x="80" y="419"/>
                      <a:pt x="87" y="427"/>
                    </a:cubicBezTo>
                    <a:cubicBezTo>
                      <a:pt x="94" y="435"/>
                      <a:pt x="99" y="436"/>
                      <a:pt x="108" y="436"/>
                    </a:cubicBezTo>
                    <a:cubicBezTo>
                      <a:pt x="117" y="436"/>
                      <a:pt x="144" y="444"/>
                      <a:pt x="155" y="447"/>
                    </a:cubicBezTo>
                    <a:cubicBezTo>
                      <a:pt x="167" y="450"/>
                      <a:pt x="177" y="457"/>
                      <a:pt x="177" y="457"/>
                    </a:cubicBezTo>
                    <a:cubicBezTo>
                      <a:pt x="177" y="457"/>
                      <a:pt x="160" y="447"/>
                      <a:pt x="149" y="517"/>
                    </a:cubicBezTo>
                    <a:cubicBezTo>
                      <a:pt x="138" y="587"/>
                      <a:pt x="253" y="584"/>
                      <a:pt x="253" y="584"/>
                    </a:cubicBezTo>
                    <a:cubicBezTo>
                      <a:pt x="392" y="614"/>
                      <a:pt x="392" y="614"/>
                      <a:pt x="392" y="614"/>
                    </a:cubicBezTo>
                    <a:cubicBezTo>
                      <a:pt x="404" y="608"/>
                      <a:pt x="404" y="608"/>
                      <a:pt x="404" y="608"/>
                    </a:cubicBezTo>
                    <a:cubicBezTo>
                      <a:pt x="416" y="582"/>
                      <a:pt x="416" y="582"/>
                      <a:pt x="416" y="582"/>
                    </a:cubicBezTo>
                    <a:cubicBezTo>
                      <a:pt x="416" y="549"/>
                      <a:pt x="416" y="549"/>
                      <a:pt x="416" y="549"/>
                    </a:cubicBezTo>
                    <a:cubicBezTo>
                      <a:pt x="416" y="549"/>
                      <a:pt x="412" y="471"/>
                      <a:pt x="411" y="471"/>
                    </a:cubicBezTo>
                    <a:cubicBezTo>
                      <a:pt x="410" y="471"/>
                      <a:pt x="450" y="310"/>
                      <a:pt x="450" y="310"/>
                    </a:cubicBezTo>
                    <a:cubicBezTo>
                      <a:pt x="469" y="193"/>
                      <a:pt x="469" y="193"/>
                      <a:pt x="469" y="193"/>
                    </a:cubicBezTo>
                    <a:cubicBezTo>
                      <a:pt x="459" y="155"/>
                      <a:pt x="459" y="155"/>
                      <a:pt x="459" y="155"/>
                    </a:cubicBezTo>
                    <a:cubicBezTo>
                      <a:pt x="458" y="63"/>
                      <a:pt x="458" y="63"/>
                      <a:pt x="458" y="63"/>
                    </a:cubicBezTo>
                    <a:cubicBezTo>
                      <a:pt x="369" y="0"/>
                      <a:pt x="369" y="0"/>
                      <a:pt x="369" y="0"/>
                    </a:cubicBezTo>
                    <a:cubicBezTo>
                      <a:pt x="300" y="74"/>
                      <a:pt x="300" y="74"/>
                      <a:pt x="300" y="74"/>
                    </a:cubicBezTo>
                    <a:cubicBezTo>
                      <a:pt x="268" y="119"/>
                      <a:pt x="268" y="119"/>
                      <a:pt x="268" y="119"/>
                    </a:cubicBezTo>
                    <a:cubicBezTo>
                      <a:pt x="268" y="119"/>
                      <a:pt x="260" y="122"/>
                      <a:pt x="258" y="129"/>
                    </a:cubicBez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2" name="Freeform 14"/>
              <p:cNvSpPr/>
              <p:nvPr/>
            </p:nvSpPr>
            <p:spPr bwMode="auto">
              <a:xfrm>
                <a:off x="5365750" y="2982913"/>
                <a:ext cx="271463" cy="138112"/>
              </a:xfrm>
              <a:custGeom>
                <a:avLst/>
                <a:gdLst/>
                <a:ahLst/>
                <a:cxnLst>
                  <a:cxn ang="0">
                    <a:pos x="151" y="34"/>
                  </a:cxn>
                  <a:cxn ang="0">
                    <a:pos x="117" y="19"/>
                  </a:cxn>
                  <a:cxn ang="0">
                    <a:pos x="85" y="2"/>
                  </a:cxn>
                  <a:cxn ang="0">
                    <a:pos x="46" y="4"/>
                  </a:cxn>
                  <a:cxn ang="0">
                    <a:pos x="29" y="12"/>
                  </a:cxn>
                  <a:cxn ang="0">
                    <a:pos x="4" y="37"/>
                  </a:cxn>
                  <a:cxn ang="0">
                    <a:pos x="6" y="37"/>
                  </a:cxn>
                  <a:cxn ang="0">
                    <a:pos x="15" y="41"/>
                  </a:cxn>
                  <a:cxn ang="0">
                    <a:pos x="27" y="45"/>
                  </a:cxn>
                  <a:cxn ang="0">
                    <a:pos x="66" y="45"/>
                  </a:cxn>
                  <a:cxn ang="0">
                    <a:pos x="110" y="73"/>
                  </a:cxn>
                  <a:cxn ang="0">
                    <a:pos x="111" y="73"/>
                  </a:cxn>
                  <a:cxn ang="0">
                    <a:pos x="137" y="73"/>
                  </a:cxn>
                  <a:cxn ang="0">
                    <a:pos x="151" y="34"/>
                  </a:cxn>
                </a:cxnLst>
                <a:rect l="0" t="0" r="r" b="b"/>
                <a:pathLst>
                  <a:path w="151" h="77">
                    <a:moveTo>
                      <a:pt x="151" y="34"/>
                    </a:moveTo>
                    <a:cubicBezTo>
                      <a:pt x="151" y="34"/>
                      <a:pt x="126" y="27"/>
                      <a:pt x="117" y="19"/>
                    </a:cubicBezTo>
                    <a:cubicBezTo>
                      <a:pt x="108" y="12"/>
                      <a:pt x="99" y="0"/>
                      <a:pt x="85" y="2"/>
                    </a:cubicBezTo>
                    <a:cubicBezTo>
                      <a:pt x="71" y="4"/>
                      <a:pt x="46" y="4"/>
                      <a:pt x="46" y="4"/>
                    </a:cubicBezTo>
                    <a:cubicBezTo>
                      <a:pt x="46" y="4"/>
                      <a:pt x="38" y="4"/>
                      <a:pt x="29" y="12"/>
                    </a:cubicBezTo>
                    <a:cubicBezTo>
                      <a:pt x="21" y="21"/>
                      <a:pt x="0" y="33"/>
                      <a:pt x="4" y="37"/>
                    </a:cubicBezTo>
                    <a:cubicBezTo>
                      <a:pt x="8" y="41"/>
                      <a:pt x="6" y="37"/>
                      <a:pt x="6" y="37"/>
                    </a:cubicBezTo>
                    <a:cubicBezTo>
                      <a:pt x="6" y="37"/>
                      <a:pt x="8" y="45"/>
                      <a:pt x="15" y="41"/>
                    </a:cubicBezTo>
                    <a:cubicBezTo>
                      <a:pt x="15" y="41"/>
                      <a:pt x="18" y="47"/>
                      <a:pt x="27" y="45"/>
                    </a:cubicBezTo>
                    <a:cubicBezTo>
                      <a:pt x="27" y="45"/>
                      <a:pt x="59" y="42"/>
                      <a:pt x="66" y="45"/>
                    </a:cubicBezTo>
                    <a:cubicBezTo>
                      <a:pt x="73" y="48"/>
                      <a:pt x="100" y="69"/>
                      <a:pt x="110" y="73"/>
                    </a:cubicBezTo>
                    <a:cubicBezTo>
                      <a:pt x="111" y="73"/>
                      <a:pt x="111" y="73"/>
                      <a:pt x="111" y="73"/>
                    </a:cubicBezTo>
                    <a:cubicBezTo>
                      <a:pt x="120" y="75"/>
                      <a:pt x="125" y="77"/>
                      <a:pt x="137" y="73"/>
                    </a:cubicBezTo>
                    <a:cubicBezTo>
                      <a:pt x="137" y="73"/>
                      <a:pt x="145" y="37"/>
                      <a:pt x="151" y="34"/>
                    </a:cubicBez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3" name="Freeform 15"/>
              <p:cNvSpPr/>
              <p:nvPr/>
            </p:nvSpPr>
            <p:spPr bwMode="auto">
              <a:xfrm>
                <a:off x="5918200" y="1982788"/>
                <a:ext cx="568325" cy="735012"/>
              </a:xfrm>
              <a:custGeom>
                <a:avLst/>
                <a:gdLst/>
                <a:ahLst/>
                <a:cxnLst>
                  <a:cxn ang="0">
                    <a:pos x="77" y="261"/>
                  </a:cxn>
                  <a:cxn ang="0">
                    <a:pos x="57" y="250"/>
                  </a:cxn>
                  <a:cxn ang="0">
                    <a:pos x="23" y="238"/>
                  </a:cxn>
                  <a:cxn ang="0">
                    <a:pos x="19" y="217"/>
                  </a:cxn>
                  <a:cxn ang="0">
                    <a:pos x="19" y="204"/>
                  </a:cxn>
                  <a:cxn ang="0">
                    <a:pos x="19" y="192"/>
                  </a:cxn>
                  <a:cxn ang="0">
                    <a:pos x="15" y="182"/>
                  </a:cxn>
                  <a:cxn ang="0">
                    <a:pos x="1" y="171"/>
                  </a:cxn>
                  <a:cxn ang="0">
                    <a:pos x="5" y="161"/>
                  </a:cxn>
                  <a:cxn ang="0">
                    <a:pos x="23" y="133"/>
                  </a:cxn>
                  <a:cxn ang="0">
                    <a:pos x="24" y="104"/>
                  </a:cxn>
                  <a:cxn ang="0">
                    <a:pos x="17" y="87"/>
                  </a:cxn>
                  <a:cxn ang="0">
                    <a:pos x="17" y="75"/>
                  </a:cxn>
                  <a:cxn ang="0">
                    <a:pos x="21" y="64"/>
                  </a:cxn>
                  <a:cxn ang="0">
                    <a:pos x="26" y="55"/>
                  </a:cxn>
                  <a:cxn ang="0">
                    <a:pos x="23" y="46"/>
                  </a:cxn>
                  <a:cxn ang="0">
                    <a:pos x="32" y="41"/>
                  </a:cxn>
                  <a:cxn ang="0">
                    <a:pos x="42" y="30"/>
                  </a:cxn>
                  <a:cxn ang="0">
                    <a:pos x="52" y="24"/>
                  </a:cxn>
                  <a:cxn ang="0">
                    <a:pos x="65" y="16"/>
                  </a:cxn>
                  <a:cxn ang="0">
                    <a:pos x="80" y="8"/>
                  </a:cxn>
                  <a:cxn ang="0">
                    <a:pos x="98" y="5"/>
                  </a:cxn>
                  <a:cxn ang="0">
                    <a:pos x="114" y="2"/>
                  </a:cxn>
                  <a:cxn ang="0">
                    <a:pos x="136" y="3"/>
                  </a:cxn>
                  <a:cxn ang="0">
                    <a:pos x="151" y="11"/>
                  </a:cxn>
                  <a:cxn ang="0">
                    <a:pos x="185" y="19"/>
                  </a:cxn>
                  <a:cxn ang="0">
                    <a:pos x="219" y="45"/>
                  </a:cxn>
                  <a:cxn ang="0">
                    <a:pos x="233" y="68"/>
                  </a:cxn>
                  <a:cxn ang="0">
                    <a:pos x="241" y="88"/>
                  </a:cxn>
                  <a:cxn ang="0">
                    <a:pos x="256" y="120"/>
                  </a:cxn>
                  <a:cxn ang="0">
                    <a:pos x="265" y="144"/>
                  </a:cxn>
                  <a:cxn ang="0">
                    <a:pos x="268" y="174"/>
                  </a:cxn>
                  <a:cxn ang="0">
                    <a:pos x="278" y="195"/>
                  </a:cxn>
                  <a:cxn ang="0">
                    <a:pos x="279" y="216"/>
                  </a:cxn>
                  <a:cxn ang="0">
                    <a:pos x="291" y="235"/>
                  </a:cxn>
                  <a:cxn ang="0">
                    <a:pos x="293" y="257"/>
                  </a:cxn>
                  <a:cxn ang="0">
                    <a:pos x="297" y="268"/>
                  </a:cxn>
                  <a:cxn ang="0">
                    <a:pos x="298" y="283"/>
                  </a:cxn>
                  <a:cxn ang="0">
                    <a:pos x="305" y="302"/>
                  </a:cxn>
                  <a:cxn ang="0">
                    <a:pos x="313" y="334"/>
                  </a:cxn>
                  <a:cxn ang="0">
                    <a:pos x="299" y="367"/>
                  </a:cxn>
                  <a:cxn ang="0">
                    <a:pos x="270" y="409"/>
                  </a:cxn>
                  <a:cxn ang="0">
                    <a:pos x="258" y="345"/>
                  </a:cxn>
                  <a:cxn ang="0">
                    <a:pos x="226" y="302"/>
                  </a:cxn>
                  <a:cxn ang="0">
                    <a:pos x="197" y="281"/>
                  </a:cxn>
                  <a:cxn ang="0">
                    <a:pos x="177" y="276"/>
                  </a:cxn>
                  <a:cxn ang="0">
                    <a:pos x="160" y="288"/>
                  </a:cxn>
                  <a:cxn ang="0">
                    <a:pos x="158" y="314"/>
                  </a:cxn>
                  <a:cxn ang="0">
                    <a:pos x="148" y="292"/>
                  </a:cxn>
                  <a:cxn ang="0">
                    <a:pos x="144" y="316"/>
                  </a:cxn>
                  <a:cxn ang="0">
                    <a:pos x="138" y="325"/>
                  </a:cxn>
                  <a:cxn ang="0">
                    <a:pos x="117" y="357"/>
                  </a:cxn>
                  <a:cxn ang="0">
                    <a:pos x="100" y="378"/>
                  </a:cxn>
                  <a:cxn ang="0">
                    <a:pos x="83" y="398"/>
                  </a:cxn>
                  <a:cxn ang="0">
                    <a:pos x="86" y="381"/>
                  </a:cxn>
                  <a:cxn ang="0">
                    <a:pos x="75" y="367"/>
                  </a:cxn>
                  <a:cxn ang="0">
                    <a:pos x="66" y="339"/>
                  </a:cxn>
                  <a:cxn ang="0">
                    <a:pos x="64" y="304"/>
                  </a:cxn>
                  <a:cxn ang="0">
                    <a:pos x="77" y="261"/>
                  </a:cxn>
                </a:cxnLst>
                <a:rect l="0" t="0" r="r" b="b"/>
                <a:pathLst>
                  <a:path w="316" h="409">
                    <a:moveTo>
                      <a:pt x="77" y="261"/>
                    </a:moveTo>
                    <a:cubicBezTo>
                      <a:pt x="77" y="261"/>
                      <a:pt x="69" y="250"/>
                      <a:pt x="57" y="250"/>
                    </a:cubicBezTo>
                    <a:cubicBezTo>
                      <a:pt x="57" y="250"/>
                      <a:pt x="20" y="257"/>
                      <a:pt x="23" y="238"/>
                    </a:cubicBezTo>
                    <a:cubicBezTo>
                      <a:pt x="23" y="238"/>
                      <a:pt x="26" y="225"/>
                      <a:pt x="19" y="217"/>
                    </a:cubicBezTo>
                    <a:cubicBezTo>
                      <a:pt x="19" y="217"/>
                      <a:pt x="16" y="206"/>
                      <a:pt x="19" y="204"/>
                    </a:cubicBezTo>
                    <a:cubicBezTo>
                      <a:pt x="19" y="204"/>
                      <a:pt x="15" y="196"/>
                      <a:pt x="19" y="192"/>
                    </a:cubicBezTo>
                    <a:cubicBezTo>
                      <a:pt x="19" y="192"/>
                      <a:pt x="22" y="182"/>
                      <a:pt x="15" y="182"/>
                    </a:cubicBezTo>
                    <a:cubicBezTo>
                      <a:pt x="15" y="182"/>
                      <a:pt x="2" y="180"/>
                      <a:pt x="1" y="171"/>
                    </a:cubicBezTo>
                    <a:cubicBezTo>
                      <a:pt x="1" y="171"/>
                      <a:pt x="0" y="165"/>
                      <a:pt x="5" y="161"/>
                    </a:cubicBezTo>
                    <a:cubicBezTo>
                      <a:pt x="5" y="161"/>
                      <a:pt x="20" y="140"/>
                      <a:pt x="23" y="133"/>
                    </a:cubicBezTo>
                    <a:cubicBezTo>
                      <a:pt x="23" y="133"/>
                      <a:pt x="23" y="106"/>
                      <a:pt x="24" y="104"/>
                    </a:cubicBezTo>
                    <a:cubicBezTo>
                      <a:pt x="24" y="104"/>
                      <a:pt x="14" y="90"/>
                      <a:pt x="17" y="87"/>
                    </a:cubicBezTo>
                    <a:cubicBezTo>
                      <a:pt x="20" y="84"/>
                      <a:pt x="15" y="80"/>
                      <a:pt x="17" y="75"/>
                    </a:cubicBezTo>
                    <a:cubicBezTo>
                      <a:pt x="18" y="70"/>
                      <a:pt x="18" y="69"/>
                      <a:pt x="21" y="64"/>
                    </a:cubicBezTo>
                    <a:cubicBezTo>
                      <a:pt x="25" y="60"/>
                      <a:pt x="29" y="57"/>
                      <a:pt x="26" y="55"/>
                    </a:cubicBezTo>
                    <a:cubicBezTo>
                      <a:pt x="23" y="53"/>
                      <a:pt x="20" y="50"/>
                      <a:pt x="23" y="46"/>
                    </a:cubicBezTo>
                    <a:cubicBezTo>
                      <a:pt x="26" y="43"/>
                      <a:pt x="29" y="44"/>
                      <a:pt x="32" y="41"/>
                    </a:cubicBezTo>
                    <a:cubicBezTo>
                      <a:pt x="35" y="39"/>
                      <a:pt x="36" y="34"/>
                      <a:pt x="42" y="30"/>
                    </a:cubicBezTo>
                    <a:cubicBezTo>
                      <a:pt x="49" y="26"/>
                      <a:pt x="47" y="29"/>
                      <a:pt x="52" y="24"/>
                    </a:cubicBezTo>
                    <a:cubicBezTo>
                      <a:pt x="57" y="20"/>
                      <a:pt x="60" y="22"/>
                      <a:pt x="65" y="16"/>
                    </a:cubicBezTo>
                    <a:cubicBezTo>
                      <a:pt x="70" y="11"/>
                      <a:pt x="74" y="10"/>
                      <a:pt x="80" y="8"/>
                    </a:cubicBezTo>
                    <a:cubicBezTo>
                      <a:pt x="86" y="7"/>
                      <a:pt x="91" y="8"/>
                      <a:pt x="98" y="5"/>
                    </a:cubicBezTo>
                    <a:cubicBezTo>
                      <a:pt x="106" y="2"/>
                      <a:pt x="109" y="0"/>
                      <a:pt x="114" y="2"/>
                    </a:cubicBezTo>
                    <a:cubicBezTo>
                      <a:pt x="119" y="4"/>
                      <a:pt x="130" y="4"/>
                      <a:pt x="136" y="3"/>
                    </a:cubicBezTo>
                    <a:cubicBezTo>
                      <a:pt x="142" y="3"/>
                      <a:pt x="145" y="8"/>
                      <a:pt x="151" y="11"/>
                    </a:cubicBezTo>
                    <a:cubicBezTo>
                      <a:pt x="158" y="13"/>
                      <a:pt x="172" y="9"/>
                      <a:pt x="185" y="19"/>
                    </a:cubicBezTo>
                    <a:cubicBezTo>
                      <a:pt x="198" y="29"/>
                      <a:pt x="214" y="31"/>
                      <a:pt x="219" y="45"/>
                    </a:cubicBezTo>
                    <a:cubicBezTo>
                      <a:pt x="225" y="60"/>
                      <a:pt x="230" y="61"/>
                      <a:pt x="233" y="68"/>
                    </a:cubicBezTo>
                    <a:cubicBezTo>
                      <a:pt x="236" y="76"/>
                      <a:pt x="234" y="70"/>
                      <a:pt x="241" y="88"/>
                    </a:cubicBezTo>
                    <a:cubicBezTo>
                      <a:pt x="247" y="105"/>
                      <a:pt x="251" y="108"/>
                      <a:pt x="256" y="120"/>
                    </a:cubicBezTo>
                    <a:cubicBezTo>
                      <a:pt x="262" y="132"/>
                      <a:pt x="263" y="135"/>
                      <a:pt x="265" y="144"/>
                    </a:cubicBezTo>
                    <a:cubicBezTo>
                      <a:pt x="267" y="154"/>
                      <a:pt x="261" y="164"/>
                      <a:pt x="268" y="174"/>
                    </a:cubicBezTo>
                    <a:cubicBezTo>
                      <a:pt x="274" y="185"/>
                      <a:pt x="279" y="181"/>
                      <a:pt x="278" y="195"/>
                    </a:cubicBezTo>
                    <a:cubicBezTo>
                      <a:pt x="277" y="209"/>
                      <a:pt x="271" y="208"/>
                      <a:pt x="279" y="216"/>
                    </a:cubicBezTo>
                    <a:cubicBezTo>
                      <a:pt x="287" y="225"/>
                      <a:pt x="290" y="228"/>
                      <a:pt x="291" y="235"/>
                    </a:cubicBezTo>
                    <a:cubicBezTo>
                      <a:pt x="292" y="241"/>
                      <a:pt x="292" y="251"/>
                      <a:pt x="293" y="257"/>
                    </a:cubicBezTo>
                    <a:cubicBezTo>
                      <a:pt x="293" y="262"/>
                      <a:pt x="300" y="261"/>
                      <a:pt x="297" y="268"/>
                    </a:cubicBezTo>
                    <a:cubicBezTo>
                      <a:pt x="295" y="275"/>
                      <a:pt x="291" y="272"/>
                      <a:pt x="298" y="283"/>
                    </a:cubicBezTo>
                    <a:cubicBezTo>
                      <a:pt x="305" y="295"/>
                      <a:pt x="299" y="290"/>
                      <a:pt x="305" y="302"/>
                    </a:cubicBezTo>
                    <a:cubicBezTo>
                      <a:pt x="310" y="313"/>
                      <a:pt x="316" y="327"/>
                      <a:pt x="313" y="334"/>
                    </a:cubicBezTo>
                    <a:cubicBezTo>
                      <a:pt x="310" y="342"/>
                      <a:pt x="301" y="346"/>
                      <a:pt x="299" y="367"/>
                    </a:cubicBezTo>
                    <a:cubicBezTo>
                      <a:pt x="297" y="388"/>
                      <a:pt x="279" y="403"/>
                      <a:pt x="270" y="409"/>
                    </a:cubicBezTo>
                    <a:cubicBezTo>
                      <a:pt x="270" y="409"/>
                      <a:pt x="265" y="362"/>
                      <a:pt x="258" y="345"/>
                    </a:cubicBezTo>
                    <a:cubicBezTo>
                      <a:pt x="251" y="328"/>
                      <a:pt x="236" y="303"/>
                      <a:pt x="226" y="302"/>
                    </a:cubicBezTo>
                    <a:cubicBezTo>
                      <a:pt x="216" y="301"/>
                      <a:pt x="200" y="292"/>
                      <a:pt x="197" y="281"/>
                    </a:cubicBezTo>
                    <a:cubicBezTo>
                      <a:pt x="195" y="269"/>
                      <a:pt x="184" y="268"/>
                      <a:pt x="177" y="276"/>
                    </a:cubicBezTo>
                    <a:cubicBezTo>
                      <a:pt x="169" y="283"/>
                      <a:pt x="156" y="275"/>
                      <a:pt x="160" y="288"/>
                    </a:cubicBezTo>
                    <a:cubicBezTo>
                      <a:pt x="163" y="302"/>
                      <a:pt x="165" y="311"/>
                      <a:pt x="158" y="314"/>
                    </a:cubicBezTo>
                    <a:cubicBezTo>
                      <a:pt x="158" y="314"/>
                      <a:pt x="159" y="292"/>
                      <a:pt x="148" y="292"/>
                    </a:cubicBezTo>
                    <a:cubicBezTo>
                      <a:pt x="148" y="292"/>
                      <a:pt x="131" y="302"/>
                      <a:pt x="144" y="316"/>
                    </a:cubicBezTo>
                    <a:cubicBezTo>
                      <a:pt x="144" y="316"/>
                      <a:pt x="148" y="319"/>
                      <a:pt x="138" y="325"/>
                    </a:cubicBezTo>
                    <a:cubicBezTo>
                      <a:pt x="129" y="332"/>
                      <a:pt x="115" y="339"/>
                      <a:pt x="117" y="357"/>
                    </a:cubicBezTo>
                    <a:cubicBezTo>
                      <a:pt x="117" y="357"/>
                      <a:pt x="104" y="377"/>
                      <a:pt x="100" y="378"/>
                    </a:cubicBezTo>
                    <a:cubicBezTo>
                      <a:pt x="95" y="379"/>
                      <a:pt x="96" y="400"/>
                      <a:pt x="83" y="398"/>
                    </a:cubicBezTo>
                    <a:cubicBezTo>
                      <a:pt x="83" y="398"/>
                      <a:pt x="91" y="394"/>
                      <a:pt x="86" y="381"/>
                    </a:cubicBezTo>
                    <a:cubicBezTo>
                      <a:pt x="82" y="368"/>
                      <a:pt x="76" y="375"/>
                      <a:pt x="75" y="367"/>
                    </a:cubicBezTo>
                    <a:cubicBezTo>
                      <a:pt x="74" y="358"/>
                      <a:pt x="66" y="347"/>
                      <a:pt x="66" y="339"/>
                    </a:cubicBezTo>
                    <a:cubicBezTo>
                      <a:pt x="65" y="331"/>
                      <a:pt x="57" y="316"/>
                      <a:pt x="64" y="304"/>
                    </a:cubicBezTo>
                    <a:cubicBezTo>
                      <a:pt x="70" y="291"/>
                      <a:pt x="77" y="276"/>
                      <a:pt x="77" y="261"/>
                    </a:cubicBez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4" name="Freeform 16"/>
              <p:cNvSpPr/>
              <p:nvPr/>
            </p:nvSpPr>
            <p:spPr bwMode="auto">
              <a:xfrm>
                <a:off x="4913313" y="2568575"/>
                <a:ext cx="1717675" cy="2036762"/>
              </a:xfrm>
              <a:custGeom>
                <a:avLst/>
                <a:gdLst/>
                <a:ahLst/>
                <a:cxnLst>
                  <a:cxn ang="0">
                    <a:pos x="851" y="63"/>
                  </a:cxn>
                  <a:cxn ang="0">
                    <a:pos x="879" y="3"/>
                  </a:cxn>
                  <a:cxn ang="0">
                    <a:pos x="827" y="277"/>
                  </a:cxn>
                  <a:cxn ang="0">
                    <a:pos x="901" y="606"/>
                  </a:cxn>
                  <a:cxn ang="0">
                    <a:pos x="641" y="811"/>
                  </a:cxn>
                  <a:cxn ang="0">
                    <a:pos x="657" y="876"/>
                  </a:cxn>
                  <a:cxn ang="0">
                    <a:pos x="923" y="944"/>
                  </a:cxn>
                  <a:cxn ang="0">
                    <a:pos x="928" y="1022"/>
                  </a:cxn>
                  <a:cxn ang="0">
                    <a:pos x="901" y="960"/>
                  </a:cxn>
                  <a:cxn ang="0">
                    <a:pos x="865" y="1014"/>
                  </a:cxn>
                  <a:cxn ang="0">
                    <a:pos x="872" y="1061"/>
                  </a:cxn>
                  <a:cxn ang="0">
                    <a:pos x="884" y="1124"/>
                  </a:cxn>
                  <a:cxn ang="0">
                    <a:pos x="834" y="1074"/>
                  </a:cxn>
                  <a:cxn ang="0">
                    <a:pos x="842" y="1041"/>
                  </a:cxn>
                  <a:cxn ang="0">
                    <a:pos x="644" y="1000"/>
                  </a:cxn>
                  <a:cxn ang="0">
                    <a:pos x="604" y="1001"/>
                  </a:cxn>
                  <a:cxn ang="0">
                    <a:pos x="466" y="1042"/>
                  </a:cxn>
                  <a:cxn ang="0">
                    <a:pos x="508" y="1095"/>
                  </a:cxn>
                  <a:cxn ang="0">
                    <a:pos x="441" y="1067"/>
                  </a:cxn>
                  <a:cxn ang="0">
                    <a:pos x="434" y="1025"/>
                  </a:cxn>
                  <a:cxn ang="0">
                    <a:pos x="337" y="954"/>
                  </a:cxn>
                  <a:cxn ang="0">
                    <a:pos x="374" y="995"/>
                  </a:cxn>
                  <a:cxn ang="0">
                    <a:pos x="312" y="976"/>
                  </a:cxn>
                  <a:cxn ang="0">
                    <a:pos x="308" y="939"/>
                  </a:cxn>
                  <a:cxn ang="0">
                    <a:pos x="595" y="877"/>
                  </a:cxn>
                  <a:cxn ang="0">
                    <a:pos x="611" y="810"/>
                  </a:cxn>
                  <a:cxn ang="0">
                    <a:pos x="453" y="695"/>
                  </a:cxn>
                  <a:cxn ang="0">
                    <a:pos x="350" y="643"/>
                  </a:cxn>
                  <a:cxn ang="0">
                    <a:pos x="297" y="597"/>
                  </a:cxn>
                  <a:cxn ang="0">
                    <a:pos x="269" y="725"/>
                  </a:cxn>
                  <a:cxn ang="0">
                    <a:pos x="252" y="841"/>
                  </a:cxn>
                  <a:cxn ang="0">
                    <a:pos x="271" y="962"/>
                  </a:cxn>
                  <a:cxn ang="0">
                    <a:pos x="228" y="1075"/>
                  </a:cxn>
                  <a:cxn ang="0">
                    <a:pos x="153" y="1075"/>
                  </a:cxn>
                  <a:cxn ang="0">
                    <a:pos x="17" y="1030"/>
                  </a:cxn>
                  <a:cxn ang="0">
                    <a:pos x="101" y="1020"/>
                  </a:cxn>
                  <a:cxn ang="0">
                    <a:pos x="124" y="975"/>
                  </a:cxn>
                  <a:cxn ang="0">
                    <a:pos x="107" y="745"/>
                  </a:cxn>
                  <a:cxn ang="0">
                    <a:pos x="179" y="500"/>
                  </a:cxn>
                  <a:cxn ang="0">
                    <a:pos x="289" y="458"/>
                  </a:cxn>
                  <a:cxn ang="0">
                    <a:pos x="535" y="424"/>
                  </a:cxn>
                  <a:cxn ang="0">
                    <a:pos x="544" y="399"/>
                  </a:cxn>
                  <a:cxn ang="0">
                    <a:pos x="474" y="374"/>
                  </a:cxn>
                  <a:cxn ang="0">
                    <a:pos x="730" y="398"/>
                  </a:cxn>
                  <a:cxn ang="0">
                    <a:pos x="777" y="515"/>
                  </a:cxn>
                  <a:cxn ang="0">
                    <a:pos x="807" y="650"/>
                  </a:cxn>
                  <a:cxn ang="0">
                    <a:pos x="857" y="628"/>
                  </a:cxn>
                  <a:cxn ang="0">
                    <a:pos x="817" y="448"/>
                  </a:cxn>
                  <a:cxn ang="0">
                    <a:pos x="832" y="541"/>
                  </a:cxn>
                  <a:cxn ang="0">
                    <a:pos x="779" y="348"/>
                  </a:cxn>
                  <a:cxn ang="0">
                    <a:pos x="823" y="161"/>
                  </a:cxn>
                </a:cxnLst>
                <a:rect l="0" t="0" r="r" b="b"/>
                <a:pathLst>
                  <a:path w="957" h="1134">
                    <a:moveTo>
                      <a:pt x="829" y="124"/>
                    </a:moveTo>
                    <a:cubicBezTo>
                      <a:pt x="830" y="83"/>
                      <a:pt x="830" y="83"/>
                      <a:pt x="830" y="83"/>
                    </a:cubicBezTo>
                    <a:cubicBezTo>
                      <a:pt x="830" y="83"/>
                      <a:pt x="845" y="72"/>
                      <a:pt x="851" y="63"/>
                    </a:cubicBezTo>
                    <a:cubicBezTo>
                      <a:pt x="856" y="54"/>
                      <a:pt x="858" y="46"/>
                      <a:pt x="860" y="33"/>
                    </a:cubicBezTo>
                    <a:cubicBezTo>
                      <a:pt x="861" y="21"/>
                      <a:pt x="866" y="17"/>
                      <a:pt x="870" y="13"/>
                    </a:cubicBezTo>
                    <a:cubicBezTo>
                      <a:pt x="873" y="10"/>
                      <a:pt x="872" y="6"/>
                      <a:pt x="879" y="3"/>
                    </a:cubicBezTo>
                    <a:cubicBezTo>
                      <a:pt x="887" y="1"/>
                      <a:pt x="896" y="0"/>
                      <a:pt x="894" y="7"/>
                    </a:cubicBezTo>
                    <a:cubicBezTo>
                      <a:pt x="892" y="15"/>
                      <a:pt x="881" y="35"/>
                      <a:pt x="876" y="76"/>
                    </a:cubicBezTo>
                    <a:cubicBezTo>
                      <a:pt x="871" y="117"/>
                      <a:pt x="840" y="247"/>
                      <a:pt x="827" y="277"/>
                    </a:cubicBezTo>
                    <a:cubicBezTo>
                      <a:pt x="827" y="277"/>
                      <a:pt x="826" y="281"/>
                      <a:pt x="840" y="287"/>
                    </a:cubicBezTo>
                    <a:cubicBezTo>
                      <a:pt x="840" y="287"/>
                      <a:pt x="867" y="297"/>
                      <a:pt x="873" y="339"/>
                    </a:cubicBezTo>
                    <a:cubicBezTo>
                      <a:pt x="879" y="381"/>
                      <a:pt x="901" y="606"/>
                      <a:pt x="901" y="606"/>
                    </a:cubicBezTo>
                    <a:cubicBezTo>
                      <a:pt x="901" y="606"/>
                      <a:pt x="920" y="756"/>
                      <a:pt x="816" y="768"/>
                    </a:cubicBezTo>
                    <a:cubicBezTo>
                      <a:pt x="712" y="780"/>
                      <a:pt x="640" y="774"/>
                      <a:pt x="640" y="774"/>
                    </a:cubicBezTo>
                    <a:cubicBezTo>
                      <a:pt x="641" y="811"/>
                      <a:pt x="641" y="811"/>
                      <a:pt x="641" y="811"/>
                    </a:cubicBezTo>
                    <a:cubicBezTo>
                      <a:pt x="649" y="813"/>
                      <a:pt x="649" y="813"/>
                      <a:pt x="649" y="813"/>
                    </a:cubicBezTo>
                    <a:cubicBezTo>
                      <a:pt x="651" y="872"/>
                      <a:pt x="651" y="872"/>
                      <a:pt x="651" y="872"/>
                    </a:cubicBezTo>
                    <a:cubicBezTo>
                      <a:pt x="657" y="876"/>
                      <a:pt x="657" y="876"/>
                      <a:pt x="657" y="876"/>
                    </a:cubicBezTo>
                    <a:cubicBezTo>
                      <a:pt x="658" y="882"/>
                      <a:pt x="658" y="882"/>
                      <a:pt x="658" y="882"/>
                    </a:cubicBezTo>
                    <a:cubicBezTo>
                      <a:pt x="909" y="923"/>
                      <a:pt x="909" y="923"/>
                      <a:pt x="909" y="923"/>
                    </a:cubicBezTo>
                    <a:cubicBezTo>
                      <a:pt x="909" y="923"/>
                      <a:pt x="925" y="922"/>
                      <a:pt x="923" y="944"/>
                    </a:cubicBezTo>
                    <a:cubicBezTo>
                      <a:pt x="923" y="957"/>
                      <a:pt x="923" y="957"/>
                      <a:pt x="923" y="957"/>
                    </a:cubicBezTo>
                    <a:cubicBezTo>
                      <a:pt x="923" y="957"/>
                      <a:pt x="957" y="962"/>
                      <a:pt x="956" y="993"/>
                    </a:cubicBezTo>
                    <a:cubicBezTo>
                      <a:pt x="956" y="993"/>
                      <a:pt x="954" y="1019"/>
                      <a:pt x="928" y="1022"/>
                    </a:cubicBezTo>
                    <a:cubicBezTo>
                      <a:pt x="928" y="1022"/>
                      <a:pt x="900" y="1022"/>
                      <a:pt x="897" y="995"/>
                    </a:cubicBezTo>
                    <a:cubicBezTo>
                      <a:pt x="897" y="995"/>
                      <a:pt x="897" y="981"/>
                      <a:pt x="901" y="978"/>
                    </a:cubicBezTo>
                    <a:cubicBezTo>
                      <a:pt x="901" y="960"/>
                      <a:pt x="901" y="960"/>
                      <a:pt x="901" y="960"/>
                    </a:cubicBezTo>
                    <a:cubicBezTo>
                      <a:pt x="901" y="960"/>
                      <a:pt x="893" y="955"/>
                      <a:pt x="894" y="950"/>
                    </a:cubicBezTo>
                    <a:cubicBezTo>
                      <a:pt x="748" y="943"/>
                      <a:pt x="748" y="943"/>
                      <a:pt x="748" y="943"/>
                    </a:cubicBezTo>
                    <a:cubicBezTo>
                      <a:pt x="865" y="1014"/>
                      <a:pt x="865" y="1014"/>
                      <a:pt x="865" y="1014"/>
                    </a:cubicBezTo>
                    <a:cubicBezTo>
                      <a:pt x="865" y="1014"/>
                      <a:pt x="883" y="1039"/>
                      <a:pt x="867" y="1052"/>
                    </a:cubicBezTo>
                    <a:cubicBezTo>
                      <a:pt x="866" y="1059"/>
                      <a:pt x="866" y="1059"/>
                      <a:pt x="866" y="1059"/>
                    </a:cubicBezTo>
                    <a:cubicBezTo>
                      <a:pt x="872" y="1061"/>
                      <a:pt x="872" y="1061"/>
                      <a:pt x="872" y="1061"/>
                    </a:cubicBezTo>
                    <a:cubicBezTo>
                      <a:pt x="872" y="1061"/>
                      <a:pt x="892" y="1052"/>
                      <a:pt x="899" y="1065"/>
                    </a:cubicBezTo>
                    <a:cubicBezTo>
                      <a:pt x="905" y="1077"/>
                      <a:pt x="913" y="1109"/>
                      <a:pt x="897" y="1121"/>
                    </a:cubicBezTo>
                    <a:cubicBezTo>
                      <a:pt x="884" y="1124"/>
                      <a:pt x="884" y="1124"/>
                      <a:pt x="884" y="1124"/>
                    </a:cubicBezTo>
                    <a:cubicBezTo>
                      <a:pt x="884" y="1124"/>
                      <a:pt x="877" y="1120"/>
                      <a:pt x="873" y="1123"/>
                    </a:cubicBezTo>
                    <a:cubicBezTo>
                      <a:pt x="868" y="1126"/>
                      <a:pt x="858" y="1134"/>
                      <a:pt x="847" y="1124"/>
                    </a:cubicBezTo>
                    <a:cubicBezTo>
                      <a:pt x="847" y="1124"/>
                      <a:pt x="825" y="1100"/>
                      <a:pt x="834" y="1074"/>
                    </a:cubicBezTo>
                    <a:cubicBezTo>
                      <a:pt x="834" y="1074"/>
                      <a:pt x="842" y="1061"/>
                      <a:pt x="848" y="1061"/>
                    </a:cubicBezTo>
                    <a:cubicBezTo>
                      <a:pt x="848" y="1053"/>
                      <a:pt x="848" y="1053"/>
                      <a:pt x="848" y="1053"/>
                    </a:cubicBezTo>
                    <a:cubicBezTo>
                      <a:pt x="848" y="1053"/>
                      <a:pt x="842" y="1051"/>
                      <a:pt x="842" y="1041"/>
                    </a:cubicBezTo>
                    <a:cubicBezTo>
                      <a:pt x="651" y="958"/>
                      <a:pt x="651" y="958"/>
                      <a:pt x="651" y="958"/>
                    </a:cubicBezTo>
                    <a:cubicBezTo>
                      <a:pt x="652" y="995"/>
                      <a:pt x="652" y="995"/>
                      <a:pt x="652" y="995"/>
                    </a:cubicBezTo>
                    <a:cubicBezTo>
                      <a:pt x="652" y="995"/>
                      <a:pt x="646" y="1001"/>
                      <a:pt x="644" y="1000"/>
                    </a:cubicBezTo>
                    <a:cubicBezTo>
                      <a:pt x="643" y="1041"/>
                      <a:pt x="643" y="1041"/>
                      <a:pt x="643" y="1041"/>
                    </a:cubicBezTo>
                    <a:cubicBezTo>
                      <a:pt x="643" y="1041"/>
                      <a:pt x="612" y="1047"/>
                      <a:pt x="606" y="1039"/>
                    </a:cubicBezTo>
                    <a:cubicBezTo>
                      <a:pt x="604" y="1001"/>
                      <a:pt x="604" y="1001"/>
                      <a:pt x="604" y="1001"/>
                    </a:cubicBezTo>
                    <a:cubicBezTo>
                      <a:pt x="604" y="1001"/>
                      <a:pt x="599" y="998"/>
                      <a:pt x="597" y="990"/>
                    </a:cubicBezTo>
                    <a:cubicBezTo>
                      <a:pt x="597" y="968"/>
                      <a:pt x="597" y="968"/>
                      <a:pt x="597" y="968"/>
                    </a:cubicBezTo>
                    <a:cubicBezTo>
                      <a:pt x="466" y="1042"/>
                      <a:pt x="466" y="1042"/>
                      <a:pt x="466" y="1042"/>
                    </a:cubicBezTo>
                    <a:cubicBezTo>
                      <a:pt x="467" y="1051"/>
                      <a:pt x="467" y="1051"/>
                      <a:pt x="467" y="1051"/>
                    </a:cubicBezTo>
                    <a:cubicBezTo>
                      <a:pt x="467" y="1051"/>
                      <a:pt x="486" y="1050"/>
                      <a:pt x="490" y="1065"/>
                    </a:cubicBezTo>
                    <a:cubicBezTo>
                      <a:pt x="490" y="1065"/>
                      <a:pt x="507" y="1072"/>
                      <a:pt x="508" y="1095"/>
                    </a:cubicBezTo>
                    <a:cubicBezTo>
                      <a:pt x="508" y="1095"/>
                      <a:pt x="509" y="1123"/>
                      <a:pt x="478" y="1127"/>
                    </a:cubicBezTo>
                    <a:cubicBezTo>
                      <a:pt x="478" y="1127"/>
                      <a:pt x="452" y="1129"/>
                      <a:pt x="447" y="1112"/>
                    </a:cubicBezTo>
                    <a:cubicBezTo>
                      <a:pt x="447" y="1112"/>
                      <a:pt x="424" y="1088"/>
                      <a:pt x="441" y="1067"/>
                    </a:cubicBezTo>
                    <a:cubicBezTo>
                      <a:pt x="440" y="1059"/>
                      <a:pt x="440" y="1059"/>
                      <a:pt x="440" y="1059"/>
                    </a:cubicBezTo>
                    <a:cubicBezTo>
                      <a:pt x="440" y="1059"/>
                      <a:pt x="433" y="1056"/>
                      <a:pt x="433" y="1048"/>
                    </a:cubicBezTo>
                    <a:cubicBezTo>
                      <a:pt x="434" y="1025"/>
                      <a:pt x="434" y="1025"/>
                      <a:pt x="434" y="1025"/>
                    </a:cubicBezTo>
                    <a:cubicBezTo>
                      <a:pt x="434" y="1025"/>
                      <a:pt x="434" y="1018"/>
                      <a:pt x="445" y="1011"/>
                    </a:cubicBezTo>
                    <a:cubicBezTo>
                      <a:pt x="526" y="946"/>
                      <a:pt x="526" y="946"/>
                      <a:pt x="526" y="946"/>
                    </a:cubicBezTo>
                    <a:cubicBezTo>
                      <a:pt x="337" y="954"/>
                      <a:pt x="337" y="954"/>
                      <a:pt x="337" y="954"/>
                    </a:cubicBezTo>
                    <a:cubicBezTo>
                      <a:pt x="337" y="958"/>
                      <a:pt x="337" y="958"/>
                      <a:pt x="337" y="958"/>
                    </a:cubicBezTo>
                    <a:cubicBezTo>
                      <a:pt x="337" y="958"/>
                      <a:pt x="358" y="957"/>
                      <a:pt x="360" y="969"/>
                    </a:cubicBezTo>
                    <a:cubicBezTo>
                      <a:pt x="360" y="969"/>
                      <a:pt x="372" y="972"/>
                      <a:pt x="374" y="995"/>
                    </a:cubicBezTo>
                    <a:cubicBezTo>
                      <a:pt x="374" y="995"/>
                      <a:pt x="369" y="1020"/>
                      <a:pt x="346" y="1025"/>
                    </a:cubicBezTo>
                    <a:cubicBezTo>
                      <a:pt x="346" y="1025"/>
                      <a:pt x="312" y="1028"/>
                      <a:pt x="308" y="1003"/>
                    </a:cubicBezTo>
                    <a:cubicBezTo>
                      <a:pt x="308" y="1003"/>
                      <a:pt x="304" y="985"/>
                      <a:pt x="312" y="976"/>
                    </a:cubicBezTo>
                    <a:cubicBezTo>
                      <a:pt x="311" y="964"/>
                      <a:pt x="311" y="964"/>
                      <a:pt x="311" y="964"/>
                    </a:cubicBezTo>
                    <a:cubicBezTo>
                      <a:pt x="311" y="964"/>
                      <a:pt x="307" y="961"/>
                      <a:pt x="308" y="954"/>
                    </a:cubicBezTo>
                    <a:cubicBezTo>
                      <a:pt x="308" y="939"/>
                      <a:pt x="308" y="939"/>
                      <a:pt x="308" y="939"/>
                    </a:cubicBezTo>
                    <a:cubicBezTo>
                      <a:pt x="308" y="939"/>
                      <a:pt x="312" y="927"/>
                      <a:pt x="328" y="925"/>
                    </a:cubicBezTo>
                    <a:cubicBezTo>
                      <a:pt x="583" y="884"/>
                      <a:pt x="583" y="884"/>
                      <a:pt x="583" y="884"/>
                    </a:cubicBezTo>
                    <a:cubicBezTo>
                      <a:pt x="583" y="884"/>
                      <a:pt x="589" y="875"/>
                      <a:pt x="595" y="877"/>
                    </a:cubicBezTo>
                    <a:cubicBezTo>
                      <a:pt x="595" y="877"/>
                      <a:pt x="597" y="870"/>
                      <a:pt x="601" y="871"/>
                    </a:cubicBezTo>
                    <a:cubicBezTo>
                      <a:pt x="602" y="814"/>
                      <a:pt x="602" y="814"/>
                      <a:pt x="602" y="814"/>
                    </a:cubicBezTo>
                    <a:cubicBezTo>
                      <a:pt x="611" y="810"/>
                      <a:pt x="611" y="810"/>
                      <a:pt x="611" y="810"/>
                    </a:cubicBezTo>
                    <a:cubicBezTo>
                      <a:pt x="612" y="775"/>
                      <a:pt x="612" y="775"/>
                      <a:pt x="612" y="775"/>
                    </a:cubicBezTo>
                    <a:cubicBezTo>
                      <a:pt x="612" y="775"/>
                      <a:pt x="591" y="779"/>
                      <a:pt x="558" y="759"/>
                    </a:cubicBezTo>
                    <a:cubicBezTo>
                      <a:pt x="453" y="695"/>
                      <a:pt x="453" y="695"/>
                      <a:pt x="453" y="695"/>
                    </a:cubicBezTo>
                    <a:cubicBezTo>
                      <a:pt x="453" y="695"/>
                      <a:pt x="440" y="679"/>
                      <a:pt x="435" y="664"/>
                    </a:cubicBezTo>
                    <a:cubicBezTo>
                      <a:pt x="377" y="662"/>
                      <a:pt x="377" y="662"/>
                      <a:pt x="377" y="662"/>
                    </a:cubicBezTo>
                    <a:cubicBezTo>
                      <a:pt x="377" y="662"/>
                      <a:pt x="367" y="644"/>
                      <a:pt x="350" y="643"/>
                    </a:cubicBezTo>
                    <a:cubicBezTo>
                      <a:pt x="350" y="643"/>
                      <a:pt x="321" y="651"/>
                      <a:pt x="320" y="623"/>
                    </a:cubicBezTo>
                    <a:cubicBezTo>
                      <a:pt x="320" y="623"/>
                      <a:pt x="305" y="609"/>
                      <a:pt x="313" y="597"/>
                    </a:cubicBezTo>
                    <a:cubicBezTo>
                      <a:pt x="313" y="597"/>
                      <a:pt x="309" y="586"/>
                      <a:pt x="297" y="597"/>
                    </a:cubicBezTo>
                    <a:cubicBezTo>
                      <a:pt x="276" y="619"/>
                      <a:pt x="276" y="619"/>
                      <a:pt x="276" y="619"/>
                    </a:cubicBezTo>
                    <a:cubicBezTo>
                      <a:pt x="276" y="619"/>
                      <a:pt x="272" y="663"/>
                      <a:pt x="273" y="679"/>
                    </a:cubicBezTo>
                    <a:cubicBezTo>
                      <a:pt x="273" y="694"/>
                      <a:pt x="271" y="715"/>
                      <a:pt x="269" y="725"/>
                    </a:cubicBezTo>
                    <a:cubicBezTo>
                      <a:pt x="267" y="735"/>
                      <a:pt x="261" y="742"/>
                      <a:pt x="264" y="752"/>
                    </a:cubicBezTo>
                    <a:cubicBezTo>
                      <a:pt x="266" y="762"/>
                      <a:pt x="260" y="784"/>
                      <a:pt x="257" y="803"/>
                    </a:cubicBezTo>
                    <a:cubicBezTo>
                      <a:pt x="253" y="822"/>
                      <a:pt x="251" y="818"/>
                      <a:pt x="252" y="841"/>
                    </a:cubicBezTo>
                    <a:cubicBezTo>
                      <a:pt x="253" y="864"/>
                      <a:pt x="245" y="890"/>
                      <a:pt x="254" y="892"/>
                    </a:cubicBezTo>
                    <a:cubicBezTo>
                      <a:pt x="263" y="894"/>
                      <a:pt x="260" y="881"/>
                      <a:pt x="266" y="893"/>
                    </a:cubicBezTo>
                    <a:cubicBezTo>
                      <a:pt x="272" y="906"/>
                      <a:pt x="293" y="937"/>
                      <a:pt x="271" y="962"/>
                    </a:cubicBezTo>
                    <a:cubicBezTo>
                      <a:pt x="271" y="962"/>
                      <a:pt x="279" y="1011"/>
                      <a:pt x="246" y="1033"/>
                    </a:cubicBezTo>
                    <a:cubicBezTo>
                      <a:pt x="246" y="1033"/>
                      <a:pt x="241" y="1064"/>
                      <a:pt x="242" y="1075"/>
                    </a:cubicBezTo>
                    <a:cubicBezTo>
                      <a:pt x="242" y="1075"/>
                      <a:pt x="236" y="1083"/>
                      <a:pt x="228" y="1075"/>
                    </a:cubicBezTo>
                    <a:cubicBezTo>
                      <a:pt x="228" y="1033"/>
                      <a:pt x="228" y="1033"/>
                      <a:pt x="228" y="1033"/>
                    </a:cubicBezTo>
                    <a:cubicBezTo>
                      <a:pt x="228" y="1033"/>
                      <a:pt x="218" y="1022"/>
                      <a:pt x="205" y="1030"/>
                    </a:cubicBezTo>
                    <a:cubicBezTo>
                      <a:pt x="205" y="1030"/>
                      <a:pt x="167" y="1066"/>
                      <a:pt x="153" y="1075"/>
                    </a:cubicBezTo>
                    <a:cubicBezTo>
                      <a:pt x="139" y="1083"/>
                      <a:pt x="101" y="1086"/>
                      <a:pt x="80" y="1080"/>
                    </a:cubicBezTo>
                    <a:cubicBezTo>
                      <a:pt x="58" y="1073"/>
                      <a:pt x="10" y="1043"/>
                      <a:pt x="10" y="1043"/>
                    </a:cubicBezTo>
                    <a:cubicBezTo>
                      <a:pt x="10" y="1043"/>
                      <a:pt x="0" y="1032"/>
                      <a:pt x="17" y="1030"/>
                    </a:cubicBezTo>
                    <a:cubicBezTo>
                      <a:pt x="17" y="1030"/>
                      <a:pt x="73" y="1033"/>
                      <a:pt x="84" y="1030"/>
                    </a:cubicBezTo>
                    <a:cubicBezTo>
                      <a:pt x="94" y="1026"/>
                      <a:pt x="97" y="1025"/>
                      <a:pt x="103" y="1026"/>
                    </a:cubicBezTo>
                    <a:cubicBezTo>
                      <a:pt x="103" y="1026"/>
                      <a:pt x="105" y="1020"/>
                      <a:pt x="101" y="1020"/>
                    </a:cubicBezTo>
                    <a:cubicBezTo>
                      <a:pt x="98" y="1020"/>
                      <a:pt x="30" y="1008"/>
                      <a:pt x="33" y="994"/>
                    </a:cubicBezTo>
                    <a:cubicBezTo>
                      <a:pt x="33" y="994"/>
                      <a:pt x="30" y="985"/>
                      <a:pt x="72" y="987"/>
                    </a:cubicBezTo>
                    <a:cubicBezTo>
                      <a:pt x="72" y="987"/>
                      <a:pt x="113" y="989"/>
                      <a:pt x="124" y="975"/>
                    </a:cubicBezTo>
                    <a:cubicBezTo>
                      <a:pt x="135" y="961"/>
                      <a:pt x="146" y="932"/>
                      <a:pt x="154" y="928"/>
                    </a:cubicBezTo>
                    <a:cubicBezTo>
                      <a:pt x="70" y="892"/>
                      <a:pt x="70" y="892"/>
                      <a:pt x="70" y="892"/>
                    </a:cubicBezTo>
                    <a:cubicBezTo>
                      <a:pt x="70" y="892"/>
                      <a:pt x="107" y="746"/>
                      <a:pt x="107" y="745"/>
                    </a:cubicBezTo>
                    <a:cubicBezTo>
                      <a:pt x="107" y="743"/>
                      <a:pt x="136" y="629"/>
                      <a:pt x="140" y="602"/>
                    </a:cubicBezTo>
                    <a:cubicBezTo>
                      <a:pt x="143" y="576"/>
                      <a:pt x="142" y="567"/>
                      <a:pt x="143" y="556"/>
                    </a:cubicBezTo>
                    <a:cubicBezTo>
                      <a:pt x="143" y="545"/>
                      <a:pt x="148" y="508"/>
                      <a:pt x="179" y="500"/>
                    </a:cubicBezTo>
                    <a:cubicBezTo>
                      <a:pt x="210" y="492"/>
                      <a:pt x="209" y="492"/>
                      <a:pt x="223" y="482"/>
                    </a:cubicBezTo>
                    <a:cubicBezTo>
                      <a:pt x="236" y="472"/>
                      <a:pt x="251" y="471"/>
                      <a:pt x="259" y="469"/>
                    </a:cubicBezTo>
                    <a:cubicBezTo>
                      <a:pt x="268" y="466"/>
                      <a:pt x="276" y="458"/>
                      <a:pt x="289" y="458"/>
                    </a:cubicBezTo>
                    <a:cubicBezTo>
                      <a:pt x="302" y="457"/>
                      <a:pt x="321" y="454"/>
                      <a:pt x="350" y="448"/>
                    </a:cubicBezTo>
                    <a:cubicBezTo>
                      <a:pt x="379" y="441"/>
                      <a:pt x="459" y="424"/>
                      <a:pt x="522" y="422"/>
                    </a:cubicBezTo>
                    <a:cubicBezTo>
                      <a:pt x="522" y="422"/>
                      <a:pt x="533" y="428"/>
                      <a:pt x="535" y="424"/>
                    </a:cubicBezTo>
                    <a:cubicBezTo>
                      <a:pt x="537" y="420"/>
                      <a:pt x="537" y="416"/>
                      <a:pt x="544" y="416"/>
                    </a:cubicBezTo>
                    <a:cubicBezTo>
                      <a:pt x="550" y="416"/>
                      <a:pt x="555" y="412"/>
                      <a:pt x="555" y="412"/>
                    </a:cubicBezTo>
                    <a:cubicBezTo>
                      <a:pt x="544" y="399"/>
                      <a:pt x="544" y="399"/>
                      <a:pt x="544" y="399"/>
                    </a:cubicBezTo>
                    <a:cubicBezTo>
                      <a:pt x="489" y="398"/>
                      <a:pt x="489" y="398"/>
                      <a:pt x="489" y="398"/>
                    </a:cubicBezTo>
                    <a:cubicBezTo>
                      <a:pt x="472" y="388"/>
                      <a:pt x="472" y="388"/>
                      <a:pt x="472" y="388"/>
                    </a:cubicBezTo>
                    <a:cubicBezTo>
                      <a:pt x="474" y="374"/>
                      <a:pt x="474" y="374"/>
                      <a:pt x="474" y="374"/>
                    </a:cubicBezTo>
                    <a:cubicBezTo>
                      <a:pt x="474" y="374"/>
                      <a:pt x="619" y="341"/>
                      <a:pt x="749" y="377"/>
                    </a:cubicBezTo>
                    <a:cubicBezTo>
                      <a:pt x="749" y="377"/>
                      <a:pt x="762" y="392"/>
                      <a:pt x="745" y="396"/>
                    </a:cubicBezTo>
                    <a:cubicBezTo>
                      <a:pt x="730" y="398"/>
                      <a:pt x="730" y="398"/>
                      <a:pt x="730" y="398"/>
                    </a:cubicBezTo>
                    <a:cubicBezTo>
                      <a:pt x="714" y="436"/>
                      <a:pt x="714" y="436"/>
                      <a:pt x="714" y="436"/>
                    </a:cubicBezTo>
                    <a:cubicBezTo>
                      <a:pt x="727" y="487"/>
                      <a:pt x="727" y="487"/>
                      <a:pt x="727" y="487"/>
                    </a:cubicBezTo>
                    <a:cubicBezTo>
                      <a:pt x="777" y="515"/>
                      <a:pt x="777" y="515"/>
                      <a:pt x="777" y="515"/>
                    </a:cubicBezTo>
                    <a:cubicBezTo>
                      <a:pt x="777" y="515"/>
                      <a:pt x="784" y="549"/>
                      <a:pt x="764" y="566"/>
                    </a:cubicBezTo>
                    <a:cubicBezTo>
                      <a:pt x="764" y="566"/>
                      <a:pt x="802" y="566"/>
                      <a:pt x="806" y="588"/>
                    </a:cubicBezTo>
                    <a:cubicBezTo>
                      <a:pt x="807" y="650"/>
                      <a:pt x="807" y="650"/>
                      <a:pt x="807" y="650"/>
                    </a:cubicBezTo>
                    <a:cubicBezTo>
                      <a:pt x="786" y="654"/>
                      <a:pt x="786" y="654"/>
                      <a:pt x="786" y="654"/>
                    </a:cubicBezTo>
                    <a:cubicBezTo>
                      <a:pt x="786" y="654"/>
                      <a:pt x="782" y="684"/>
                      <a:pt x="815" y="682"/>
                    </a:cubicBezTo>
                    <a:cubicBezTo>
                      <a:pt x="815" y="682"/>
                      <a:pt x="852" y="677"/>
                      <a:pt x="857" y="628"/>
                    </a:cubicBezTo>
                    <a:cubicBezTo>
                      <a:pt x="857" y="628"/>
                      <a:pt x="859" y="547"/>
                      <a:pt x="853" y="517"/>
                    </a:cubicBezTo>
                    <a:cubicBezTo>
                      <a:pt x="853" y="517"/>
                      <a:pt x="843" y="454"/>
                      <a:pt x="830" y="449"/>
                    </a:cubicBezTo>
                    <a:cubicBezTo>
                      <a:pt x="817" y="448"/>
                      <a:pt x="817" y="448"/>
                      <a:pt x="817" y="448"/>
                    </a:cubicBezTo>
                    <a:cubicBezTo>
                      <a:pt x="810" y="439"/>
                      <a:pt x="810" y="439"/>
                      <a:pt x="810" y="439"/>
                    </a:cubicBezTo>
                    <a:cubicBezTo>
                      <a:pt x="810" y="439"/>
                      <a:pt x="815" y="485"/>
                      <a:pt x="842" y="535"/>
                    </a:cubicBezTo>
                    <a:cubicBezTo>
                      <a:pt x="842" y="535"/>
                      <a:pt x="850" y="548"/>
                      <a:pt x="832" y="541"/>
                    </a:cubicBezTo>
                    <a:cubicBezTo>
                      <a:pt x="832" y="541"/>
                      <a:pt x="804" y="534"/>
                      <a:pt x="782" y="475"/>
                    </a:cubicBezTo>
                    <a:cubicBezTo>
                      <a:pt x="759" y="416"/>
                      <a:pt x="768" y="392"/>
                      <a:pt x="769" y="380"/>
                    </a:cubicBezTo>
                    <a:cubicBezTo>
                      <a:pt x="771" y="368"/>
                      <a:pt x="776" y="365"/>
                      <a:pt x="779" y="348"/>
                    </a:cubicBezTo>
                    <a:cubicBezTo>
                      <a:pt x="782" y="331"/>
                      <a:pt x="794" y="300"/>
                      <a:pt x="798" y="278"/>
                    </a:cubicBezTo>
                    <a:cubicBezTo>
                      <a:pt x="803" y="257"/>
                      <a:pt x="813" y="231"/>
                      <a:pt x="815" y="208"/>
                    </a:cubicBezTo>
                    <a:cubicBezTo>
                      <a:pt x="816" y="185"/>
                      <a:pt x="820" y="172"/>
                      <a:pt x="823" y="161"/>
                    </a:cubicBezTo>
                    <a:cubicBezTo>
                      <a:pt x="825" y="151"/>
                      <a:pt x="828" y="131"/>
                      <a:pt x="829" y="124"/>
                    </a:cubicBez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sp>
          <p:nvSpPr>
            <p:cNvPr id="2065" name="Freeform 17"/>
            <p:cNvSpPr/>
            <p:nvPr/>
          </p:nvSpPr>
          <p:spPr bwMode="auto">
            <a:xfrm>
              <a:off x="1775219" y="3013322"/>
              <a:ext cx="1821163" cy="1295106"/>
            </a:xfrm>
            <a:custGeom>
              <a:avLst/>
              <a:gdLst/>
              <a:ahLst/>
              <a:cxnLst>
                <a:cxn ang="0">
                  <a:pos x="1170" y="4"/>
                </a:cxn>
                <a:cxn ang="0">
                  <a:pos x="1134" y="0"/>
                </a:cxn>
                <a:cxn ang="0">
                  <a:pos x="0" y="0"/>
                </a:cxn>
                <a:cxn ang="0">
                  <a:pos x="1" y="36"/>
                </a:cxn>
                <a:cxn ang="0">
                  <a:pos x="120" y="36"/>
                </a:cxn>
                <a:cxn ang="0">
                  <a:pos x="116" y="647"/>
                </a:cxn>
                <a:cxn ang="0">
                  <a:pos x="130" y="647"/>
                </a:cxn>
                <a:cxn ang="0">
                  <a:pos x="130" y="886"/>
                </a:cxn>
                <a:cxn ang="0">
                  <a:pos x="163" y="886"/>
                </a:cxn>
                <a:cxn ang="0">
                  <a:pos x="163" y="133"/>
                </a:cxn>
                <a:cxn ang="0">
                  <a:pos x="810" y="133"/>
                </a:cxn>
                <a:cxn ang="0">
                  <a:pos x="810" y="646"/>
                </a:cxn>
                <a:cxn ang="0">
                  <a:pos x="836" y="646"/>
                </a:cxn>
                <a:cxn ang="0">
                  <a:pos x="836" y="133"/>
                </a:cxn>
                <a:cxn ang="0">
                  <a:pos x="1077" y="133"/>
                </a:cxn>
                <a:cxn ang="0">
                  <a:pos x="1077" y="883"/>
                </a:cxn>
                <a:cxn ang="0">
                  <a:pos x="1113" y="883"/>
                </a:cxn>
                <a:cxn ang="0">
                  <a:pos x="1113" y="45"/>
                </a:cxn>
                <a:cxn ang="0">
                  <a:pos x="1246" y="44"/>
                </a:cxn>
                <a:cxn ang="0">
                  <a:pos x="1170" y="4"/>
                </a:cxn>
              </a:cxnLst>
              <a:rect l="0" t="0" r="r" b="b"/>
              <a:pathLst>
                <a:path w="1246" h="886">
                  <a:moveTo>
                    <a:pt x="1170" y="4"/>
                  </a:moveTo>
                  <a:cubicBezTo>
                    <a:pt x="1157" y="3"/>
                    <a:pt x="1147" y="7"/>
                    <a:pt x="1134" y="0"/>
                  </a:cubicBezTo>
                  <a:cubicBezTo>
                    <a:pt x="0" y="0"/>
                    <a:pt x="0" y="0"/>
                    <a:pt x="0" y="0"/>
                  </a:cubicBezTo>
                  <a:cubicBezTo>
                    <a:pt x="1" y="36"/>
                    <a:pt x="1" y="36"/>
                    <a:pt x="1" y="36"/>
                  </a:cubicBezTo>
                  <a:cubicBezTo>
                    <a:pt x="120" y="36"/>
                    <a:pt x="120" y="36"/>
                    <a:pt x="120" y="36"/>
                  </a:cubicBezTo>
                  <a:cubicBezTo>
                    <a:pt x="116" y="647"/>
                    <a:pt x="116" y="647"/>
                    <a:pt x="116" y="647"/>
                  </a:cubicBezTo>
                  <a:cubicBezTo>
                    <a:pt x="130" y="647"/>
                    <a:pt x="130" y="647"/>
                    <a:pt x="130" y="647"/>
                  </a:cubicBezTo>
                  <a:cubicBezTo>
                    <a:pt x="130" y="886"/>
                    <a:pt x="130" y="886"/>
                    <a:pt x="130" y="886"/>
                  </a:cubicBezTo>
                  <a:cubicBezTo>
                    <a:pt x="163" y="886"/>
                    <a:pt x="163" y="886"/>
                    <a:pt x="163" y="886"/>
                  </a:cubicBezTo>
                  <a:cubicBezTo>
                    <a:pt x="163" y="133"/>
                    <a:pt x="163" y="133"/>
                    <a:pt x="163" y="133"/>
                  </a:cubicBezTo>
                  <a:cubicBezTo>
                    <a:pt x="810" y="133"/>
                    <a:pt x="810" y="133"/>
                    <a:pt x="810" y="133"/>
                  </a:cubicBezTo>
                  <a:cubicBezTo>
                    <a:pt x="810" y="646"/>
                    <a:pt x="810" y="646"/>
                    <a:pt x="810" y="646"/>
                  </a:cubicBezTo>
                  <a:cubicBezTo>
                    <a:pt x="836" y="646"/>
                    <a:pt x="836" y="646"/>
                    <a:pt x="836" y="646"/>
                  </a:cubicBezTo>
                  <a:cubicBezTo>
                    <a:pt x="836" y="133"/>
                    <a:pt x="836" y="133"/>
                    <a:pt x="836" y="133"/>
                  </a:cubicBezTo>
                  <a:cubicBezTo>
                    <a:pt x="1077" y="133"/>
                    <a:pt x="1077" y="133"/>
                    <a:pt x="1077" y="133"/>
                  </a:cubicBezTo>
                  <a:cubicBezTo>
                    <a:pt x="1077" y="883"/>
                    <a:pt x="1077" y="883"/>
                    <a:pt x="1077" y="883"/>
                  </a:cubicBezTo>
                  <a:cubicBezTo>
                    <a:pt x="1113" y="883"/>
                    <a:pt x="1113" y="883"/>
                    <a:pt x="1113" y="883"/>
                  </a:cubicBezTo>
                  <a:cubicBezTo>
                    <a:pt x="1113" y="45"/>
                    <a:pt x="1113" y="45"/>
                    <a:pt x="1113" y="45"/>
                  </a:cubicBezTo>
                  <a:cubicBezTo>
                    <a:pt x="1246" y="44"/>
                    <a:pt x="1246" y="44"/>
                    <a:pt x="1246" y="44"/>
                  </a:cubicBezTo>
                  <a:cubicBezTo>
                    <a:pt x="1216" y="35"/>
                    <a:pt x="1193" y="25"/>
                    <a:pt x="1170" y="4"/>
                  </a:cubicBezTo>
                  <a:close/>
                </a:path>
              </a:pathLst>
            </a:custGeom>
            <a:solidFill>
              <a:schemeClr val="bg1">
                <a:lumMod val="50000"/>
              </a:schemeClr>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nvGrpSpPr>
            <p:cNvPr id="5" name="Group 163"/>
            <p:cNvGrpSpPr/>
            <p:nvPr/>
          </p:nvGrpSpPr>
          <p:grpSpPr>
            <a:xfrm>
              <a:off x="1661477" y="1540495"/>
              <a:ext cx="859527" cy="859526"/>
              <a:chOff x="3642678" y="1540495"/>
              <a:chExt cx="859527" cy="859526"/>
            </a:xfrm>
          </p:grpSpPr>
          <p:sp>
            <p:nvSpPr>
              <p:cNvPr id="2067" name="Freeform 19"/>
              <p:cNvSpPr/>
              <p:nvPr/>
            </p:nvSpPr>
            <p:spPr bwMode="auto">
              <a:xfrm>
                <a:off x="3642678" y="1540495"/>
                <a:ext cx="859527" cy="859526"/>
              </a:xfrm>
              <a:custGeom>
                <a:avLst/>
                <a:gdLst/>
                <a:ahLst/>
                <a:cxnLst>
                  <a:cxn ang="0">
                    <a:pos x="294" y="0"/>
                  </a:cxn>
                  <a:cxn ang="0">
                    <a:pos x="0" y="294"/>
                  </a:cxn>
                  <a:cxn ang="0">
                    <a:pos x="69" y="483"/>
                  </a:cxn>
                  <a:cxn ang="0">
                    <a:pos x="7" y="526"/>
                  </a:cxn>
                  <a:cxn ang="0">
                    <a:pos x="100" y="514"/>
                  </a:cxn>
                  <a:cxn ang="0">
                    <a:pos x="294" y="588"/>
                  </a:cxn>
                  <a:cxn ang="0">
                    <a:pos x="588" y="294"/>
                  </a:cxn>
                  <a:cxn ang="0">
                    <a:pos x="294" y="0"/>
                  </a:cxn>
                </a:cxnLst>
                <a:rect l="0" t="0" r="r" b="b"/>
                <a:pathLst>
                  <a:path w="588" h="588">
                    <a:moveTo>
                      <a:pt x="294" y="0"/>
                    </a:moveTo>
                    <a:cubicBezTo>
                      <a:pt x="132" y="0"/>
                      <a:pt x="0" y="132"/>
                      <a:pt x="0" y="294"/>
                    </a:cubicBezTo>
                    <a:cubicBezTo>
                      <a:pt x="0" y="366"/>
                      <a:pt x="26" y="432"/>
                      <a:pt x="69" y="483"/>
                    </a:cubicBezTo>
                    <a:cubicBezTo>
                      <a:pt x="7" y="526"/>
                      <a:pt x="7" y="526"/>
                      <a:pt x="7" y="526"/>
                    </a:cubicBezTo>
                    <a:cubicBezTo>
                      <a:pt x="100" y="514"/>
                      <a:pt x="100" y="514"/>
                      <a:pt x="100" y="514"/>
                    </a:cubicBezTo>
                    <a:cubicBezTo>
                      <a:pt x="152" y="560"/>
                      <a:pt x="219" y="588"/>
                      <a:pt x="294" y="588"/>
                    </a:cubicBezTo>
                    <a:cubicBezTo>
                      <a:pt x="456" y="588"/>
                      <a:pt x="588" y="456"/>
                      <a:pt x="588" y="294"/>
                    </a:cubicBezTo>
                    <a:cubicBezTo>
                      <a:pt x="588" y="132"/>
                      <a:pt x="456" y="0"/>
                      <a:pt x="294" y="0"/>
                    </a:cubicBezTo>
                    <a:close/>
                  </a:path>
                </a:pathLst>
              </a:custGeom>
              <a:solidFill>
                <a:schemeClr val="accent1"/>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nvGrpSpPr>
              <p:cNvPr id="6" name="Group 160"/>
              <p:cNvGrpSpPr/>
              <p:nvPr/>
            </p:nvGrpSpPr>
            <p:grpSpPr>
              <a:xfrm>
                <a:off x="3784404" y="1733550"/>
                <a:ext cx="558408" cy="458932"/>
                <a:chOff x="3756420" y="1680619"/>
                <a:chExt cx="558408" cy="458932"/>
              </a:xfrm>
              <a:solidFill>
                <a:schemeClr val="bg1"/>
              </a:solidFill>
            </p:grpSpPr>
            <p:sp>
              <p:nvSpPr>
                <p:cNvPr id="159" name="Freeform 158"/>
                <p:cNvSpPr/>
                <p:nvPr/>
              </p:nvSpPr>
              <p:spPr>
                <a:xfrm>
                  <a:off x="3756420" y="1680619"/>
                  <a:ext cx="358380" cy="358379"/>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1274" tIns="771483" rIns="501274" bIns="614153" numCol="1" spcCol="1270" anchor="ctr" anchorCtr="0">
                  <a:noAutofit/>
                </a:bodyPr>
                <a:lstStyle/>
                <a:p>
                  <a:pPr algn="ctr" defTabSz="1333500">
                    <a:lnSpc>
                      <a:spcPct val="150000"/>
                    </a:lnSpc>
                    <a:spcAft>
                      <a:spcPct val="35000"/>
                    </a:spcAft>
                  </a:pPr>
                  <a:endParaRPr lang="en-US" sz="600" dirty="0">
                    <a:cs typeface="+mn-ea"/>
                    <a:sym typeface="+mn-lt"/>
                  </a:endParaRPr>
                </a:p>
              </p:txBody>
            </p:sp>
            <p:sp>
              <p:nvSpPr>
                <p:cNvPr id="160" name="Freeform 159"/>
                <p:cNvSpPr/>
                <p:nvPr/>
              </p:nvSpPr>
              <p:spPr>
                <a:xfrm>
                  <a:off x="4063608" y="1888331"/>
                  <a:ext cx="251220" cy="2512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1274" tIns="771483" rIns="501274" bIns="614153" numCol="1" spcCol="1270" anchor="ctr" anchorCtr="0">
                  <a:noAutofit/>
                </a:bodyPr>
                <a:lstStyle/>
                <a:p>
                  <a:pPr algn="ctr" defTabSz="1333500">
                    <a:lnSpc>
                      <a:spcPct val="150000"/>
                    </a:lnSpc>
                    <a:spcAft>
                      <a:spcPct val="35000"/>
                    </a:spcAft>
                  </a:pPr>
                  <a:endParaRPr lang="en-US" sz="600" dirty="0">
                    <a:cs typeface="+mn-ea"/>
                    <a:sym typeface="+mn-lt"/>
                  </a:endParaRPr>
                </a:p>
              </p:txBody>
            </p:sp>
          </p:grpSp>
        </p:grpSp>
        <p:grpSp>
          <p:nvGrpSpPr>
            <p:cNvPr id="7" name="Group 162"/>
            <p:cNvGrpSpPr/>
            <p:nvPr/>
          </p:nvGrpSpPr>
          <p:grpSpPr>
            <a:xfrm>
              <a:off x="2667059" y="1504950"/>
              <a:ext cx="929323" cy="930615"/>
              <a:chOff x="4648260" y="1504950"/>
              <a:chExt cx="929323" cy="930615"/>
            </a:xfrm>
          </p:grpSpPr>
          <p:sp>
            <p:nvSpPr>
              <p:cNvPr id="2066" name="Freeform 18"/>
              <p:cNvSpPr/>
              <p:nvPr/>
            </p:nvSpPr>
            <p:spPr bwMode="auto">
              <a:xfrm>
                <a:off x="4648260" y="1504950"/>
                <a:ext cx="929323" cy="930615"/>
              </a:xfrm>
              <a:custGeom>
                <a:avLst/>
                <a:gdLst/>
                <a:ahLst/>
                <a:cxnLst>
                  <a:cxn ang="0">
                    <a:pos x="562" y="521"/>
                  </a:cxn>
                  <a:cxn ang="0">
                    <a:pos x="636" y="318"/>
                  </a:cxn>
                  <a:cxn ang="0">
                    <a:pos x="318" y="0"/>
                  </a:cxn>
                  <a:cxn ang="0">
                    <a:pos x="0" y="318"/>
                  </a:cxn>
                  <a:cxn ang="0">
                    <a:pos x="318" y="636"/>
                  </a:cxn>
                  <a:cxn ang="0">
                    <a:pos x="513" y="568"/>
                  </a:cxn>
                  <a:cxn ang="0">
                    <a:pos x="626" y="618"/>
                  </a:cxn>
                  <a:cxn ang="0">
                    <a:pos x="562" y="521"/>
                  </a:cxn>
                </a:cxnLst>
                <a:rect l="0" t="0" r="r" b="b"/>
                <a:pathLst>
                  <a:path w="636" h="636">
                    <a:moveTo>
                      <a:pt x="562" y="521"/>
                    </a:moveTo>
                    <a:cubicBezTo>
                      <a:pt x="608" y="466"/>
                      <a:pt x="636" y="395"/>
                      <a:pt x="636" y="318"/>
                    </a:cubicBezTo>
                    <a:cubicBezTo>
                      <a:pt x="636" y="142"/>
                      <a:pt x="493" y="0"/>
                      <a:pt x="318" y="0"/>
                    </a:cubicBezTo>
                    <a:cubicBezTo>
                      <a:pt x="142" y="0"/>
                      <a:pt x="0" y="142"/>
                      <a:pt x="0" y="318"/>
                    </a:cubicBezTo>
                    <a:cubicBezTo>
                      <a:pt x="0" y="493"/>
                      <a:pt x="142" y="636"/>
                      <a:pt x="318" y="636"/>
                    </a:cubicBezTo>
                    <a:cubicBezTo>
                      <a:pt x="392" y="636"/>
                      <a:pt x="459" y="611"/>
                      <a:pt x="513" y="568"/>
                    </a:cubicBezTo>
                    <a:cubicBezTo>
                      <a:pt x="554" y="586"/>
                      <a:pt x="626" y="618"/>
                      <a:pt x="626" y="618"/>
                    </a:cubicBezTo>
                    <a:lnTo>
                      <a:pt x="562" y="521"/>
                    </a:lnTo>
                    <a:close/>
                  </a:path>
                </a:pathLst>
              </a:cu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162" name="Freeform 100"/>
              <p:cNvSpPr>
                <a:spLocks noEditPoints="1"/>
              </p:cNvSpPr>
              <p:nvPr/>
            </p:nvSpPr>
            <p:spPr bwMode="auto">
              <a:xfrm>
                <a:off x="4915357" y="1792681"/>
                <a:ext cx="357683" cy="342882"/>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1"/>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sp>
        <p:nvSpPr>
          <p:cNvPr id="165" name="Rectangle 164"/>
          <p:cNvSpPr/>
          <p:nvPr/>
        </p:nvSpPr>
        <p:spPr>
          <a:xfrm>
            <a:off x="7458421" y="3867151"/>
            <a:ext cx="609141" cy="353943"/>
          </a:xfrm>
          <a:prstGeom prst="rect">
            <a:avLst/>
          </a:prstGeom>
        </p:spPr>
        <p:txBody>
          <a:bodyPr wrap="none" lIns="0" tIns="0" rIns="0" bIns="0">
            <a:spAutoFit/>
          </a:bodyPr>
          <a:lstStyle/>
          <a:p>
            <a:r>
              <a:rPr lang="en-US" sz="2300" dirty="0">
                <a:solidFill>
                  <a:schemeClr val="accent2"/>
                </a:solidFill>
                <a:cs typeface="+mn-ea"/>
                <a:sym typeface="+mn-lt"/>
              </a:rPr>
              <a:t>80%</a:t>
            </a:r>
          </a:p>
        </p:txBody>
      </p:sp>
      <p:sp>
        <p:nvSpPr>
          <p:cNvPr id="166" name="Rectangle 165"/>
          <p:cNvSpPr/>
          <p:nvPr/>
        </p:nvSpPr>
        <p:spPr>
          <a:xfrm>
            <a:off x="7458421" y="3105151"/>
            <a:ext cx="609141" cy="353943"/>
          </a:xfrm>
          <a:prstGeom prst="rect">
            <a:avLst/>
          </a:prstGeom>
        </p:spPr>
        <p:txBody>
          <a:bodyPr wrap="none" lIns="0" tIns="0" rIns="0" bIns="0">
            <a:spAutoFit/>
          </a:bodyPr>
          <a:lstStyle/>
          <a:p>
            <a:r>
              <a:rPr lang="en-US" sz="2300" dirty="0">
                <a:solidFill>
                  <a:schemeClr val="accent1"/>
                </a:solidFill>
                <a:cs typeface="+mn-ea"/>
                <a:sym typeface="+mn-lt"/>
              </a:rPr>
              <a:t>50%</a:t>
            </a:r>
          </a:p>
        </p:txBody>
      </p:sp>
      <p:grpSp>
        <p:nvGrpSpPr>
          <p:cNvPr id="8" name="Group 87"/>
          <p:cNvGrpSpPr/>
          <p:nvPr/>
        </p:nvGrpSpPr>
        <p:grpSpPr>
          <a:xfrm>
            <a:off x="4722007" y="3784489"/>
            <a:ext cx="2566045" cy="539861"/>
            <a:chOff x="609600" y="2841943"/>
            <a:chExt cx="2660838" cy="559774"/>
          </a:xfrm>
        </p:grpSpPr>
        <p:grpSp>
          <p:nvGrpSpPr>
            <p:cNvPr id="9" name="Group 184"/>
            <p:cNvGrpSpPr/>
            <p:nvPr/>
          </p:nvGrpSpPr>
          <p:grpSpPr>
            <a:xfrm>
              <a:off x="609600" y="2841943"/>
              <a:ext cx="260742" cy="559774"/>
              <a:chOff x="6213475" y="1668463"/>
              <a:chExt cx="227013" cy="487362"/>
            </a:xfrm>
            <a:solidFill>
              <a:schemeClr val="accent1"/>
            </a:solidFill>
          </p:grpSpPr>
          <p:sp>
            <p:nvSpPr>
              <p:cNvPr id="196"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197"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10" name="Group 184"/>
            <p:cNvGrpSpPr/>
            <p:nvPr/>
          </p:nvGrpSpPr>
          <p:grpSpPr>
            <a:xfrm>
              <a:off x="876277" y="2841943"/>
              <a:ext cx="260742" cy="559774"/>
              <a:chOff x="6213475" y="1668463"/>
              <a:chExt cx="227013" cy="487362"/>
            </a:xfrm>
            <a:solidFill>
              <a:schemeClr val="accent1"/>
            </a:solidFill>
          </p:grpSpPr>
          <p:sp>
            <p:nvSpPr>
              <p:cNvPr id="194"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195"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11" name="Group 184"/>
            <p:cNvGrpSpPr/>
            <p:nvPr/>
          </p:nvGrpSpPr>
          <p:grpSpPr>
            <a:xfrm>
              <a:off x="1142954" y="2841943"/>
              <a:ext cx="260742" cy="559774"/>
              <a:chOff x="6213475" y="1668463"/>
              <a:chExt cx="227013" cy="487362"/>
            </a:xfrm>
            <a:solidFill>
              <a:schemeClr val="accent1"/>
            </a:solidFill>
          </p:grpSpPr>
          <p:sp>
            <p:nvSpPr>
              <p:cNvPr id="192"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193"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12" name="Group 184"/>
            <p:cNvGrpSpPr/>
            <p:nvPr/>
          </p:nvGrpSpPr>
          <p:grpSpPr>
            <a:xfrm>
              <a:off x="1409631" y="2841943"/>
              <a:ext cx="260742" cy="559774"/>
              <a:chOff x="6213475" y="1668463"/>
              <a:chExt cx="227013" cy="487362"/>
            </a:xfrm>
            <a:solidFill>
              <a:schemeClr val="accent1"/>
            </a:solidFill>
          </p:grpSpPr>
          <p:sp>
            <p:nvSpPr>
              <p:cNvPr id="190"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191"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13" name="Group 184"/>
            <p:cNvGrpSpPr/>
            <p:nvPr/>
          </p:nvGrpSpPr>
          <p:grpSpPr>
            <a:xfrm>
              <a:off x="1676308" y="2841943"/>
              <a:ext cx="260742" cy="559774"/>
              <a:chOff x="6213475" y="1668463"/>
              <a:chExt cx="227013" cy="487362"/>
            </a:xfrm>
            <a:solidFill>
              <a:schemeClr val="accent1"/>
            </a:solidFill>
          </p:grpSpPr>
          <p:sp>
            <p:nvSpPr>
              <p:cNvPr id="188"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189"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14" name="Group 184"/>
            <p:cNvGrpSpPr/>
            <p:nvPr/>
          </p:nvGrpSpPr>
          <p:grpSpPr>
            <a:xfrm>
              <a:off x="1942985" y="2841943"/>
              <a:ext cx="260742" cy="559774"/>
              <a:chOff x="6213475" y="1668463"/>
              <a:chExt cx="227013" cy="487362"/>
            </a:xfrm>
            <a:solidFill>
              <a:schemeClr val="accent1"/>
            </a:solidFill>
          </p:grpSpPr>
          <p:sp>
            <p:nvSpPr>
              <p:cNvPr id="186"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187"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15" name="Group 184"/>
            <p:cNvGrpSpPr/>
            <p:nvPr/>
          </p:nvGrpSpPr>
          <p:grpSpPr>
            <a:xfrm>
              <a:off x="2209662" y="2841943"/>
              <a:ext cx="260742" cy="559774"/>
              <a:chOff x="6213475" y="1668463"/>
              <a:chExt cx="227013" cy="487362"/>
            </a:xfrm>
            <a:solidFill>
              <a:schemeClr val="accent1"/>
            </a:solidFill>
          </p:grpSpPr>
          <p:sp>
            <p:nvSpPr>
              <p:cNvPr id="184"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185"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16" name="Group 184"/>
            <p:cNvGrpSpPr/>
            <p:nvPr/>
          </p:nvGrpSpPr>
          <p:grpSpPr>
            <a:xfrm>
              <a:off x="2476339" y="2841943"/>
              <a:ext cx="260742" cy="559774"/>
              <a:chOff x="6213475" y="1668463"/>
              <a:chExt cx="227013" cy="487362"/>
            </a:xfrm>
            <a:solidFill>
              <a:schemeClr val="accent1"/>
            </a:solidFill>
          </p:grpSpPr>
          <p:sp>
            <p:nvSpPr>
              <p:cNvPr id="182" name="Oval 98"/>
              <p:cNvSpPr>
                <a:spLocks noChangeArrowheads="1"/>
              </p:cNvSpPr>
              <p:nvPr/>
            </p:nvSpPr>
            <p:spPr bwMode="auto">
              <a:xfrm>
                <a:off x="6291263" y="1668463"/>
                <a:ext cx="73025" cy="73025"/>
              </a:xfrm>
              <a:prstGeom prst="ellipse">
                <a:avLst/>
              </a:pr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183"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solidFill>
                <a:schemeClr val="accent2"/>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17" name="Group 184"/>
            <p:cNvGrpSpPr/>
            <p:nvPr/>
          </p:nvGrpSpPr>
          <p:grpSpPr>
            <a:xfrm>
              <a:off x="2743016" y="2841943"/>
              <a:ext cx="260742" cy="559774"/>
              <a:chOff x="6213475" y="1668463"/>
              <a:chExt cx="227013" cy="487362"/>
            </a:xfrm>
            <a:solidFill>
              <a:schemeClr val="bg1">
                <a:lumMod val="75000"/>
              </a:schemeClr>
            </a:solidFill>
          </p:grpSpPr>
          <p:sp>
            <p:nvSpPr>
              <p:cNvPr id="180" name="Oval 98"/>
              <p:cNvSpPr>
                <a:spLocks noChangeArrowheads="1"/>
              </p:cNvSpPr>
              <p:nvPr/>
            </p:nvSpPr>
            <p:spPr bwMode="auto">
              <a:xfrm>
                <a:off x="6291263" y="1668463"/>
                <a:ext cx="73025" cy="73025"/>
              </a:xfrm>
              <a:prstGeom prst="ellipse">
                <a:avLst/>
              </a:pr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181"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18" name="Group 184"/>
            <p:cNvGrpSpPr/>
            <p:nvPr/>
          </p:nvGrpSpPr>
          <p:grpSpPr>
            <a:xfrm>
              <a:off x="3009696" y="2841943"/>
              <a:ext cx="260742" cy="559774"/>
              <a:chOff x="6213475" y="1668463"/>
              <a:chExt cx="227013" cy="487362"/>
            </a:xfrm>
            <a:solidFill>
              <a:schemeClr val="bg1">
                <a:lumMod val="75000"/>
              </a:schemeClr>
            </a:solidFill>
          </p:grpSpPr>
          <p:sp>
            <p:nvSpPr>
              <p:cNvPr id="178" name="Oval 98"/>
              <p:cNvSpPr>
                <a:spLocks noChangeArrowheads="1"/>
              </p:cNvSpPr>
              <p:nvPr/>
            </p:nvSpPr>
            <p:spPr bwMode="auto">
              <a:xfrm>
                <a:off x="6291263" y="1668463"/>
                <a:ext cx="73025" cy="73025"/>
              </a:xfrm>
              <a:prstGeom prst="ellipse">
                <a:avLst/>
              </a:pr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179" name="Freeform 99"/>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grpSp>
        <p:nvGrpSpPr>
          <p:cNvPr id="19" name="Group 212"/>
          <p:cNvGrpSpPr/>
          <p:nvPr/>
        </p:nvGrpSpPr>
        <p:grpSpPr>
          <a:xfrm>
            <a:off x="4758862" y="3028951"/>
            <a:ext cx="2481642" cy="571345"/>
            <a:chOff x="5932686" y="2855964"/>
            <a:chExt cx="2449314" cy="563870"/>
          </a:xfrm>
        </p:grpSpPr>
        <p:grpSp>
          <p:nvGrpSpPr>
            <p:cNvPr id="20" name="Group 179"/>
            <p:cNvGrpSpPr/>
            <p:nvPr/>
          </p:nvGrpSpPr>
          <p:grpSpPr>
            <a:xfrm>
              <a:off x="5932686" y="2855964"/>
              <a:ext cx="220321" cy="563870"/>
              <a:chOff x="5054600" y="1652588"/>
              <a:chExt cx="187325" cy="479424"/>
            </a:xfrm>
            <a:solidFill>
              <a:schemeClr val="accent4"/>
            </a:solidFill>
          </p:grpSpPr>
          <p:sp>
            <p:nvSpPr>
              <p:cNvPr id="227"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chemeClr val="accent1"/>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28" name="Oval 97"/>
              <p:cNvSpPr>
                <a:spLocks noChangeArrowheads="1"/>
              </p:cNvSpPr>
              <p:nvPr/>
            </p:nvSpPr>
            <p:spPr bwMode="auto">
              <a:xfrm>
                <a:off x="5110163" y="1652588"/>
                <a:ext cx="74613" cy="76200"/>
              </a:xfrm>
              <a:prstGeom prst="ellipse">
                <a:avLst/>
              </a:prstGeom>
              <a:solidFill>
                <a:schemeClr val="accent1"/>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25" name="Group 179"/>
            <p:cNvGrpSpPr/>
            <p:nvPr/>
          </p:nvGrpSpPr>
          <p:grpSpPr>
            <a:xfrm>
              <a:off x="6180352" y="2855964"/>
              <a:ext cx="220321" cy="563870"/>
              <a:chOff x="5054600" y="1652588"/>
              <a:chExt cx="187325" cy="479424"/>
            </a:xfrm>
            <a:solidFill>
              <a:schemeClr val="accent4"/>
            </a:solidFill>
          </p:grpSpPr>
          <p:sp>
            <p:nvSpPr>
              <p:cNvPr id="225"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chemeClr val="accent1"/>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26" name="Oval 97"/>
              <p:cNvSpPr>
                <a:spLocks noChangeArrowheads="1"/>
              </p:cNvSpPr>
              <p:nvPr/>
            </p:nvSpPr>
            <p:spPr bwMode="auto">
              <a:xfrm>
                <a:off x="5110163" y="1652588"/>
                <a:ext cx="74613" cy="76200"/>
              </a:xfrm>
              <a:prstGeom prst="ellipse">
                <a:avLst/>
              </a:prstGeom>
              <a:solidFill>
                <a:schemeClr val="accent1"/>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26" name="Group 179"/>
            <p:cNvGrpSpPr/>
            <p:nvPr/>
          </p:nvGrpSpPr>
          <p:grpSpPr>
            <a:xfrm>
              <a:off x="6428018" y="2855964"/>
              <a:ext cx="220321" cy="563870"/>
              <a:chOff x="5054600" y="1652588"/>
              <a:chExt cx="187325" cy="479424"/>
            </a:xfrm>
            <a:solidFill>
              <a:schemeClr val="accent4"/>
            </a:solidFill>
          </p:grpSpPr>
          <p:sp>
            <p:nvSpPr>
              <p:cNvPr id="223"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chemeClr val="accent1"/>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24" name="Oval 97"/>
              <p:cNvSpPr>
                <a:spLocks noChangeArrowheads="1"/>
              </p:cNvSpPr>
              <p:nvPr/>
            </p:nvSpPr>
            <p:spPr bwMode="auto">
              <a:xfrm>
                <a:off x="5110163" y="1652588"/>
                <a:ext cx="74613" cy="76200"/>
              </a:xfrm>
              <a:prstGeom prst="ellipse">
                <a:avLst/>
              </a:prstGeom>
              <a:solidFill>
                <a:schemeClr val="accent1"/>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27" name="Group 179"/>
            <p:cNvGrpSpPr/>
            <p:nvPr/>
          </p:nvGrpSpPr>
          <p:grpSpPr>
            <a:xfrm>
              <a:off x="6675684" y="2855964"/>
              <a:ext cx="220321" cy="563870"/>
              <a:chOff x="5054600" y="1652588"/>
              <a:chExt cx="187325" cy="479424"/>
            </a:xfrm>
            <a:solidFill>
              <a:schemeClr val="accent4"/>
            </a:solidFill>
          </p:grpSpPr>
          <p:sp>
            <p:nvSpPr>
              <p:cNvPr id="221"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chemeClr val="accent1"/>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22" name="Oval 97"/>
              <p:cNvSpPr>
                <a:spLocks noChangeArrowheads="1"/>
              </p:cNvSpPr>
              <p:nvPr/>
            </p:nvSpPr>
            <p:spPr bwMode="auto">
              <a:xfrm>
                <a:off x="5110163" y="1652588"/>
                <a:ext cx="74613" cy="76200"/>
              </a:xfrm>
              <a:prstGeom prst="ellipse">
                <a:avLst/>
              </a:prstGeom>
              <a:solidFill>
                <a:schemeClr val="accent1"/>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28" name="Group 179"/>
            <p:cNvGrpSpPr/>
            <p:nvPr/>
          </p:nvGrpSpPr>
          <p:grpSpPr>
            <a:xfrm>
              <a:off x="6923350" y="2855964"/>
              <a:ext cx="220321" cy="563870"/>
              <a:chOff x="5054600" y="1652588"/>
              <a:chExt cx="187325" cy="479424"/>
            </a:xfrm>
            <a:solidFill>
              <a:schemeClr val="accent4"/>
            </a:solidFill>
          </p:grpSpPr>
          <p:sp>
            <p:nvSpPr>
              <p:cNvPr id="219"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solidFill>
                <a:schemeClr val="accent1"/>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20" name="Oval 97"/>
              <p:cNvSpPr>
                <a:spLocks noChangeArrowheads="1"/>
              </p:cNvSpPr>
              <p:nvPr/>
            </p:nvSpPr>
            <p:spPr bwMode="auto">
              <a:xfrm>
                <a:off x="5110163" y="1652588"/>
                <a:ext cx="74613" cy="76200"/>
              </a:xfrm>
              <a:prstGeom prst="ellipse">
                <a:avLst/>
              </a:prstGeom>
              <a:solidFill>
                <a:schemeClr val="accent1"/>
              </a:solid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29" name="Group 179"/>
            <p:cNvGrpSpPr/>
            <p:nvPr/>
          </p:nvGrpSpPr>
          <p:grpSpPr>
            <a:xfrm>
              <a:off x="7171017" y="2855964"/>
              <a:ext cx="220321" cy="563870"/>
              <a:chOff x="5054600" y="1652588"/>
              <a:chExt cx="187325" cy="479424"/>
            </a:xfrm>
            <a:solidFill>
              <a:schemeClr val="bg1">
                <a:lumMod val="75000"/>
              </a:schemeClr>
            </a:solidFill>
          </p:grpSpPr>
          <p:sp>
            <p:nvSpPr>
              <p:cNvPr id="217"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18" name="Oval 97"/>
              <p:cNvSpPr>
                <a:spLocks noChangeArrowheads="1"/>
              </p:cNvSpPr>
              <p:nvPr/>
            </p:nvSpPr>
            <p:spPr bwMode="auto">
              <a:xfrm>
                <a:off x="5110163" y="1652588"/>
                <a:ext cx="74613" cy="76200"/>
              </a:xfrm>
              <a:prstGeom prst="ellipse">
                <a:avLst/>
              </a:pr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30" name="Group 179"/>
            <p:cNvGrpSpPr/>
            <p:nvPr/>
          </p:nvGrpSpPr>
          <p:grpSpPr>
            <a:xfrm>
              <a:off x="7418683" y="2855964"/>
              <a:ext cx="220321" cy="563870"/>
              <a:chOff x="5054600" y="1652588"/>
              <a:chExt cx="187325" cy="479424"/>
            </a:xfrm>
            <a:solidFill>
              <a:schemeClr val="bg1">
                <a:lumMod val="75000"/>
              </a:schemeClr>
            </a:solidFill>
          </p:grpSpPr>
          <p:sp>
            <p:nvSpPr>
              <p:cNvPr id="215"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16" name="Oval 97"/>
              <p:cNvSpPr>
                <a:spLocks noChangeArrowheads="1"/>
              </p:cNvSpPr>
              <p:nvPr/>
            </p:nvSpPr>
            <p:spPr bwMode="auto">
              <a:xfrm>
                <a:off x="5110163" y="1652588"/>
                <a:ext cx="74613" cy="76200"/>
              </a:xfrm>
              <a:prstGeom prst="ellipse">
                <a:avLst/>
              </a:pr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31" name="Group 179"/>
            <p:cNvGrpSpPr/>
            <p:nvPr/>
          </p:nvGrpSpPr>
          <p:grpSpPr>
            <a:xfrm>
              <a:off x="7666349" y="2855964"/>
              <a:ext cx="220321" cy="563870"/>
              <a:chOff x="5054600" y="1652588"/>
              <a:chExt cx="187325" cy="479424"/>
            </a:xfrm>
            <a:solidFill>
              <a:schemeClr val="bg1">
                <a:lumMod val="75000"/>
              </a:schemeClr>
            </a:solidFill>
          </p:grpSpPr>
          <p:sp>
            <p:nvSpPr>
              <p:cNvPr id="213"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14" name="Oval 97"/>
              <p:cNvSpPr>
                <a:spLocks noChangeArrowheads="1"/>
              </p:cNvSpPr>
              <p:nvPr/>
            </p:nvSpPr>
            <p:spPr bwMode="auto">
              <a:xfrm>
                <a:off x="5110163" y="1652588"/>
                <a:ext cx="74613" cy="76200"/>
              </a:xfrm>
              <a:prstGeom prst="ellipse">
                <a:avLst/>
              </a:pr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233" name="Group 179"/>
            <p:cNvGrpSpPr/>
            <p:nvPr/>
          </p:nvGrpSpPr>
          <p:grpSpPr>
            <a:xfrm>
              <a:off x="7914015" y="2855964"/>
              <a:ext cx="220321" cy="563870"/>
              <a:chOff x="5054600" y="1652588"/>
              <a:chExt cx="187325" cy="479424"/>
            </a:xfrm>
            <a:solidFill>
              <a:schemeClr val="bg1">
                <a:lumMod val="75000"/>
              </a:schemeClr>
            </a:solidFill>
          </p:grpSpPr>
          <p:sp>
            <p:nvSpPr>
              <p:cNvPr id="211"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12" name="Oval 97"/>
              <p:cNvSpPr>
                <a:spLocks noChangeArrowheads="1"/>
              </p:cNvSpPr>
              <p:nvPr/>
            </p:nvSpPr>
            <p:spPr bwMode="auto">
              <a:xfrm>
                <a:off x="5110163" y="1652588"/>
                <a:ext cx="74613" cy="76200"/>
              </a:xfrm>
              <a:prstGeom prst="ellipse">
                <a:avLst/>
              </a:pr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nvGrpSpPr>
            <p:cNvPr id="234" name="Group 179"/>
            <p:cNvGrpSpPr/>
            <p:nvPr/>
          </p:nvGrpSpPr>
          <p:grpSpPr>
            <a:xfrm>
              <a:off x="8161679" y="2855964"/>
              <a:ext cx="220321" cy="563870"/>
              <a:chOff x="5054600" y="1652588"/>
              <a:chExt cx="187325" cy="479424"/>
            </a:xfrm>
            <a:solidFill>
              <a:schemeClr val="bg1">
                <a:lumMod val="75000"/>
              </a:schemeClr>
            </a:solidFill>
          </p:grpSpPr>
          <p:sp>
            <p:nvSpPr>
              <p:cNvPr id="209" name="Freeform 96"/>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sp>
            <p:nvSpPr>
              <p:cNvPr id="210" name="Oval 97"/>
              <p:cNvSpPr>
                <a:spLocks noChangeArrowheads="1"/>
              </p:cNvSpPr>
              <p:nvPr/>
            </p:nvSpPr>
            <p:spPr bwMode="auto">
              <a:xfrm>
                <a:off x="5110163" y="1652588"/>
                <a:ext cx="74613" cy="76200"/>
              </a:xfrm>
              <a:prstGeom prst="ellipse">
                <a:avLst/>
              </a:prstGeom>
              <a:grpFill/>
              <a:ln w="9525">
                <a:noFill/>
                <a:round/>
              </a:ln>
            </p:spPr>
            <p:txBody>
              <a:bodyPr vert="horz" wrap="square" lIns="128580" tIns="64290" rIns="128580" bIns="64290" numCol="1" anchor="t" anchorCtr="0" compatLnSpc="1"/>
              <a:lstStyle/>
              <a:p>
                <a:pPr>
                  <a:lnSpc>
                    <a:spcPct val="150000"/>
                  </a:lnSpc>
                </a:pPr>
                <a:endParaRPr lang="en-US" sz="600" dirty="0">
                  <a:cs typeface="+mn-ea"/>
                  <a:sym typeface="+mn-lt"/>
                </a:endParaRPr>
              </a:p>
            </p:txBody>
          </p:sp>
        </p:grpSp>
      </p:grpSp>
      <p:sp>
        <p:nvSpPr>
          <p:cNvPr id="229" name="TextBox 228"/>
          <p:cNvSpPr txBox="1"/>
          <p:nvPr/>
        </p:nvSpPr>
        <p:spPr>
          <a:xfrm>
            <a:off x="5328617" y="1696487"/>
            <a:ext cx="2888483" cy="553998"/>
          </a:xfrm>
          <a:prstGeom prst="rect">
            <a:avLst/>
          </a:prstGeom>
          <a:noFill/>
        </p:spPr>
        <p:txBody>
          <a:bodyPr wrap="square" lIns="0" tIns="0" rIns="0" bIns="0" rtlCol="0">
            <a:spAutoFit/>
          </a:bodyPr>
          <a:lstStyle/>
          <a:p>
            <a:pPr defTabSz="914400">
              <a:lnSpc>
                <a:spcPct val="150000"/>
              </a:lnSpc>
              <a:spcBef>
                <a:spcPct val="20000"/>
              </a:spcBef>
              <a:defRPr/>
            </a:pPr>
            <a:r>
              <a:rPr lang="zh-CN" altLang="en-US" sz="600" dirty="0">
                <a:solidFill>
                  <a:schemeClr val="bg1">
                    <a:lumMod val="65000"/>
                  </a:schemeClr>
                </a:solidFill>
                <a:cs typeface="+mn-ea"/>
                <a:sym typeface="+mn-lt"/>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altLang="zh-CN" sz="600" dirty="0">
              <a:solidFill>
                <a:schemeClr val="bg1">
                  <a:lumMod val="65000"/>
                </a:schemeClr>
              </a:solidFill>
              <a:cs typeface="+mn-ea"/>
              <a:sym typeface="+mn-lt"/>
            </a:endParaRPr>
          </a:p>
        </p:txBody>
      </p:sp>
      <p:sp>
        <p:nvSpPr>
          <p:cNvPr id="230" name="TextBox 229"/>
          <p:cNvSpPr txBox="1"/>
          <p:nvPr/>
        </p:nvSpPr>
        <p:spPr>
          <a:xfrm>
            <a:off x="4742162" y="1409423"/>
            <a:ext cx="1542421" cy="153213"/>
          </a:xfrm>
          <a:prstGeom prst="rect">
            <a:avLst/>
          </a:prstGeom>
          <a:noFill/>
        </p:spPr>
        <p:txBody>
          <a:bodyPr wrap="square" lIns="0" tIns="0" rIns="0" bIns="0" rtlCol="0" anchor="t">
            <a:spAutoFit/>
          </a:bodyPr>
          <a:lstStyle/>
          <a:p>
            <a:r>
              <a:rPr lang="zh-CN" altLang="en-US" sz="1000" dirty="0">
                <a:solidFill>
                  <a:schemeClr val="bg1">
                    <a:lumMod val="65000"/>
                  </a:schemeClr>
                </a:solidFill>
                <a:cs typeface="+mn-ea"/>
                <a:sym typeface="+mn-lt"/>
              </a:rPr>
              <a:t>请替换文字内容</a:t>
            </a:r>
            <a:endParaRPr lang="en-US" sz="1000" dirty="0">
              <a:solidFill>
                <a:schemeClr val="bg1">
                  <a:lumMod val="65000"/>
                </a:schemeClr>
              </a:solidFill>
              <a:cs typeface="+mn-ea"/>
              <a:sym typeface="+mn-lt"/>
            </a:endParaRPr>
          </a:p>
        </p:txBody>
      </p:sp>
      <p:sp>
        <p:nvSpPr>
          <p:cNvPr id="231" name="Rectangle 230"/>
          <p:cNvSpPr/>
          <p:nvPr/>
        </p:nvSpPr>
        <p:spPr>
          <a:xfrm>
            <a:off x="4724392" y="1688595"/>
            <a:ext cx="609141" cy="353943"/>
          </a:xfrm>
          <a:prstGeom prst="rect">
            <a:avLst/>
          </a:prstGeom>
        </p:spPr>
        <p:txBody>
          <a:bodyPr wrap="none" lIns="0" tIns="0" rIns="0" bIns="0">
            <a:spAutoFit/>
          </a:bodyPr>
          <a:lstStyle/>
          <a:p>
            <a:r>
              <a:rPr lang="en-US" sz="2300" dirty="0">
                <a:solidFill>
                  <a:schemeClr val="accent1"/>
                </a:solidFill>
                <a:cs typeface="+mn-ea"/>
                <a:sym typeface="+mn-lt"/>
              </a:rPr>
              <a:t>80%</a:t>
            </a:r>
          </a:p>
        </p:txBody>
      </p:sp>
      <p:sp>
        <p:nvSpPr>
          <p:cNvPr id="232" name="TextBox 231"/>
          <p:cNvSpPr txBox="1"/>
          <p:nvPr/>
        </p:nvSpPr>
        <p:spPr>
          <a:xfrm>
            <a:off x="4724392" y="2309434"/>
            <a:ext cx="3492708" cy="553998"/>
          </a:xfrm>
          <a:prstGeom prst="rect">
            <a:avLst/>
          </a:prstGeom>
          <a:noFill/>
        </p:spPr>
        <p:txBody>
          <a:bodyPr wrap="square" lIns="0" tIns="0" rIns="0" bIns="0" rtlCol="0">
            <a:spAutoFit/>
          </a:bodyPr>
          <a:lstStyle/>
          <a:p>
            <a:pPr defTabSz="914400">
              <a:lnSpc>
                <a:spcPct val="150000"/>
              </a:lnSpc>
              <a:spcBef>
                <a:spcPct val="20000"/>
              </a:spcBef>
              <a:defRPr/>
            </a:pPr>
            <a:r>
              <a:rPr lang="zh-CN" altLang="en-US" sz="600" dirty="0">
                <a:solidFill>
                  <a:schemeClr val="bg1">
                    <a:lumMod val="65000"/>
                  </a:schemeClr>
                </a:solidFill>
                <a:cs typeface="+mn-ea"/>
                <a:sym typeface="+mn-lt"/>
              </a:rPr>
              <a:t>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请替换文字内容，修改文字内容，也可以直接复制你的内容到此。</a:t>
            </a:r>
            <a:endParaRPr lang="en-US" altLang="zh-CN" sz="600" dirty="0">
              <a:solidFill>
                <a:schemeClr val="bg1">
                  <a:lumMod val="65000"/>
                </a:schemeClr>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0"/>
                                        </p:tgtEl>
                                        <p:attrNameLst>
                                          <p:attrName>style.visibility</p:attrName>
                                        </p:attrNameLst>
                                      </p:cBhvr>
                                      <p:to>
                                        <p:strVal val="visible"/>
                                      </p:to>
                                    </p:set>
                                    <p:animEffect transition="in" filter="wipe(left)">
                                      <p:cBhvr>
                                        <p:cTn id="11" dur="500"/>
                                        <p:tgtEl>
                                          <p:spTgt spid="230"/>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231"/>
                                        </p:tgtEl>
                                        <p:attrNameLst>
                                          <p:attrName>style.visibility</p:attrName>
                                        </p:attrNameLst>
                                      </p:cBhvr>
                                      <p:to>
                                        <p:strVal val="visible"/>
                                      </p:to>
                                    </p:set>
                                    <p:animEffect transition="in" filter="wipe(down)">
                                      <p:cBhvr>
                                        <p:cTn id="15" dur="500"/>
                                        <p:tgtEl>
                                          <p:spTgt spid="231"/>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229"/>
                                        </p:tgtEl>
                                        <p:attrNameLst>
                                          <p:attrName>style.visibility</p:attrName>
                                        </p:attrNameLst>
                                      </p:cBhvr>
                                      <p:to>
                                        <p:strVal val="visible"/>
                                      </p:to>
                                    </p:set>
                                    <p:animEffect transition="in" filter="wipe(left)">
                                      <p:cBhvr>
                                        <p:cTn id="19" dur="500"/>
                                        <p:tgtEl>
                                          <p:spTgt spid="229"/>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232"/>
                                        </p:tgtEl>
                                        <p:attrNameLst>
                                          <p:attrName>style.visibility</p:attrName>
                                        </p:attrNameLst>
                                      </p:cBhvr>
                                      <p:to>
                                        <p:strVal val="visible"/>
                                      </p:to>
                                    </p:set>
                                    <p:animEffect transition="in" filter="wipe(left)">
                                      <p:cBhvr>
                                        <p:cTn id="23" dur="500"/>
                                        <p:tgtEl>
                                          <p:spTgt spid="232"/>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00"/>
                                        <p:tgtEl>
                                          <p:spTgt spid="19"/>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166"/>
                                        </p:tgtEl>
                                        <p:attrNameLst>
                                          <p:attrName>style.visibility</p:attrName>
                                        </p:attrNameLst>
                                      </p:cBhvr>
                                      <p:to>
                                        <p:strVal val="visible"/>
                                      </p:to>
                                    </p:set>
                                    <p:animEffect transition="in" filter="wipe(down)">
                                      <p:cBhvr>
                                        <p:cTn id="31" dur="500"/>
                                        <p:tgtEl>
                                          <p:spTgt spid="166"/>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165"/>
                                        </p:tgtEl>
                                        <p:attrNameLst>
                                          <p:attrName>style.visibility</p:attrName>
                                        </p:attrNameLst>
                                      </p:cBhvr>
                                      <p:to>
                                        <p:strVal val="visible"/>
                                      </p:to>
                                    </p:set>
                                    <p:animEffect transition="in" filter="wipe(down)">
                                      <p:cBhvr>
                                        <p:cTn id="39" dur="500"/>
                                        <p:tgtEl>
                                          <p:spTgt spid="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p:bldP spid="166" grpId="0"/>
      <p:bldP spid="229" grpId="0"/>
      <p:bldP spid="230" grpId="0"/>
      <p:bldP spid="231" grpId="0"/>
      <p:bldP spid="2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0" y="0"/>
            <a:ext cx="9144000" cy="5143500"/>
          </a:xfrm>
          <a:prstGeom prst="rect">
            <a:avLst/>
          </a:prstGeom>
          <a:solidFill>
            <a:srgbClr val="B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cs typeface="+mn-ea"/>
              <a:sym typeface="+mn-lt"/>
            </a:endParaRPr>
          </a:p>
        </p:txBody>
      </p:sp>
      <p:pic>
        <p:nvPicPr>
          <p:cNvPr id="16" name="图片 15"/>
          <p:cNvPicPr>
            <a:picLocks noChangeAspect="1"/>
          </p:cNvPicPr>
          <p:nvPr/>
        </p:nvPicPr>
        <p:blipFill rotWithShape="1">
          <a:blip r:embed="rId4" cstate="email"/>
          <a:srcRect/>
          <a:stretch>
            <a:fillRect/>
          </a:stretch>
        </p:blipFill>
        <p:spPr>
          <a:xfrm>
            <a:off x="0" y="2218045"/>
            <a:ext cx="9144000" cy="2925455"/>
          </a:xfrm>
          <a:prstGeom prst="rect">
            <a:avLst/>
          </a:prstGeom>
        </p:spPr>
      </p:pic>
      <p:sp>
        <p:nvSpPr>
          <p:cNvPr id="8" name="椭圆 7"/>
          <p:cNvSpPr/>
          <p:nvPr/>
        </p:nvSpPr>
        <p:spPr>
          <a:xfrm>
            <a:off x="2223497" y="1973934"/>
            <a:ext cx="1012073" cy="101212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altLang="zh-CN" sz="3100" dirty="0">
                <a:solidFill>
                  <a:schemeClr val="accent1"/>
                </a:solidFill>
                <a:cs typeface="+mn-ea"/>
                <a:sym typeface="+mn-lt"/>
              </a:rPr>
              <a:t>02</a:t>
            </a:r>
            <a:endParaRPr lang="zh-CN" altLang="en-US" sz="3100" dirty="0">
              <a:solidFill>
                <a:schemeClr val="accent1"/>
              </a:solidFill>
              <a:cs typeface="+mn-ea"/>
              <a:sym typeface="+mn-lt"/>
            </a:endParaRPr>
          </a:p>
        </p:txBody>
      </p:sp>
      <p:sp>
        <p:nvSpPr>
          <p:cNvPr id="9" name="MH_Entry_1"/>
          <p:cNvSpPr/>
          <p:nvPr>
            <p:custDataLst>
              <p:tags r:id="rId1"/>
            </p:custDataLst>
          </p:nvPr>
        </p:nvSpPr>
        <p:spPr>
          <a:xfrm>
            <a:off x="3419872" y="1794852"/>
            <a:ext cx="2939470" cy="84638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a:r>
              <a:rPr lang="zh-CN" altLang="en-US" sz="3800" b="1" dirty="0">
                <a:solidFill>
                  <a:schemeClr val="bg1"/>
                </a:solidFill>
                <a:cs typeface="+mn-ea"/>
                <a:sym typeface="+mn-lt"/>
              </a:rPr>
              <a:t>单击输入标题</a:t>
            </a:r>
            <a:endParaRPr lang="en-US" altLang="zh-CN" sz="3800" b="1" dirty="0">
              <a:solidFill>
                <a:schemeClr val="bg1"/>
              </a:solidFill>
              <a:cs typeface="+mn-ea"/>
              <a:sym typeface="+mn-lt"/>
            </a:endParaRPr>
          </a:p>
          <a:p>
            <a:pPr algn="ctr"/>
            <a:r>
              <a:rPr lang="en-US" altLang="zh-CN" sz="1700" dirty="0">
                <a:solidFill>
                  <a:schemeClr val="bg1"/>
                </a:solidFill>
                <a:cs typeface="+mn-ea"/>
                <a:sym typeface="+mn-lt"/>
              </a:rPr>
              <a:t>ANNUAL WORK SUMMARY</a:t>
            </a:r>
            <a:endParaRPr lang="zh-CN" altLang="en-US" sz="1700" dirty="0">
              <a:solidFill>
                <a:schemeClr val="bg1"/>
              </a:solidFill>
              <a:cs typeface="+mn-ea"/>
              <a:sym typeface="+mn-lt"/>
            </a:endParaRPr>
          </a:p>
        </p:txBody>
      </p:sp>
      <p:sp>
        <p:nvSpPr>
          <p:cNvPr id="10" name="TextBox 11"/>
          <p:cNvSpPr txBox="1"/>
          <p:nvPr/>
        </p:nvSpPr>
        <p:spPr>
          <a:xfrm>
            <a:off x="5212621" y="2779921"/>
            <a:ext cx="1149033" cy="153888"/>
          </a:xfrm>
          <a:prstGeom prst="rect">
            <a:avLst/>
          </a:prstGeom>
          <a:noFill/>
        </p:spPr>
        <p:txBody>
          <a:bodyPr wrap="none" lIns="0" tIns="0" rIns="0" bIns="0" rtlCol="0">
            <a:spAutoFit/>
          </a:bodyPr>
          <a:lstStyle/>
          <a:p>
            <a:pPr marL="121920" lvl="1" indent="-121920" algn="ctr">
              <a:buFont typeface="Arial" panose="020B0604020202020204" pitchFamily="34" charset="0"/>
              <a:buChar char="•"/>
            </a:pPr>
            <a:r>
              <a:rPr lang="zh-CN" altLang="en-US" sz="1000" dirty="0">
                <a:solidFill>
                  <a:schemeClr val="bg1"/>
                </a:solidFill>
                <a:cs typeface="+mn-ea"/>
                <a:sym typeface="+mn-lt"/>
              </a:rPr>
              <a:t>添加相关标题文字</a:t>
            </a:r>
            <a:endParaRPr lang="en-US" altLang="zh-CN" sz="1000" dirty="0">
              <a:solidFill>
                <a:schemeClr val="bg1"/>
              </a:solidFill>
              <a:cs typeface="+mn-ea"/>
              <a:sym typeface="+mn-lt"/>
            </a:endParaRPr>
          </a:p>
        </p:txBody>
      </p:sp>
      <p:sp>
        <p:nvSpPr>
          <p:cNvPr id="11" name="TextBox 11"/>
          <p:cNvSpPr txBox="1"/>
          <p:nvPr/>
        </p:nvSpPr>
        <p:spPr>
          <a:xfrm>
            <a:off x="3417561" y="2779921"/>
            <a:ext cx="1149033" cy="153888"/>
          </a:xfrm>
          <a:prstGeom prst="rect">
            <a:avLst/>
          </a:prstGeom>
          <a:noFill/>
        </p:spPr>
        <p:txBody>
          <a:bodyPr wrap="none" lIns="0" tIns="0" rIns="0" bIns="0" rtlCol="0">
            <a:spAutoFit/>
          </a:bodyPr>
          <a:lstStyle/>
          <a:p>
            <a:pPr marL="121920" lvl="1" indent="-121920" algn="ctr">
              <a:buFont typeface="Arial" panose="020B0604020202020204" pitchFamily="34" charset="0"/>
              <a:buChar char="•"/>
            </a:pPr>
            <a:r>
              <a:rPr lang="zh-CN" altLang="en-US" sz="1000" dirty="0">
                <a:solidFill>
                  <a:schemeClr val="bg1"/>
                </a:solidFill>
                <a:cs typeface="+mn-ea"/>
                <a:sym typeface="+mn-lt"/>
              </a:rPr>
              <a:t>添加相关标题文字</a:t>
            </a:r>
            <a:endParaRPr lang="en-US" altLang="zh-CN" sz="1000" dirty="0">
              <a:solidFill>
                <a:schemeClr val="bg1"/>
              </a:solidFill>
              <a:cs typeface="+mn-ea"/>
              <a:sym typeface="+mn-lt"/>
            </a:endParaRPr>
          </a:p>
        </p:txBody>
      </p:sp>
      <p:sp>
        <p:nvSpPr>
          <p:cNvPr id="12" name="TextBox 11"/>
          <p:cNvSpPr txBox="1"/>
          <p:nvPr/>
        </p:nvSpPr>
        <p:spPr>
          <a:xfrm>
            <a:off x="5212621" y="2986061"/>
            <a:ext cx="1149033" cy="153888"/>
          </a:xfrm>
          <a:prstGeom prst="rect">
            <a:avLst/>
          </a:prstGeom>
          <a:noFill/>
        </p:spPr>
        <p:txBody>
          <a:bodyPr wrap="none" lIns="0" tIns="0" rIns="0" bIns="0" rtlCol="0">
            <a:spAutoFit/>
          </a:bodyPr>
          <a:lstStyle/>
          <a:p>
            <a:pPr marL="121920" lvl="1" indent="-121920" algn="ctr">
              <a:buFont typeface="Arial" panose="020B0604020202020204" pitchFamily="34" charset="0"/>
              <a:buChar char="•"/>
            </a:pPr>
            <a:r>
              <a:rPr lang="zh-CN" altLang="en-US" sz="1000" dirty="0">
                <a:solidFill>
                  <a:schemeClr val="bg1"/>
                </a:solidFill>
                <a:cs typeface="+mn-ea"/>
                <a:sym typeface="+mn-lt"/>
              </a:rPr>
              <a:t>添加相关标题文字</a:t>
            </a:r>
            <a:endParaRPr lang="en-US" altLang="zh-CN" sz="1000" dirty="0">
              <a:solidFill>
                <a:schemeClr val="bg1"/>
              </a:solidFill>
              <a:cs typeface="+mn-ea"/>
              <a:sym typeface="+mn-lt"/>
            </a:endParaRPr>
          </a:p>
        </p:txBody>
      </p:sp>
      <p:sp>
        <p:nvSpPr>
          <p:cNvPr id="13" name="TextBox 12"/>
          <p:cNvSpPr txBox="1"/>
          <p:nvPr/>
        </p:nvSpPr>
        <p:spPr>
          <a:xfrm>
            <a:off x="3417561" y="2986061"/>
            <a:ext cx="1149033" cy="153888"/>
          </a:xfrm>
          <a:prstGeom prst="rect">
            <a:avLst/>
          </a:prstGeom>
          <a:noFill/>
        </p:spPr>
        <p:txBody>
          <a:bodyPr wrap="none" lIns="0" tIns="0" rIns="0" bIns="0" rtlCol="0">
            <a:spAutoFit/>
          </a:bodyPr>
          <a:lstStyle/>
          <a:p>
            <a:pPr marL="121920" lvl="1" indent="-121920" algn="ctr">
              <a:buFont typeface="Arial" panose="020B0604020202020204" pitchFamily="34" charset="0"/>
              <a:buChar char="•"/>
            </a:pPr>
            <a:r>
              <a:rPr lang="zh-CN" altLang="en-US" sz="1000" dirty="0">
                <a:solidFill>
                  <a:schemeClr val="bg1"/>
                </a:solidFill>
                <a:cs typeface="+mn-ea"/>
                <a:sym typeface="+mn-lt"/>
              </a:rPr>
              <a:t>添加相关标题文字</a:t>
            </a:r>
            <a:endParaRPr lang="en-US" altLang="zh-CN" sz="1000" dirty="0">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4000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1500" fill="hold"/>
                                        <p:tgtEl>
                                          <p:spTgt spid="8"/>
                                        </p:tgtEl>
                                        <p:attrNameLst>
                                          <p:attrName>ppt_x</p:attrName>
                                        </p:attrNameLst>
                                      </p:cBhvr>
                                      <p:tavLst>
                                        <p:tav tm="0">
                                          <p:val>
                                            <p:strVal val="#ppt_x"/>
                                          </p:val>
                                        </p:tav>
                                        <p:tav tm="100000">
                                          <p:val>
                                            <p:strVal val="#ppt_x"/>
                                          </p:val>
                                        </p:tav>
                                      </p:tavLst>
                                    </p:anim>
                                    <p:anim calcmode="lin" valueType="num">
                                      <p:cBhvr additive="base">
                                        <p:cTn id="8" dur="1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6" presetClass="entr" presetSubtype="0" fill="hold" grpId="0" nodeType="click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 by="(-#ppt_w*2)" calcmode="lin" valueType="num">
                                      <p:cBhvr rctx="PPT">
                                        <p:cTn id="13" dur="500" autoRev="1" fill="hold">
                                          <p:stCondLst>
                                            <p:cond delay="0"/>
                                          </p:stCondLst>
                                        </p:cTn>
                                        <p:tgtEl>
                                          <p:spTgt spid="9"/>
                                        </p:tgtEl>
                                        <p:attrNameLst>
                                          <p:attrName>ppt_w</p:attrName>
                                        </p:attrNameLst>
                                      </p:cBhvr>
                                    </p:anim>
                                    <p:anim by="(#ppt_w*0.50)" calcmode="lin" valueType="num">
                                      <p:cBhvr>
                                        <p:cTn id="14" dur="500" decel="50000" autoRev="1" fill="hold">
                                          <p:stCondLst>
                                            <p:cond delay="0"/>
                                          </p:stCondLst>
                                        </p:cTn>
                                        <p:tgtEl>
                                          <p:spTgt spid="9"/>
                                        </p:tgtEl>
                                        <p:attrNameLst>
                                          <p:attrName>ppt_x</p:attrName>
                                        </p:attrNameLst>
                                      </p:cBhvr>
                                    </p:anim>
                                    <p:anim from="(-#ppt_h/2)" to="(#ppt_y)" calcmode="lin" valueType="num">
                                      <p:cBhvr>
                                        <p:cTn id="15" dur="1000" fill="hold">
                                          <p:stCondLst>
                                            <p:cond delay="0"/>
                                          </p:stCondLst>
                                        </p:cTn>
                                        <p:tgtEl>
                                          <p:spTgt spid="9"/>
                                        </p:tgtEl>
                                        <p:attrNameLst>
                                          <p:attrName>ppt_y</p:attrName>
                                        </p:attrNameLst>
                                      </p:cBhvr>
                                    </p:anim>
                                    <p:animRot by="21600000">
                                      <p:cBhvr>
                                        <p:cTn id="16" dur="1000" fill="hold">
                                          <p:stCondLst>
                                            <p:cond delay="0"/>
                                          </p:stCondLst>
                                        </p:cTn>
                                        <p:tgtEl>
                                          <p:spTgt spid="9"/>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500" fill="hold"/>
                                        <p:tgtEl>
                                          <p:spTgt spid="12"/>
                                        </p:tgtEl>
                                        <p:attrNameLst>
                                          <p:attrName>ppt_x</p:attrName>
                                        </p:attrNameLst>
                                      </p:cBhvr>
                                      <p:tavLst>
                                        <p:tav tm="0">
                                          <p:val>
                                            <p:strVal val="#ppt_x"/>
                                          </p:val>
                                        </p:tav>
                                        <p:tav tm="100000">
                                          <p:val>
                                            <p:strVal val="#ppt_x"/>
                                          </p:val>
                                        </p:tav>
                                      </p:tavLst>
                                    </p:anim>
                                    <p:anim calcmode="lin" valueType="num">
                                      <p:cBhvr additive="base">
                                        <p:cTn id="30" dur="500" fill="hold"/>
                                        <p:tgtEl>
                                          <p:spTgt spid="12"/>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500" fill="hold"/>
                                        <p:tgtEl>
                                          <p:spTgt spid="13"/>
                                        </p:tgtEl>
                                        <p:attrNameLst>
                                          <p:attrName>ppt_x</p:attrName>
                                        </p:attrNameLst>
                                      </p:cBhvr>
                                      <p:tavLst>
                                        <p:tav tm="0">
                                          <p:val>
                                            <p:strVal val="#ppt_x"/>
                                          </p:val>
                                        </p:tav>
                                        <p:tav tm="100000">
                                          <p:val>
                                            <p:strVal val="#ppt_x"/>
                                          </p:val>
                                        </p:tav>
                                      </p:tavLst>
                                    </p:anim>
                                    <p:anim calcmode="lin" valueType="num">
                                      <p:cBhvr additive="base">
                                        <p:cTn id="3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down)">
                                      <p:cBhvr>
                                        <p:cTn id="3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直接连接符 16"/>
          <p:cNvCxnSpPr/>
          <p:nvPr/>
        </p:nvCxnSpPr>
        <p:spPr>
          <a:xfrm>
            <a:off x="954913" y="1811494"/>
            <a:ext cx="0" cy="1781785"/>
          </a:xfrm>
          <a:prstGeom prst="line">
            <a:avLst/>
          </a:prstGeom>
          <a:ln>
            <a:solidFill>
              <a:schemeClr val="bg1">
                <a:lumMod val="50000"/>
              </a:schemeClr>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8" name="标题 4"/>
          <p:cNvSpPr txBox="1"/>
          <p:nvPr/>
        </p:nvSpPr>
        <p:spPr>
          <a:xfrm>
            <a:off x="1062939" y="1703507"/>
            <a:ext cx="1404339"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2000" b="1" dirty="0">
                <a:solidFill>
                  <a:schemeClr val="bg1">
                    <a:lumMod val="65000"/>
                  </a:schemeClr>
                </a:solidFill>
                <a:latin typeface="+mn-lt"/>
                <a:ea typeface="+mn-ea"/>
                <a:cs typeface="+mn-ea"/>
                <a:sym typeface="+mn-lt"/>
              </a:rPr>
              <a:t>75%</a:t>
            </a:r>
          </a:p>
        </p:txBody>
      </p:sp>
      <p:sp>
        <p:nvSpPr>
          <p:cNvPr id="19" name="标题 4"/>
          <p:cNvSpPr txBox="1"/>
          <p:nvPr/>
        </p:nvSpPr>
        <p:spPr>
          <a:xfrm>
            <a:off x="1062939" y="2081461"/>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20" name="标题 4"/>
          <p:cNvSpPr txBox="1"/>
          <p:nvPr/>
        </p:nvSpPr>
        <p:spPr>
          <a:xfrm>
            <a:off x="1062939" y="2297435"/>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21" name="标题 4"/>
          <p:cNvSpPr txBox="1"/>
          <p:nvPr/>
        </p:nvSpPr>
        <p:spPr>
          <a:xfrm>
            <a:off x="1062939" y="2513409"/>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22" name="标题 4"/>
          <p:cNvSpPr txBox="1"/>
          <p:nvPr/>
        </p:nvSpPr>
        <p:spPr>
          <a:xfrm>
            <a:off x="1062939" y="2729383"/>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23" name="标题 4"/>
          <p:cNvSpPr txBox="1"/>
          <p:nvPr/>
        </p:nvSpPr>
        <p:spPr>
          <a:xfrm>
            <a:off x="1062939" y="2945357"/>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24" name="矩形 23"/>
          <p:cNvSpPr/>
          <p:nvPr/>
        </p:nvSpPr>
        <p:spPr>
          <a:xfrm>
            <a:off x="900900" y="3431298"/>
            <a:ext cx="1728417" cy="3239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cs typeface="+mn-ea"/>
              <a:sym typeface="+mn-lt"/>
            </a:endParaRPr>
          </a:p>
        </p:txBody>
      </p:sp>
      <p:sp>
        <p:nvSpPr>
          <p:cNvPr id="25" name="Freeform 34"/>
          <p:cNvSpPr>
            <a:spLocks noEditPoints="1"/>
          </p:cNvSpPr>
          <p:nvPr/>
        </p:nvSpPr>
        <p:spPr bwMode="auto">
          <a:xfrm>
            <a:off x="1008926" y="3485552"/>
            <a:ext cx="214340" cy="215454"/>
          </a:xfrm>
          <a:custGeom>
            <a:avLst/>
            <a:gdLst>
              <a:gd name="T0" fmla="*/ 180 w 199"/>
              <a:gd name="T1" fmla="*/ 80 h 199"/>
              <a:gd name="T2" fmla="*/ 118 w 199"/>
              <a:gd name="T3" fmla="*/ 19 h 199"/>
              <a:gd name="T4" fmla="*/ 137 w 199"/>
              <a:gd name="T5" fmla="*/ 0 h 199"/>
              <a:gd name="T6" fmla="*/ 199 w 199"/>
              <a:gd name="T7" fmla="*/ 62 h 199"/>
              <a:gd name="T8" fmla="*/ 180 w 199"/>
              <a:gd name="T9" fmla="*/ 80 h 199"/>
              <a:gd name="T10" fmla="*/ 162 w 199"/>
              <a:gd name="T11" fmla="*/ 98 h 199"/>
              <a:gd name="T12" fmla="*/ 160 w 199"/>
              <a:gd name="T13" fmla="*/ 99 h 199"/>
              <a:gd name="T14" fmla="*/ 149 w 199"/>
              <a:gd name="T15" fmla="*/ 99 h 199"/>
              <a:gd name="T16" fmla="*/ 137 w 199"/>
              <a:gd name="T17" fmla="*/ 99 h 199"/>
              <a:gd name="T18" fmla="*/ 124 w 199"/>
              <a:gd name="T19" fmla="*/ 149 h 199"/>
              <a:gd name="T20" fmla="*/ 25 w 199"/>
              <a:gd name="T21" fmla="*/ 199 h 199"/>
              <a:gd name="T22" fmla="*/ 13 w 199"/>
              <a:gd name="T23" fmla="*/ 199 h 199"/>
              <a:gd name="T24" fmla="*/ 52 w 199"/>
              <a:gd name="T25" fmla="*/ 159 h 199"/>
              <a:gd name="T26" fmla="*/ 62 w 199"/>
              <a:gd name="T27" fmla="*/ 161 h 199"/>
              <a:gd name="T28" fmla="*/ 87 w 199"/>
              <a:gd name="T29" fmla="*/ 137 h 199"/>
              <a:gd name="T30" fmla="*/ 62 w 199"/>
              <a:gd name="T31" fmla="*/ 112 h 199"/>
              <a:gd name="T32" fmla="*/ 37 w 199"/>
              <a:gd name="T33" fmla="*/ 137 h 199"/>
              <a:gd name="T34" fmla="*/ 40 w 199"/>
              <a:gd name="T35" fmla="*/ 147 h 199"/>
              <a:gd name="T36" fmla="*/ 0 w 199"/>
              <a:gd name="T37" fmla="*/ 186 h 199"/>
              <a:gd name="T38" fmla="*/ 0 w 199"/>
              <a:gd name="T39" fmla="*/ 174 h 199"/>
              <a:gd name="T40" fmla="*/ 50 w 199"/>
              <a:gd name="T41" fmla="*/ 75 h 199"/>
              <a:gd name="T42" fmla="*/ 100 w 199"/>
              <a:gd name="T43" fmla="*/ 62 h 199"/>
              <a:gd name="T44" fmla="*/ 100 w 199"/>
              <a:gd name="T45" fmla="*/ 50 h 199"/>
              <a:gd name="T46" fmla="*/ 100 w 199"/>
              <a:gd name="T47" fmla="*/ 38 h 199"/>
              <a:gd name="T48" fmla="*/ 100 w 199"/>
              <a:gd name="T49" fmla="*/ 37 h 199"/>
              <a:gd name="T50" fmla="*/ 106 w 199"/>
              <a:gd name="T51" fmla="*/ 31 h 199"/>
              <a:gd name="T52" fmla="*/ 167 w 199"/>
              <a:gd name="T53" fmla="*/ 93 h 199"/>
              <a:gd name="T54" fmla="*/ 162 w 199"/>
              <a:gd name="T55" fmla="*/ 98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99" h="199">
                <a:moveTo>
                  <a:pt x="180" y="80"/>
                </a:moveTo>
                <a:cubicBezTo>
                  <a:pt x="118" y="19"/>
                  <a:pt x="118" y="19"/>
                  <a:pt x="118" y="19"/>
                </a:cubicBezTo>
                <a:cubicBezTo>
                  <a:pt x="137" y="0"/>
                  <a:pt x="137" y="0"/>
                  <a:pt x="137" y="0"/>
                </a:cubicBezTo>
                <a:cubicBezTo>
                  <a:pt x="199" y="62"/>
                  <a:pt x="199" y="62"/>
                  <a:pt x="199" y="62"/>
                </a:cubicBezTo>
                <a:lnTo>
                  <a:pt x="180" y="80"/>
                </a:lnTo>
                <a:close/>
                <a:moveTo>
                  <a:pt x="162" y="98"/>
                </a:moveTo>
                <a:cubicBezTo>
                  <a:pt x="161" y="99"/>
                  <a:pt x="161" y="99"/>
                  <a:pt x="160" y="99"/>
                </a:cubicBezTo>
                <a:cubicBezTo>
                  <a:pt x="149" y="99"/>
                  <a:pt x="149" y="99"/>
                  <a:pt x="149" y="99"/>
                </a:cubicBezTo>
                <a:cubicBezTo>
                  <a:pt x="137" y="99"/>
                  <a:pt x="137" y="99"/>
                  <a:pt x="137" y="99"/>
                </a:cubicBezTo>
                <a:cubicBezTo>
                  <a:pt x="124" y="149"/>
                  <a:pt x="124" y="149"/>
                  <a:pt x="124" y="149"/>
                </a:cubicBezTo>
                <a:cubicBezTo>
                  <a:pt x="25" y="199"/>
                  <a:pt x="25" y="199"/>
                  <a:pt x="25" y="199"/>
                </a:cubicBezTo>
                <a:cubicBezTo>
                  <a:pt x="13" y="199"/>
                  <a:pt x="13" y="199"/>
                  <a:pt x="13" y="199"/>
                </a:cubicBezTo>
                <a:cubicBezTo>
                  <a:pt x="52" y="159"/>
                  <a:pt x="52" y="159"/>
                  <a:pt x="52" y="159"/>
                </a:cubicBezTo>
                <a:cubicBezTo>
                  <a:pt x="55" y="161"/>
                  <a:pt x="59" y="161"/>
                  <a:pt x="62" y="161"/>
                </a:cubicBezTo>
                <a:cubicBezTo>
                  <a:pt x="76" y="161"/>
                  <a:pt x="87" y="150"/>
                  <a:pt x="87" y="137"/>
                </a:cubicBezTo>
                <a:cubicBezTo>
                  <a:pt x="87" y="123"/>
                  <a:pt x="76" y="112"/>
                  <a:pt x="62" y="112"/>
                </a:cubicBezTo>
                <a:cubicBezTo>
                  <a:pt x="49" y="112"/>
                  <a:pt x="37" y="123"/>
                  <a:pt x="37" y="137"/>
                </a:cubicBezTo>
                <a:cubicBezTo>
                  <a:pt x="37" y="140"/>
                  <a:pt x="38" y="144"/>
                  <a:pt x="40" y="147"/>
                </a:cubicBezTo>
                <a:cubicBezTo>
                  <a:pt x="0" y="186"/>
                  <a:pt x="0" y="186"/>
                  <a:pt x="0" y="186"/>
                </a:cubicBezTo>
                <a:cubicBezTo>
                  <a:pt x="0" y="174"/>
                  <a:pt x="0" y="174"/>
                  <a:pt x="0" y="174"/>
                </a:cubicBezTo>
                <a:cubicBezTo>
                  <a:pt x="50" y="75"/>
                  <a:pt x="50" y="75"/>
                  <a:pt x="50" y="75"/>
                </a:cubicBezTo>
                <a:cubicBezTo>
                  <a:pt x="100" y="62"/>
                  <a:pt x="100" y="62"/>
                  <a:pt x="100" y="62"/>
                </a:cubicBezTo>
                <a:cubicBezTo>
                  <a:pt x="100" y="50"/>
                  <a:pt x="100" y="50"/>
                  <a:pt x="100" y="50"/>
                </a:cubicBezTo>
                <a:cubicBezTo>
                  <a:pt x="100" y="38"/>
                  <a:pt x="100" y="38"/>
                  <a:pt x="100" y="38"/>
                </a:cubicBezTo>
                <a:cubicBezTo>
                  <a:pt x="100" y="37"/>
                  <a:pt x="100" y="37"/>
                  <a:pt x="100" y="37"/>
                </a:cubicBezTo>
                <a:cubicBezTo>
                  <a:pt x="106" y="31"/>
                  <a:pt x="106" y="31"/>
                  <a:pt x="106" y="31"/>
                </a:cubicBezTo>
                <a:cubicBezTo>
                  <a:pt x="167" y="93"/>
                  <a:pt x="167" y="93"/>
                  <a:pt x="167" y="93"/>
                </a:cubicBezTo>
                <a:lnTo>
                  <a:pt x="162" y="98"/>
                </a:lnTo>
                <a:close/>
              </a:path>
            </a:pathLst>
          </a:custGeom>
          <a:solidFill>
            <a:schemeClr val="bg1"/>
          </a:solidFill>
          <a:ln>
            <a:noFill/>
          </a:ln>
        </p:spPr>
        <p:txBody>
          <a:bodyPr vert="horz" wrap="square" lIns="68571" tIns="34285" rIns="68571" bIns="34285" numCol="1" anchor="t" anchorCtr="0" compatLnSpc="1"/>
          <a:lstStyle/>
          <a:p>
            <a:endParaRPr lang="zh-CN" altLang="en-US">
              <a:cs typeface="+mn-ea"/>
              <a:sym typeface="+mn-lt"/>
            </a:endParaRPr>
          </a:p>
        </p:txBody>
      </p:sp>
      <p:sp>
        <p:nvSpPr>
          <p:cNvPr id="26" name="标题 4"/>
          <p:cNvSpPr txBox="1"/>
          <p:nvPr/>
        </p:nvSpPr>
        <p:spPr>
          <a:xfrm>
            <a:off x="1333004" y="3431298"/>
            <a:ext cx="1296313" cy="323961"/>
          </a:xfrm>
          <a:prstGeom prst="rect">
            <a:avLst/>
          </a:prstGeom>
          <a:solidFill>
            <a:schemeClr val="accent1"/>
          </a:solidFill>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00" dirty="0">
                <a:solidFill>
                  <a:schemeClr val="bg1"/>
                </a:solidFill>
                <a:latin typeface="+mn-lt"/>
                <a:ea typeface="+mn-ea"/>
                <a:cs typeface="+mn-ea"/>
                <a:sym typeface="+mn-lt"/>
              </a:rPr>
              <a:t>计划完成情况</a:t>
            </a:r>
            <a:endParaRPr lang="en-US" altLang="zh-CN" sz="1400" dirty="0">
              <a:solidFill>
                <a:schemeClr val="bg1"/>
              </a:solidFill>
              <a:latin typeface="+mn-lt"/>
              <a:ea typeface="+mn-ea"/>
              <a:cs typeface="+mn-ea"/>
              <a:sym typeface="+mn-lt"/>
            </a:endParaRPr>
          </a:p>
        </p:txBody>
      </p:sp>
      <p:cxnSp>
        <p:nvCxnSpPr>
          <p:cNvPr id="27" name="直接连接符 26"/>
          <p:cNvCxnSpPr/>
          <p:nvPr/>
        </p:nvCxnSpPr>
        <p:spPr>
          <a:xfrm>
            <a:off x="2845369" y="1811494"/>
            <a:ext cx="0" cy="1781785"/>
          </a:xfrm>
          <a:prstGeom prst="line">
            <a:avLst/>
          </a:prstGeom>
          <a:ln>
            <a:solidFill>
              <a:schemeClr val="bg1">
                <a:lumMod val="50000"/>
              </a:schemeClr>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8" name="标题 4"/>
          <p:cNvSpPr txBox="1"/>
          <p:nvPr/>
        </p:nvSpPr>
        <p:spPr>
          <a:xfrm>
            <a:off x="2953395" y="1703507"/>
            <a:ext cx="1404339"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2000" b="1" dirty="0">
                <a:solidFill>
                  <a:schemeClr val="bg1">
                    <a:lumMod val="65000"/>
                  </a:schemeClr>
                </a:solidFill>
                <a:latin typeface="+mn-lt"/>
                <a:ea typeface="+mn-ea"/>
                <a:cs typeface="+mn-ea"/>
                <a:sym typeface="+mn-lt"/>
              </a:rPr>
              <a:t>5</a:t>
            </a:r>
            <a:r>
              <a:rPr lang="zh-CN" altLang="en-US" sz="2000" b="1" dirty="0">
                <a:solidFill>
                  <a:schemeClr val="bg1">
                    <a:lumMod val="65000"/>
                  </a:schemeClr>
                </a:solidFill>
                <a:latin typeface="+mn-lt"/>
                <a:ea typeface="+mn-ea"/>
                <a:cs typeface="+mn-ea"/>
                <a:sym typeface="+mn-lt"/>
              </a:rPr>
              <a:t>件</a:t>
            </a:r>
            <a:endParaRPr lang="en-US" altLang="zh-CN" sz="2000" b="1" dirty="0">
              <a:solidFill>
                <a:schemeClr val="bg1">
                  <a:lumMod val="65000"/>
                </a:schemeClr>
              </a:solidFill>
              <a:latin typeface="+mn-lt"/>
              <a:ea typeface="+mn-ea"/>
              <a:cs typeface="+mn-ea"/>
              <a:sym typeface="+mn-lt"/>
            </a:endParaRPr>
          </a:p>
        </p:txBody>
      </p:sp>
      <p:sp>
        <p:nvSpPr>
          <p:cNvPr id="29" name="标题 4"/>
          <p:cNvSpPr txBox="1"/>
          <p:nvPr/>
        </p:nvSpPr>
        <p:spPr>
          <a:xfrm>
            <a:off x="2953395" y="2081461"/>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30" name="标题 4"/>
          <p:cNvSpPr txBox="1"/>
          <p:nvPr/>
        </p:nvSpPr>
        <p:spPr>
          <a:xfrm>
            <a:off x="2953395" y="2297435"/>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31" name="标题 4"/>
          <p:cNvSpPr txBox="1"/>
          <p:nvPr/>
        </p:nvSpPr>
        <p:spPr>
          <a:xfrm>
            <a:off x="2953395" y="2513409"/>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32" name="标题 4"/>
          <p:cNvSpPr txBox="1"/>
          <p:nvPr/>
        </p:nvSpPr>
        <p:spPr>
          <a:xfrm>
            <a:off x="2953395" y="2729383"/>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33" name="标题 4"/>
          <p:cNvSpPr txBox="1"/>
          <p:nvPr/>
        </p:nvSpPr>
        <p:spPr>
          <a:xfrm>
            <a:off x="2953395" y="2945357"/>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34" name="矩形 33"/>
          <p:cNvSpPr/>
          <p:nvPr/>
        </p:nvSpPr>
        <p:spPr>
          <a:xfrm>
            <a:off x="2791356" y="3431298"/>
            <a:ext cx="1728417" cy="3239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cs typeface="+mn-ea"/>
              <a:sym typeface="+mn-lt"/>
            </a:endParaRPr>
          </a:p>
        </p:txBody>
      </p:sp>
      <p:sp>
        <p:nvSpPr>
          <p:cNvPr id="35" name="标题 4"/>
          <p:cNvSpPr txBox="1"/>
          <p:nvPr/>
        </p:nvSpPr>
        <p:spPr>
          <a:xfrm>
            <a:off x="3223460" y="3431298"/>
            <a:ext cx="1296313" cy="323961"/>
          </a:xfrm>
          <a:prstGeom prst="rect">
            <a:avLst/>
          </a:prstGeom>
          <a:solidFill>
            <a:schemeClr val="accent2"/>
          </a:solidFill>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00" dirty="0">
                <a:solidFill>
                  <a:schemeClr val="bg1"/>
                </a:solidFill>
                <a:latin typeface="+mn-lt"/>
                <a:ea typeface="+mn-ea"/>
                <a:cs typeface="+mn-ea"/>
                <a:sym typeface="+mn-lt"/>
              </a:rPr>
              <a:t>本年度大事件</a:t>
            </a:r>
            <a:endParaRPr lang="en-US" altLang="zh-CN" sz="1400" dirty="0">
              <a:solidFill>
                <a:schemeClr val="bg1"/>
              </a:solidFill>
              <a:latin typeface="+mn-lt"/>
              <a:ea typeface="+mn-ea"/>
              <a:cs typeface="+mn-ea"/>
              <a:sym typeface="+mn-lt"/>
            </a:endParaRPr>
          </a:p>
        </p:txBody>
      </p:sp>
      <p:cxnSp>
        <p:nvCxnSpPr>
          <p:cNvPr id="36" name="直接连接符 35"/>
          <p:cNvCxnSpPr/>
          <p:nvPr/>
        </p:nvCxnSpPr>
        <p:spPr>
          <a:xfrm>
            <a:off x="4735825" y="1811494"/>
            <a:ext cx="0" cy="1781785"/>
          </a:xfrm>
          <a:prstGeom prst="line">
            <a:avLst/>
          </a:prstGeom>
          <a:ln>
            <a:solidFill>
              <a:schemeClr val="bg1">
                <a:lumMod val="50000"/>
              </a:schemeClr>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7" name="标题 4"/>
          <p:cNvSpPr txBox="1"/>
          <p:nvPr/>
        </p:nvSpPr>
        <p:spPr>
          <a:xfrm>
            <a:off x="4843851" y="1703507"/>
            <a:ext cx="1404339"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2000" b="1" dirty="0">
                <a:solidFill>
                  <a:schemeClr val="bg1">
                    <a:lumMod val="65000"/>
                  </a:schemeClr>
                </a:solidFill>
                <a:latin typeface="+mn-lt"/>
                <a:ea typeface="+mn-ea"/>
                <a:cs typeface="+mn-ea"/>
                <a:sym typeface="+mn-lt"/>
              </a:rPr>
              <a:t>5</a:t>
            </a:r>
            <a:r>
              <a:rPr lang="zh-CN" altLang="en-US" sz="2000" b="1" dirty="0">
                <a:solidFill>
                  <a:schemeClr val="bg1">
                    <a:lumMod val="65000"/>
                  </a:schemeClr>
                </a:solidFill>
                <a:latin typeface="+mn-lt"/>
                <a:ea typeface="+mn-ea"/>
                <a:cs typeface="+mn-ea"/>
                <a:sym typeface="+mn-lt"/>
              </a:rPr>
              <a:t>项</a:t>
            </a:r>
            <a:endParaRPr lang="en-US" altLang="zh-CN" sz="2000" b="1" dirty="0">
              <a:solidFill>
                <a:schemeClr val="bg1">
                  <a:lumMod val="65000"/>
                </a:schemeClr>
              </a:solidFill>
              <a:latin typeface="+mn-lt"/>
              <a:ea typeface="+mn-ea"/>
              <a:cs typeface="+mn-ea"/>
              <a:sym typeface="+mn-lt"/>
            </a:endParaRPr>
          </a:p>
        </p:txBody>
      </p:sp>
      <p:sp>
        <p:nvSpPr>
          <p:cNvPr id="38" name="标题 4"/>
          <p:cNvSpPr txBox="1"/>
          <p:nvPr/>
        </p:nvSpPr>
        <p:spPr>
          <a:xfrm>
            <a:off x="4843851" y="2081461"/>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39" name="标题 4"/>
          <p:cNvSpPr txBox="1"/>
          <p:nvPr/>
        </p:nvSpPr>
        <p:spPr>
          <a:xfrm>
            <a:off x="4843851" y="2297435"/>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40" name="标题 4"/>
          <p:cNvSpPr txBox="1"/>
          <p:nvPr/>
        </p:nvSpPr>
        <p:spPr>
          <a:xfrm>
            <a:off x="4843851" y="2513409"/>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41" name="标题 4"/>
          <p:cNvSpPr txBox="1"/>
          <p:nvPr/>
        </p:nvSpPr>
        <p:spPr>
          <a:xfrm>
            <a:off x="4843851" y="2729383"/>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42" name="标题 4"/>
          <p:cNvSpPr txBox="1"/>
          <p:nvPr/>
        </p:nvSpPr>
        <p:spPr>
          <a:xfrm>
            <a:off x="4843851" y="2945357"/>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43" name="矩形 42"/>
          <p:cNvSpPr/>
          <p:nvPr/>
        </p:nvSpPr>
        <p:spPr>
          <a:xfrm>
            <a:off x="4681812" y="3431298"/>
            <a:ext cx="1728417" cy="32396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cs typeface="+mn-ea"/>
              <a:sym typeface="+mn-lt"/>
            </a:endParaRPr>
          </a:p>
        </p:txBody>
      </p:sp>
      <p:sp>
        <p:nvSpPr>
          <p:cNvPr id="44" name="标题 4"/>
          <p:cNvSpPr txBox="1"/>
          <p:nvPr/>
        </p:nvSpPr>
        <p:spPr>
          <a:xfrm>
            <a:off x="5113916" y="3431298"/>
            <a:ext cx="1296313" cy="323961"/>
          </a:xfrm>
          <a:prstGeom prst="rect">
            <a:avLst/>
          </a:prstGeom>
          <a:solidFill>
            <a:schemeClr val="accent3"/>
          </a:solidFill>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00" dirty="0">
                <a:solidFill>
                  <a:schemeClr val="bg1"/>
                </a:solidFill>
                <a:latin typeface="+mn-lt"/>
                <a:ea typeface="+mn-ea"/>
                <a:cs typeface="+mn-ea"/>
                <a:sym typeface="+mn-lt"/>
              </a:rPr>
              <a:t>获得各类奖项</a:t>
            </a:r>
            <a:endParaRPr lang="en-US" altLang="zh-CN" sz="1400" dirty="0">
              <a:solidFill>
                <a:schemeClr val="bg1"/>
              </a:solidFill>
              <a:latin typeface="+mn-lt"/>
              <a:ea typeface="+mn-ea"/>
              <a:cs typeface="+mn-ea"/>
              <a:sym typeface="+mn-lt"/>
            </a:endParaRPr>
          </a:p>
        </p:txBody>
      </p:sp>
      <p:cxnSp>
        <p:nvCxnSpPr>
          <p:cNvPr id="45" name="直接连接符 44"/>
          <p:cNvCxnSpPr/>
          <p:nvPr/>
        </p:nvCxnSpPr>
        <p:spPr>
          <a:xfrm>
            <a:off x="6626281" y="1811494"/>
            <a:ext cx="0" cy="1781785"/>
          </a:xfrm>
          <a:prstGeom prst="line">
            <a:avLst/>
          </a:prstGeom>
          <a:ln>
            <a:solidFill>
              <a:schemeClr val="bg1">
                <a:lumMod val="50000"/>
              </a:schemeClr>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46" name="标题 4"/>
          <p:cNvSpPr txBox="1"/>
          <p:nvPr/>
        </p:nvSpPr>
        <p:spPr>
          <a:xfrm>
            <a:off x="6734307" y="1703507"/>
            <a:ext cx="1404339"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2000" b="1" dirty="0">
                <a:solidFill>
                  <a:schemeClr val="bg1">
                    <a:lumMod val="65000"/>
                  </a:schemeClr>
                </a:solidFill>
                <a:latin typeface="+mn-lt"/>
                <a:ea typeface="+mn-ea"/>
                <a:cs typeface="+mn-ea"/>
                <a:sym typeface="+mn-lt"/>
              </a:rPr>
              <a:t>5000</a:t>
            </a:r>
            <a:r>
              <a:rPr lang="zh-CN" altLang="en-US" sz="2000" b="1" dirty="0">
                <a:solidFill>
                  <a:schemeClr val="bg1">
                    <a:lumMod val="65000"/>
                  </a:schemeClr>
                </a:solidFill>
                <a:latin typeface="+mn-lt"/>
                <a:ea typeface="+mn-ea"/>
                <a:cs typeface="+mn-ea"/>
                <a:sym typeface="+mn-lt"/>
              </a:rPr>
              <a:t>万</a:t>
            </a:r>
            <a:endParaRPr lang="en-US" altLang="zh-CN" sz="2000" b="1" dirty="0">
              <a:solidFill>
                <a:schemeClr val="bg1">
                  <a:lumMod val="65000"/>
                </a:schemeClr>
              </a:solidFill>
              <a:latin typeface="+mn-lt"/>
              <a:ea typeface="+mn-ea"/>
              <a:cs typeface="+mn-ea"/>
              <a:sym typeface="+mn-lt"/>
            </a:endParaRPr>
          </a:p>
        </p:txBody>
      </p:sp>
      <p:sp>
        <p:nvSpPr>
          <p:cNvPr id="47" name="标题 4"/>
          <p:cNvSpPr txBox="1"/>
          <p:nvPr/>
        </p:nvSpPr>
        <p:spPr>
          <a:xfrm>
            <a:off x="6734307" y="2081461"/>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48" name="标题 4"/>
          <p:cNvSpPr txBox="1"/>
          <p:nvPr/>
        </p:nvSpPr>
        <p:spPr>
          <a:xfrm>
            <a:off x="6734307" y="2297435"/>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49" name="标题 4"/>
          <p:cNvSpPr txBox="1"/>
          <p:nvPr/>
        </p:nvSpPr>
        <p:spPr>
          <a:xfrm>
            <a:off x="6734307" y="2513409"/>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50" name="标题 4"/>
          <p:cNvSpPr txBox="1"/>
          <p:nvPr/>
        </p:nvSpPr>
        <p:spPr>
          <a:xfrm>
            <a:off x="6734307" y="2729383"/>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51" name="标题 4"/>
          <p:cNvSpPr txBox="1"/>
          <p:nvPr/>
        </p:nvSpPr>
        <p:spPr>
          <a:xfrm>
            <a:off x="6734307" y="2945357"/>
            <a:ext cx="1620391" cy="48594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200" dirty="0">
                <a:solidFill>
                  <a:schemeClr val="bg1">
                    <a:lumMod val="65000"/>
                  </a:schemeClr>
                </a:solidFill>
                <a:latin typeface="+mn-lt"/>
                <a:ea typeface="+mn-ea"/>
                <a:cs typeface="+mn-ea"/>
                <a:sym typeface="+mn-lt"/>
              </a:rPr>
              <a:t>单击此处添加文本</a:t>
            </a:r>
            <a:endParaRPr lang="en-US" altLang="zh-CN" sz="1200" dirty="0">
              <a:solidFill>
                <a:schemeClr val="bg1">
                  <a:lumMod val="65000"/>
                </a:schemeClr>
              </a:solidFill>
              <a:latin typeface="+mn-lt"/>
              <a:ea typeface="+mn-ea"/>
              <a:cs typeface="+mn-ea"/>
              <a:sym typeface="+mn-lt"/>
            </a:endParaRPr>
          </a:p>
        </p:txBody>
      </p:sp>
      <p:sp>
        <p:nvSpPr>
          <p:cNvPr id="52" name="矩形 51"/>
          <p:cNvSpPr/>
          <p:nvPr/>
        </p:nvSpPr>
        <p:spPr>
          <a:xfrm>
            <a:off x="6572268" y="3431298"/>
            <a:ext cx="1728417" cy="3239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rtlCol="0" anchor="ctr"/>
          <a:lstStyle/>
          <a:p>
            <a:pPr algn="ctr"/>
            <a:endParaRPr lang="zh-CN" altLang="en-US">
              <a:cs typeface="+mn-ea"/>
              <a:sym typeface="+mn-lt"/>
            </a:endParaRPr>
          </a:p>
        </p:txBody>
      </p:sp>
      <p:sp>
        <p:nvSpPr>
          <p:cNvPr id="53" name="标题 4"/>
          <p:cNvSpPr txBox="1"/>
          <p:nvPr/>
        </p:nvSpPr>
        <p:spPr>
          <a:xfrm>
            <a:off x="7004372" y="3431298"/>
            <a:ext cx="1296313" cy="323961"/>
          </a:xfrm>
          <a:prstGeom prst="rect">
            <a:avLst/>
          </a:prstGeom>
        </p:spPr>
        <p:txBody>
          <a:bodyPr vert="horz" lIns="68571" tIns="34285" rIns="68571" bIns="34285"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00" dirty="0">
                <a:solidFill>
                  <a:schemeClr val="bg1"/>
                </a:solidFill>
                <a:latin typeface="+mn-lt"/>
                <a:ea typeface="+mn-ea"/>
                <a:cs typeface="+mn-ea"/>
                <a:sym typeface="+mn-lt"/>
              </a:rPr>
              <a:t>年度销售额</a:t>
            </a:r>
            <a:endParaRPr lang="en-US" altLang="zh-CN" sz="1400" dirty="0">
              <a:solidFill>
                <a:schemeClr val="bg1"/>
              </a:solidFill>
              <a:latin typeface="+mn-lt"/>
              <a:ea typeface="+mn-ea"/>
              <a:cs typeface="+mn-ea"/>
              <a:sym typeface="+mn-lt"/>
            </a:endParaRPr>
          </a:p>
        </p:txBody>
      </p:sp>
      <p:sp>
        <p:nvSpPr>
          <p:cNvPr id="54" name="Freeform 63"/>
          <p:cNvSpPr>
            <a:spLocks noEditPoints="1"/>
          </p:cNvSpPr>
          <p:nvPr/>
        </p:nvSpPr>
        <p:spPr bwMode="auto">
          <a:xfrm>
            <a:off x="2899382" y="3509598"/>
            <a:ext cx="210768" cy="220215"/>
          </a:xfrm>
          <a:custGeom>
            <a:avLst/>
            <a:gdLst>
              <a:gd name="T0" fmla="*/ 17 w 195"/>
              <a:gd name="T1" fmla="*/ 103 h 203"/>
              <a:gd name="T2" fmla="*/ 17 w 195"/>
              <a:gd name="T3" fmla="*/ 45 h 203"/>
              <a:gd name="T4" fmla="*/ 0 w 195"/>
              <a:gd name="T5" fmla="*/ 74 h 203"/>
              <a:gd name="T6" fmla="*/ 17 w 195"/>
              <a:gd name="T7" fmla="*/ 103 h 203"/>
              <a:gd name="T8" fmla="*/ 29 w 195"/>
              <a:gd name="T9" fmla="*/ 112 h 203"/>
              <a:gd name="T10" fmla="*/ 77 w 195"/>
              <a:gd name="T11" fmla="*/ 112 h 203"/>
              <a:gd name="T12" fmla="*/ 77 w 195"/>
              <a:gd name="T13" fmla="*/ 40 h 203"/>
              <a:gd name="T14" fmla="*/ 29 w 195"/>
              <a:gd name="T15" fmla="*/ 40 h 203"/>
              <a:gd name="T16" fmla="*/ 21 w 195"/>
              <a:gd name="T17" fmla="*/ 48 h 203"/>
              <a:gd name="T18" fmla="*/ 21 w 195"/>
              <a:gd name="T19" fmla="*/ 104 h 203"/>
              <a:gd name="T20" fmla="*/ 29 w 195"/>
              <a:gd name="T21" fmla="*/ 112 h 203"/>
              <a:gd name="T22" fmla="*/ 161 w 195"/>
              <a:gd name="T23" fmla="*/ 13 h 203"/>
              <a:gd name="T24" fmla="*/ 81 w 195"/>
              <a:gd name="T25" fmla="*/ 40 h 203"/>
              <a:gd name="T26" fmla="*/ 81 w 195"/>
              <a:gd name="T27" fmla="*/ 113 h 203"/>
              <a:gd name="T28" fmla="*/ 161 w 195"/>
              <a:gd name="T29" fmla="*/ 140 h 203"/>
              <a:gd name="T30" fmla="*/ 161 w 195"/>
              <a:gd name="T31" fmla="*/ 13 h 203"/>
              <a:gd name="T32" fmla="*/ 89 w 195"/>
              <a:gd name="T33" fmla="*/ 68 h 203"/>
              <a:gd name="T34" fmla="*/ 89 w 195"/>
              <a:gd name="T35" fmla="*/ 52 h 203"/>
              <a:gd name="T36" fmla="*/ 154 w 195"/>
              <a:gd name="T37" fmla="*/ 29 h 203"/>
              <a:gd name="T38" fmla="*/ 89 w 195"/>
              <a:gd name="T39" fmla="*/ 68 h 203"/>
              <a:gd name="T40" fmla="*/ 177 w 195"/>
              <a:gd name="T41" fmla="*/ 0 h 203"/>
              <a:gd name="T42" fmla="*/ 165 w 195"/>
              <a:gd name="T43" fmla="*/ 0 h 203"/>
              <a:gd name="T44" fmla="*/ 165 w 195"/>
              <a:gd name="T45" fmla="*/ 152 h 203"/>
              <a:gd name="T46" fmla="*/ 177 w 195"/>
              <a:gd name="T47" fmla="*/ 152 h 203"/>
              <a:gd name="T48" fmla="*/ 177 w 195"/>
              <a:gd name="T49" fmla="*/ 0 h 203"/>
              <a:gd name="T50" fmla="*/ 195 w 195"/>
              <a:gd name="T51" fmla="*/ 75 h 203"/>
              <a:gd name="T52" fmla="*/ 181 w 195"/>
              <a:gd name="T53" fmla="*/ 54 h 203"/>
              <a:gd name="T54" fmla="*/ 181 w 195"/>
              <a:gd name="T55" fmla="*/ 96 h 203"/>
              <a:gd name="T56" fmla="*/ 195 w 195"/>
              <a:gd name="T57" fmla="*/ 75 h 203"/>
              <a:gd name="T58" fmla="*/ 65 w 195"/>
              <a:gd name="T59" fmla="*/ 116 h 203"/>
              <a:gd name="T60" fmla="*/ 29 w 195"/>
              <a:gd name="T61" fmla="*/ 116 h 203"/>
              <a:gd name="T62" fmla="*/ 41 w 195"/>
              <a:gd name="T63" fmla="*/ 186 h 203"/>
              <a:gd name="T64" fmla="*/ 65 w 195"/>
              <a:gd name="T65" fmla="*/ 180 h 203"/>
              <a:gd name="T66" fmla="*/ 65 w 195"/>
              <a:gd name="T67" fmla="*/ 11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5" h="203">
                <a:moveTo>
                  <a:pt x="17" y="103"/>
                </a:moveTo>
                <a:cubicBezTo>
                  <a:pt x="17" y="45"/>
                  <a:pt x="17" y="45"/>
                  <a:pt x="17" y="45"/>
                </a:cubicBezTo>
                <a:cubicBezTo>
                  <a:pt x="7" y="48"/>
                  <a:pt x="0" y="60"/>
                  <a:pt x="0" y="74"/>
                </a:cubicBezTo>
                <a:cubicBezTo>
                  <a:pt x="0" y="88"/>
                  <a:pt x="7" y="100"/>
                  <a:pt x="17" y="103"/>
                </a:cubicBezTo>
                <a:close/>
                <a:moveTo>
                  <a:pt x="29" y="112"/>
                </a:moveTo>
                <a:cubicBezTo>
                  <a:pt x="77" y="112"/>
                  <a:pt x="77" y="112"/>
                  <a:pt x="77" y="112"/>
                </a:cubicBezTo>
                <a:cubicBezTo>
                  <a:pt x="77" y="40"/>
                  <a:pt x="77" y="40"/>
                  <a:pt x="77" y="40"/>
                </a:cubicBezTo>
                <a:cubicBezTo>
                  <a:pt x="29" y="40"/>
                  <a:pt x="29" y="40"/>
                  <a:pt x="29" y="40"/>
                </a:cubicBezTo>
                <a:cubicBezTo>
                  <a:pt x="24" y="40"/>
                  <a:pt x="21" y="44"/>
                  <a:pt x="21" y="48"/>
                </a:cubicBezTo>
                <a:cubicBezTo>
                  <a:pt x="21" y="104"/>
                  <a:pt x="21" y="104"/>
                  <a:pt x="21" y="104"/>
                </a:cubicBezTo>
                <a:cubicBezTo>
                  <a:pt x="21" y="109"/>
                  <a:pt x="24" y="112"/>
                  <a:pt x="29" y="112"/>
                </a:cubicBezTo>
                <a:close/>
                <a:moveTo>
                  <a:pt x="161" y="13"/>
                </a:moveTo>
                <a:cubicBezTo>
                  <a:pt x="161" y="13"/>
                  <a:pt x="122" y="40"/>
                  <a:pt x="81" y="40"/>
                </a:cubicBezTo>
                <a:cubicBezTo>
                  <a:pt x="81" y="57"/>
                  <a:pt x="81" y="107"/>
                  <a:pt x="81" y="113"/>
                </a:cubicBezTo>
                <a:cubicBezTo>
                  <a:pt x="122" y="113"/>
                  <a:pt x="161" y="140"/>
                  <a:pt x="161" y="140"/>
                </a:cubicBezTo>
                <a:lnTo>
                  <a:pt x="161" y="13"/>
                </a:lnTo>
                <a:close/>
                <a:moveTo>
                  <a:pt x="89" y="68"/>
                </a:moveTo>
                <a:cubicBezTo>
                  <a:pt x="89" y="52"/>
                  <a:pt x="89" y="52"/>
                  <a:pt x="89" y="52"/>
                </a:cubicBezTo>
                <a:cubicBezTo>
                  <a:pt x="89" y="52"/>
                  <a:pt x="124" y="54"/>
                  <a:pt x="154" y="29"/>
                </a:cubicBezTo>
                <a:cubicBezTo>
                  <a:pt x="154" y="53"/>
                  <a:pt x="89" y="68"/>
                  <a:pt x="89" y="68"/>
                </a:cubicBezTo>
                <a:close/>
                <a:moveTo>
                  <a:pt x="177" y="0"/>
                </a:moveTo>
                <a:cubicBezTo>
                  <a:pt x="165" y="0"/>
                  <a:pt x="165" y="0"/>
                  <a:pt x="165" y="0"/>
                </a:cubicBezTo>
                <a:cubicBezTo>
                  <a:pt x="165" y="152"/>
                  <a:pt x="165" y="152"/>
                  <a:pt x="165" y="152"/>
                </a:cubicBezTo>
                <a:cubicBezTo>
                  <a:pt x="177" y="152"/>
                  <a:pt x="177" y="152"/>
                  <a:pt x="177" y="152"/>
                </a:cubicBezTo>
                <a:lnTo>
                  <a:pt x="177" y="0"/>
                </a:lnTo>
                <a:close/>
                <a:moveTo>
                  <a:pt x="195" y="75"/>
                </a:moveTo>
                <a:cubicBezTo>
                  <a:pt x="195" y="66"/>
                  <a:pt x="189" y="58"/>
                  <a:pt x="181" y="54"/>
                </a:cubicBezTo>
                <a:cubicBezTo>
                  <a:pt x="181" y="96"/>
                  <a:pt x="181" y="96"/>
                  <a:pt x="181" y="96"/>
                </a:cubicBezTo>
                <a:cubicBezTo>
                  <a:pt x="189" y="92"/>
                  <a:pt x="195" y="84"/>
                  <a:pt x="195" y="75"/>
                </a:cubicBezTo>
                <a:close/>
                <a:moveTo>
                  <a:pt x="65" y="116"/>
                </a:moveTo>
                <a:cubicBezTo>
                  <a:pt x="62" y="116"/>
                  <a:pt x="29" y="116"/>
                  <a:pt x="29" y="116"/>
                </a:cubicBezTo>
                <a:cubicBezTo>
                  <a:pt x="29" y="116"/>
                  <a:pt x="27" y="161"/>
                  <a:pt x="41" y="186"/>
                </a:cubicBezTo>
                <a:cubicBezTo>
                  <a:pt x="59" y="203"/>
                  <a:pt x="67" y="185"/>
                  <a:pt x="65" y="180"/>
                </a:cubicBezTo>
                <a:cubicBezTo>
                  <a:pt x="63" y="175"/>
                  <a:pt x="51" y="135"/>
                  <a:pt x="65" y="116"/>
                </a:cubicBezTo>
                <a:close/>
              </a:path>
            </a:pathLst>
          </a:custGeom>
          <a:solidFill>
            <a:schemeClr val="bg1"/>
          </a:solidFill>
          <a:ln>
            <a:noFill/>
          </a:ln>
        </p:spPr>
        <p:txBody>
          <a:bodyPr vert="horz" wrap="square" lIns="68571" tIns="34285" rIns="68571" bIns="34285" numCol="1" anchor="t" anchorCtr="0" compatLnSpc="1"/>
          <a:lstStyle/>
          <a:p>
            <a:endParaRPr lang="zh-CN" altLang="en-US">
              <a:cs typeface="+mn-ea"/>
              <a:sym typeface="+mn-lt"/>
            </a:endParaRPr>
          </a:p>
        </p:txBody>
      </p:sp>
      <p:sp>
        <p:nvSpPr>
          <p:cNvPr id="55" name="流程图: 联系 20"/>
          <p:cNvSpPr/>
          <p:nvPr/>
        </p:nvSpPr>
        <p:spPr>
          <a:xfrm>
            <a:off x="4843850" y="3481770"/>
            <a:ext cx="162040" cy="238894"/>
          </a:xfrm>
          <a:custGeom>
            <a:avLst/>
            <a:gdLst/>
            <a:ahLst/>
            <a:cxnLst/>
            <a:rect l="l" t="t" r="r" b="b"/>
            <a:pathLst>
              <a:path w="977900" h="1447800">
                <a:moveTo>
                  <a:pt x="485775" y="203200"/>
                </a:moveTo>
                <a:lnTo>
                  <a:pt x="546485" y="399665"/>
                </a:lnTo>
                <a:lnTo>
                  <a:pt x="742949" y="399664"/>
                </a:lnTo>
                <a:lnTo>
                  <a:pt x="584005" y="521084"/>
                </a:lnTo>
                <a:lnTo>
                  <a:pt x="644718" y="717549"/>
                </a:lnTo>
                <a:lnTo>
                  <a:pt x="485775" y="596126"/>
                </a:lnTo>
                <a:lnTo>
                  <a:pt x="326832" y="717549"/>
                </a:lnTo>
                <a:lnTo>
                  <a:pt x="387545" y="521084"/>
                </a:lnTo>
                <a:lnTo>
                  <a:pt x="228601" y="399664"/>
                </a:lnTo>
                <a:lnTo>
                  <a:pt x="425065" y="399665"/>
                </a:lnTo>
                <a:close/>
                <a:moveTo>
                  <a:pt x="486229" y="136980"/>
                </a:moveTo>
                <a:cubicBezTo>
                  <a:pt x="290839" y="136980"/>
                  <a:pt x="132444" y="295375"/>
                  <a:pt x="132444" y="490765"/>
                </a:cubicBezTo>
                <a:cubicBezTo>
                  <a:pt x="132444" y="686155"/>
                  <a:pt x="290839" y="844550"/>
                  <a:pt x="486229" y="844550"/>
                </a:cubicBezTo>
                <a:cubicBezTo>
                  <a:pt x="681619" y="844550"/>
                  <a:pt x="840014" y="686155"/>
                  <a:pt x="840014" y="490765"/>
                </a:cubicBezTo>
                <a:cubicBezTo>
                  <a:pt x="840014" y="295375"/>
                  <a:pt x="681619" y="136980"/>
                  <a:pt x="486229" y="136980"/>
                </a:cubicBezTo>
                <a:close/>
                <a:moveTo>
                  <a:pt x="488950" y="0"/>
                </a:moveTo>
                <a:cubicBezTo>
                  <a:pt x="758990" y="0"/>
                  <a:pt x="977900" y="218910"/>
                  <a:pt x="977900" y="488950"/>
                </a:cubicBezTo>
                <a:cubicBezTo>
                  <a:pt x="977900" y="682898"/>
                  <a:pt x="864979" y="850470"/>
                  <a:pt x="700535" y="927935"/>
                </a:cubicBezTo>
                <a:lnTo>
                  <a:pt x="809625" y="1447800"/>
                </a:lnTo>
                <a:lnTo>
                  <a:pt x="506413" y="1206950"/>
                </a:lnTo>
                <a:lnTo>
                  <a:pt x="203200" y="1447800"/>
                </a:lnTo>
                <a:lnTo>
                  <a:pt x="309181" y="942752"/>
                </a:lnTo>
                <a:cubicBezTo>
                  <a:pt x="127925" y="871931"/>
                  <a:pt x="0" y="695380"/>
                  <a:pt x="0" y="488950"/>
                </a:cubicBezTo>
                <a:cubicBezTo>
                  <a:pt x="0" y="218910"/>
                  <a:pt x="218910" y="0"/>
                  <a:pt x="48895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68571" tIns="34285" rIns="68571" bIns="34285" anchor="ctr"/>
          <a:lstStyle/>
          <a:p>
            <a:pPr algn="ctr" defTabSz="690880">
              <a:defRPr/>
            </a:pPr>
            <a:endParaRPr lang="zh-CN" altLang="en-US" dirty="0">
              <a:cs typeface="+mn-ea"/>
              <a:sym typeface="+mn-lt"/>
            </a:endParaRPr>
          </a:p>
        </p:txBody>
      </p:sp>
      <p:sp>
        <p:nvSpPr>
          <p:cNvPr id="56" name="Freeform 174"/>
          <p:cNvSpPr>
            <a:spLocks noEditPoints="1"/>
          </p:cNvSpPr>
          <p:nvPr/>
        </p:nvSpPr>
        <p:spPr bwMode="auto">
          <a:xfrm>
            <a:off x="6720091" y="3487338"/>
            <a:ext cx="211959" cy="211882"/>
          </a:xfrm>
          <a:custGeom>
            <a:avLst/>
            <a:gdLst>
              <a:gd name="T0" fmla="*/ 99 w 197"/>
              <a:gd name="T1" fmla="*/ 0 h 197"/>
              <a:gd name="T2" fmla="*/ 158 w 197"/>
              <a:gd name="T3" fmla="*/ 159 h 197"/>
              <a:gd name="T4" fmla="*/ 159 w 197"/>
              <a:gd name="T5" fmla="*/ 122 h 197"/>
              <a:gd name="T6" fmla="*/ 154 w 197"/>
              <a:gd name="T7" fmla="*/ 131 h 197"/>
              <a:gd name="T8" fmla="*/ 150 w 197"/>
              <a:gd name="T9" fmla="*/ 137 h 197"/>
              <a:gd name="T10" fmla="*/ 99 w 197"/>
              <a:gd name="T11" fmla="*/ 183 h 197"/>
              <a:gd name="T12" fmla="*/ 104 w 197"/>
              <a:gd name="T13" fmla="*/ 162 h 197"/>
              <a:gd name="T14" fmla="*/ 86 w 197"/>
              <a:gd name="T15" fmla="*/ 161 h 197"/>
              <a:gd name="T16" fmla="*/ 99 w 197"/>
              <a:gd name="T17" fmla="*/ 183 h 197"/>
              <a:gd name="T18" fmla="*/ 48 w 197"/>
              <a:gd name="T19" fmla="*/ 139 h 197"/>
              <a:gd name="T20" fmla="*/ 39 w 197"/>
              <a:gd name="T21" fmla="*/ 122 h 197"/>
              <a:gd name="T22" fmla="*/ 38 w 197"/>
              <a:gd name="T23" fmla="*/ 39 h 197"/>
              <a:gd name="T24" fmla="*/ 41 w 197"/>
              <a:gd name="T25" fmla="*/ 71 h 197"/>
              <a:gd name="T26" fmla="*/ 44 w 197"/>
              <a:gd name="T27" fmla="*/ 65 h 197"/>
              <a:gd name="T28" fmla="*/ 38 w 197"/>
              <a:gd name="T29" fmla="*/ 39 h 197"/>
              <a:gd name="T30" fmla="*/ 86 w 197"/>
              <a:gd name="T31" fmla="*/ 35 h 197"/>
              <a:gd name="T32" fmla="*/ 99 w 197"/>
              <a:gd name="T33" fmla="*/ 34 h 197"/>
              <a:gd name="T34" fmla="*/ 109 w 197"/>
              <a:gd name="T35" fmla="*/ 35 h 197"/>
              <a:gd name="T36" fmla="*/ 130 w 197"/>
              <a:gd name="T37" fmla="*/ 52 h 197"/>
              <a:gd name="T38" fmla="*/ 99 w 197"/>
              <a:gd name="T39" fmla="*/ 43 h 197"/>
              <a:gd name="T40" fmla="*/ 68 w 197"/>
              <a:gd name="T41" fmla="*/ 52 h 197"/>
              <a:gd name="T42" fmla="*/ 45 w 197"/>
              <a:gd name="T43" fmla="*/ 109 h 197"/>
              <a:gd name="T44" fmla="*/ 82 w 197"/>
              <a:gd name="T45" fmla="*/ 151 h 197"/>
              <a:gd name="T46" fmla="*/ 125 w 197"/>
              <a:gd name="T47" fmla="*/ 147 h 197"/>
              <a:gd name="T48" fmla="*/ 154 w 197"/>
              <a:gd name="T49" fmla="*/ 98 h 197"/>
              <a:gd name="T50" fmla="*/ 158 w 197"/>
              <a:gd name="T51" fmla="*/ 38 h 197"/>
              <a:gd name="T52" fmla="*/ 151 w 197"/>
              <a:gd name="T53" fmla="*/ 60 h 197"/>
              <a:gd name="T54" fmla="*/ 154 w 197"/>
              <a:gd name="T55" fmla="*/ 65 h 197"/>
              <a:gd name="T56" fmla="*/ 159 w 197"/>
              <a:gd name="T57" fmla="*/ 75 h 197"/>
              <a:gd name="T58" fmla="*/ 158 w 197"/>
              <a:gd name="T59" fmla="*/ 38 h 197"/>
              <a:gd name="T60" fmla="*/ 123 w 197"/>
              <a:gd name="T61" fmla="*/ 96 h 197"/>
              <a:gd name="T62" fmla="*/ 104 w 197"/>
              <a:gd name="T63" fmla="*/ 131 h 197"/>
              <a:gd name="T64" fmla="*/ 99 w 197"/>
              <a:gd name="T65" fmla="*/ 131 h 197"/>
              <a:gd name="T66" fmla="*/ 75 w 197"/>
              <a:gd name="T67" fmla="*/ 109 h 197"/>
              <a:gd name="T68" fmla="*/ 90 w 197"/>
              <a:gd name="T69" fmla="*/ 114 h 197"/>
              <a:gd name="T70" fmla="*/ 92 w 197"/>
              <a:gd name="T71" fmla="*/ 125 h 197"/>
              <a:gd name="T72" fmla="*/ 97 w 197"/>
              <a:gd name="T73" fmla="*/ 103 h 197"/>
              <a:gd name="T74" fmla="*/ 75 w 197"/>
              <a:gd name="T75" fmla="*/ 84 h 197"/>
              <a:gd name="T76" fmla="*/ 87 w 197"/>
              <a:gd name="T77" fmla="*/ 66 h 197"/>
              <a:gd name="T78" fmla="*/ 104 w 197"/>
              <a:gd name="T79" fmla="*/ 52 h 197"/>
              <a:gd name="T80" fmla="*/ 127 w 197"/>
              <a:gd name="T81" fmla="*/ 77 h 197"/>
              <a:gd name="T82" fmla="*/ 113 w 197"/>
              <a:gd name="T83" fmla="*/ 84 h 197"/>
              <a:gd name="T84" fmla="*/ 113 w 197"/>
              <a:gd name="T85" fmla="*/ 69 h 197"/>
              <a:gd name="T86" fmla="*/ 104 w 197"/>
              <a:gd name="T87" fmla="*/ 88 h 197"/>
              <a:gd name="T88" fmla="*/ 114 w 197"/>
              <a:gd name="T89" fmla="*/ 122 h 197"/>
              <a:gd name="T90" fmla="*/ 106 w 197"/>
              <a:gd name="T91" fmla="*/ 104 h 197"/>
              <a:gd name="T92" fmla="*/ 104 w 197"/>
              <a:gd name="T93" fmla="*/ 126 h 197"/>
              <a:gd name="T94" fmla="*/ 87 w 197"/>
              <a:gd name="T95" fmla="*/ 78 h 197"/>
              <a:gd name="T96" fmla="*/ 98 w 197"/>
              <a:gd name="T97" fmla="*/ 88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7" h="197">
                <a:moveTo>
                  <a:pt x="99" y="197"/>
                </a:moveTo>
                <a:cubicBezTo>
                  <a:pt x="44" y="197"/>
                  <a:pt x="0" y="153"/>
                  <a:pt x="0" y="98"/>
                </a:cubicBezTo>
                <a:cubicBezTo>
                  <a:pt x="0" y="44"/>
                  <a:pt x="44" y="0"/>
                  <a:pt x="99" y="0"/>
                </a:cubicBezTo>
                <a:cubicBezTo>
                  <a:pt x="153" y="0"/>
                  <a:pt x="197" y="44"/>
                  <a:pt x="197" y="98"/>
                </a:cubicBezTo>
                <a:cubicBezTo>
                  <a:pt x="197" y="153"/>
                  <a:pt x="153" y="197"/>
                  <a:pt x="99" y="197"/>
                </a:cubicBezTo>
                <a:close/>
                <a:moveTo>
                  <a:pt x="158" y="159"/>
                </a:moveTo>
                <a:cubicBezTo>
                  <a:pt x="168" y="149"/>
                  <a:pt x="176" y="136"/>
                  <a:pt x="180" y="122"/>
                </a:cubicBezTo>
                <a:cubicBezTo>
                  <a:pt x="159" y="122"/>
                  <a:pt x="159" y="122"/>
                  <a:pt x="159" y="122"/>
                </a:cubicBezTo>
                <a:cubicBezTo>
                  <a:pt x="159" y="122"/>
                  <a:pt x="159" y="122"/>
                  <a:pt x="159" y="122"/>
                </a:cubicBezTo>
                <a:cubicBezTo>
                  <a:pt x="158" y="124"/>
                  <a:pt x="157" y="125"/>
                  <a:pt x="157" y="127"/>
                </a:cubicBezTo>
                <a:cubicBezTo>
                  <a:pt x="156" y="127"/>
                  <a:pt x="156" y="127"/>
                  <a:pt x="156" y="127"/>
                </a:cubicBezTo>
                <a:cubicBezTo>
                  <a:pt x="156" y="129"/>
                  <a:pt x="155" y="130"/>
                  <a:pt x="154" y="131"/>
                </a:cubicBezTo>
                <a:cubicBezTo>
                  <a:pt x="154" y="132"/>
                  <a:pt x="154" y="132"/>
                  <a:pt x="153" y="132"/>
                </a:cubicBezTo>
                <a:cubicBezTo>
                  <a:pt x="153" y="134"/>
                  <a:pt x="152" y="135"/>
                  <a:pt x="151" y="136"/>
                </a:cubicBezTo>
                <a:cubicBezTo>
                  <a:pt x="151" y="136"/>
                  <a:pt x="151" y="137"/>
                  <a:pt x="150" y="137"/>
                </a:cubicBezTo>
                <a:cubicBezTo>
                  <a:pt x="149" y="138"/>
                  <a:pt x="148" y="139"/>
                  <a:pt x="147" y="141"/>
                </a:cubicBezTo>
                <a:lnTo>
                  <a:pt x="158" y="159"/>
                </a:lnTo>
                <a:close/>
                <a:moveTo>
                  <a:pt x="99" y="183"/>
                </a:moveTo>
                <a:cubicBezTo>
                  <a:pt x="106" y="183"/>
                  <a:pt x="113" y="182"/>
                  <a:pt x="119" y="180"/>
                </a:cubicBezTo>
                <a:cubicBezTo>
                  <a:pt x="109" y="162"/>
                  <a:pt x="109" y="162"/>
                  <a:pt x="109" y="162"/>
                </a:cubicBezTo>
                <a:cubicBezTo>
                  <a:pt x="107" y="162"/>
                  <a:pt x="106" y="162"/>
                  <a:pt x="104" y="162"/>
                </a:cubicBezTo>
                <a:cubicBezTo>
                  <a:pt x="102" y="163"/>
                  <a:pt x="101" y="163"/>
                  <a:pt x="99" y="163"/>
                </a:cubicBezTo>
                <a:cubicBezTo>
                  <a:pt x="97" y="163"/>
                  <a:pt x="94" y="163"/>
                  <a:pt x="92" y="162"/>
                </a:cubicBezTo>
                <a:cubicBezTo>
                  <a:pt x="90" y="162"/>
                  <a:pt x="88" y="162"/>
                  <a:pt x="86" y="161"/>
                </a:cubicBezTo>
                <a:cubicBezTo>
                  <a:pt x="86" y="161"/>
                  <a:pt x="86" y="161"/>
                  <a:pt x="86" y="161"/>
                </a:cubicBezTo>
                <a:cubicBezTo>
                  <a:pt x="76" y="179"/>
                  <a:pt x="76" y="179"/>
                  <a:pt x="76" y="179"/>
                </a:cubicBezTo>
                <a:cubicBezTo>
                  <a:pt x="83" y="182"/>
                  <a:pt x="91" y="183"/>
                  <a:pt x="99" y="183"/>
                </a:cubicBezTo>
                <a:close/>
                <a:moveTo>
                  <a:pt x="38" y="157"/>
                </a:moveTo>
                <a:cubicBezTo>
                  <a:pt x="48" y="139"/>
                  <a:pt x="48" y="139"/>
                  <a:pt x="48" y="139"/>
                </a:cubicBezTo>
                <a:cubicBezTo>
                  <a:pt x="48" y="139"/>
                  <a:pt x="48" y="139"/>
                  <a:pt x="48" y="139"/>
                </a:cubicBezTo>
                <a:cubicBezTo>
                  <a:pt x="47" y="136"/>
                  <a:pt x="45" y="134"/>
                  <a:pt x="43" y="131"/>
                </a:cubicBezTo>
                <a:cubicBezTo>
                  <a:pt x="43" y="131"/>
                  <a:pt x="43" y="131"/>
                  <a:pt x="43" y="131"/>
                </a:cubicBezTo>
                <a:cubicBezTo>
                  <a:pt x="41" y="128"/>
                  <a:pt x="40" y="125"/>
                  <a:pt x="39" y="122"/>
                </a:cubicBezTo>
                <a:cubicBezTo>
                  <a:pt x="18" y="122"/>
                  <a:pt x="18" y="122"/>
                  <a:pt x="18" y="122"/>
                </a:cubicBezTo>
                <a:cubicBezTo>
                  <a:pt x="22" y="135"/>
                  <a:pt x="29" y="147"/>
                  <a:pt x="38" y="157"/>
                </a:cubicBezTo>
                <a:close/>
                <a:moveTo>
                  <a:pt x="38" y="39"/>
                </a:moveTo>
                <a:cubicBezTo>
                  <a:pt x="29" y="49"/>
                  <a:pt x="21" y="61"/>
                  <a:pt x="18" y="75"/>
                </a:cubicBezTo>
                <a:cubicBezTo>
                  <a:pt x="39" y="75"/>
                  <a:pt x="39" y="75"/>
                  <a:pt x="39" y="75"/>
                </a:cubicBezTo>
                <a:cubicBezTo>
                  <a:pt x="39" y="73"/>
                  <a:pt x="40" y="72"/>
                  <a:pt x="41" y="71"/>
                </a:cubicBezTo>
                <a:cubicBezTo>
                  <a:pt x="41" y="70"/>
                  <a:pt x="41" y="70"/>
                  <a:pt x="41" y="70"/>
                </a:cubicBezTo>
                <a:cubicBezTo>
                  <a:pt x="42" y="69"/>
                  <a:pt x="42" y="67"/>
                  <a:pt x="43" y="66"/>
                </a:cubicBezTo>
                <a:cubicBezTo>
                  <a:pt x="43" y="66"/>
                  <a:pt x="43" y="65"/>
                  <a:pt x="44" y="65"/>
                </a:cubicBezTo>
                <a:cubicBezTo>
                  <a:pt x="45" y="62"/>
                  <a:pt x="47" y="60"/>
                  <a:pt x="49" y="58"/>
                </a:cubicBezTo>
                <a:cubicBezTo>
                  <a:pt x="49" y="58"/>
                  <a:pt x="49" y="58"/>
                  <a:pt x="49" y="58"/>
                </a:cubicBezTo>
                <a:lnTo>
                  <a:pt x="38" y="39"/>
                </a:lnTo>
                <a:close/>
                <a:moveTo>
                  <a:pt x="99" y="14"/>
                </a:moveTo>
                <a:cubicBezTo>
                  <a:pt x="91" y="14"/>
                  <a:pt x="83" y="15"/>
                  <a:pt x="76" y="17"/>
                </a:cubicBezTo>
                <a:cubicBezTo>
                  <a:pt x="86" y="35"/>
                  <a:pt x="86" y="35"/>
                  <a:pt x="86" y="35"/>
                </a:cubicBezTo>
                <a:cubicBezTo>
                  <a:pt x="86" y="35"/>
                  <a:pt x="86" y="35"/>
                  <a:pt x="86" y="35"/>
                </a:cubicBezTo>
                <a:cubicBezTo>
                  <a:pt x="88" y="35"/>
                  <a:pt x="90" y="34"/>
                  <a:pt x="92" y="34"/>
                </a:cubicBezTo>
                <a:cubicBezTo>
                  <a:pt x="95" y="34"/>
                  <a:pt x="97" y="34"/>
                  <a:pt x="99" y="34"/>
                </a:cubicBezTo>
                <a:cubicBezTo>
                  <a:pt x="101" y="34"/>
                  <a:pt x="102" y="34"/>
                  <a:pt x="104" y="34"/>
                </a:cubicBezTo>
                <a:cubicBezTo>
                  <a:pt x="106" y="34"/>
                  <a:pt x="107" y="34"/>
                  <a:pt x="109" y="35"/>
                </a:cubicBezTo>
                <a:cubicBezTo>
                  <a:pt x="109" y="35"/>
                  <a:pt x="109" y="35"/>
                  <a:pt x="109" y="35"/>
                </a:cubicBezTo>
                <a:cubicBezTo>
                  <a:pt x="119" y="16"/>
                  <a:pt x="119" y="16"/>
                  <a:pt x="119" y="16"/>
                </a:cubicBezTo>
                <a:cubicBezTo>
                  <a:pt x="113" y="15"/>
                  <a:pt x="106" y="14"/>
                  <a:pt x="99" y="14"/>
                </a:cubicBezTo>
                <a:close/>
                <a:moveTo>
                  <a:pt x="130" y="52"/>
                </a:moveTo>
                <a:cubicBezTo>
                  <a:pt x="128" y="51"/>
                  <a:pt x="127" y="50"/>
                  <a:pt x="125" y="50"/>
                </a:cubicBezTo>
                <a:cubicBezTo>
                  <a:pt x="122" y="48"/>
                  <a:pt x="119" y="46"/>
                  <a:pt x="115" y="45"/>
                </a:cubicBezTo>
                <a:cubicBezTo>
                  <a:pt x="110" y="44"/>
                  <a:pt x="105" y="43"/>
                  <a:pt x="99" y="43"/>
                </a:cubicBezTo>
                <a:cubicBezTo>
                  <a:pt x="93" y="43"/>
                  <a:pt x="88" y="44"/>
                  <a:pt x="82" y="45"/>
                </a:cubicBezTo>
                <a:cubicBezTo>
                  <a:pt x="79" y="46"/>
                  <a:pt x="76" y="48"/>
                  <a:pt x="72" y="50"/>
                </a:cubicBezTo>
                <a:cubicBezTo>
                  <a:pt x="71" y="50"/>
                  <a:pt x="69" y="51"/>
                  <a:pt x="68" y="52"/>
                </a:cubicBezTo>
                <a:cubicBezTo>
                  <a:pt x="56" y="60"/>
                  <a:pt x="47" y="73"/>
                  <a:pt x="45" y="87"/>
                </a:cubicBezTo>
                <a:cubicBezTo>
                  <a:pt x="44" y="91"/>
                  <a:pt x="43" y="94"/>
                  <a:pt x="43" y="98"/>
                </a:cubicBezTo>
                <a:cubicBezTo>
                  <a:pt x="43" y="102"/>
                  <a:pt x="44" y="106"/>
                  <a:pt x="45" y="109"/>
                </a:cubicBezTo>
                <a:cubicBezTo>
                  <a:pt x="47" y="124"/>
                  <a:pt x="56" y="136"/>
                  <a:pt x="68" y="144"/>
                </a:cubicBezTo>
                <a:cubicBezTo>
                  <a:pt x="69" y="145"/>
                  <a:pt x="71" y="146"/>
                  <a:pt x="72" y="147"/>
                </a:cubicBezTo>
                <a:cubicBezTo>
                  <a:pt x="76" y="149"/>
                  <a:pt x="79" y="150"/>
                  <a:pt x="82" y="151"/>
                </a:cubicBezTo>
                <a:cubicBezTo>
                  <a:pt x="88" y="153"/>
                  <a:pt x="93" y="154"/>
                  <a:pt x="99" y="154"/>
                </a:cubicBezTo>
                <a:cubicBezTo>
                  <a:pt x="105" y="154"/>
                  <a:pt x="110" y="153"/>
                  <a:pt x="115" y="151"/>
                </a:cubicBezTo>
                <a:cubicBezTo>
                  <a:pt x="119" y="150"/>
                  <a:pt x="122" y="149"/>
                  <a:pt x="125" y="147"/>
                </a:cubicBezTo>
                <a:cubicBezTo>
                  <a:pt x="127" y="146"/>
                  <a:pt x="128" y="145"/>
                  <a:pt x="130" y="144"/>
                </a:cubicBezTo>
                <a:cubicBezTo>
                  <a:pt x="142" y="136"/>
                  <a:pt x="150" y="124"/>
                  <a:pt x="153" y="109"/>
                </a:cubicBezTo>
                <a:cubicBezTo>
                  <a:pt x="154" y="106"/>
                  <a:pt x="154" y="102"/>
                  <a:pt x="154" y="98"/>
                </a:cubicBezTo>
                <a:cubicBezTo>
                  <a:pt x="154" y="94"/>
                  <a:pt x="154" y="91"/>
                  <a:pt x="153" y="87"/>
                </a:cubicBezTo>
                <a:cubicBezTo>
                  <a:pt x="150" y="73"/>
                  <a:pt x="142" y="60"/>
                  <a:pt x="130" y="52"/>
                </a:cubicBezTo>
                <a:close/>
                <a:moveTo>
                  <a:pt x="158" y="38"/>
                </a:moveTo>
                <a:cubicBezTo>
                  <a:pt x="147" y="56"/>
                  <a:pt x="147" y="56"/>
                  <a:pt x="147" y="56"/>
                </a:cubicBezTo>
                <a:cubicBezTo>
                  <a:pt x="147" y="56"/>
                  <a:pt x="147" y="56"/>
                  <a:pt x="147" y="56"/>
                </a:cubicBezTo>
                <a:cubicBezTo>
                  <a:pt x="148" y="57"/>
                  <a:pt x="149" y="58"/>
                  <a:pt x="151" y="60"/>
                </a:cubicBezTo>
                <a:cubicBezTo>
                  <a:pt x="151" y="60"/>
                  <a:pt x="151" y="60"/>
                  <a:pt x="151" y="60"/>
                </a:cubicBezTo>
                <a:cubicBezTo>
                  <a:pt x="152" y="62"/>
                  <a:pt x="153" y="63"/>
                  <a:pt x="154" y="65"/>
                </a:cubicBezTo>
                <a:cubicBezTo>
                  <a:pt x="154" y="65"/>
                  <a:pt x="154" y="65"/>
                  <a:pt x="154" y="65"/>
                </a:cubicBezTo>
                <a:cubicBezTo>
                  <a:pt x="155" y="66"/>
                  <a:pt x="156" y="68"/>
                  <a:pt x="156" y="70"/>
                </a:cubicBezTo>
                <a:cubicBezTo>
                  <a:pt x="157" y="70"/>
                  <a:pt x="157" y="70"/>
                  <a:pt x="157" y="70"/>
                </a:cubicBezTo>
                <a:cubicBezTo>
                  <a:pt x="157" y="71"/>
                  <a:pt x="158" y="73"/>
                  <a:pt x="159" y="75"/>
                </a:cubicBezTo>
                <a:cubicBezTo>
                  <a:pt x="159" y="75"/>
                  <a:pt x="159" y="75"/>
                  <a:pt x="159" y="75"/>
                </a:cubicBezTo>
                <a:cubicBezTo>
                  <a:pt x="180" y="75"/>
                  <a:pt x="180" y="75"/>
                  <a:pt x="180" y="75"/>
                </a:cubicBezTo>
                <a:cubicBezTo>
                  <a:pt x="176" y="60"/>
                  <a:pt x="168" y="48"/>
                  <a:pt x="158" y="38"/>
                </a:cubicBezTo>
                <a:close/>
                <a:moveTo>
                  <a:pt x="105" y="89"/>
                </a:moveTo>
                <a:cubicBezTo>
                  <a:pt x="106" y="89"/>
                  <a:pt x="107" y="89"/>
                  <a:pt x="107" y="89"/>
                </a:cubicBezTo>
                <a:cubicBezTo>
                  <a:pt x="114" y="90"/>
                  <a:pt x="120" y="92"/>
                  <a:pt x="123" y="96"/>
                </a:cubicBezTo>
                <a:cubicBezTo>
                  <a:pt x="127" y="99"/>
                  <a:pt x="129" y="103"/>
                  <a:pt x="129" y="109"/>
                </a:cubicBezTo>
                <a:cubicBezTo>
                  <a:pt x="129" y="115"/>
                  <a:pt x="126" y="120"/>
                  <a:pt x="121" y="124"/>
                </a:cubicBezTo>
                <a:cubicBezTo>
                  <a:pt x="117" y="128"/>
                  <a:pt x="111" y="130"/>
                  <a:pt x="104" y="131"/>
                </a:cubicBezTo>
                <a:cubicBezTo>
                  <a:pt x="104" y="145"/>
                  <a:pt x="104" y="145"/>
                  <a:pt x="104" y="145"/>
                </a:cubicBezTo>
                <a:cubicBezTo>
                  <a:pt x="99" y="145"/>
                  <a:pt x="99" y="145"/>
                  <a:pt x="99" y="145"/>
                </a:cubicBezTo>
                <a:cubicBezTo>
                  <a:pt x="99" y="131"/>
                  <a:pt x="99" y="131"/>
                  <a:pt x="99" y="131"/>
                </a:cubicBezTo>
                <a:cubicBezTo>
                  <a:pt x="91" y="130"/>
                  <a:pt x="85" y="129"/>
                  <a:pt x="80" y="126"/>
                </a:cubicBezTo>
                <a:cubicBezTo>
                  <a:pt x="75" y="123"/>
                  <a:pt x="73" y="119"/>
                  <a:pt x="73" y="115"/>
                </a:cubicBezTo>
                <a:cubicBezTo>
                  <a:pt x="73" y="112"/>
                  <a:pt x="73" y="110"/>
                  <a:pt x="75" y="109"/>
                </a:cubicBezTo>
                <a:cubicBezTo>
                  <a:pt x="76" y="107"/>
                  <a:pt x="78" y="106"/>
                  <a:pt x="81" y="106"/>
                </a:cubicBezTo>
                <a:cubicBezTo>
                  <a:pt x="84" y="106"/>
                  <a:pt x="86" y="107"/>
                  <a:pt x="87" y="108"/>
                </a:cubicBezTo>
                <a:cubicBezTo>
                  <a:pt x="89" y="110"/>
                  <a:pt x="90" y="112"/>
                  <a:pt x="90" y="114"/>
                </a:cubicBezTo>
                <a:cubicBezTo>
                  <a:pt x="90" y="116"/>
                  <a:pt x="89" y="118"/>
                  <a:pt x="89" y="119"/>
                </a:cubicBezTo>
                <a:cubicBezTo>
                  <a:pt x="88" y="121"/>
                  <a:pt x="88" y="122"/>
                  <a:pt x="87" y="123"/>
                </a:cubicBezTo>
                <a:cubicBezTo>
                  <a:pt x="88" y="124"/>
                  <a:pt x="90" y="124"/>
                  <a:pt x="92" y="125"/>
                </a:cubicBezTo>
                <a:cubicBezTo>
                  <a:pt x="94" y="126"/>
                  <a:pt x="96" y="126"/>
                  <a:pt x="99" y="126"/>
                </a:cubicBezTo>
                <a:cubicBezTo>
                  <a:pt x="99" y="103"/>
                  <a:pt x="99" y="103"/>
                  <a:pt x="99" y="103"/>
                </a:cubicBezTo>
                <a:cubicBezTo>
                  <a:pt x="98" y="103"/>
                  <a:pt x="98" y="103"/>
                  <a:pt x="97" y="103"/>
                </a:cubicBezTo>
                <a:cubicBezTo>
                  <a:pt x="97" y="103"/>
                  <a:pt x="96" y="103"/>
                  <a:pt x="96" y="103"/>
                </a:cubicBezTo>
                <a:cubicBezTo>
                  <a:pt x="89" y="103"/>
                  <a:pt x="84" y="101"/>
                  <a:pt x="80" y="97"/>
                </a:cubicBezTo>
                <a:cubicBezTo>
                  <a:pt x="76" y="94"/>
                  <a:pt x="75" y="90"/>
                  <a:pt x="75" y="84"/>
                </a:cubicBezTo>
                <a:cubicBezTo>
                  <a:pt x="75" y="82"/>
                  <a:pt x="75" y="80"/>
                  <a:pt x="76" y="77"/>
                </a:cubicBezTo>
                <a:cubicBezTo>
                  <a:pt x="77" y="75"/>
                  <a:pt x="78" y="73"/>
                  <a:pt x="80" y="71"/>
                </a:cubicBezTo>
                <a:cubicBezTo>
                  <a:pt x="82" y="69"/>
                  <a:pt x="84" y="67"/>
                  <a:pt x="87" y="66"/>
                </a:cubicBezTo>
                <a:cubicBezTo>
                  <a:pt x="90" y="64"/>
                  <a:pt x="94" y="64"/>
                  <a:pt x="99" y="63"/>
                </a:cubicBezTo>
                <a:cubicBezTo>
                  <a:pt x="99" y="52"/>
                  <a:pt x="99" y="52"/>
                  <a:pt x="99" y="52"/>
                </a:cubicBezTo>
                <a:cubicBezTo>
                  <a:pt x="104" y="52"/>
                  <a:pt x="104" y="52"/>
                  <a:pt x="104" y="52"/>
                </a:cubicBezTo>
                <a:cubicBezTo>
                  <a:pt x="104" y="63"/>
                  <a:pt x="104" y="63"/>
                  <a:pt x="104" y="63"/>
                </a:cubicBezTo>
                <a:cubicBezTo>
                  <a:pt x="110" y="64"/>
                  <a:pt x="116" y="65"/>
                  <a:pt x="120" y="68"/>
                </a:cubicBezTo>
                <a:cubicBezTo>
                  <a:pt x="125" y="70"/>
                  <a:pt x="127" y="74"/>
                  <a:pt x="127" y="77"/>
                </a:cubicBezTo>
                <a:cubicBezTo>
                  <a:pt x="127" y="80"/>
                  <a:pt x="126" y="82"/>
                  <a:pt x="125" y="83"/>
                </a:cubicBezTo>
                <a:cubicBezTo>
                  <a:pt x="123" y="85"/>
                  <a:pt x="121" y="86"/>
                  <a:pt x="119" y="86"/>
                </a:cubicBezTo>
                <a:cubicBezTo>
                  <a:pt x="116" y="86"/>
                  <a:pt x="114" y="85"/>
                  <a:pt x="113" y="84"/>
                </a:cubicBezTo>
                <a:cubicBezTo>
                  <a:pt x="111" y="82"/>
                  <a:pt x="111" y="81"/>
                  <a:pt x="111" y="78"/>
                </a:cubicBezTo>
                <a:cubicBezTo>
                  <a:pt x="111" y="77"/>
                  <a:pt x="111" y="75"/>
                  <a:pt x="111" y="74"/>
                </a:cubicBezTo>
                <a:cubicBezTo>
                  <a:pt x="112" y="72"/>
                  <a:pt x="112" y="71"/>
                  <a:pt x="113" y="69"/>
                </a:cubicBezTo>
                <a:cubicBezTo>
                  <a:pt x="112" y="69"/>
                  <a:pt x="111" y="69"/>
                  <a:pt x="109" y="68"/>
                </a:cubicBezTo>
                <a:cubicBezTo>
                  <a:pt x="107" y="68"/>
                  <a:pt x="105" y="68"/>
                  <a:pt x="104" y="68"/>
                </a:cubicBezTo>
                <a:cubicBezTo>
                  <a:pt x="104" y="88"/>
                  <a:pt x="104" y="88"/>
                  <a:pt x="104" y="88"/>
                </a:cubicBezTo>
                <a:cubicBezTo>
                  <a:pt x="104" y="88"/>
                  <a:pt x="105" y="89"/>
                  <a:pt x="105" y="89"/>
                </a:cubicBezTo>
                <a:close/>
                <a:moveTo>
                  <a:pt x="104" y="126"/>
                </a:moveTo>
                <a:cubicBezTo>
                  <a:pt x="108" y="126"/>
                  <a:pt x="111" y="125"/>
                  <a:pt x="114" y="122"/>
                </a:cubicBezTo>
                <a:cubicBezTo>
                  <a:pt x="116" y="120"/>
                  <a:pt x="117" y="118"/>
                  <a:pt x="117" y="115"/>
                </a:cubicBezTo>
                <a:cubicBezTo>
                  <a:pt x="117" y="112"/>
                  <a:pt x="116" y="110"/>
                  <a:pt x="114" y="108"/>
                </a:cubicBezTo>
                <a:cubicBezTo>
                  <a:pt x="113" y="106"/>
                  <a:pt x="110" y="105"/>
                  <a:pt x="106" y="104"/>
                </a:cubicBezTo>
                <a:cubicBezTo>
                  <a:pt x="106" y="104"/>
                  <a:pt x="106" y="104"/>
                  <a:pt x="105" y="104"/>
                </a:cubicBezTo>
                <a:cubicBezTo>
                  <a:pt x="104" y="104"/>
                  <a:pt x="104" y="104"/>
                  <a:pt x="104" y="104"/>
                </a:cubicBezTo>
                <a:lnTo>
                  <a:pt x="104" y="126"/>
                </a:lnTo>
                <a:close/>
                <a:moveTo>
                  <a:pt x="99" y="68"/>
                </a:moveTo>
                <a:cubicBezTo>
                  <a:pt x="95" y="68"/>
                  <a:pt x="92" y="69"/>
                  <a:pt x="90" y="71"/>
                </a:cubicBezTo>
                <a:cubicBezTo>
                  <a:pt x="88" y="73"/>
                  <a:pt x="87" y="75"/>
                  <a:pt x="87" y="78"/>
                </a:cubicBezTo>
                <a:cubicBezTo>
                  <a:pt x="87" y="81"/>
                  <a:pt x="87" y="83"/>
                  <a:pt x="89" y="85"/>
                </a:cubicBezTo>
                <a:cubicBezTo>
                  <a:pt x="91" y="86"/>
                  <a:pt x="93" y="87"/>
                  <a:pt x="96" y="88"/>
                </a:cubicBezTo>
                <a:cubicBezTo>
                  <a:pt x="97" y="88"/>
                  <a:pt x="97" y="88"/>
                  <a:pt x="98" y="88"/>
                </a:cubicBezTo>
                <a:cubicBezTo>
                  <a:pt x="98" y="88"/>
                  <a:pt x="98" y="88"/>
                  <a:pt x="99" y="88"/>
                </a:cubicBezTo>
                <a:lnTo>
                  <a:pt x="99" y="68"/>
                </a:lnTo>
                <a:close/>
              </a:path>
            </a:pathLst>
          </a:custGeom>
          <a:solidFill>
            <a:schemeClr val="bg1"/>
          </a:solidFill>
          <a:ln>
            <a:noFill/>
          </a:ln>
        </p:spPr>
        <p:txBody>
          <a:bodyPr vert="horz" wrap="square" lIns="68571" tIns="34285" rIns="68571" bIns="34285" numCol="1" anchor="t" anchorCtr="0" compatLnSpc="1"/>
          <a:lstStyle/>
          <a:p>
            <a:endParaRPr lang="zh-CN" altLang="en-US">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750" advClick="0" advTm="3000">
        <p:wipe/>
      </p:transition>
    </mc:Choice>
    <mc:Fallback xmlns="">
      <p:transition spd="slow" advClick="0" advTm="3000">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p:cTn id="13" dur="500" fill="hold"/>
                                        <p:tgtEl>
                                          <p:spTgt spid="25"/>
                                        </p:tgtEl>
                                        <p:attrNameLst>
                                          <p:attrName>ppt_w</p:attrName>
                                        </p:attrNameLst>
                                      </p:cBhvr>
                                      <p:tavLst>
                                        <p:tav tm="0">
                                          <p:val>
                                            <p:fltVal val="0"/>
                                          </p:val>
                                        </p:tav>
                                        <p:tav tm="100000">
                                          <p:val>
                                            <p:strVal val="#ppt_w"/>
                                          </p:val>
                                        </p:tav>
                                      </p:tavLst>
                                    </p:anim>
                                    <p:anim calcmode="lin" valueType="num">
                                      <p:cBhvr>
                                        <p:cTn id="14" dur="500" fill="hold"/>
                                        <p:tgtEl>
                                          <p:spTgt spid="25"/>
                                        </p:tgtEl>
                                        <p:attrNameLst>
                                          <p:attrName>ppt_h</p:attrName>
                                        </p:attrNameLst>
                                      </p:cBhvr>
                                      <p:tavLst>
                                        <p:tav tm="0">
                                          <p:val>
                                            <p:fltVal val="0"/>
                                          </p:val>
                                        </p:tav>
                                        <p:tav tm="100000">
                                          <p:val>
                                            <p:strVal val="#ppt_h"/>
                                          </p:val>
                                        </p:tav>
                                      </p:tavLst>
                                    </p:anim>
                                    <p:animEffect transition="in" filter="fade">
                                      <p:cBhvr>
                                        <p:cTn id="15" dur="500"/>
                                        <p:tgtEl>
                                          <p:spTgt spid="25"/>
                                        </p:tgtEl>
                                      </p:cBhvr>
                                    </p:animEffect>
                                  </p:childTnLst>
                                </p:cTn>
                              </p:par>
                            </p:childTnLst>
                          </p:cTn>
                        </p:par>
                        <p:par>
                          <p:cTn id="16" fill="hold">
                            <p:stCondLst>
                              <p:cond delay="1500"/>
                            </p:stCondLst>
                            <p:childTnLst>
                              <p:par>
                                <p:cTn id="17" presetID="41" presetClass="entr" presetSubtype="0" fill="hold" grpId="0" nodeType="afterEffect">
                                  <p:stCondLst>
                                    <p:cond delay="0"/>
                                  </p:stCondLst>
                                  <p:iterate type="lt">
                                    <p:tmPct val="10000"/>
                                  </p:iterate>
                                  <p:childTnLst>
                                    <p:set>
                                      <p:cBhvr>
                                        <p:cTn id="18" dur="1" fill="hold">
                                          <p:stCondLst>
                                            <p:cond delay="0"/>
                                          </p:stCondLst>
                                        </p:cTn>
                                        <p:tgtEl>
                                          <p:spTgt spid="26"/>
                                        </p:tgtEl>
                                        <p:attrNameLst>
                                          <p:attrName>style.visibility</p:attrName>
                                        </p:attrNameLst>
                                      </p:cBhvr>
                                      <p:to>
                                        <p:strVal val="visible"/>
                                      </p:to>
                                    </p:set>
                                    <p:anim calcmode="lin" valueType="num">
                                      <p:cBhvr>
                                        <p:cTn id="19" dur="50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26"/>
                                        </p:tgtEl>
                                        <p:attrNameLst>
                                          <p:attrName>ppt_y</p:attrName>
                                        </p:attrNameLst>
                                      </p:cBhvr>
                                      <p:tavLst>
                                        <p:tav tm="0">
                                          <p:val>
                                            <p:strVal val="#ppt_y"/>
                                          </p:val>
                                        </p:tav>
                                        <p:tav tm="100000">
                                          <p:val>
                                            <p:strVal val="#ppt_y"/>
                                          </p:val>
                                        </p:tav>
                                      </p:tavLst>
                                    </p:anim>
                                    <p:anim calcmode="lin" valueType="num">
                                      <p:cBhvr>
                                        <p:cTn id="21" dur="50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26"/>
                                        </p:tgtEl>
                                      </p:cBhvr>
                                    </p:animEffect>
                                  </p:childTnLst>
                                </p:cTn>
                              </p:par>
                            </p:childTnLst>
                          </p:cTn>
                        </p:par>
                        <p:par>
                          <p:cTn id="24" fill="hold">
                            <p:stCondLst>
                              <p:cond delay="2250"/>
                            </p:stCondLst>
                            <p:childTnLst>
                              <p:par>
                                <p:cTn id="25" presetID="22" presetClass="entr" presetSubtype="4" fill="hold"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down)">
                                      <p:cBhvr>
                                        <p:cTn id="27" dur="500"/>
                                        <p:tgtEl>
                                          <p:spTgt spid="17"/>
                                        </p:tgtEl>
                                      </p:cBhvr>
                                    </p:animEffect>
                                  </p:childTnLst>
                                </p:cTn>
                              </p:par>
                            </p:childTnLst>
                          </p:cTn>
                        </p:par>
                        <p:par>
                          <p:cTn id="28" fill="hold">
                            <p:stCondLst>
                              <p:cond delay="2750"/>
                            </p:stCondLst>
                            <p:childTnLst>
                              <p:par>
                                <p:cTn id="29" presetID="53" presetClass="entr" presetSubtype="16"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par>
                                <p:cTn id="34" presetID="53" presetClass="entr" presetSubtype="16" fill="hold" grpId="0" nodeType="withEffect">
                                  <p:stCondLst>
                                    <p:cond delay="50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par>
                                <p:cTn id="39" presetID="53" presetClass="entr" presetSubtype="16" fill="hold" grpId="0" nodeType="withEffect">
                                  <p:stCondLst>
                                    <p:cond delay="500"/>
                                  </p:stCondLst>
                                  <p:childTnLst>
                                    <p:set>
                                      <p:cBhvr>
                                        <p:cTn id="40" dur="1" fill="hold">
                                          <p:stCondLst>
                                            <p:cond delay="0"/>
                                          </p:stCondLst>
                                        </p:cTn>
                                        <p:tgtEl>
                                          <p:spTgt spid="20"/>
                                        </p:tgtEl>
                                        <p:attrNameLst>
                                          <p:attrName>style.visibility</p:attrName>
                                        </p:attrNameLst>
                                      </p:cBhvr>
                                      <p:to>
                                        <p:strVal val="visible"/>
                                      </p:to>
                                    </p:set>
                                    <p:anim calcmode="lin" valueType="num">
                                      <p:cBhvr>
                                        <p:cTn id="41" dur="500" fill="hold"/>
                                        <p:tgtEl>
                                          <p:spTgt spid="20"/>
                                        </p:tgtEl>
                                        <p:attrNameLst>
                                          <p:attrName>ppt_w</p:attrName>
                                        </p:attrNameLst>
                                      </p:cBhvr>
                                      <p:tavLst>
                                        <p:tav tm="0">
                                          <p:val>
                                            <p:fltVal val="0"/>
                                          </p:val>
                                        </p:tav>
                                        <p:tav tm="100000">
                                          <p:val>
                                            <p:strVal val="#ppt_w"/>
                                          </p:val>
                                        </p:tav>
                                      </p:tavLst>
                                    </p:anim>
                                    <p:anim calcmode="lin" valueType="num">
                                      <p:cBhvr>
                                        <p:cTn id="42" dur="500" fill="hold"/>
                                        <p:tgtEl>
                                          <p:spTgt spid="20"/>
                                        </p:tgtEl>
                                        <p:attrNameLst>
                                          <p:attrName>ppt_h</p:attrName>
                                        </p:attrNameLst>
                                      </p:cBhvr>
                                      <p:tavLst>
                                        <p:tav tm="0">
                                          <p:val>
                                            <p:fltVal val="0"/>
                                          </p:val>
                                        </p:tav>
                                        <p:tav tm="100000">
                                          <p:val>
                                            <p:strVal val="#ppt_h"/>
                                          </p:val>
                                        </p:tav>
                                      </p:tavLst>
                                    </p:anim>
                                    <p:animEffect transition="in" filter="fade">
                                      <p:cBhvr>
                                        <p:cTn id="43" dur="500"/>
                                        <p:tgtEl>
                                          <p:spTgt spid="20"/>
                                        </p:tgtEl>
                                      </p:cBhvr>
                                    </p:animEffect>
                                  </p:childTnLst>
                                </p:cTn>
                              </p:par>
                              <p:par>
                                <p:cTn id="44" presetID="53" presetClass="entr" presetSubtype="16" fill="hold" grpId="0" nodeType="withEffect">
                                  <p:stCondLst>
                                    <p:cond delay="500"/>
                                  </p:stCondLst>
                                  <p:childTnLst>
                                    <p:set>
                                      <p:cBhvr>
                                        <p:cTn id="45" dur="1" fill="hold">
                                          <p:stCondLst>
                                            <p:cond delay="0"/>
                                          </p:stCondLst>
                                        </p:cTn>
                                        <p:tgtEl>
                                          <p:spTgt spid="21"/>
                                        </p:tgtEl>
                                        <p:attrNameLst>
                                          <p:attrName>style.visibility</p:attrName>
                                        </p:attrNameLst>
                                      </p:cBhvr>
                                      <p:to>
                                        <p:strVal val="visible"/>
                                      </p:to>
                                    </p:set>
                                    <p:anim calcmode="lin" valueType="num">
                                      <p:cBhvr>
                                        <p:cTn id="46" dur="500" fill="hold"/>
                                        <p:tgtEl>
                                          <p:spTgt spid="21"/>
                                        </p:tgtEl>
                                        <p:attrNameLst>
                                          <p:attrName>ppt_w</p:attrName>
                                        </p:attrNameLst>
                                      </p:cBhvr>
                                      <p:tavLst>
                                        <p:tav tm="0">
                                          <p:val>
                                            <p:fltVal val="0"/>
                                          </p:val>
                                        </p:tav>
                                        <p:tav tm="100000">
                                          <p:val>
                                            <p:strVal val="#ppt_w"/>
                                          </p:val>
                                        </p:tav>
                                      </p:tavLst>
                                    </p:anim>
                                    <p:anim calcmode="lin" valueType="num">
                                      <p:cBhvr>
                                        <p:cTn id="47" dur="500" fill="hold"/>
                                        <p:tgtEl>
                                          <p:spTgt spid="21"/>
                                        </p:tgtEl>
                                        <p:attrNameLst>
                                          <p:attrName>ppt_h</p:attrName>
                                        </p:attrNameLst>
                                      </p:cBhvr>
                                      <p:tavLst>
                                        <p:tav tm="0">
                                          <p:val>
                                            <p:fltVal val="0"/>
                                          </p:val>
                                        </p:tav>
                                        <p:tav tm="100000">
                                          <p:val>
                                            <p:strVal val="#ppt_h"/>
                                          </p:val>
                                        </p:tav>
                                      </p:tavLst>
                                    </p:anim>
                                    <p:animEffect transition="in" filter="fade">
                                      <p:cBhvr>
                                        <p:cTn id="48" dur="500"/>
                                        <p:tgtEl>
                                          <p:spTgt spid="21"/>
                                        </p:tgtEl>
                                      </p:cBhvr>
                                    </p:animEffect>
                                  </p:childTnLst>
                                </p:cTn>
                              </p:par>
                              <p:par>
                                <p:cTn id="49" presetID="53" presetClass="entr" presetSubtype="16" fill="hold" grpId="0" nodeType="withEffect">
                                  <p:stCondLst>
                                    <p:cond delay="50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par>
                                <p:cTn id="54" presetID="53" presetClass="entr" presetSubtype="16" fill="hold" grpId="0" nodeType="withEffect">
                                  <p:stCondLst>
                                    <p:cond delay="500"/>
                                  </p:stCondLst>
                                  <p:childTnLst>
                                    <p:set>
                                      <p:cBhvr>
                                        <p:cTn id="55" dur="1" fill="hold">
                                          <p:stCondLst>
                                            <p:cond delay="0"/>
                                          </p:stCondLst>
                                        </p:cTn>
                                        <p:tgtEl>
                                          <p:spTgt spid="23"/>
                                        </p:tgtEl>
                                        <p:attrNameLst>
                                          <p:attrName>style.visibility</p:attrName>
                                        </p:attrNameLst>
                                      </p:cBhvr>
                                      <p:to>
                                        <p:strVal val="visible"/>
                                      </p:to>
                                    </p:set>
                                    <p:anim calcmode="lin" valueType="num">
                                      <p:cBhvr>
                                        <p:cTn id="56" dur="500" fill="hold"/>
                                        <p:tgtEl>
                                          <p:spTgt spid="23"/>
                                        </p:tgtEl>
                                        <p:attrNameLst>
                                          <p:attrName>ppt_w</p:attrName>
                                        </p:attrNameLst>
                                      </p:cBhvr>
                                      <p:tavLst>
                                        <p:tav tm="0">
                                          <p:val>
                                            <p:fltVal val="0"/>
                                          </p:val>
                                        </p:tav>
                                        <p:tav tm="100000">
                                          <p:val>
                                            <p:strVal val="#ppt_w"/>
                                          </p:val>
                                        </p:tav>
                                      </p:tavLst>
                                    </p:anim>
                                    <p:anim calcmode="lin" valueType="num">
                                      <p:cBhvr>
                                        <p:cTn id="57" dur="500" fill="hold"/>
                                        <p:tgtEl>
                                          <p:spTgt spid="23"/>
                                        </p:tgtEl>
                                        <p:attrNameLst>
                                          <p:attrName>ppt_h</p:attrName>
                                        </p:attrNameLst>
                                      </p:cBhvr>
                                      <p:tavLst>
                                        <p:tav tm="0">
                                          <p:val>
                                            <p:fltVal val="0"/>
                                          </p:val>
                                        </p:tav>
                                        <p:tav tm="100000">
                                          <p:val>
                                            <p:strVal val="#ppt_h"/>
                                          </p:val>
                                        </p:tav>
                                      </p:tavLst>
                                    </p:anim>
                                    <p:animEffect transition="in" filter="fade">
                                      <p:cBhvr>
                                        <p:cTn id="58" dur="500"/>
                                        <p:tgtEl>
                                          <p:spTgt spid="23"/>
                                        </p:tgtEl>
                                      </p:cBhvr>
                                    </p:animEffect>
                                  </p:childTnLst>
                                </p:cTn>
                              </p:par>
                            </p:childTnLst>
                          </p:cTn>
                        </p:par>
                        <p:par>
                          <p:cTn id="59" fill="hold">
                            <p:stCondLst>
                              <p:cond delay="3250"/>
                            </p:stCondLst>
                            <p:childTnLst>
                              <p:par>
                                <p:cTn id="60" presetID="42" presetClass="entr" presetSubtype="0" fill="hold" grpId="0" nodeType="after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fade">
                                      <p:cBhvr>
                                        <p:cTn id="62" dur="1000"/>
                                        <p:tgtEl>
                                          <p:spTgt spid="34"/>
                                        </p:tgtEl>
                                      </p:cBhvr>
                                    </p:animEffect>
                                    <p:anim calcmode="lin" valueType="num">
                                      <p:cBhvr>
                                        <p:cTn id="63" dur="1000" fill="hold"/>
                                        <p:tgtEl>
                                          <p:spTgt spid="34"/>
                                        </p:tgtEl>
                                        <p:attrNameLst>
                                          <p:attrName>ppt_x</p:attrName>
                                        </p:attrNameLst>
                                      </p:cBhvr>
                                      <p:tavLst>
                                        <p:tav tm="0">
                                          <p:val>
                                            <p:strVal val="#ppt_x"/>
                                          </p:val>
                                        </p:tav>
                                        <p:tav tm="100000">
                                          <p:val>
                                            <p:strVal val="#ppt_x"/>
                                          </p:val>
                                        </p:tav>
                                      </p:tavLst>
                                    </p:anim>
                                    <p:anim calcmode="lin" valueType="num">
                                      <p:cBhvr>
                                        <p:cTn id="64" dur="1000" fill="hold"/>
                                        <p:tgtEl>
                                          <p:spTgt spid="34"/>
                                        </p:tgtEl>
                                        <p:attrNameLst>
                                          <p:attrName>ppt_y</p:attrName>
                                        </p:attrNameLst>
                                      </p:cBhvr>
                                      <p:tavLst>
                                        <p:tav tm="0">
                                          <p:val>
                                            <p:strVal val="#ppt_y+.1"/>
                                          </p:val>
                                        </p:tav>
                                        <p:tav tm="100000">
                                          <p:val>
                                            <p:strVal val="#ppt_y"/>
                                          </p:val>
                                        </p:tav>
                                      </p:tavLst>
                                    </p:anim>
                                  </p:childTnLst>
                                </p:cTn>
                              </p:par>
                            </p:childTnLst>
                          </p:cTn>
                        </p:par>
                        <p:par>
                          <p:cTn id="65" fill="hold">
                            <p:stCondLst>
                              <p:cond delay="4250"/>
                            </p:stCondLst>
                            <p:childTnLst>
                              <p:par>
                                <p:cTn id="66" presetID="53" presetClass="entr" presetSubtype="16" fill="hold" grpId="0" nodeType="afterEffect">
                                  <p:stCondLst>
                                    <p:cond delay="0"/>
                                  </p:stCondLst>
                                  <p:childTnLst>
                                    <p:set>
                                      <p:cBhvr>
                                        <p:cTn id="67" dur="1" fill="hold">
                                          <p:stCondLst>
                                            <p:cond delay="0"/>
                                          </p:stCondLst>
                                        </p:cTn>
                                        <p:tgtEl>
                                          <p:spTgt spid="54"/>
                                        </p:tgtEl>
                                        <p:attrNameLst>
                                          <p:attrName>style.visibility</p:attrName>
                                        </p:attrNameLst>
                                      </p:cBhvr>
                                      <p:to>
                                        <p:strVal val="visible"/>
                                      </p:to>
                                    </p:set>
                                    <p:anim calcmode="lin" valueType="num">
                                      <p:cBhvr>
                                        <p:cTn id="68" dur="500" fill="hold"/>
                                        <p:tgtEl>
                                          <p:spTgt spid="54"/>
                                        </p:tgtEl>
                                        <p:attrNameLst>
                                          <p:attrName>ppt_w</p:attrName>
                                        </p:attrNameLst>
                                      </p:cBhvr>
                                      <p:tavLst>
                                        <p:tav tm="0">
                                          <p:val>
                                            <p:fltVal val="0"/>
                                          </p:val>
                                        </p:tav>
                                        <p:tav tm="100000">
                                          <p:val>
                                            <p:strVal val="#ppt_w"/>
                                          </p:val>
                                        </p:tav>
                                      </p:tavLst>
                                    </p:anim>
                                    <p:anim calcmode="lin" valueType="num">
                                      <p:cBhvr>
                                        <p:cTn id="69" dur="500" fill="hold"/>
                                        <p:tgtEl>
                                          <p:spTgt spid="54"/>
                                        </p:tgtEl>
                                        <p:attrNameLst>
                                          <p:attrName>ppt_h</p:attrName>
                                        </p:attrNameLst>
                                      </p:cBhvr>
                                      <p:tavLst>
                                        <p:tav tm="0">
                                          <p:val>
                                            <p:fltVal val="0"/>
                                          </p:val>
                                        </p:tav>
                                        <p:tav tm="100000">
                                          <p:val>
                                            <p:strVal val="#ppt_h"/>
                                          </p:val>
                                        </p:tav>
                                      </p:tavLst>
                                    </p:anim>
                                    <p:animEffect transition="in" filter="fade">
                                      <p:cBhvr>
                                        <p:cTn id="70" dur="500"/>
                                        <p:tgtEl>
                                          <p:spTgt spid="54"/>
                                        </p:tgtEl>
                                      </p:cBhvr>
                                    </p:animEffect>
                                  </p:childTnLst>
                                </p:cTn>
                              </p:par>
                            </p:childTnLst>
                          </p:cTn>
                        </p:par>
                        <p:par>
                          <p:cTn id="71" fill="hold">
                            <p:stCondLst>
                              <p:cond delay="4750"/>
                            </p:stCondLst>
                            <p:childTnLst>
                              <p:par>
                                <p:cTn id="72" presetID="41" presetClass="entr" presetSubtype="0" fill="hold" grpId="0" nodeType="afterEffect">
                                  <p:stCondLst>
                                    <p:cond delay="0"/>
                                  </p:stCondLst>
                                  <p:iterate type="lt">
                                    <p:tmPct val="10000"/>
                                  </p:iterate>
                                  <p:childTnLst>
                                    <p:set>
                                      <p:cBhvr>
                                        <p:cTn id="73" dur="1" fill="hold">
                                          <p:stCondLst>
                                            <p:cond delay="0"/>
                                          </p:stCondLst>
                                        </p:cTn>
                                        <p:tgtEl>
                                          <p:spTgt spid="35"/>
                                        </p:tgtEl>
                                        <p:attrNameLst>
                                          <p:attrName>style.visibility</p:attrName>
                                        </p:attrNameLst>
                                      </p:cBhvr>
                                      <p:to>
                                        <p:strVal val="visible"/>
                                      </p:to>
                                    </p:set>
                                    <p:anim calcmode="lin" valueType="num">
                                      <p:cBhvr>
                                        <p:cTn id="74" dur="500" fill="hold"/>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id="75" dur="500" fill="hold"/>
                                        <p:tgtEl>
                                          <p:spTgt spid="35"/>
                                        </p:tgtEl>
                                        <p:attrNameLst>
                                          <p:attrName>ppt_y</p:attrName>
                                        </p:attrNameLst>
                                      </p:cBhvr>
                                      <p:tavLst>
                                        <p:tav tm="0">
                                          <p:val>
                                            <p:strVal val="#ppt_y"/>
                                          </p:val>
                                        </p:tav>
                                        <p:tav tm="100000">
                                          <p:val>
                                            <p:strVal val="#ppt_y"/>
                                          </p:val>
                                        </p:tav>
                                      </p:tavLst>
                                    </p:anim>
                                    <p:anim calcmode="lin" valueType="num">
                                      <p:cBhvr>
                                        <p:cTn id="76" dur="500" fill="hold"/>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id="77" dur="500" fill="hold"/>
                                        <p:tgtEl>
                                          <p:spTgt spid="35"/>
                                        </p:tgtEl>
                                        <p:attrNameLst>
                                          <p:attrName>ppt_w</p:attrName>
                                        </p:attrNameLst>
                                      </p:cBhvr>
                                      <p:tavLst>
                                        <p:tav tm="0">
                                          <p:val>
                                            <p:strVal val="#ppt_w/10"/>
                                          </p:val>
                                        </p:tav>
                                        <p:tav tm="50000">
                                          <p:val>
                                            <p:strVal val="#ppt_w+.01"/>
                                          </p:val>
                                        </p:tav>
                                        <p:tav tm="100000">
                                          <p:val>
                                            <p:strVal val="#ppt_w"/>
                                          </p:val>
                                        </p:tav>
                                      </p:tavLst>
                                    </p:anim>
                                    <p:animEffect transition="in" filter="fade">
                                      <p:cBhvr>
                                        <p:cTn id="78" dur="500" tmFilter="0,0; .5, 1; 1, 1"/>
                                        <p:tgtEl>
                                          <p:spTgt spid="35"/>
                                        </p:tgtEl>
                                      </p:cBhvr>
                                    </p:animEffect>
                                  </p:childTnLst>
                                </p:cTn>
                              </p:par>
                            </p:childTnLst>
                          </p:cTn>
                        </p:par>
                        <p:par>
                          <p:cTn id="79" fill="hold">
                            <p:stCondLst>
                              <p:cond delay="6000"/>
                            </p:stCondLst>
                            <p:childTnLst>
                              <p:par>
                                <p:cTn id="80" presetID="22" presetClass="entr" presetSubtype="4" fill="hold" nodeType="after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wipe(down)">
                                      <p:cBhvr>
                                        <p:cTn id="82" dur="500"/>
                                        <p:tgtEl>
                                          <p:spTgt spid="27"/>
                                        </p:tgtEl>
                                      </p:cBhvr>
                                    </p:animEffect>
                                  </p:childTnLst>
                                </p:cTn>
                              </p:par>
                            </p:childTnLst>
                          </p:cTn>
                        </p:par>
                        <p:par>
                          <p:cTn id="83" fill="hold">
                            <p:stCondLst>
                              <p:cond delay="6500"/>
                            </p:stCondLst>
                            <p:childTnLst>
                              <p:par>
                                <p:cTn id="84" presetID="53" presetClass="entr" presetSubtype="16" fill="hold" grpId="0" nodeType="afterEffect">
                                  <p:stCondLst>
                                    <p:cond delay="0"/>
                                  </p:stCondLst>
                                  <p:childTnLst>
                                    <p:set>
                                      <p:cBhvr>
                                        <p:cTn id="85" dur="1" fill="hold">
                                          <p:stCondLst>
                                            <p:cond delay="0"/>
                                          </p:stCondLst>
                                        </p:cTn>
                                        <p:tgtEl>
                                          <p:spTgt spid="28"/>
                                        </p:tgtEl>
                                        <p:attrNameLst>
                                          <p:attrName>style.visibility</p:attrName>
                                        </p:attrNameLst>
                                      </p:cBhvr>
                                      <p:to>
                                        <p:strVal val="visible"/>
                                      </p:to>
                                    </p:set>
                                    <p:anim calcmode="lin" valueType="num">
                                      <p:cBhvr>
                                        <p:cTn id="86" dur="500" fill="hold"/>
                                        <p:tgtEl>
                                          <p:spTgt spid="28"/>
                                        </p:tgtEl>
                                        <p:attrNameLst>
                                          <p:attrName>ppt_w</p:attrName>
                                        </p:attrNameLst>
                                      </p:cBhvr>
                                      <p:tavLst>
                                        <p:tav tm="0">
                                          <p:val>
                                            <p:fltVal val="0"/>
                                          </p:val>
                                        </p:tav>
                                        <p:tav tm="100000">
                                          <p:val>
                                            <p:strVal val="#ppt_w"/>
                                          </p:val>
                                        </p:tav>
                                      </p:tavLst>
                                    </p:anim>
                                    <p:anim calcmode="lin" valueType="num">
                                      <p:cBhvr>
                                        <p:cTn id="87" dur="500" fill="hold"/>
                                        <p:tgtEl>
                                          <p:spTgt spid="28"/>
                                        </p:tgtEl>
                                        <p:attrNameLst>
                                          <p:attrName>ppt_h</p:attrName>
                                        </p:attrNameLst>
                                      </p:cBhvr>
                                      <p:tavLst>
                                        <p:tav tm="0">
                                          <p:val>
                                            <p:fltVal val="0"/>
                                          </p:val>
                                        </p:tav>
                                        <p:tav tm="100000">
                                          <p:val>
                                            <p:strVal val="#ppt_h"/>
                                          </p:val>
                                        </p:tav>
                                      </p:tavLst>
                                    </p:anim>
                                    <p:animEffect transition="in" filter="fade">
                                      <p:cBhvr>
                                        <p:cTn id="88" dur="500"/>
                                        <p:tgtEl>
                                          <p:spTgt spid="28"/>
                                        </p:tgtEl>
                                      </p:cBhvr>
                                    </p:animEffect>
                                  </p:childTnLst>
                                </p:cTn>
                              </p:par>
                              <p:par>
                                <p:cTn id="89" presetID="53" presetClass="entr" presetSubtype="16" fill="hold" grpId="0" nodeType="withEffect">
                                  <p:stCondLst>
                                    <p:cond delay="500"/>
                                  </p:stCondLst>
                                  <p:childTnLst>
                                    <p:set>
                                      <p:cBhvr>
                                        <p:cTn id="90" dur="1" fill="hold">
                                          <p:stCondLst>
                                            <p:cond delay="0"/>
                                          </p:stCondLst>
                                        </p:cTn>
                                        <p:tgtEl>
                                          <p:spTgt spid="29"/>
                                        </p:tgtEl>
                                        <p:attrNameLst>
                                          <p:attrName>style.visibility</p:attrName>
                                        </p:attrNameLst>
                                      </p:cBhvr>
                                      <p:to>
                                        <p:strVal val="visible"/>
                                      </p:to>
                                    </p:set>
                                    <p:anim calcmode="lin" valueType="num">
                                      <p:cBhvr>
                                        <p:cTn id="91" dur="500" fill="hold"/>
                                        <p:tgtEl>
                                          <p:spTgt spid="29"/>
                                        </p:tgtEl>
                                        <p:attrNameLst>
                                          <p:attrName>ppt_w</p:attrName>
                                        </p:attrNameLst>
                                      </p:cBhvr>
                                      <p:tavLst>
                                        <p:tav tm="0">
                                          <p:val>
                                            <p:fltVal val="0"/>
                                          </p:val>
                                        </p:tav>
                                        <p:tav tm="100000">
                                          <p:val>
                                            <p:strVal val="#ppt_w"/>
                                          </p:val>
                                        </p:tav>
                                      </p:tavLst>
                                    </p:anim>
                                    <p:anim calcmode="lin" valueType="num">
                                      <p:cBhvr>
                                        <p:cTn id="92" dur="500" fill="hold"/>
                                        <p:tgtEl>
                                          <p:spTgt spid="29"/>
                                        </p:tgtEl>
                                        <p:attrNameLst>
                                          <p:attrName>ppt_h</p:attrName>
                                        </p:attrNameLst>
                                      </p:cBhvr>
                                      <p:tavLst>
                                        <p:tav tm="0">
                                          <p:val>
                                            <p:fltVal val="0"/>
                                          </p:val>
                                        </p:tav>
                                        <p:tav tm="100000">
                                          <p:val>
                                            <p:strVal val="#ppt_h"/>
                                          </p:val>
                                        </p:tav>
                                      </p:tavLst>
                                    </p:anim>
                                    <p:animEffect transition="in" filter="fade">
                                      <p:cBhvr>
                                        <p:cTn id="93" dur="500"/>
                                        <p:tgtEl>
                                          <p:spTgt spid="29"/>
                                        </p:tgtEl>
                                      </p:cBhvr>
                                    </p:animEffect>
                                  </p:childTnLst>
                                </p:cTn>
                              </p:par>
                              <p:par>
                                <p:cTn id="94" presetID="53" presetClass="entr" presetSubtype="16" fill="hold" grpId="0" nodeType="withEffect">
                                  <p:stCondLst>
                                    <p:cond delay="500"/>
                                  </p:stCondLst>
                                  <p:childTnLst>
                                    <p:set>
                                      <p:cBhvr>
                                        <p:cTn id="95" dur="1" fill="hold">
                                          <p:stCondLst>
                                            <p:cond delay="0"/>
                                          </p:stCondLst>
                                        </p:cTn>
                                        <p:tgtEl>
                                          <p:spTgt spid="30"/>
                                        </p:tgtEl>
                                        <p:attrNameLst>
                                          <p:attrName>style.visibility</p:attrName>
                                        </p:attrNameLst>
                                      </p:cBhvr>
                                      <p:to>
                                        <p:strVal val="visible"/>
                                      </p:to>
                                    </p:set>
                                    <p:anim calcmode="lin" valueType="num">
                                      <p:cBhvr>
                                        <p:cTn id="96" dur="500" fill="hold"/>
                                        <p:tgtEl>
                                          <p:spTgt spid="30"/>
                                        </p:tgtEl>
                                        <p:attrNameLst>
                                          <p:attrName>ppt_w</p:attrName>
                                        </p:attrNameLst>
                                      </p:cBhvr>
                                      <p:tavLst>
                                        <p:tav tm="0">
                                          <p:val>
                                            <p:fltVal val="0"/>
                                          </p:val>
                                        </p:tav>
                                        <p:tav tm="100000">
                                          <p:val>
                                            <p:strVal val="#ppt_w"/>
                                          </p:val>
                                        </p:tav>
                                      </p:tavLst>
                                    </p:anim>
                                    <p:anim calcmode="lin" valueType="num">
                                      <p:cBhvr>
                                        <p:cTn id="97" dur="500" fill="hold"/>
                                        <p:tgtEl>
                                          <p:spTgt spid="30"/>
                                        </p:tgtEl>
                                        <p:attrNameLst>
                                          <p:attrName>ppt_h</p:attrName>
                                        </p:attrNameLst>
                                      </p:cBhvr>
                                      <p:tavLst>
                                        <p:tav tm="0">
                                          <p:val>
                                            <p:fltVal val="0"/>
                                          </p:val>
                                        </p:tav>
                                        <p:tav tm="100000">
                                          <p:val>
                                            <p:strVal val="#ppt_h"/>
                                          </p:val>
                                        </p:tav>
                                      </p:tavLst>
                                    </p:anim>
                                    <p:animEffect transition="in" filter="fade">
                                      <p:cBhvr>
                                        <p:cTn id="98" dur="500"/>
                                        <p:tgtEl>
                                          <p:spTgt spid="30"/>
                                        </p:tgtEl>
                                      </p:cBhvr>
                                    </p:animEffect>
                                  </p:childTnLst>
                                </p:cTn>
                              </p:par>
                              <p:par>
                                <p:cTn id="99" presetID="53" presetClass="entr" presetSubtype="16" fill="hold" grpId="0" nodeType="withEffect">
                                  <p:stCondLst>
                                    <p:cond delay="500"/>
                                  </p:stCondLst>
                                  <p:childTnLst>
                                    <p:set>
                                      <p:cBhvr>
                                        <p:cTn id="100" dur="1" fill="hold">
                                          <p:stCondLst>
                                            <p:cond delay="0"/>
                                          </p:stCondLst>
                                        </p:cTn>
                                        <p:tgtEl>
                                          <p:spTgt spid="31"/>
                                        </p:tgtEl>
                                        <p:attrNameLst>
                                          <p:attrName>style.visibility</p:attrName>
                                        </p:attrNameLst>
                                      </p:cBhvr>
                                      <p:to>
                                        <p:strVal val="visible"/>
                                      </p:to>
                                    </p:set>
                                    <p:anim calcmode="lin" valueType="num">
                                      <p:cBhvr>
                                        <p:cTn id="101" dur="500" fill="hold"/>
                                        <p:tgtEl>
                                          <p:spTgt spid="31"/>
                                        </p:tgtEl>
                                        <p:attrNameLst>
                                          <p:attrName>ppt_w</p:attrName>
                                        </p:attrNameLst>
                                      </p:cBhvr>
                                      <p:tavLst>
                                        <p:tav tm="0">
                                          <p:val>
                                            <p:fltVal val="0"/>
                                          </p:val>
                                        </p:tav>
                                        <p:tav tm="100000">
                                          <p:val>
                                            <p:strVal val="#ppt_w"/>
                                          </p:val>
                                        </p:tav>
                                      </p:tavLst>
                                    </p:anim>
                                    <p:anim calcmode="lin" valueType="num">
                                      <p:cBhvr>
                                        <p:cTn id="102" dur="500" fill="hold"/>
                                        <p:tgtEl>
                                          <p:spTgt spid="31"/>
                                        </p:tgtEl>
                                        <p:attrNameLst>
                                          <p:attrName>ppt_h</p:attrName>
                                        </p:attrNameLst>
                                      </p:cBhvr>
                                      <p:tavLst>
                                        <p:tav tm="0">
                                          <p:val>
                                            <p:fltVal val="0"/>
                                          </p:val>
                                        </p:tav>
                                        <p:tav tm="100000">
                                          <p:val>
                                            <p:strVal val="#ppt_h"/>
                                          </p:val>
                                        </p:tav>
                                      </p:tavLst>
                                    </p:anim>
                                    <p:animEffect transition="in" filter="fade">
                                      <p:cBhvr>
                                        <p:cTn id="103" dur="500"/>
                                        <p:tgtEl>
                                          <p:spTgt spid="31"/>
                                        </p:tgtEl>
                                      </p:cBhvr>
                                    </p:animEffect>
                                  </p:childTnLst>
                                </p:cTn>
                              </p:par>
                              <p:par>
                                <p:cTn id="104" presetID="53" presetClass="entr" presetSubtype="16" fill="hold" grpId="0" nodeType="withEffect">
                                  <p:stCondLst>
                                    <p:cond delay="500"/>
                                  </p:stCondLst>
                                  <p:childTnLst>
                                    <p:set>
                                      <p:cBhvr>
                                        <p:cTn id="105" dur="1" fill="hold">
                                          <p:stCondLst>
                                            <p:cond delay="0"/>
                                          </p:stCondLst>
                                        </p:cTn>
                                        <p:tgtEl>
                                          <p:spTgt spid="32"/>
                                        </p:tgtEl>
                                        <p:attrNameLst>
                                          <p:attrName>style.visibility</p:attrName>
                                        </p:attrNameLst>
                                      </p:cBhvr>
                                      <p:to>
                                        <p:strVal val="visible"/>
                                      </p:to>
                                    </p:set>
                                    <p:anim calcmode="lin" valueType="num">
                                      <p:cBhvr>
                                        <p:cTn id="106" dur="500" fill="hold"/>
                                        <p:tgtEl>
                                          <p:spTgt spid="32"/>
                                        </p:tgtEl>
                                        <p:attrNameLst>
                                          <p:attrName>ppt_w</p:attrName>
                                        </p:attrNameLst>
                                      </p:cBhvr>
                                      <p:tavLst>
                                        <p:tav tm="0">
                                          <p:val>
                                            <p:fltVal val="0"/>
                                          </p:val>
                                        </p:tav>
                                        <p:tav tm="100000">
                                          <p:val>
                                            <p:strVal val="#ppt_w"/>
                                          </p:val>
                                        </p:tav>
                                      </p:tavLst>
                                    </p:anim>
                                    <p:anim calcmode="lin" valueType="num">
                                      <p:cBhvr>
                                        <p:cTn id="107" dur="500" fill="hold"/>
                                        <p:tgtEl>
                                          <p:spTgt spid="32"/>
                                        </p:tgtEl>
                                        <p:attrNameLst>
                                          <p:attrName>ppt_h</p:attrName>
                                        </p:attrNameLst>
                                      </p:cBhvr>
                                      <p:tavLst>
                                        <p:tav tm="0">
                                          <p:val>
                                            <p:fltVal val="0"/>
                                          </p:val>
                                        </p:tav>
                                        <p:tav tm="100000">
                                          <p:val>
                                            <p:strVal val="#ppt_h"/>
                                          </p:val>
                                        </p:tav>
                                      </p:tavLst>
                                    </p:anim>
                                    <p:animEffect transition="in" filter="fade">
                                      <p:cBhvr>
                                        <p:cTn id="108" dur="500"/>
                                        <p:tgtEl>
                                          <p:spTgt spid="32"/>
                                        </p:tgtEl>
                                      </p:cBhvr>
                                    </p:animEffect>
                                  </p:childTnLst>
                                </p:cTn>
                              </p:par>
                              <p:par>
                                <p:cTn id="109" presetID="53" presetClass="entr" presetSubtype="16" fill="hold" grpId="0" nodeType="withEffect">
                                  <p:stCondLst>
                                    <p:cond delay="500"/>
                                  </p:stCondLst>
                                  <p:childTnLst>
                                    <p:set>
                                      <p:cBhvr>
                                        <p:cTn id="110" dur="1" fill="hold">
                                          <p:stCondLst>
                                            <p:cond delay="0"/>
                                          </p:stCondLst>
                                        </p:cTn>
                                        <p:tgtEl>
                                          <p:spTgt spid="33"/>
                                        </p:tgtEl>
                                        <p:attrNameLst>
                                          <p:attrName>style.visibility</p:attrName>
                                        </p:attrNameLst>
                                      </p:cBhvr>
                                      <p:to>
                                        <p:strVal val="visible"/>
                                      </p:to>
                                    </p:set>
                                    <p:anim calcmode="lin" valueType="num">
                                      <p:cBhvr>
                                        <p:cTn id="111" dur="500" fill="hold"/>
                                        <p:tgtEl>
                                          <p:spTgt spid="33"/>
                                        </p:tgtEl>
                                        <p:attrNameLst>
                                          <p:attrName>ppt_w</p:attrName>
                                        </p:attrNameLst>
                                      </p:cBhvr>
                                      <p:tavLst>
                                        <p:tav tm="0">
                                          <p:val>
                                            <p:fltVal val="0"/>
                                          </p:val>
                                        </p:tav>
                                        <p:tav tm="100000">
                                          <p:val>
                                            <p:strVal val="#ppt_w"/>
                                          </p:val>
                                        </p:tav>
                                      </p:tavLst>
                                    </p:anim>
                                    <p:anim calcmode="lin" valueType="num">
                                      <p:cBhvr>
                                        <p:cTn id="112" dur="500" fill="hold"/>
                                        <p:tgtEl>
                                          <p:spTgt spid="33"/>
                                        </p:tgtEl>
                                        <p:attrNameLst>
                                          <p:attrName>ppt_h</p:attrName>
                                        </p:attrNameLst>
                                      </p:cBhvr>
                                      <p:tavLst>
                                        <p:tav tm="0">
                                          <p:val>
                                            <p:fltVal val="0"/>
                                          </p:val>
                                        </p:tav>
                                        <p:tav tm="100000">
                                          <p:val>
                                            <p:strVal val="#ppt_h"/>
                                          </p:val>
                                        </p:tav>
                                      </p:tavLst>
                                    </p:anim>
                                    <p:animEffect transition="in" filter="fade">
                                      <p:cBhvr>
                                        <p:cTn id="113" dur="500"/>
                                        <p:tgtEl>
                                          <p:spTgt spid="33"/>
                                        </p:tgtEl>
                                      </p:cBhvr>
                                    </p:animEffect>
                                  </p:childTnLst>
                                </p:cTn>
                              </p:par>
                            </p:childTnLst>
                          </p:cTn>
                        </p:par>
                        <p:par>
                          <p:cTn id="114" fill="hold">
                            <p:stCondLst>
                              <p:cond delay="7000"/>
                            </p:stCondLst>
                            <p:childTnLst>
                              <p:par>
                                <p:cTn id="115" presetID="42" presetClass="entr" presetSubtype="0" fill="hold" grpId="0" nodeType="afterEffect">
                                  <p:stCondLst>
                                    <p:cond delay="0"/>
                                  </p:stCondLst>
                                  <p:childTnLst>
                                    <p:set>
                                      <p:cBhvr>
                                        <p:cTn id="116" dur="1" fill="hold">
                                          <p:stCondLst>
                                            <p:cond delay="0"/>
                                          </p:stCondLst>
                                        </p:cTn>
                                        <p:tgtEl>
                                          <p:spTgt spid="43"/>
                                        </p:tgtEl>
                                        <p:attrNameLst>
                                          <p:attrName>style.visibility</p:attrName>
                                        </p:attrNameLst>
                                      </p:cBhvr>
                                      <p:to>
                                        <p:strVal val="visible"/>
                                      </p:to>
                                    </p:set>
                                    <p:animEffect transition="in" filter="fade">
                                      <p:cBhvr>
                                        <p:cTn id="117" dur="1000"/>
                                        <p:tgtEl>
                                          <p:spTgt spid="43"/>
                                        </p:tgtEl>
                                      </p:cBhvr>
                                    </p:animEffect>
                                    <p:anim calcmode="lin" valueType="num">
                                      <p:cBhvr>
                                        <p:cTn id="118" dur="1000" fill="hold"/>
                                        <p:tgtEl>
                                          <p:spTgt spid="43"/>
                                        </p:tgtEl>
                                        <p:attrNameLst>
                                          <p:attrName>ppt_x</p:attrName>
                                        </p:attrNameLst>
                                      </p:cBhvr>
                                      <p:tavLst>
                                        <p:tav tm="0">
                                          <p:val>
                                            <p:strVal val="#ppt_x"/>
                                          </p:val>
                                        </p:tav>
                                        <p:tav tm="100000">
                                          <p:val>
                                            <p:strVal val="#ppt_x"/>
                                          </p:val>
                                        </p:tav>
                                      </p:tavLst>
                                    </p:anim>
                                    <p:anim calcmode="lin" valueType="num">
                                      <p:cBhvr>
                                        <p:cTn id="119" dur="1000" fill="hold"/>
                                        <p:tgtEl>
                                          <p:spTgt spid="43"/>
                                        </p:tgtEl>
                                        <p:attrNameLst>
                                          <p:attrName>ppt_y</p:attrName>
                                        </p:attrNameLst>
                                      </p:cBhvr>
                                      <p:tavLst>
                                        <p:tav tm="0">
                                          <p:val>
                                            <p:strVal val="#ppt_y+.1"/>
                                          </p:val>
                                        </p:tav>
                                        <p:tav tm="100000">
                                          <p:val>
                                            <p:strVal val="#ppt_y"/>
                                          </p:val>
                                        </p:tav>
                                      </p:tavLst>
                                    </p:anim>
                                  </p:childTnLst>
                                </p:cTn>
                              </p:par>
                            </p:childTnLst>
                          </p:cTn>
                        </p:par>
                        <p:par>
                          <p:cTn id="120" fill="hold">
                            <p:stCondLst>
                              <p:cond delay="8000"/>
                            </p:stCondLst>
                            <p:childTnLst>
                              <p:par>
                                <p:cTn id="121" presetID="53" presetClass="entr" presetSubtype="16" fill="hold" grpId="0" nodeType="afterEffect">
                                  <p:stCondLst>
                                    <p:cond delay="0"/>
                                  </p:stCondLst>
                                  <p:childTnLst>
                                    <p:set>
                                      <p:cBhvr>
                                        <p:cTn id="122" dur="1" fill="hold">
                                          <p:stCondLst>
                                            <p:cond delay="0"/>
                                          </p:stCondLst>
                                        </p:cTn>
                                        <p:tgtEl>
                                          <p:spTgt spid="55"/>
                                        </p:tgtEl>
                                        <p:attrNameLst>
                                          <p:attrName>style.visibility</p:attrName>
                                        </p:attrNameLst>
                                      </p:cBhvr>
                                      <p:to>
                                        <p:strVal val="visible"/>
                                      </p:to>
                                    </p:set>
                                    <p:anim calcmode="lin" valueType="num">
                                      <p:cBhvr>
                                        <p:cTn id="123" dur="500" fill="hold"/>
                                        <p:tgtEl>
                                          <p:spTgt spid="55"/>
                                        </p:tgtEl>
                                        <p:attrNameLst>
                                          <p:attrName>ppt_w</p:attrName>
                                        </p:attrNameLst>
                                      </p:cBhvr>
                                      <p:tavLst>
                                        <p:tav tm="0">
                                          <p:val>
                                            <p:fltVal val="0"/>
                                          </p:val>
                                        </p:tav>
                                        <p:tav tm="100000">
                                          <p:val>
                                            <p:strVal val="#ppt_w"/>
                                          </p:val>
                                        </p:tav>
                                      </p:tavLst>
                                    </p:anim>
                                    <p:anim calcmode="lin" valueType="num">
                                      <p:cBhvr>
                                        <p:cTn id="124" dur="500" fill="hold"/>
                                        <p:tgtEl>
                                          <p:spTgt spid="55"/>
                                        </p:tgtEl>
                                        <p:attrNameLst>
                                          <p:attrName>ppt_h</p:attrName>
                                        </p:attrNameLst>
                                      </p:cBhvr>
                                      <p:tavLst>
                                        <p:tav tm="0">
                                          <p:val>
                                            <p:fltVal val="0"/>
                                          </p:val>
                                        </p:tav>
                                        <p:tav tm="100000">
                                          <p:val>
                                            <p:strVal val="#ppt_h"/>
                                          </p:val>
                                        </p:tav>
                                      </p:tavLst>
                                    </p:anim>
                                    <p:animEffect transition="in" filter="fade">
                                      <p:cBhvr>
                                        <p:cTn id="125" dur="500"/>
                                        <p:tgtEl>
                                          <p:spTgt spid="55"/>
                                        </p:tgtEl>
                                      </p:cBhvr>
                                    </p:animEffect>
                                  </p:childTnLst>
                                </p:cTn>
                              </p:par>
                            </p:childTnLst>
                          </p:cTn>
                        </p:par>
                        <p:par>
                          <p:cTn id="126" fill="hold">
                            <p:stCondLst>
                              <p:cond delay="8500"/>
                            </p:stCondLst>
                            <p:childTnLst>
                              <p:par>
                                <p:cTn id="127" presetID="41" presetClass="entr" presetSubtype="0" fill="hold" grpId="0" nodeType="afterEffect">
                                  <p:stCondLst>
                                    <p:cond delay="0"/>
                                  </p:stCondLst>
                                  <p:iterate type="lt">
                                    <p:tmPct val="10000"/>
                                  </p:iterate>
                                  <p:childTnLst>
                                    <p:set>
                                      <p:cBhvr>
                                        <p:cTn id="128" dur="1" fill="hold">
                                          <p:stCondLst>
                                            <p:cond delay="0"/>
                                          </p:stCondLst>
                                        </p:cTn>
                                        <p:tgtEl>
                                          <p:spTgt spid="44"/>
                                        </p:tgtEl>
                                        <p:attrNameLst>
                                          <p:attrName>style.visibility</p:attrName>
                                        </p:attrNameLst>
                                      </p:cBhvr>
                                      <p:to>
                                        <p:strVal val="visible"/>
                                      </p:to>
                                    </p:set>
                                    <p:anim calcmode="lin" valueType="num">
                                      <p:cBhvr>
                                        <p:cTn id="129" dur="500" fill="hold"/>
                                        <p:tgtEl>
                                          <p:spTgt spid="44"/>
                                        </p:tgtEl>
                                        <p:attrNameLst>
                                          <p:attrName>ppt_x</p:attrName>
                                        </p:attrNameLst>
                                      </p:cBhvr>
                                      <p:tavLst>
                                        <p:tav tm="0">
                                          <p:val>
                                            <p:strVal val="#ppt_x"/>
                                          </p:val>
                                        </p:tav>
                                        <p:tav tm="50000">
                                          <p:val>
                                            <p:strVal val="#ppt_x+.1"/>
                                          </p:val>
                                        </p:tav>
                                        <p:tav tm="100000">
                                          <p:val>
                                            <p:strVal val="#ppt_x"/>
                                          </p:val>
                                        </p:tav>
                                      </p:tavLst>
                                    </p:anim>
                                    <p:anim calcmode="lin" valueType="num">
                                      <p:cBhvr>
                                        <p:cTn id="130" dur="500" fill="hold"/>
                                        <p:tgtEl>
                                          <p:spTgt spid="44"/>
                                        </p:tgtEl>
                                        <p:attrNameLst>
                                          <p:attrName>ppt_y</p:attrName>
                                        </p:attrNameLst>
                                      </p:cBhvr>
                                      <p:tavLst>
                                        <p:tav tm="0">
                                          <p:val>
                                            <p:strVal val="#ppt_y"/>
                                          </p:val>
                                        </p:tav>
                                        <p:tav tm="100000">
                                          <p:val>
                                            <p:strVal val="#ppt_y"/>
                                          </p:val>
                                        </p:tav>
                                      </p:tavLst>
                                    </p:anim>
                                    <p:anim calcmode="lin" valueType="num">
                                      <p:cBhvr>
                                        <p:cTn id="131" dur="500" fill="hold"/>
                                        <p:tgtEl>
                                          <p:spTgt spid="44"/>
                                        </p:tgtEl>
                                        <p:attrNameLst>
                                          <p:attrName>ppt_h</p:attrName>
                                        </p:attrNameLst>
                                      </p:cBhvr>
                                      <p:tavLst>
                                        <p:tav tm="0">
                                          <p:val>
                                            <p:strVal val="#ppt_h/10"/>
                                          </p:val>
                                        </p:tav>
                                        <p:tav tm="50000">
                                          <p:val>
                                            <p:strVal val="#ppt_h+.01"/>
                                          </p:val>
                                        </p:tav>
                                        <p:tav tm="100000">
                                          <p:val>
                                            <p:strVal val="#ppt_h"/>
                                          </p:val>
                                        </p:tav>
                                      </p:tavLst>
                                    </p:anim>
                                    <p:anim calcmode="lin" valueType="num">
                                      <p:cBhvr>
                                        <p:cTn id="132" dur="500" fill="hold"/>
                                        <p:tgtEl>
                                          <p:spTgt spid="44"/>
                                        </p:tgtEl>
                                        <p:attrNameLst>
                                          <p:attrName>ppt_w</p:attrName>
                                        </p:attrNameLst>
                                      </p:cBhvr>
                                      <p:tavLst>
                                        <p:tav tm="0">
                                          <p:val>
                                            <p:strVal val="#ppt_w/10"/>
                                          </p:val>
                                        </p:tav>
                                        <p:tav tm="50000">
                                          <p:val>
                                            <p:strVal val="#ppt_w+.01"/>
                                          </p:val>
                                        </p:tav>
                                        <p:tav tm="100000">
                                          <p:val>
                                            <p:strVal val="#ppt_w"/>
                                          </p:val>
                                        </p:tav>
                                      </p:tavLst>
                                    </p:anim>
                                    <p:animEffect transition="in" filter="fade">
                                      <p:cBhvr>
                                        <p:cTn id="133" dur="500" tmFilter="0,0; .5, 1; 1, 1"/>
                                        <p:tgtEl>
                                          <p:spTgt spid="44"/>
                                        </p:tgtEl>
                                      </p:cBhvr>
                                    </p:animEffect>
                                  </p:childTnLst>
                                </p:cTn>
                              </p:par>
                            </p:childTnLst>
                          </p:cTn>
                        </p:par>
                        <p:par>
                          <p:cTn id="134" fill="hold">
                            <p:stCondLst>
                              <p:cond delay="9750"/>
                            </p:stCondLst>
                            <p:childTnLst>
                              <p:par>
                                <p:cTn id="135" presetID="22" presetClass="entr" presetSubtype="4" fill="hold" nodeType="afterEffect">
                                  <p:stCondLst>
                                    <p:cond delay="0"/>
                                  </p:stCondLst>
                                  <p:childTnLst>
                                    <p:set>
                                      <p:cBhvr>
                                        <p:cTn id="136" dur="1" fill="hold">
                                          <p:stCondLst>
                                            <p:cond delay="0"/>
                                          </p:stCondLst>
                                        </p:cTn>
                                        <p:tgtEl>
                                          <p:spTgt spid="36"/>
                                        </p:tgtEl>
                                        <p:attrNameLst>
                                          <p:attrName>style.visibility</p:attrName>
                                        </p:attrNameLst>
                                      </p:cBhvr>
                                      <p:to>
                                        <p:strVal val="visible"/>
                                      </p:to>
                                    </p:set>
                                    <p:animEffect transition="in" filter="wipe(down)">
                                      <p:cBhvr>
                                        <p:cTn id="137" dur="500"/>
                                        <p:tgtEl>
                                          <p:spTgt spid="36"/>
                                        </p:tgtEl>
                                      </p:cBhvr>
                                    </p:animEffect>
                                  </p:childTnLst>
                                </p:cTn>
                              </p:par>
                            </p:childTnLst>
                          </p:cTn>
                        </p:par>
                        <p:par>
                          <p:cTn id="138" fill="hold">
                            <p:stCondLst>
                              <p:cond delay="10250"/>
                            </p:stCondLst>
                            <p:childTnLst>
                              <p:par>
                                <p:cTn id="139" presetID="53" presetClass="entr" presetSubtype="16" fill="hold" grpId="0" nodeType="afterEffect">
                                  <p:stCondLst>
                                    <p:cond delay="0"/>
                                  </p:stCondLst>
                                  <p:childTnLst>
                                    <p:set>
                                      <p:cBhvr>
                                        <p:cTn id="140" dur="1" fill="hold">
                                          <p:stCondLst>
                                            <p:cond delay="0"/>
                                          </p:stCondLst>
                                        </p:cTn>
                                        <p:tgtEl>
                                          <p:spTgt spid="37"/>
                                        </p:tgtEl>
                                        <p:attrNameLst>
                                          <p:attrName>style.visibility</p:attrName>
                                        </p:attrNameLst>
                                      </p:cBhvr>
                                      <p:to>
                                        <p:strVal val="visible"/>
                                      </p:to>
                                    </p:set>
                                    <p:anim calcmode="lin" valueType="num">
                                      <p:cBhvr>
                                        <p:cTn id="141" dur="500" fill="hold"/>
                                        <p:tgtEl>
                                          <p:spTgt spid="37"/>
                                        </p:tgtEl>
                                        <p:attrNameLst>
                                          <p:attrName>ppt_w</p:attrName>
                                        </p:attrNameLst>
                                      </p:cBhvr>
                                      <p:tavLst>
                                        <p:tav tm="0">
                                          <p:val>
                                            <p:fltVal val="0"/>
                                          </p:val>
                                        </p:tav>
                                        <p:tav tm="100000">
                                          <p:val>
                                            <p:strVal val="#ppt_w"/>
                                          </p:val>
                                        </p:tav>
                                      </p:tavLst>
                                    </p:anim>
                                    <p:anim calcmode="lin" valueType="num">
                                      <p:cBhvr>
                                        <p:cTn id="142" dur="500" fill="hold"/>
                                        <p:tgtEl>
                                          <p:spTgt spid="37"/>
                                        </p:tgtEl>
                                        <p:attrNameLst>
                                          <p:attrName>ppt_h</p:attrName>
                                        </p:attrNameLst>
                                      </p:cBhvr>
                                      <p:tavLst>
                                        <p:tav tm="0">
                                          <p:val>
                                            <p:fltVal val="0"/>
                                          </p:val>
                                        </p:tav>
                                        <p:tav tm="100000">
                                          <p:val>
                                            <p:strVal val="#ppt_h"/>
                                          </p:val>
                                        </p:tav>
                                      </p:tavLst>
                                    </p:anim>
                                    <p:animEffect transition="in" filter="fade">
                                      <p:cBhvr>
                                        <p:cTn id="143" dur="500"/>
                                        <p:tgtEl>
                                          <p:spTgt spid="37"/>
                                        </p:tgtEl>
                                      </p:cBhvr>
                                    </p:animEffect>
                                  </p:childTnLst>
                                </p:cTn>
                              </p:par>
                              <p:par>
                                <p:cTn id="144" presetID="53" presetClass="entr" presetSubtype="16" fill="hold" grpId="0" nodeType="withEffect">
                                  <p:stCondLst>
                                    <p:cond delay="500"/>
                                  </p:stCondLst>
                                  <p:childTnLst>
                                    <p:set>
                                      <p:cBhvr>
                                        <p:cTn id="145" dur="1" fill="hold">
                                          <p:stCondLst>
                                            <p:cond delay="0"/>
                                          </p:stCondLst>
                                        </p:cTn>
                                        <p:tgtEl>
                                          <p:spTgt spid="38"/>
                                        </p:tgtEl>
                                        <p:attrNameLst>
                                          <p:attrName>style.visibility</p:attrName>
                                        </p:attrNameLst>
                                      </p:cBhvr>
                                      <p:to>
                                        <p:strVal val="visible"/>
                                      </p:to>
                                    </p:set>
                                    <p:anim calcmode="lin" valueType="num">
                                      <p:cBhvr>
                                        <p:cTn id="146" dur="500" fill="hold"/>
                                        <p:tgtEl>
                                          <p:spTgt spid="38"/>
                                        </p:tgtEl>
                                        <p:attrNameLst>
                                          <p:attrName>ppt_w</p:attrName>
                                        </p:attrNameLst>
                                      </p:cBhvr>
                                      <p:tavLst>
                                        <p:tav tm="0">
                                          <p:val>
                                            <p:fltVal val="0"/>
                                          </p:val>
                                        </p:tav>
                                        <p:tav tm="100000">
                                          <p:val>
                                            <p:strVal val="#ppt_w"/>
                                          </p:val>
                                        </p:tav>
                                      </p:tavLst>
                                    </p:anim>
                                    <p:anim calcmode="lin" valueType="num">
                                      <p:cBhvr>
                                        <p:cTn id="147" dur="500" fill="hold"/>
                                        <p:tgtEl>
                                          <p:spTgt spid="38"/>
                                        </p:tgtEl>
                                        <p:attrNameLst>
                                          <p:attrName>ppt_h</p:attrName>
                                        </p:attrNameLst>
                                      </p:cBhvr>
                                      <p:tavLst>
                                        <p:tav tm="0">
                                          <p:val>
                                            <p:fltVal val="0"/>
                                          </p:val>
                                        </p:tav>
                                        <p:tav tm="100000">
                                          <p:val>
                                            <p:strVal val="#ppt_h"/>
                                          </p:val>
                                        </p:tav>
                                      </p:tavLst>
                                    </p:anim>
                                    <p:animEffect transition="in" filter="fade">
                                      <p:cBhvr>
                                        <p:cTn id="148" dur="500"/>
                                        <p:tgtEl>
                                          <p:spTgt spid="38"/>
                                        </p:tgtEl>
                                      </p:cBhvr>
                                    </p:animEffect>
                                  </p:childTnLst>
                                </p:cTn>
                              </p:par>
                              <p:par>
                                <p:cTn id="149" presetID="53" presetClass="entr" presetSubtype="16" fill="hold" grpId="0" nodeType="withEffect">
                                  <p:stCondLst>
                                    <p:cond delay="500"/>
                                  </p:stCondLst>
                                  <p:childTnLst>
                                    <p:set>
                                      <p:cBhvr>
                                        <p:cTn id="150" dur="1" fill="hold">
                                          <p:stCondLst>
                                            <p:cond delay="0"/>
                                          </p:stCondLst>
                                        </p:cTn>
                                        <p:tgtEl>
                                          <p:spTgt spid="39"/>
                                        </p:tgtEl>
                                        <p:attrNameLst>
                                          <p:attrName>style.visibility</p:attrName>
                                        </p:attrNameLst>
                                      </p:cBhvr>
                                      <p:to>
                                        <p:strVal val="visible"/>
                                      </p:to>
                                    </p:set>
                                    <p:anim calcmode="lin" valueType="num">
                                      <p:cBhvr>
                                        <p:cTn id="151" dur="500" fill="hold"/>
                                        <p:tgtEl>
                                          <p:spTgt spid="39"/>
                                        </p:tgtEl>
                                        <p:attrNameLst>
                                          <p:attrName>ppt_w</p:attrName>
                                        </p:attrNameLst>
                                      </p:cBhvr>
                                      <p:tavLst>
                                        <p:tav tm="0">
                                          <p:val>
                                            <p:fltVal val="0"/>
                                          </p:val>
                                        </p:tav>
                                        <p:tav tm="100000">
                                          <p:val>
                                            <p:strVal val="#ppt_w"/>
                                          </p:val>
                                        </p:tav>
                                      </p:tavLst>
                                    </p:anim>
                                    <p:anim calcmode="lin" valueType="num">
                                      <p:cBhvr>
                                        <p:cTn id="152" dur="500" fill="hold"/>
                                        <p:tgtEl>
                                          <p:spTgt spid="39"/>
                                        </p:tgtEl>
                                        <p:attrNameLst>
                                          <p:attrName>ppt_h</p:attrName>
                                        </p:attrNameLst>
                                      </p:cBhvr>
                                      <p:tavLst>
                                        <p:tav tm="0">
                                          <p:val>
                                            <p:fltVal val="0"/>
                                          </p:val>
                                        </p:tav>
                                        <p:tav tm="100000">
                                          <p:val>
                                            <p:strVal val="#ppt_h"/>
                                          </p:val>
                                        </p:tav>
                                      </p:tavLst>
                                    </p:anim>
                                    <p:animEffect transition="in" filter="fade">
                                      <p:cBhvr>
                                        <p:cTn id="153" dur="500"/>
                                        <p:tgtEl>
                                          <p:spTgt spid="39"/>
                                        </p:tgtEl>
                                      </p:cBhvr>
                                    </p:animEffect>
                                  </p:childTnLst>
                                </p:cTn>
                              </p:par>
                              <p:par>
                                <p:cTn id="154" presetID="53" presetClass="entr" presetSubtype="16" fill="hold" grpId="0" nodeType="withEffect">
                                  <p:stCondLst>
                                    <p:cond delay="500"/>
                                  </p:stCondLst>
                                  <p:childTnLst>
                                    <p:set>
                                      <p:cBhvr>
                                        <p:cTn id="155" dur="1" fill="hold">
                                          <p:stCondLst>
                                            <p:cond delay="0"/>
                                          </p:stCondLst>
                                        </p:cTn>
                                        <p:tgtEl>
                                          <p:spTgt spid="40"/>
                                        </p:tgtEl>
                                        <p:attrNameLst>
                                          <p:attrName>style.visibility</p:attrName>
                                        </p:attrNameLst>
                                      </p:cBhvr>
                                      <p:to>
                                        <p:strVal val="visible"/>
                                      </p:to>
                                    </p:set>
                                    <p:anim calcmode="lin" valueType="num">
                                      <p:cBhvr>
                                        <p:cTn id="156" dur="500" fill="hold"/>
                                        <p:tgtEl>
                                          <p:spTgt spid="40"/>
                                        </p:tgtEl>
                                        <p:attrNameLst>
                                          <p:attrName>ppt_w</p:attrName>
                                        </p:attrNameLst>
                                      </p:cBhvr>
                                      <p:tavLst>
                                        <p:tav tm="0">
                                          <p:val>
                                            <p:fltVal val="0"/>
                                          </p:val>
                                        </p:tav>
                                        <p:tav tm="100000">
                                          <p:val>
                                            <p:strVal val="#ppt_w"/>
                                          </p:val>
                                        </p:tav>
                                      </p:tavLst>
                                    </p:anim>
                                    <p:anim calcmode="lin" valueType="num">
                                      <p:cBhvr>
                                        <p:cTn id="157" dur="500" fill="hold"/>
                                        <p:tgtEl>
                                          <p:spTgt spid="40"/>
                                        </p:tgtEl>
                                        <p:attrNameLst>
                                          <p:attrName>ppt_h</p:attrName>
                                        </p:attrNameLst>
                                      </p:cBhvr>
                                      <p:tavLst>
                                        <p:tav tm="0">
                                          <p:val>
                                            <p:fltVal val="0"/>
                                          </p:val>
                                        </p:tav>
                                        <p:tav tm="100000">
                                          <p:val>
                                            <p:strVal val="#ppt_h"/>
                                          </p:val>
                                        </p:tav>
                                      </p:tavLst>
                                    </p:anim>
                                    <p:animEffect transition="in" filter="fade">
                                      <p:cBhvr>
                                        <p:cTn id="158" dur="500"/>
                                        <p:tgtEl>
                                          <p:spTgt spid="40"/>
                                        </p:tgtEl>
                                      </p:cBhvr>
                                    </p:animEffect>
                                  </p:childTnLst>
                                </p:cTn>
                              </p:par>
                              <p:par>
                                <p:cTn id="159" presetID="53" presetClass="entr" presetSubtype="16" fill="hold" grpId="0" nodeType="withEffect">
                                  <p:stCondLst>
                                    <p:cond delay="500"/>
                                  </p:stCondLst>
                                  <p:childTnLst>
                                    <p:set>
                                      <p:cBhvr>
                                        <p:cTn id="160" dur="1" fill="hold">
                                          <p:stCondLst>
                                            <p:cond delay="0"/>
                                          </p:stCondLst>
                                        </p:cTn>
                                        <p:tgtEl>
                                          <p:spTgt spid="41"/>
                                        </p:tgtEl>
                                        <p:attrNameLst>
                                          <p:attrName>style.visibility</p:attrName>
                                        </p:attrNameLst>
                                      </p:cBhvr>
                                      <p:to>
                                        <p:strVal val="visible"/>
                                      </p:to>
                                    </p:set>
                                    <p:anim calcmode="lin" valueType="num">
                                      <p:cBhvr>
                                        <p:cTn id="161" dur="500" fill="hold"/>
                                        <p:tgtEl>
                                          <p:spTgt spid="41"/>
                                        </p:tgtEl>
                                        <p:attrNameLst>
                                          <p:attrName>ppt_w</p:attrName>
                                        </p:attrNameLst>
                                      </p:cBhvr>
                                      <p:tavLst>
                                        <p:tav tm="0">
                                          <p:val>
                                            <p:fltVal val="0"/>
                                          </p:val>
                                        </p:tav>
                                        <p:tav tm="100000">
                                          <p:val>
                                            <p:strVal val="#ppt_w"/>
                                          </p:val>
                                        </p:tav>
                                      </p:tavLst>
                                    </p:anim>
                                    <p:anim calcmode="lin" valueType="num">
                                      <p:cBhvr>
                                        <p:cTn id="162" dur="500" fill="hold"/>
                                        <p:tgtEl>
                                          <p:spTgt spid="41"/>
                                        </p:tgtEl>
                                        <p:attrNameLst>
                                          <p:attrName>ppt_h</p:attrName>
                                        </p:attrNameLst>
                                      </p:cBhvr>
                                      <p:tavLst>
                                        <p:tav tm="0">
                                          <p:val>
                                            <p:fltVal val="0"/>
                                          </p:val>
                                        </p:tav>
                                        <p:tav tm="100000">
                                          <p:val>
                                            <p:strVal val="#ppt_h"/>
                                          </p:val>
                                        </p:tav>
                                      </p:tavLst>
                                    </p:anim>
                                    <p:animEffect transition="in" filter="fade">
                                      <p:cBhvr>
                                        <p:cTn id="163" dur="500"/>
                                        <p:tgtEl>
                                          <p:spTgt spid="41"/>
                                        </p:tgtEl>
                                      </p:cBhvr>
                                    </p:animEffect>
                                  </p:childTnLst>
                                </p:cTn>
                              </p:par>
                              <p:par>
                                <p:cTn id="164" presetID="53" presetClass="entr" presetSubtype="16" fill="hold" grpId="0" nodeType="withEffect">
                                  <p:stCondLst>
                                    <p:cond delay="500"/>
                                  </p:stCondLst>
                                  <p:childTnLst>
                                    <p:set>
                                      <p:cBhvr>
                                        <p:cTn id="165" dur="1" fill="hold">
                                          <p:stCondLst>
                                            <p:cond delay="0"/>
                                          </p:stCondLst>
                                        </p:cTn>
                                        <p:tgtEl>
                                          <p:spTgt spid="42"/>
                                        </p:tgtEl>
                                        <p:attrNameLst>
                                          <p:attrName>style.visibility</p:attrName>
                                        </p:attrNameLst>
                                      </p:cBhvr>
                                      <p:to>
                                        <p:strVal val="visible"/>
                                      </p:to>
                                    </p:set>
                                    <p:anim calcmode="lin" valueType="num">
                                      <p:cBhvr>
                                        <p:cTn id="166" dur="500" fill="hold"/>
                                        <p:tgtEl>
                                          <p:spTgt spid="42"/>
                                        </p:tgtEl>
                                        <p:attrNameLst>
                                          <p:attrName>ppt_w</p:attrName>
                                        </p:attrNameLst>
                                      </p:cBhvr>
                                      <p:tavLst>
                                        <p:tav tm="0">
                                          <p:val>
                                            <p:fltVal val="0"/>
                                          </p:val>
                                        </p:tav>
                                        <p:tav tm="100000">
                                          <p:val>
                                            <p:strVal val="#ppt_w"/>
                                          </p:val>
                                        </p:tav>
                                      </p:tavLst>
                                    </p:anim>
                                    <p:anim calcmode="lin" valueType="num">
                                      <p:cBhvr>
                                        <p:cTn id="167" dur="500" fill="hold"/>
                                        <p:tgtEl>
                                          <p:spTgt spid="42"/>
                                        </p:tgtEl>
                                        <p:attrNameLst>
                                          <p:attrName>ppt_h</p:attrName>
                                        </p:attrNameLst>
                                      </p:cBhvr>
                                      <p:tavLst>
                                        <p:tav tm="0">
                                          <p:val>
                                            <p:fltVal val="0"/>
                                          </p:val>
                                        </p:tav>
                                        <p:tav tm="100000">
                                          <p:val>
                                            <p:strVal val="#ppt_h"/>
                                          </p:val>
                                        </p:tav>
                                      </p:tavLst>
                                    </p:anim>
                                    <p:animEffect transition="in" filter="fade">
                                      <p:cBhvr>
                                        <p:cTn id="168" dur="500"/>
                                        <p:tgtEl>
                                          <p:spTgt spid="42"/>
                                        </p:tgtEl>
                                      </p:cBhvr>
                                    </p:animEffect>
                                  </p:childTnLst>
                                </p:cTn>
                              </p:par>
                            </p:childTnLst>
                          </p:cTn>
                        </p:par>
                        <p:par>
                          <p:cTn id="169" fill="hold">
                            <p:stCondLst>
                              <p:cond delay="10750"/>
                            </p:stCondLst>
                            <p:childTnLst>
                              <p:par>
                                <p:cTn id="170" presetID="42" presetClass="entr" presetSubtype="0" fill="hold" grpId="0" nodeType="afterEffect">
                                  <p:stCondLst>
                                    <p:cond delay="0"/>
                                  </p:stCondLst>
                                  <p:childTnLst>
                                    <p:set>
                                      <p:cBhvr>
                                        <p:cTn id="171" dur="1" fill="hold">
                                          <p:stCondLst>
                                            <p:cond delay="0"/>
                                          </p:stCondLst>
                                        </p:cTn>
                                        <p:tgtEl>
                                          <p:spTgt spid="52"/>
                                        </p:tgtEl>
                                        <p:attrNameLst>
                                          <p:attrName>style.visibility</p:attrName>
                                        </p:attrNameLst>
                                      </p:cBhvr>
                                      <p:to>
                                        <p:strVal val="visible"/>
                                      </p:to>
                                    </p:set>
                                    <p:animEffect transition="in" filter="fade">
                                      <p:cBhvr>
                                        <p:cTn id="172" dur="1000"/>
                                        <p:tgtEl>
                                          <p:spTgt spid="52"/>
                                        </p:tgtEl>
                                      </p:cBhvr>
                                    </p:animEffect>
                                    <p:anim calcmode="lin" valueType="num">
                                      <p:cBhvr>
                                        <p:cTn id="173" dur="1000" fill="hold"/>
                                        <p:tgtEl>
                                          <p:spTgt spid="52"/>
                                        </p:tgtEl>
                                        <p:attrNameLst>
                                          <p:attrName>ppt_x</p:attrName>
                                        </p:attrNameLst>
                                      </p:cBhvr>
                                      <p:tavLst>
                                        <p:tav tm="0">
                                          <p:val>
                                            <p:strVal val="#ppt_x"/>
                                          </p:val>
                                        </p:tav>
                                        <p:tav tm="100000">
                                          <p:val>
                                            <p:strVal val="#ppt_x"/>
                                          </p:val>
                                        </p:tav>
                                      </p:tavLst>
                                    </p:anim>
                                    <p:anim calcmode="lin" valueType="num">
                                      <p:cBhvr>
                                        <p:cTn id="174" dur="1000" fill="hold"/>
                                        <p:tgtEl>
                                          <p:spTgt spid="52"/>
                                        </p:tgtEl>
                                        <p:attrNameLst>
                                          <p:attrName>ppt_y</p:attrName>
                                        </p:attrNameLst>
                                      </p:cBhvr>
                                      <p:tavLst>
                                        <p:tav tm="0">
                                          <p:val>
                                            <p:strVal val="#ppt_y+.1"/>
                                          </p:val>
                                        </p:tav>
                                        <p:tav tm="100000">
                                          <p:val>
                                            <p:strVal val="#ppt_y"/>
                                          </p:val>
                                        </p:tav>
                                      </p:tavLst>
                                    </p:anim>
                                  </p:childTnLst>
                                </p:cTn>
                              </p:par>
                            </p:childTnLst>
                          </p:cTn>
                        </p:par>
                        <p:par>
                          <p:cTn id="175" fill="hold">
                            <p:stCondLst>
                              <p:cond delay="11750"/>
                            </p:stCondLst>
                            <p:childTnLst>
                              <p:par>
                                <p:cTn id="176" presetID="53" presetClass="entr" presetSubtype="16" fill="hold" grpId="0" nodeType="afterEffect">
                                  <p:stCondLst>
                                    <p:cond delay="0"/>
                                  </p:stCondLst>
                                  <p:childTnLst>
                                    <p:set>
                                      <p:cBhvr>
                                        <p:cTn id="177" dur="1" fill="hold">
                                          <p:stCondLst>
                                            <p:cond delay="0"/>
                                          </p:stCondLst>
                                        </p:cTn>
                                        <p:tgtEl>
                                          <p:spTgt spid="56"/>
                                        </p:tgtEl>
                                        <p:attrNameLst>
                                          <p:attrName>style.visibility</p:attrName>
                                        </p:attrNameLst>
                                      </p:cBhvr>
                                      <p:to>
                                        <p:strVal val="visible"/>
                                      </p:to>
                                    </p:set>
                                    <p:anim calcmode="lin" valueType="num">
                                      <p:cBhvr>
                                        <p:cTn id="178" dur="500" fill="hold"/>
                                        <p:tgtEl>
                                          <p:spTgt spid="56"/>
                                        </p:tgtEl>
                                        <p:attrNameLst>
                                          <p:attrName>ppt_w</p:attrName>
                                        </p:attrNameLst>
                                      </p:cBhvr>
                                      <p:tavLst>
                                        <p:tav tm="0">
                                          <p:val>
                                            <p:fltVal val="0"/>
                                          </p:val>
                                        </p:tav>
                                        <p:tav tm="100000">
                                          <p:val>
                                            <p:strVal val="#ppt_w"/>
                                          </p:val>
                                        </p:tav>
                                      </p:tavLst>
                                    </p:anim>
                                    <p:anim calcmode="lin" valueType="num">
                                      <p:cBhvr>
                                        <p:cTn id="179" dur="500" fill="hold"/>
                                        <p:tgtEl>
                                          <p:spTgt spid="56"/>
                                        </p:tgtEl>
                                        <p:attrNameLst>
                                          <p:attrName>ppt_h</p:attrName>
                                        </p:attrNameLst>
                                      </p:cBhvr>
                                      <p:tavLst>
                                        <p:tav tm="0">
                                          <p:val>
                                            <p:fltVal val="0"/>
                                          </p:val>
                                        </p:tav>
                                        <p:tav tm="100000">
                                          <p:val>
                                            <p:strVal val="#ppt_h"/>
                                          </p:val>
                                        </p:tav>
                                      </p:tavLst>
                                    </p:anim>
                                    <p:animEffect transition="in" filter="fade">
                                      <p:cBhvr>
                                        <p:cTn id="180" dur="500"/>
                                        <p:tgtEl>
                                          <p:spTgt spid="56"/>
                                        </p:tgtEl>
                                      </p:cBhvr>
                                    </p:animEffect>
                                  </p:childTnLst>
                                </p:cTn>
                              </p:par>
                            </p:childTnLst>
                          </p:cTn>
                        </p:par>
                        <p:par>
                          <p:cTn id="181" fill="hold">
                            <p:stCondLst>
                              <p:cond delay="12250"/>
                            </p:stCondLst>
                            <p:childTnLst>
                              <p:par>
                                <p:cTn id="182" presetID="41" presetClass="entr" presetSubtype="0" fill="hold" grpId="0" nodeType="afterEffect">
                                  <p:stCondLst>
                                    <p:cond delay="0"/>
                                  </p:stCondLst>
                                  <p:iterate type="lt">
                                    <p:tmPct val="10000"/>
                                  </p:iterate>
                                  <p:childTnLst>
                                    <p:set>
                                      <p:cBhvr>
                                        <p:cTn id="183" dur="1" fill="hold">
                                          <p:stCondLst>
                                            <p:cond delay="0"/>
                                          </p:stCondLst>
                                        </p:cTn>
                                        <p:tgtEl>
                                          <p:spTgt spid="53"/>
                                        </p:tgtEl>
                                        <p:attrNameLst>
                                          <p:attrName>style.visibility</p:attrName>
                                        </p:attrNameLst>
                                      </p:cBhvr>
                                      <p:to>
                                        <p:strVal val="visible"/>
                                      </p:to>
                                    </p:set>
                                    <p:anim calcmode="lin" valueType="num">
                                      <p:cBhvr>
                                        <p:cTn id="184" dur="500" fill="hold"/>
                                        <p:tgtEl>
                                          <p:spTgt spid="53"/>
                                        </p:tgtEl>
                                        <p:attrNameLst>
                                          <p:attrName>ppt_x</p:attrName>
                                        </p:attrNameLst>
                                      </p:cBhvr>
                                      <p:tavLst>
                                        <p:tav tm="0">
                                          <p:val>
                                            <p:strVal val="#ppt_x"/>
                                          </p:val>
                                        </p:tav>
                                        <p:tav tm="50000">
                                          <p:val>
                                            <p:strVal val="#ppt_x+.1"/>
                                          </p:val>
                                        </p:tav>
                                        <p:tav tm="100000">
                                          <p:val>
                                            <p:strVal val="#ppt_x"/>
                                          </p:val>
                                        </p:tav>
                                      </p:tavLst>
                                    </p:anim>
                                    <p:anim calcmode="lin" valueType="num">
                                      <p:cBhvr>
                                        <p:cTn id="185" dur="500" fill="hold"/>
                                        <p:tgtEl>
                                          <p:spTgt spid="53"/>
                                        </p:tgtEl>
                                        <p:attrNameLst>
                                          <p:attrName>ppt_y</p:attrName>
                                        </p:attrNameLst>
                                      </p:cBhvr>
                                      <p:tavLst>
                                        <p:tav tm="0">
                                          <p:val>
                                            <p:strVal val="#ppt_y"/>
                                          </p:val>
                                        </p:tav>
                                        <p:tav tm="100000">
                                          <p:val>
                                            <p:strVal val="#ppt_y"/>
                                          </p:val>
                                        </p:tav>
                                      </p:tavLst>
                                    </p:anim>
                                    <p:anim calcmode="lin" valueType="num">
                                      <p:cBhvr>
                                        <p:cTn id="186" dur="500" fill="hold"/>
                                        <p:tgtEl>
                                          <p:spTgt spid="53"/>
                                        </p:tgtEl>
                                        <p:attrNameLst>
                                          <p:attrName>ppt_h</p:attrName>
                                        </p:attrNameLst>
                                      </p:cBhvr>
                                      <p:tavLst>
                                        <p:tav tm="0">
                                          <p:val>
                                            <p:strVal val="#ppt_h/10"/>
                                          </p:val>
                                        </p:tav>
                                        <p:tav tm="50000">
                                          <p:val>
                                            <p:strVal val="#ppt_h+.01"/>
                                          </p:val>
                                        </p:tav>
                                        <p:tav tm="100000">
                                          <p:val>
                                            <p:strVal val="#ppt_h"/>
                                          </p:val>
                                        </p:tav>
                                      </p:tavLst>
                                    </p:anim>
                                    <p:anim calcmode="lin" valueType="num">
                                      <p:cBhvr>
                                        <p:cTn id="187" dur="500" fill="hold"/>
                                        <p:tgtEl>
                                          <p:spTgt spid="53"/>
                                        </p:tgtEl>
                                        <p:attrNameLst>
                                          <p:attrName>ppt_w</p:attrName>
                                        </p:attrNameLst>
                                      </p:cBhvr>
                                      <p:tavLst>
                                        <p:tav tm="0">
                                          <p:val>
                                            <p:strVal val="#ppt_w/10"/>
                                          </p:val>
                                        </p:tav>
                                        <p:tav tm="50000">
                                          <p:val>
                                            <p:strVal val="#ppt_w+.01"/>
                                          </p:val>
                                        </p:tav>
                                        <p:tav tm="100000">
                                          <p:val>
                                            <p:strVal val="#ppt_w"/>
                                          </p:val>
                                        </p:tav>
                                      </p:tavLst>
                                    </p:anim>
                                    <p:animEffect transition="in" filter="fade">
                                      <p:cBhvr>
                                        <p:cTn id="188" dur="500" tmFilter="0,0; .5, 1; 1, 1"/>
                                        <p:tgtEl>
                                          <p:spTgt spid="53"/>
                                        </p:tgtEl>
                                      </p:cBhvr>
                                    </p:animEffect>
                                  </p:childTnLst>
                                </p:cTn>
                              </p:par>
                            </p:childTnLst>
                          </p:cTn>
                        </p:par>
                        <p:par>
                          <p:cTn id="189" fill="hold">
                            <p:stCondLst>
                              <p:cond delay="13449"/>
                            </p:stCondLst>
                            <p:childTnLst>
                              <p:par>
                                <p:cTn id="190" presetID="22" presetClass="entr" presetSubtype="4" fill="hold" nodeType="afterEffect">
                                  <p:stCondLst>
                                    <p:cond delay="0"/>
                                  </p:stCondLst>
                                  <p:childTnLst>
                                    <p:set>
                                      <p:cBhvr>
                                        <p:cTn id="191" dur="1" fill="hold">
                                          <p:stCondLst>
                                            <p:cond delay="0"/>
                                          </p:stCondLst>
                                        </p:cTn>
                                        <p:tgtEl>
                                          <p:spTgt spid="45"/>
                                        </p:tgtEl>
                                        <p:attrNameLst>
                                          <p:attrName>style.visibility</p:attrName>
                                        </p:attrNameLst>
                                      </p:cBhvr>
                                      <p:to>
                                        <p:strVal val="visible"/>
                                      </p:to>
                                    </p:set>
                                    <p:animEffect transition="in" filter="wipe(down)">
                                      <p:cBhvr>
                                        <p:cTn id="192" dur="500"/>
                                        <p:tgtEl>
                                          <p:spTgt spid="45"/>
                                        </p:tgtEl>
                                      </p:cBhvr>
                                    </p:animEffect>
                                  </p:childTnLst>
                                </p:cTn>
                              </p:par>
                            </p:childTnLst>
                          </p:cTn>
                        </p:par>
                        <p:par>
                          <p:cTn id="193" fill="hold">
                            <p:stCondLst>
                              <p:cond delay="13949"/>
                            </p:stCondLst>
                            <p:childTnLst>
                              <p:par>
                                <p:cTn id="194" presetID="53" presetClass="entr" presetSubtype="16" fill="hold" grpId="0" nodeType="afterEffect">
                                  <p:stCondLst>
                                    <p:cond delay="0"/>
                                  </p:stCondLst>
                                  <p:childTnLst>
                                    <p:set>
                                      <p:cBhvr>
                                        <p:cTn id="195" dur="1" fill="hold">
                                          <p:stCondLst>
                                            <p:cond delay="0"/>
                                          </p:stCondLst>
                                        </p:cTn>
                                        <p:tgtEl>
                                          <p:spTgt spid="46"/>
                                        </p:tgtEl>
                                        <p:attrNameLst>
                                          <p:attrName>style.visibility</p:attrName>
                                        </p:attrNameLst>
                                      </p:cBhvr>
                                      <p:to>
                                        <p:strVal val="visible"/>
                                      </p:to>
                                    </p:set>
                                    <p:anim calcmode="lin" valueType="num">
                                      <p:cBhvr>
                                        <p:cTn id="196" dur="500" fill="hold"/>
                                        <p:tgtEl>
                                          <p:spTgt spid="46"/>
                                        </p:tgtEl>
                                        <p:attrNameLst>
                                          <p:attrName>ppt_w</p:attrName>
                                        </p:attrNameLst>
                                      </p:cBhvr>
                                      <p:tavLst>
                                        <p:tav tm="0">
                                          <p:val>
                                            <p:fltVal val="0"/>
                                          </p:val>
                                        </p:tav>
                                        <p:tav tm="100000">
                                          <p:val>
                                            <p:strVal val="#ppt_w"/>
                                          </p:val>
                                        </p:tav>
                                      </p:tavLst>
                                    </p:anim>
                                    <p:anim calcmode="lin" valueType="num">
                                      <p:cBhvr>
                                        <p:cTn id="197" dur="500" fill="hold"/>
                                        <p:tgtEl>
                                          <p:spTgt spid="46"/>
                                        </p:tgtEl>
                                        <p:attrNameLst>
                                          <p:attrName>ppt_h</p:attrName>
                                        </p:attrNameLst>
                                      </p:cBhvr>
                                      <p:tavLst>
                                        <p:tav tm="0">
                                          <p:val>
                                            <p:fltVal val="0"/>
                                          </p:val>
                                        </p:tav>
                                        <p:tav tm="100000">
                                          <p:val>
                                            <p:strVal val="#ppt_h"/>
                                          </p:val>
                                        </p:tav>
                                      </p:tavLst>
                                    </p:anim>
                                    <p:animEffect transition="in" filter="fade">
                                      <p:cBhvr>
                                        <p:cTn id="198" dur="500"/>
                                        <p:tgtEl>
                                          <p:spTgt spid="46"/>
                                        </p:tgtEl>
                                      </p:cBhvr>
                                    </p:animEffect>
                                  </p:childTnLst>
                                </p:cTn>
                              </p:par>
                              <p:par>
                                <p:cTn id="199" presetID="53" presetClass="entr" presetSubtype="16" fill="hold" grpId="0" nodeType="withEffect">
                                  <p:stCondLst>
                                    <p:cond delay="500"/>
                                  </p:stCondLst>
                                  <p:childTnLst>
                                    <p:set>
                                      <p:cBhvr>
                                        <p:cTn id="200" dur="1" fill="hold">
                                          <p:stCondLst>
                                            <p:cond delay="0"/>
                                          </p:stCondLst>
                                        </p:cTn>
                                        <p:tgtEl>
                                          <p:spTgt spid="47"/>
                                        </p:tgtEl>
                                        <p:attrNameLst>
                                          <p:attrName>style.visibility</p:attrName>
                                        </p:attrNameLst>
                                      </p:cBhvr>
                                      <p:to>
                                        <p:strVal val="visible"/>
                                      </p:to>
                                    </p:set>
                                    <p:anim calcmode="lin" valueType="num">
                                      <p:cBhvr>
                                        <p:cTn id="201" dur="500" fill="hold"/>
                                        <p:tgtEl>
                                          <p:spTgt spid="47"/>
                                        </p:tgtEl>
                                        <p:attrNameLst>
                                          <p:attrName>ppt_w</p:attrName>
                                        </p:attrNameLst>
                                      </p:cBhvr>
                                      <p:tavLst>
                                        <p:tav tm="0">
                                          <p:val>
                                            <p:fltVal val="0"/>
                                          </p:val>
                                        </p:tav>
                                        <p:tav tm="100000">
                                          <p:val>
                                            <p:strVal val="#ppt_w"/>
                                          </p:val>
                                        </p:tav>
                                      </p:tavLst>
                                    </p:anim>
                                    <p:anim calcmode="lin" valueType="num">
                                      <p:cBhvr>
                                        <p:cTn id="202" dur="500" fill="hold"/>
                                        <p:tgtEl>
                                          <p:spTgt spid="47"/>
                                        </p:tgtEl>
                                        <p:attrNameLst>
                                          <p:attrName>ppt_h</p:attrName>
                                        </p:attrNameLst>
                                      </p:cBhvr>
                                      <p:tavLst>
                                        <p:tav tm="0">
                                          <p:val>
                                            <p:fltVal val="0"/>
                                          </p:val>
                                        </p:tav>
                                        <p:tav tm="100000">
                                          <p:val>
                                            <p:strVal val="#ppt_h"/>
                                          </p:val>
                                        </p:tav>
                                      </p:tavLst>
                                    </p:anim>
                                    <p:animEffect transition="in" filter="fade">
                                      <p:cBhvr>
                                        <p:cTn id="203" dur="500"/>
                                        <p:tgtEl>
                                          <p:spTgt spid="47"/>
                                        </p:tgtEl>
                                      </p:cBhvr>
                                    </p:animEffect>
                                  </p:childTnLst>
                                </p:cTn>
                              </p:par>
                              <p:par>
                                <p:cTn id="204" presetID="53" presetClass="entr" presetSubtype="16" fill="hold" grpId="0" nodeType="withEffect">
                                  <p:stCondLst>
                                    <p:cond delay="500"/>
                                  </p:stCondLst>
                                  <p:childTnLst>
                                    <p:set>
                                      <p:cBhvr>
                                        <p:cTn id="205" dur="1" fill="hold">
                                          <p:stCondLst>
                                            <p:cond delay="0"/>
                                          </p:stCondLst>
                                        </p:cTn>
                                        <p:tgtEl>
                                          <p:spTgt spid="48"/>
                                        </p:tgtEl>
                                        <p:attrNameLst>
                                          <p:attrName>style.visibility</p:attrName>
                                        </p:attrNameLst>
                                      </p:cBhvr>
                                      <p:to>
                                        <p:strVal val="visible"/>
                                      </p:to>
                                    </p:set>
                                    <p:anim calcmode="lin" valueType="num">
                                      <p:cBhvr>
                                        <p:cTn id="206" dur="500" fill="hold"/>
                                        <p:tgtEl>
                                          <p:spTgt spid="48"/>
                                        </p:tgtEl>
                                        <p:attrNameLst>
                                          <p:attrName>ppt_w</p:attrName>
                                        </p:attrNameLst>
                                      </p:cBhvr>
                                      <p:tavLst>
                                        <p:tav tm="0">
                                          <p:val>
                                            <p:fltVal val="0"/>
                                          </p:val>
                                        </p:tav>
                                        <p:tav tm="100000">
                                          <p:val>
                                            <p:strVal val="#ppt_w"/>
                                          </p:val>
                                        </p:tav>
                                      </p:tavLst>
                                    </p:anim>
                                    <p:anim calcmode="lin" valueType="num">
                                      <p:cBhvr>
                                        <p:cTn id="207" dur="500" fill="hold"/>
                                        <p:tgtEl>
                                          <p:spTgt spid="48"/>
                                        </p:tgtEl>
                                        <p:attrNameLst>
                                          <p:attrName>ppt_h</p:attrName>
                                        </p:attrNameLst>
                                      </p:cBhvr>
                                      <p:tavLst>
                                        <p:tav tm="0">
                                          <p:val>
                                            <p:fltVal val="0"/>
                                          </p:val>
                                        </p:tav>
                                        <p:tav tm="100000">
                                          <p:val>
                                            <p:strVal val="#ppt_h"/>
                                          </p:val>
                                        </p:tav>
                                      </p:tavLst>
                                    </p:anim>
                                    <p:animEffect transition="in" filter="fade">
                                      <p:cBhvr>
                                        <p:cTn id="208" dur="500"/>
                                        <p:tgtEl>
                                          <p:spTgt spid="48"/>
                                        </p:tgtEl>
                                      </p:cBhvr>
                                    </p:animEffect>
                                  </p:childTnLst>
                                </p:cTn>
                              </p:par>
                              <p:par>
                                <p:cTn id="209" presetID="53" presetClass="entr" presetSubtype="16" fill="hold" grpId="0" nodeType="withEffect">
                                  <p:stCondLst>
                                    <p:cond delay="500"/>
                                  </p:stCondLst>
                                  <p:childTnLst>
                                    <p:set>
                                      <p:cBhvr>
                                        <p:cTn id="210" dur="1" fill="hold">
                                          <p:stCondLst>
                                            <p:cond delay="0"/>
                                          </p:stCondLst>
                                        </p:cTn>
                                        <p:tgtEl>
                                          <p:spTgt spid="49"/>
                                        </p:tgtEl>
                                        <p:attrNameLst>
                                          <p:attrName>style.visibility</p:attrName>
                                        </p:attrNameLst>
                                      </p:cBhvr>
                                      <p:to>
                                        <p:strVal val="visible"/>
                                      </p:to>
                                    </p:set>
                                    <p:anim calcmode="lin" valueType="num">
                                      <p:cBhvr>
                                        <p:cTn id="211" dur="500" fill="hold"/>
                                        <p:tgtEl>
                                          <p:spTgt spid="49"/>
                                        </p:tgtEl>
                                        <p:attrNameLst>
                                          <p:attrName>ppt_w</p:attrName>
                                        </p:attrNameLst>
                                      </p:cBhvr>
                                      <p:tavLst>
                                        <p:tav tm="0">
                                          <p:val>
                                            <p:fltVal val="0"/>
                                          </p:val>
                                        </p:tav>
                                        <p:tav tm="100000">
                                          <p:val>
                                            <p:strVal val="#ppt_w"/>
                                          </p:val>
                                        </p:tav>
                                      </p:tavLst>
                                    </p:anim>
                                    <p:anim calcmode="lin" valueType="num">
                                      <p:cBhvr>
                                        <p:cTn id="212" dur="500" fill="hold"/>
                                        <p:tgtEl>
                                          <p:spTgt spid="49"/>
                                        </p:tgtEl>
                                        <p:attrNameLst>
                                          <p:attrName>ppt_h</p:attrName>
                                        </p:attrNameLst>
                                      </p:cBhvr>
                                      <p:tavLst>
                                        <p:tav tm="0">
                                          <p:val>
                                            <p:fltVal val="0"/>
                                          </p:val>
                                        </p:tav>
                                        <p:tav tm="100000">
                                          <p:val>
                                            <p:strVal val="#ppt_h"/>
                                          </p:val>
                                        </p:tav>
                                      </p:tavLst>
                                    </p:anim>
                                    <p:animEffect transition="in" filter="fade">
                                      <p:cBhvr>
                                        <p:cTn id="213" dur="500"/>
                                        <p:tgtEl>
                                          <p:spTgt spid="49"/>
                                        </p:tgtEl>
                                      </p:cBhvr>
                                    </p:animEffect>
                                  </p:childTnLst>
                                </p:cTn>
                              </p:par>
                              <p:par>
                                <p:cTn id="214" presetID="53" presetClass="entr" presetSubtype="16" fill="hold" grpId="0" nodeType="withEffect">
                                  <p:stCondLst>
                                    <p:cond delay="500"/>
                                  </p:stCondLst>
                                  <p:childTnLst>
                                    <p:set>
                                      <p:cBhvr>
                                        <p:cTn id="215" dur="1" fill="hold">
                                          <p:stCondLst>
                                            <p:cond delay="0"/>
                                          </p:stCondLst>
                                        </p:cTn>
                                        <p:tgtEl>
                                          <p:spTgt spid="50"/>
                                        </p:tgtEl>
                                        <p:attrNameLst>
                                          <p:attrName>style.visibility</p:attrName>
                                        </p:attrNameLst>
                                      </p:cBhvr>
                                      <p:to>
                                        <p:strVal val="visible"/>
                                      </p:to>
                                    </p:set>
                                    <p:anim calcmode="lin" valueType="num">
                                      <p:cBhvr>
                                        <p:cTn id="216" dur="500" fill="hold"/>
                                        <p:tgtEl>
                                          <p:spTgt spid="50"/>
                                        </p:tgtEl>
                                        <p:attrNameLst>
                                          <p:attrName>ppt_w</p:attrName>
                                        </p:attrNameLst>
                                      </p:cBhvr>
                                      <p:tavLst>
                                        <p:tav tm="0">
                                          <p:val>
                                            <p:fltVal val="0"/>
                                          </p:val>
                                        </p:tav>
                                        <p:tav tm="100000">
                                          <p:val>
                                            <p:strVal val="#ppt_w"/>
                                          </p:val>
                                        </p:tav>
                                      </p:tavLst>
                                    </p:anim>
                                    <p:anim calcmode="lin" valueType="num">
                                      <p:cBhvr>
                                        <p:cTn id="217" dur="500" fill="hold"/>
                                        <p:tgtEl>
                                          <p:spTgt spid="50"/>
                                        </p:tgtEl>
                                        <p:attrNameLst>
                                          <p:attrName>ppt_h</p:attrName>
                                        </p:attrNameLst>
                                      </p:cBhvr>
                                      <p:tavLst>
                                        <p:tav tm="0">
                                          <p:val>
                                            <p:fltVal val="0"/>
                                          </p:val>
                                        </p:tav>
                                        <p:tav tm="100000">
                                          <p:val>
                                            <p:strVal val="#ppt_h"/>
                                          </p:val>
                                        </p:tav>
                                      </p:tavLst>
                                    </p:anim>
                                    <p:animEffect transition="in" filter="fade">
                                      <p:cBhvr>
                                        <p:cTn id="218" dur="500"/>
                                        <p:tgtEl>
                                          <p:spTgt spid="50"/>
                                        </p:tgtEl>
                                      </p:cBhvr>
                                    </p:animEffect>
                                  </p:childTnLst>
                                </p:cTn>
                              </p:par>
                              <p:par>
                                <p:cTn id="219" presetID="53" presetClass="entr" presetSubtype="16" fill="hold" grpId="0" nodeType="withEffect">
                                  <p:stCondLst>
                                    <p:cond delay="500"/>
                                  </p:stCondLst>
                                  <p:childTnLst>
                                    <p:set>
                                      <p:cBhvr>
                                        <p:cTn id="220" dur="1" fill="hold">
                                          <p:stCondLst>
                                            <p:cond delay="0"/>
                                          </p:stCondLst>
                                        </p:cTn>
                                        <p:tgtEl>
                                          <p:spTgt spid="51"/>
                                        </p:tgtEl>
                                        <p:attrNameLst>
                                          <p:attrName>style.visibility</p:attrName>
                                        </p:attrNameLst>
                                      </p:cBhvr>
                                      <p:to>
                                        <p:strVal val="visible"/>
                                      </p:to>
                                    </p:set>
                                    <p:anim calcmode="lin" valueType="num">
                                      <p:cBhvr>
                                        <p:cTn id="221" dur="500" fill="hold"/>
                                        <p:tgtEl>
                                          <p:spTgt spid="51"/>
                                        </p:tgtEl>
                                        <p:attrNameLst>
                                          <p:attrName>ppt_w</p:attrName>
                                        </p:attrNameLst>
                                      </p:cBhvr>
                                      <p:tavLst>
                                        <p:tav tm="0">
                                          <p:val>
                                            <p:fltVal val="0"/>
                                          </p:val>
                                        </p:tav>
                                        <p:tav tm="100000">
                                          <p:val>
                                            <p:strVal val="#ppt_w"/>
                                          </p:val>
                                        </p:tav>
                                      </p:tavLst>
                                    </p:anim>
                                    <p:anim calcmode="lin" valueType="num">
                                      <p:cBhvr>
                                        <p:cTn id="222" dur="500" fill="hold"/>
                                        <p:tgtEl>
                                          <p:spTgt spid="51"/>
                                        </p:tgtEl>
                                        <p:attrNameLst>
                                          <p:attrName>ppt_h</p:attrName>
                                        </p:attrNameLst>
                                      </p:cBhvr>
                                      <p:tavLst>
                                        <p:tav tm="0">
                                          <p:val>
                                            <p:fltVal val="0"/>
                                          </p:val>
                                        </p:tav>
                                        <p:tav tm="100000">
                                          <p:val>
                                            <p:strVal val="#ppt_h"/>
                                          </p:val>
                                        </p:tav>
                                      </p:tavLst>
                                    </p:anim>
                                    <p:animEffect transition="in" filter="fade">
                                      <p:cBhvr>
                                        <p:cTn id="223"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P spid="23" grpId="0"/>
      <p:bldP spid="24" grpId="0" animBg="1"/>
      <p:bldP spid="25" grpId="0" animBg="1"/>
      <p:bldP spid="26" grpId="0" animBg="1"/>
      <p:bldP spid="28" grpId="0"/>
      <p:bldP spid="29" grpId="0"/>
      <p:bldP spid="30" grpId="0"/>
      <p:bldP spid="31" grpId="0"/>
      <p:bldP spid="32" grpId="0"/>
      <p:bldP spid="33" grpId="0"/>
      <p:bldP spid="34" grpId="0" animBg="1"/>
      <p:bldP spid="35" grpId="0" animBg="1"/>
      <p:bldP spid="37" grpId="0"/>
      <p:bldP spid="38" grpId="0"/>
      <p:bldP spid="39" grpId="0"/>
      <p:bldP spid="40" grpId="0"/>
      <p:bldP spid="41" grpId="0"/>
      <p:bldP spid="42" grpId="0"/>
      <p:bldP spid="43" grpId="0" animBg="1"/>
      <p:bldP spid="44" grpId="0" animBg="1"/>
      <p:bldP spid="46" grpId="0"/>
      <p:bldP spid="47" grpId="0"/>
      <p:bldP spid="48" grpId="0"/>
      <p:bldP spid="49" grpId="0"/>
      <p:bldP spid="50" grpId="0"/>
      <p:bldP spid="51" grpId="0"/>
      <p:bldP spid="52" grpId="0" animBg="1"/>
      <p:bldP spid="53" grpId="0"/>
      <p:bldP spid="54" grpId="0" animBg="1"/>
      <p:bldP spid="55" grpId="0" animBg="1"/>
      <p:bldP spid="5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38"/>
</p:tagLst>
</file>

<file path=ppt/tags/tag10.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1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1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1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16.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_TYPE" val="#NeiR#"/>
  <p:tag name="MH_NUMBER" val="4"/>
  <p:tag name="MH_CATEGORY" val="#BingLLB#"/>
  <p:tag name="MH_LAYOUT" val="SubTitle"/>
  <p:tag name="MH" val="20161022203400"/>
  <p:tag name="MH_LIBRARY" val="GRAPHIC"/>
</p:tagLst>
</file>

<file path=ppt/tags/tag3.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SubTitle"/>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SubTitle"/>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SubTitle"/>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SubTitle"/>
  <p:tag name="MH_ORDER" val="4"/>
</p:tagLst>
</file>

<file path=ppt/theme/theme1.xml><?xml version="1.0" encoding="utf-8"?>
<a:theme xmlns:a="http://schemas.openxmlformats.org/drawingml/2006/main" name=" www.2ppt.com">
  <a:themeElements>
    <a:clrScheme name="自定义 70">
      <a:dk1>
        <a:srgbClr val="494B4D"/>
      </a:dk1>
      <a:lt1>
        <a:srgbClr val="FFFFFF"/>
      </a:lt1>
      <a:dk2>
        <a:srgbClr val="3D3F41"/>
      </a:dk2>
      <a:lt2>
        <a:srgbClr val="FFFFFF"/>
      </a:lt2>
      <a:accent1>
        <a:srgbClr val="BE0000"/>
      </a:accent1>
      <a:accent2>
        <a:srgbClr val="363839"/>
      </a:accent2>
      <a:accent3>
        <a:srgbClr val="BE0000"/>
      </a:accent3>
      <a:accent4>
        <a:srgbClr val="363839"/>
      </a:accent4>
      <a:accent5>
        <a:srgbClr val="BE0000"/>
      </a:accent5>
      <a:accent6>
        <a:srgbClr val="363839"/>
      </a:accent6>
      <a:hlink>
        <a:srgbClr val="00B0F0"/>
      </a:hlink>
      <a:folHlink>
        <a:srgbClr val="AFB2B4"/>
      </a:folHlink>
    </a:clrScheme>
    <a:fontScheme name="2ggn2e2q">
      <a:majorFont>
        <a:latin typeface="微软雅黑"/>
        <a:ea typeface="微软雅黑"/>
        <a:cs typeface=""/>
      </a:majorFont>
      <a:minorFont>
        <a:latin typeface="微软雅黑"/>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nSpc>
            <a:spcPct val="130000"/>
          </a:lnSpc>
          <a:defRPr sz="1400" dirty="0" smtClean="0">
            <a:latin typeface="Arial" panose="020B0604020202020204" pitchFamily="34" charset="0"/>
            <a:ea typeface="微软雅黑" panose="020B0503020204020204" pitchFamily="34" charset="-122"/>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A000120151030A06KPBG</Template>
  <TotalTime>0</TotalTime>
  <Words>2261</Words>
  <Application>Microsoft Office PowerPoint</Application>
  <PresentationFormat>全屏显示(16:9)</PresentationFormat>
  <Paragraphs>252</Paragraphs>
  <Slides>24</Slides>
  <Notes>24</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vt:i4>
      </vt:variant>
    </vt:vector>
  </HeadingPairs>
  <TitlesOfParts>
    <vt:vector size="31" baseType="lpstr">
      <vt:lpstr>宋体</vt:lpstr>
      <vt:lpstr>微软雅黑</vt:lpstr>
      <vt:lpstr>幼圆</vt:lpstr>
      <vt:lpstr>Arial</vt:lpstr>
      <vt:lpstr>Calibri</vt:lpstr>
      <vt:lpstr>Wingdings</vt:lpstr>
      <vt:lpstr> 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2022-03-08T03:34:53Z</dcterms:created>
  <dcterms:modified xsi:type="dcterms:W3CDTF">2023-01-10T05:11:49Z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D848AAB750B549058004D2848B65967C</vt:lpwstr>
  </property>
  <property fmtid="{D5CDD505-2E9C-101B-9397-08002B2CF9AE}" pid="3" name="KSOProductBuildVer">
    <vt:lpwstr>2052-11.1.0.10495</vt:lpwstr>
  </property>
  <property fmtid="{A09F084E-AD41-489F-8076-AA5BE3082BCA}" pid="100">
    <vt:ui4>5</vt:ui4>
  </property>
  <property fmtid="{64440492-4C8B-11D1-8B70-080036B11A03}" pid="11">
    <vt:lpwstr>www.2ppt.com-爱PPT提供资源下载</vt:lpwstr>
  </property>
</Properties>
</file>