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4" r:id="rId2"/>
    <p:sldId id="324" r:id="rId3"/>
    <p:sldId id="285" r:id="rId4"/>
    <p:sldId id="286" r:id="rId5"/>
    <p:sldId id="289" r:id="rId6"/>
    <p:sldId id="287" r:id="rId7"/>
    <p:sldId id="278" r:id="rId8"/>
    <p:sldId id="325" r:id="rId9"/>
    <p:sldId id="310" r:id="rId10"/>
    <p:sldId id="280" r:id="rId11"/>
    <p:sldId id="281" r:id="rId12"/>
    <p:sldId id="326" r:id="rId13"/>
    <p:sldId id="273" r:id="rId14"/>
    <p:sldId id="303" r:id="rId15"/>
    <p:sldId id="292" r:id="rId16"/>
    <p:sldId id="327" r:id="rId17"/>
    <p:sldId id="328" r:id="rId18"/>
    <p:sldId id="305" r:id="rId19"/>
    <p:sldId id="298" r:id="rId20"/>
    <p:sldId id="32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87C5"/>
    <a:srgbClr val="F3DA25"/>
    <a:srgbClr val="0E214B"/>
    <a:srgbClr val="01996D"/>
    <a:srgbClr val="FEA218"/>
    <a:srgbClr val="0071BD"/>
    <a:srgbClr val="F5AE1B"/>
    <a:srgbClr val="E6E6E6"/>
    <a:srgbClr val="FFFC00"/>
    <a:srgbClr val="FF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3" d="100"/>
          <a:sy n="123" d="100"/>
        </p:scale>
        <p:origin x="-114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/>
          <a:srcRect t="4200" b="21943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任意多边形 8"/>
          <p:cNvSpPr/>
          <p:nvPr userDrawn="1"/>
        </p:nvSpPr>
        <p:spPr>
          <a:xfrm>
            <a:off x="0" y="6235643"/>
            <a:ext cx="12192000" cy="675249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69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9"/>
          <p:cNvSpPr/>
          <p:nvPr userDrawn="1"/>
        </p:nvSpPr>
        <p:spPr>
          <a:xfrm flipH="1">
            <a:off x="0" y="6165304"/>
            <a:ext cx="12192000" cy="6260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00A243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8"/>
          <a:stretch>
            <a:fillRect/>
          </a:stretch>
        </p:blipFill>
        <p:spPr>
          <a:xfrm>
            <a:off x="-2" y="0"/>
            <a:ext cx="12192002" cy="6849035"/>
          </a:xfrm>
          <a:prstGeom prst="rect">
            <a:avLst/>
          </a:prstGeom>
        </p:spPr>
      </p:pic>
      <p:pic>
        <p:nvPicPr>
          <p:cNvPr id="4" name="图片 3" descr="2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6685" y="0"/>
            <a:ext cx="12473305" cy="7060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pattFill prst="pct90">
          <a:fgClr>
            <a:srgbClr val="F5F1E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pattFill prst="pct90">
          <a:fgClr>
            <a:srgbClr val="F5F1D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/>
          <a:srcRect t="4200" b="21943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任意多边形 1"/>
          <p:cNvSpPr/>
          <p:nvPr userDrawn="1"/>
        </p:nvSpPr>
        <p:spPr>
          <a:xfrm>
            <a:off x="3916019" y="174168"/>
            <a:ext cx="8275981" cy="510988"/>
          </a:xfrm>
          <a:custGeom>
            <a:avLst/>
            <a:gdLst>
              <a:gd name="connsiteX0" fmla="*/ 85166 w 9116251"/>
              <a:gd name="connsiteY0" fmla="*/ 0 h 510988"/>
              <a:gd name="connsiteX1" fmla="*/ 9116251 w 9116251"/>
              <a:gd name="connsiteY1" fmla="*/ 0 h 510988"/>
              <a:gd name="connsiteX2" fmla="*/ 9116251 w 9116251"/>
              <a:gd name="connsiteY2" fmla="*/ 510988 h 510988"/>
              <a:gd name="connsiteX3" fmla="*/ 85166 w 9116251"/>
              <a:gd name="connsiteY3" fmla="*/ 510988 h 510988"/>
              <a:gd name="connsiteX4" fmla="*/ 0 w 9116251"/>
              <a:gd name="connsiteY4" fmla="*/ 425822 h 510988"/>
              <a:gd name="connsiteX5" fmla="*/ 0 w 9116251"/>
              <a:gd name="connsiteY5" fmla="*/ 85166 h 510988"/>
              <a:gd name="connsiteX6" fmla="*/ 85166 w 9116251"/>
              <a:gd name="connsiteY6" fmla="*/ 0 h 51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16251" h="510988">
                <a:moveTo>
                  <a:pt x="85166" y="0"/>
                </a:moveTo>
                <a:lnTo>
                  <a:pt x="9116251" y="0"/>
                </a:lnTo>
                <a:lnTo>
                  <a:pt x="9116251" y="510988"/>
                </a:lnTo>
                <a:lnTo>
                  <a:pt x="85166" y="510988"/>
                </a:lnTo>
                <a:cubicBezTo>
                  <a:pt x="38130" y="510988"/>
                  <a:pt x="0" y="472858"/>
                  <a:pt x="0" y="425822"/>
                </a:cubicBezTo>
                <a:lnTo>
                  <a:pt x="0" y="85166"/>
                </a:lnTo>
                <a:cubicBezTo>
                  <a:pt x="0" y="38130"/>
                  <a:pt x="38130" y="0"/>
                  <a:pt x="85166" y="0"/>
                </a:cubicBezTo>
                <a:close/>
              </a:path>
            </a:pathLst>
          </a:custGeom>
          <a:solidFill>
            <a:srgbClr val="66985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635882" y="174168"/>
            <a:ext cx="3204000" cy="510988"/>
          </a:xfrm>
          <a:prstGeom prst="roundRect">
            <a:avLst/>
          </a:prstGeom>
          <a:solidFill>
            <a:srgbClr val="D0D52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圆角矩形 3"/>
          <p:cNvSpPr/>
          <p:nvPr userDrawn="1"/>
        </p:nvSpPr>
        <p:spPr>
          <a:xfrm>
            <a:off x="709871" y="217253"/>
            <a:ext cx="3056912" cy="413489"/>
          </a:xfrm>
          <a:prstGeom prst="roundRect">
            <a:avLst/>
          </a:prstGeom>
          <a:noFill/>
          <a:ln w="12700" cap="flat" cmpd="sng" algn="ctr">
            <a:solidFill>
              <a:srgbClr val="436F47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3984259" y="174170"/>
            <a:ext cx="0" cy="524435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6" name="任意多边形 5"/>
          <p:cNvSpPr/>
          <p:nvPr userDrawn="1"/>
        </p:nvSpPr>
        <p:spPr>
          <a:xfrm>
            <a:off x="-2260" y="174168"/>
            <a:ext cx="558706" cy="510988"/>
          </a:xfrm>
          <a:custGeom>
            <a:avLst/>
            <a:gdLst>
              <a:gd name="connsiteX0" fmla="*/ 0 w 558706"/>
              <a:gd name="connsiteY0" fmla="*/ 0 h 510988"/>
              <a:gd name="connsiteX1" fmla="*/ 473540 w 558706"/>
              <a:gd name="connsiteY1" fmla="*/ 0 h 510988"/>
              <a:gd name="connsiteX2" fmla="*/ 558706 w 558706"/>
              <a:gd name="connsiteY2" fmla="*/ 85166 h 510988"/>
              <a:gd name="connsiteX3" fmla="*/ 558706 w 558706"/>
              <a:gd name="connsiteY3" fmla="*/ 425822 h 510988"/>
              <a:gd name="connsiteX4" fmla="*/ 473540 w 558706"/>
              <a:gd name="connsiteY4" fmla="*/ 510988 h 510988"/>
              <a:gd name="connsiteX5" fmla="*/ 0 w 558706"/>
              <a:gd name="connsiteY5" fmla="*/ 510988 h 51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8706" h="510988">
                <a:moveTo>
                  <a:pt x="0" y="0"/>
                </a:moveTo>
                <a:lnTo>
                  <a:pt x="473540" y="0"/>
                </a:lnTo>
                <a:cubicBezTo>
                  <a:pt x="520576" y="0"/>
                  <a:pt x="558706" y="38130"/>
                  <a:pt x="558706" y="85166"/>
                </a:cubicBezTo>
                <a:lnTo>
                  <a:pt x="558706" y="425822"/>
                </a:lnTo>
                <a:cubicBezTo>
                  <a:pt x="558706" y="472858"/>
                  <a:pt x="520576" y="510988"/>
                  <a:pt x="473540" y="510988"/>
                </a:cubicBezTo>
                <a:lnTo>
                  <a:pt x="0" y="510988"/>
                </a:lnTo>
                <a:close/>
              </a:path>
            </a:pathLst>
          </a:custGeom>
          <a:solidFill>
            <a:srgbClr val="66985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471761" y="160723"/>
            <a:ext cx="0" cy="524435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8"/>
          <a:stretch>
            <a:fillRect/>
          </a:stretch>
        </p:blipFill>
        <p:spPr>
          <a:xfrm>
            <a:off x="-2" y="0"/>
            <a:ext cx="12192002" cy="6849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0" y="586755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不得将觅知网的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模板、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8"/>
          <a:stretch>
            <a:fillRect/>
          </a:stretch>
        </p:blipFill>
        <p:spPr>
          <a:xfrm>
            <a:off x="-2" y="0"/>
            <a:ext cx="12192002" cy="68490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19.png"/><Relationship Id="rId3" Type="http://schemas.openxmlformats.org/officeDocument/2006/relationships/image" Target="../media/image7.jpeg"/><Relationship Id="rId7" Type="http://schemas.openxmlformats.org/officeDocument/2006/relationships/image" Target="../media/image16.png"/><Relationship Id="rId12" Type="http://schemas.openxmlformats.org/officeDocument/2006/relationships/image" Target="../media/image5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sv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image" Target="../media/image4.sv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image" Target="../media/image7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.xml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7.jpeg"/><Relationship Id="rId7" Type="http://schemas.openxmlformats.org/officeDocument/2006/relationships/image" Target="../media/image22.png"/><Relationship Id="rId12" Type="http://schemas.openxmlformats.org/officeDocument/2006/relationships/image" Target="../media/image9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image" Target="../media/image8.svg"/><Relationship Id="rId4" Type="http://schemas.openxmlformats.org/officeDocument/2006/relationships/image" Target="../media/image8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9.png"/><Relationship Id="rId3" Type="http://schemas.openxmlformats.org/officeDocument/2006/relationships/tags" Target="../tags/tag7.xml"/><Relationship Id="rId7" Type="http://schemas.openxmlformats.org/officeDocument/2006/relationships/image" Target="../media/image7.jpeg"/><Relationship Id="rId12" Type="http://schemas.openxmlformats.org/officeDocument/2006/relationships/image" Target="../media/image11.svg"/><Relationship Id="rId17" Type="http://schemas.openxmlformats.org/officeDocument/2006/relationships/image" Target="../media/image31.png"/><Relationship Id="rId2" Type="http://schemas.openxmlformats.org/officeDocument/2006/relationships/tags" Target="../tags/tag6.xml"/><Relationship Id="rId16" Type="http://schemas.openxmlformats.org/officeDocument/2006/relationships/image" Target="../media/image13.svg"/><Relationship Id="rId1" Type="http://schemas.openxmlformats.org/officeDocument/2006/relationships/tags" Target="../tags/tag5.xml"/><Relationship Id="rId6" Type="http://schemas.openxmlformats.org/officeDocument/2006/relationships/notesSlide" Target="../notesSlides/notesSlide18.xml"/><Relationship Id="rId11" Type="http://schemas.openxmlformats.org/officeDocument/2006/relationships/image" Target="../media/image28.png"/><Relationship Id="rId5" Type="http://schemas.openxmlformats.org/officeDocument/2006/relationships/slideLayout" Target="../slideLayouts/slideLayout3.xml"/><Relationship Id="rId15" Type="http://schemas.openxmlformats.org/officeDocument/2006/relationships/image" Target="../media/image30.png"/><Relationship Id="rId10" Type="http://schemas.openxmlformats.org/officeDocument/2006/relationships/image" Target="../media/image10.svg"/><Relationship Id="rId4" Type="http://schemas.openxmlformats.org/officeDocument/2006/relationships/tags" Target="../tags/tag8.xml"/><Relationship Id="rId9" Type="http://schemas.openxmlformats.org/officeDocument/2006/relationships/image" Target="../media/image27.png"/><Relationship Id="rId14" Type="http://schemas.openxmlformats.org/officeDocument/2006/relationships/image" Target="../media/image1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529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2" t="22720" r="25173" b="33826"/>
          <a:stretch>
            <a:fillRect/>
          </a:stretch>
        </p:blipFill>
        <p:spPr>
          <a:xfrm>
            <a:off x="2190751" y="42204"/>
            <a:ext cx="8230135" cy="4245777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4040496" y="815086"/>
            <a:ext cx="4540556" cy="4540556"/>
            <a:chOff x="4040496" y="815086"/>
            <a:chExt cx="4540556" cy="4540556"/>
          </a:xfrm>
        </p:grpSpPr>
        <p:sp>
          <p:nvSpPr>
            <p:cNvPr id="8" name="椭圆 7"/>
            <p:cNvSpPr/>
            <p:nvPr/>
          </p:nvSpPr>
          <p:spPr>
            <a:xfrm>
              <a:off x="4040496" y="815086"/>
              <a:ext cx="4540556" cy="4540556"/>
            </a:xfrm>
            <a:prstGeom prst="ellipse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4166153" y="954811"/>
              <a:ext cx="4289242" cy="4289242"/>
            </a:xfrm>
            <a:prstGeom prst="ellipse">
              <a:avLst/>
            </a:prstGeom>
            <a:solidFill>
              <a:srgbClr val="1187C5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3239025" y="1833726"/>
            <a:ext cx="617248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1500" b="1" dirty="0">
                <a:solidFill>
                  <a:srgbClr val="FFF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5.1</a:t>
            </a:r>
            <a:r>
              <a:rPr lang="zh-CN" altLang="en-US" sz="8800" b="1" dirty="0">
                <a:solidFill>
                  <a:srgbClr val="FFF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劳动节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268019" y="-502849"/>
            <a:ext cx="461665" cy="7480424"/>
            <a:chOff x="268019" y="-502849"/>
            <a:chExt cx="461665" cy="7480424"/>
          </a:xfrm>
        </p:grpSpPr>
        <p:sp>
          <p:nvSpPr>
            <p:cNvPr id="9" name="文本框 8"/>
            <p:cNvSpPr txBox="1"/>
            <p:nvPr/>
          </p:nvSpPr>
          <p:spPr>
            <a:xfrm>
              <a:off x="268019" y="-128056"/>
              <a:ext cx="461665" cy="4346713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</a:rPr>
                <a:t>五</a:t>
              </a:r>
              <a:r>
                <a:rPr lang="en-US" altLang="zh-CN" dirty="0">
                  <a:solidFill>
                    <a:schemeClr val="bg1"/>
                  </a:solidFill>
                </a:rPr>
                <a:t>/</a:t>
              </a:r>
              <a:r>
                <a:rPr lang="zh-CN" altLang="en-US" dirty="0">
                  <a:solidFill>
                    <a:schemeClr val="bg1"/>
                  </a:solidFill>
                </a:rPr>
                <a:t>一</a:t>
              </a:r>
              <a:r>
                <a:rPr lang="en-US" altLang="zh-CN" dirty="0">
                  <a:solidFill>
                    <a:schemeClr val="bg1"/>
                  </a:solidFill>
                </a:rPr>
                <a:t>/</a:t>
              </a:r>
              <a:r>
                <a:rPr lang="zh-CN" altLang="en-US" dirty="0">
                  <a:solidFill>
                    <a:schemeClr val="bg1"/>
                  </a:solidFill>
                </a:rPr>
                <a:t>国</a:t>
              </a:r>
              <a:r>
                <a:rPr lang="en-US" altLang="zh-CN" dirty="0">
                  <a:solidFill>
                    <a:schemeClr val="bg1"/>
                  </a:solidFill>
                </a:rPr>
                <a:t>/</a:t>
              </a:r>
              <a:r>
                <a:rPr lang="zh-CN" altLang="en-US" dirty="0">
                  <a:solidFill>
                    <a:schemeClr val="bg1"/>
                  </a:solidFill>
                </a:rPr>
                <a:t>际</a:t>
              </a:r>
              <a:r>
                <a:rPr lang="en-US" altLang="zh-CN" dirty="0">
                  <a:solidFill>
                    <a:schemeClr val="bg1"/>
                  </a:solidFill>
                </a:rPr>
                <a:t>/</a:t>
              </a:r>
              <a:r>
                <a:rPr lang="zh-CN" altLang="en-US" dirty="0">
                  <a:solidFill>
                    <a:schemeClr val="bg1"/>
                  </a:solidFill>
                </a:rPr>
                <a:t>劳</a:t>
              </a:r>
              <a:r>
                <a:rPr lang="en-US" altLang="zh-CN" dirty="0">
                  <a:solidFill>
                    <a:schemeClr val="bg1"/>
                  </a:solidFill>
                </a:rPr>
                <a:t>/</a:t>
              </a:r>
              <a:r>
                <a:rPr lang="zh-CN" altLang="en-US" dirty="0">
                  <a:solidFill>
                    <a:schemeClr val="bg1"/>
                  </a:solidFill>
                </a:rPr>
                <a:t>动</a:t>
              </a:r>
              <a:r>
                <a:rPr lang="en-US" altLang="zh-CN" dirty="0">
                  <a:solidFill>
                    <a:schemeClr val="bg1"/>
                  </a:solidFill>
                </a:rPr>
                <a:t>/</a:t>
              </a:r>
              <a:r>
                <a:rPr lang="zh-CN" altLang="en-US" dirty="0">
                  <a:solidFill>
                    <a:schemeClr val="bg1"/>
                  </a:solidFill>
                </a:rPr>
                <a:t>节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484784" y="3429000"/>
              <a:ext cx="0" cy="3548575"/>
            </a:xfrm>
            <a:prstGeom prst="line">
              <a:avLst/>
            </a:prstGeom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498852" y="-502849"/>
              <a:ext cx="0" cy="1090106"/>
            </a:xfrm>
            <a:prstGeom prst="line">
              <a:avLst/>
            </a:prstGeom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2" t="58616" r="21998" b="12986"/>
          <a:stretch>
            <a:fillRect/>
          </a:stretch>
        </p:blipFill>
        <p:spPr>
          <a:xfrm>
            <a:off x="3354932" y="3832411"/>
            <a:ext cx="5911684" cy="176558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701528" y="3560513"/>
            <a:ext cx="52474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PROTECT THE ENVIRONMENT AGAINST POLLUTION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11016352" y="-179699"/>
            <a:ext cx="461665" cy="7480424"/>
            <a:chOff x="276876" y="-502849"/>
            <a:chExt cx="461665" cy="7480424"/>
          </a:xfrm>
        </p:grpSpPr>
        <p:sp>
          <p:nvSpPr>
            <p:cNvPr id="27" name="文本框 26"/>
            <p:cNvSpPr txBox="1"/>
            <p:nvPr/>
          </p:nvSpPr>
          <p:spPr>
            <a:xfrm>
              <a:off x="276876" y="2130214"/>
              <a:ext cx="461665" cy="4346713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</a:rPr>
                <a:t>五</a:t>
              </a:r>
              <a:r>
                <a:rPr lang="en-US" altLang="zh-CN" dirty="0">
                  <a:solidFill>
                    <a:schemeClr val="bg1"/>
                  </a:solidFill>
                </a:rPr>
                <a:t>/</a:t>
              </a:r>
              <a:r>
                <a:rPr lang="zh-CN" altLang="en-US" dirty="0">
                  <a:solidFill>
                    <a:schemeClr val="bg1"/>
                  </a:solidFill>
                </a:rPr>
                <a:t>一</a:t>
              </a:r>
              <a:r>
                <a:rPr lang="en-US" altLang="zh-CN" dirty="0">
                  <a:solidFill>
                    <a:schemeClr val="bg1"/>
                  </a:solidFill>
                </a:rPr>
                <a:t>/</a:t>
              </a:r>
              <a:r>
                <a:rPr lang="zh-CN" altLang="en-US" dirty="0">
                  <a:solidFill>
                    <a:schemeClr val="bg1"/>
                  </a:solidFill>
                </a:rPr>
                <a:t>国</a:t>
              </a:r>
              <a:r>
                <a:rPr lang="en-US" altLang="zh-CN" dirty="0">
                  <a:solidFill>
                    <a:schemeClr val="bg1"/>
                  </a:solidFill>
                </a:rPr>
                <a:t>/</a:t>
              </a:r>
              <a:r>
                <a:rPr lang="zh-CN" altLang="en-US" dirty="0">
                  <a:solidFill>
                    <a:schemeClr val="bg1"/>
                  </a:solidFill>
                </a:rPr>
                <a:t>际</a:t>
              </a:r>
              <a:r>
                <a:rPr lang="en-US" altLang="zh-CN" dirty="0">
                  <a:solidFill>
                    <a:schemeClr val="bg1"/>
                  </a:solidFill>
                </a:rPr>
                <a:t>/</a:t>
              </a:r>
              <a:r>
                <a:rPr lang="zh-CN" altLang="en-US" dirty="0">
                  <a:solidFill>
                    <a:schemeClr val="bg1"/>
                  </a:solidFill>
                </a:rPr>
                <a:t>劳</a:t>
              </a:r>
              <a:r>
                <a:rPr lang="en-US" altLang="zh-CN" dirty="0">
                  <a:solidFill>
                    <a:schemeClr val="bg1"/>
                  </a:solidFill>
                </a:rPr>
                <a:t>/</a:t>
              </a:r>
              <a:r>
                <a:rPr lang="zh-CN" altLang="en-US" dirty="0">
                  <a:solidFill>
                    <a:schemeClr val="bg1"/>
                  </a:solidFill>
                </a:rPr>
                <a:t>动</a:t>
              </a:r>
              <a:r>
                <a:rPr lang="en-US" altLang="zh-CN" dirty="0">
                  <a:solidFill>
                    <a:schemeClr val="bg1"/>
                  </a:solidFill>
                </a:rPr>
                <a:t>/</a:t>
              </a:r>
              <a:r>
                <a:rPr lang="zh-CN" altLang="en-US" dirty="0">
                  <a:solidFill>
                    <a:schemeClr val="bg1"/>
                  </a:solidFill>
                </a:rPr>
                <a:t>节</a:t>
              </a: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484784" y="5585281"/>
              <a:ext cx="0" cy="1392294"/>
            </a:xfrm>
            <a:prstGeom prst="line">
              <a:avLst/>
            </a:prstGeom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498852" y="-502849"/>
              <a:ext cx="0" cy="3415268"/>
            </a:xfrm>
            <a:prstGeom prst="line">
              <a:avLst/>
            </a:prstGeom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矩形 34"/>
          <p:cNvSpPr/>
          <p:nvPr/>
        </p:nvSpPr>
        <p:spPr>
          <a:xfrm>
            <a:off x="4166153" y="4574689"/>
            <a:ext cx="41478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向劳动人民致敬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07D3A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0" y="-17572"/>
            <a:ext cx="12192000" cy="6889640"/>
            <a:chOff x="0" y="-17572"/>
            <a:chExt cx="12192000" cy="6889640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7572"/>
              <a:ext cx="12192000" cy="6889639"/>
            </a:xfrm>
            <a:prstGeom prst="rect">
              <a:avLst/>
            </a:prstGeom>
          </p:spPr>
        </p:pic>
        <p:sp>
          <p:nvSpPr>
            <p:cNvPr id="34" name="矩形 33"/>
            <p:cNvSpPr/>
            <p:nvPr/>
          </p:nvSpPr>
          <p:spPr>
            <a:xfrm>
              <a:off x="567398" y="667108"/>
              <a:ext cx="11141612" cy="5484352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3271339" y="93936"/>
              <a:ext cx="6070853" cy="461665"/>
              <a:chOff x="3683390" y="560382"/>
              <a:chExt cx="6070853" cy="461665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4734553" y="560382"/>
                <a:ext cx="39751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添加标题</a:t>
                </a:r>
              </a:p>
            </p:txBody>
          </p:sp>
          <p:cxnSp>
            <p:nvCxnSpPr>
              <p:cNvPr id="38" name="直接连接符 37"/>
              <p:cNvCxnSpPr/>
              <p:nvPr/>
            </p:nvCxnSpPr>
            <p:spPr>
              <a:xfrm>
                <a:off x="8173329" y="806419"/>
                <a:ext cx="1580914" cy="0"/>
              </a:xfrm>
              <a:prstGeom prst="line">
                <a:avLst/>
              </a:prstGeom>
              <a:ln>
                <a:solidFill>
                  <a:srgbClr val="FFF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3683390" y="808635"/>
                <a:ext cx="1580914" cy="0"/>
              </a:xfrm>
              <a:prstGeom prst="line">
                <a:avLst/>
              </a:prstGeom>
              <a:ln>
                <a:solidFill>
                  <a:srgbClr val="FFF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6" name="图片 3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074"/>
            <a:stretch>
              <a:fillRect/>
            </a:stretch>
          </p:blipFill>
          <p:spPr>
            <a:xfrm>
              <a:off x="0" y="5430851"/>
              <a:ext cx="12192000" cy="1441217"/>
            </a:xfrm>
            <a:prstGeom prst="rect">
              <a:avLst/>
            </a:prstGeom>
          </p:spPr>
        </p:pic>
      </p:grpSp>
      <p:grpSp>
        <p:nvGrpSpPr>
          <p:cNvPr id="2" name="Group 13"/>
          <p:cNvGrpSpPr/>
          <p:nvPr/>
        </p:nvGrpSpPr>
        <p:grpSpPr>
          <a:xfrm>
            <a:off x="1286423" y="1136964"/>
            <a:ext cx="4585877" cy="878455"/>
            <a:chOff x="138498" y="3248582"/>
            <a:chExt cx="3440304" cy="659012"/>
          </a:xfrm>
        </p:grpSpPr>
        <p:sp>
          <p:nvSpPr>
            <p:cNvPr id="3" name="椭圆 10"/>
            <p:cNvSpPr/>
            <p:nvPr/>
          </p:nvSpPr>
          <p:spPr>
            <a:xfrm>
              <a:off x="138498" y="3248582"/>
              <a:ext cx="349697" cy="349697"/>
            </a:xfrm>
            <a:prstGeom prst="ellipse">
              <a:avLst/>
            </a:prstGeom>
            <a:solidFill>
              <a:srgbClr val="0071B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35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1</a:t>
              </a:r>
              <a:endParaRPr kumimoji="0" lang="zh-CN" altLang="en-US" sz="2135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" name="文本框 11"/>
            <p:cNvSpPr txBox="1"/>
            <p:nvPr/>
          </p:nvSpPr>
          <p:spPr>
            <a:xfrm>
              <a:off x="484366" y="3265447"/>
              <a:ext cx="1062106" cy="253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矩形 9"/>
            <p:cNvSpPr/>
            <p:nvPr/>
          </p:nvSpPr>
          <p:spPr>
            <a:xfrm>
              <a:off x="491725" y="3534462"/>
              <a:ext cx="3087077" cy="3731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轻点此处输入文字内容，</a:t>
              </a:r>
              <a:r>
                <a:rPr kumimoji="0" lang="en-US" altLang="zh-CN" sz="12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PPT</a:t>
              </a:r>
              <a:r>
                <a:rPr kumimoji="0" lang="zh-CN" altLang="en-US" sz="12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模板所有文字图片都可编辑，数据图表都可以修改颜色大小形状轻点此处输入文字内容</a:t>
              </a:r>
            </a:p>
          </p:txBody>
        </p:sp>
      </p:grpSp>
      <p:grpSp>
        <p:nvGrpSpPr>
          <p:cNvPr id="6" name="Group 17"/>
          <p:cNvGrpSpPr/>
          <p:nvPr/>
        </p:nvGrpSpPr>
        <p:grpSpPr>
          <a:xfrm>
            <a:off x="1299119" y="2341544"/>
            <a:ext cx="4734777" cy="862303"/>
            <a:chOff x="138498" y="3267632"/>
            <a:chExt cx="3552008" cy="646893"/>
          </a:xfrm>
        </p:grpSpPr>
        <p:sp>
          <p:nvSpPr>
            <p:cNvPr id="7" name="椭圆 10"/>
            <p:cNvSpPr/>
            <p:nvPr/>
          </p:nvSpPr>
          <p:spPr>
            <a:xfrm>
              <a:off x="138498" y="3267632"/>
              <a:ext cx="349697" cy="349697"/>
            </a:xfrm>
            <a:prstGeom prst="ellipse">
              <a:avLst/>
            </a:prstGeom>
            <a:solidFill>
              <a:srgbClr val="FEA21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35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2</a:t>
              </a:r>
              <a:endParaRPr kumimoji="0" lang="zh-CN" altLang="en-US" sz="2135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" name="文本框 11"/>
            <p:cNvSpPr txBox="1"/>
            <p:nvPr/>
          </p:nvSpPr>
          <p:spPr>
            <a:xfrm>
              <a:off x="491295" y="3272377"/>
              <a:ext cx="754249" cy="253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矩形 9"/>
            <p:cNvSpPr/>
            <p:nvPr/>
          </p:nvSpPr>
          <p:spPr>
            <a:xfrm>
              <a:off x="498653" y="3541393"/>
              <a:ext cx="3191853" cy="3731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轻点此处输入文字内容，</a:t>
              </a:r>
              <a:r>
                <a:rPr kumimoji="0" lang="en-US" altLang="zh-CN" sz="12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PPT</a:t>
              </a:r>
              <a:r>
                <a:rPr kumimoji="0" lang="zh-CN" altLang="en-US" sz="12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模板所有文字图片都可编辑，数据图表都可以修改颜色大小形状轻点此处输入文字内容</a:t>
              </a:r>
            </a:p>
          </p:txBody>
        </p:sp>
      </p:grpSp>
      <p:grpSp>
        <p:nvGrpSpPr>
          <p:cNvPr id="10" name="Group 21"/>
          <p:cNvGrpSpPr/>
          <p:nvPr/>
        </p:nvGrpSpPr>
        <p:grpSpPr>
          <a:xfrm>
            <a:off x="1311815" y="3498529"/>
            <a:ext cx="4588191" cy="855979"/>
            <a:chOff x="138498" y="3251590"/>
            <a:chExt cx="3442040" cy="642149"/>
          </a:xfrm>
        </p:grpSpPr>
        <p:sp>
          <p:nvSpPr>
            <p:cNvPr id="11" name="椭圆 10"/>
            <p:cNvSpPr/>
            <p:nvPr/>
          </p:nvSpPr>
          <p:spPr>
            <a:xfrm>
              <a:off x="138498" y="3267632"/>
              <a:ext cx="349697" cy="349697"/>
            </a:xfrm>
            <a:prstGeom prst="ellipse">
              <a:avLst/>
            </a:prstGeom>
            <a:solidFill>
              <a:srgbClr val="0E214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35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endParaRPr kumimoji="0" lang="zh-CN" altLang="en-US" sz="2135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05152" y="3251590"/>
              <a:ext cx="754249" cy="253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矩形 9"/>
            <p:cNvSpPr/>
            <p:nvPr/>
          </p:nvSpPr>
          <p:spPr>
            <a:xfrm>
              <a:off x="512512" y="3520607"/>
              <a:ext cx="3068026" cy="3731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轻点此处输入文字内容，</a:t>
              </a:r>
              <a:r>
                <a:rPr kumimoji="0" lang="en-US" altLang="zh-CN" sz="12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PPT</a:t>
              </a:r>
              <a:r>
                <a:rPr kumimoji="0" lang="zh-CN" altLang="en-US" sz="12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模板所有文字图片都可编辑，数据图表都可以修改颜色大小形状轻点此处输入文字内容</a:t>
              </a:r>
            </a:p>
          </p:txBody>
        </p:sp>
      </p:grpSp>
      <p:grpSp>
        <p:nvGrpSpPr>
          <p:cNvPr id="14" name="Group 25"/>
          <p:cNvGrpSpPr/>
          <p:nvPr/>
        </p:nvGrpSpPr>
        <p:grpSpPr>
          <a:xfrm>
            <a:off x="1299119" y="4619400"/>
            <a:ext cx="4569720" cy="855978"/>
            <a:chOff x="138498" y="3265449"/>
            <a:chExt cx="3428183" cy="642151"/>
          </a:xfrm>
        </p:grpSpPr>
        <p:sp>
          <p:nvSpPr>
            <p:cNvPr id="15" name="椭圆 10"/>
            <p:cNvSpPr/>
            <p:nvPr/>
          </p:nvSpPr>
          <p:spPr>
            <a:xfrm>
              <a:off x="138498" y="3267632"/>
              <a:ext cx="349697" cy="349697"/>
            </a:xfrm>
            <a:prstGeom prst="ellipse">
              <a:avLst/>
            </a:prstGeom>
            <a:solidFill>
              <a:srgbClr val="F8A9B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35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4</a:t>
              </a:r>
              <a:endParaRPr kumimoji="0" lang="zh-CN" altLang="en-US" sz="2135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6" name="文本框 11"/>
            <p:cNvSpPr txBox="1"/>
            <p:nvPr/>
          </p:nvSpPr>
          <p:spPr>
            <a:xfrm>
              <a:off x="491295" y="3265449"/>
              <a:ext cx="754249" cy="253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矩形 9"/>
            <p:cNvSpPr/>
            <p:nvPr/>
          </p:nvSpPr>
          <p:spPr>
            <a:xfrm>
              <a:off x="498655" y="3534468"/>
              <a:ext cx="3068026" cy="3731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轻点此处输入文字内容，</a:t>
              </a:r>
              <a:r>
                <a:rPr kumimoji="0" lang="en-US" altLang="zh-CN" sz="12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PPT</a:t>
              </a:r>
              <a:r>
                <a:rPr kumimoji="0" lang="zh-CN" altLang="en-US" sz="12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模板所有文字图片都可编辑，数据图表都可以修改颜色大小形状轻点此处输入文字内容</a:t>
              </a: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5"/>
          <a:stretch>
            <a:fillRect/>
          </a:stretch>
        </p:blipFill>
        <p:spPr>
          <a:xfrm>
            <a:off x="6516886" y="2121712"/>
            <a:ext cx="4374407" cy="2899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07D3A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0" y="-17572"/>
            <a:ext cx="12192000" cy="6889640"/>
            <a:chOff x="0" y="-17572"/>
            <a:chExt cx="12192000" cy="688964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7572"/>
              <a:ext cx="12192000" cy="6889639"/>
            </a:xfrm>
            <a:prstGeom prst="rect">
              <a:avLst/>
            </a:prstGeom>
          </p:spPr>
        </p:pic>
        <p:sp>
          <p:nvSpPr>
            <p:cNvPr id="40" name="矩形 39"/>
            <p:cNvSpPr/>
            <p:nvPr/>
          </p:nvSpPr>
          <p:spPr>
            <a:xfrm>
              <a:off x="525194" y="667108"/>
              <a:ext cx="11141612" cy="5484352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3271339" y="93936"/>
              <a:ext cx="6070853" cy="461665"/>
              <a:chOff x="3683390" y="560382"/>
              <a:chExt cx="6070853" cy="461665"/>
            </a:xfrm>
          </p:grpSpPr>
          <p:sp>
            <p:nvSpPr>
              <p:cNvPr id="43" name="文本框 42"/>
              <p:cNvSpPr txBox="1"/>
              <p:nvPr/>
            </p:nvSpPr>
            <p:spPr>
              <a:xfrm>
                <a:off x="4734553" y="560382"/>
                <a:ext cx="39751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添加标题</a:t>
                </a:r>
              </a:p>
            </p:txBody>
          </p:sp>
          <p:cxnSp>
            <p:nvCxnSpPr>
              <p:cNvPr id="44" name="直接连接符 43"/>
              <p:cNvCxnSpPr/>
              <p:nvPr/>
            </p:nvCxnSpPr>
            <p:spPr>
              <a:xfrm>
                <a:off x="8173329" y="806419"/>
                <a:ext cx="1580914" cy="0"/>
              </a:xfrm>
              <a:prstGeom prst="line">
                <a:avLst/>
              </a:prstGeom>
              <a:ln>
                <a:solidFill>
                  <a:srgbClr val="FFF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3683390" y="808635"/>
                <a:ext cx="1580914" cy="0"/>
              </a:xfrm>
              <a:prstGeom prst="line">
                <a:avLst/>
              </a:prstGeom>
              <a:ln>
                <a:solidFill>
                  <a:srgbClr val="FFF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074"/>
            <a:stretch>
              <a:fillRect/>
            </a:stretch>
          </p:blipFill>
          <p:spPr>
            <a:xfrm>
              <a:off x="0" y="5430851"/>
              <a:ext cx="12192000" cy="1441217"/>
            </a:xfrm>
            <a:prstGeom prst="rect">
              <a:avLst/>
            </a:prstGeom>
          </p:spPr>
        </p:pic>
      </p:grpSp>
      <p:sp>
        <p:nvSpPr>
          <p:cNvPr id="57" name="Text Placeholder 32"/>
          <p:cNvSpPr txBox="1"/>
          <p:nvPr/>
        </p:nvSpPr>
        <p:spPr>
          <a:xfrm>
            <a:off x="1518673" y="2810799"/>
            <a:ext cx="2307553" cy="5622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58" name="Text Placeholder 33"/>
          <p:cNvSpPr txBox="1"/>
          <p:nvPr/>
        </p:nvSpPr>
        <p:spPr>
          <a:xfrm>
            <a:off x="1825606" y="2478784"/>
            <a:ext cx="1563596" cy="31886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添加标题</a:t>
            </a:r>
            <a:endParaRPr lang="en-AU" sz="20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60" name="Text Placeholder 32"/>
          <p:cNvSpPr txBox="1"/>
          <p:nvPr/>
        </p:nvSpPr>
        <p:spPr>
          <a:xfrm>
            <a:off x="8739436" y="2830995"/>
            <a:ext cx="2365477" cy="5622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61" name="Text Placeholder 33"/>
          <p:cNvSpPr txBox="1"/>
          <p:nvPr/>
        </p:nvSpPr>
        <p:spPr>
          <a:xfrm>
            <a:off x="9070933" y="2465710"/>
            <a:ext cx="1563596" cy="31886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添加标题</a:t>
            </a:r>
            <a:endParaRPr lang="en-AU" sz="20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63" name="Text Placeholder 32"/>
          <p:cNvSpPr txBox="1"/>
          <p:nvPr/>
        </p:nvSpPr>
        <p:spPr>
          <a:xfrm>
            <a:off x="1361023" y="4976154"/>
            <a:ext cx="2492762" cy="5622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64" name="Text Placeholder 33"/>
          <p:cNvSpPr txBox="1"/>
          <p:nvPr/>
        </p:nvSpPr>
        <p:spPr>
          <a:xfrm>
            <a:off x="1825606" y="4610869"/>
            <a:ext cx="1563596" cy="31886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添加标题</a:t>
            </a:r>
            <a:endParaRPr lang="en-AU" sz="20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465767" y="1612489"/>
            <a:ext cx="729014" cy="729014"/>
            <a:chOff x="7893294" y="1893286"/>
            <a:chExt cx="729014" cy="729014"/>
          </a:xfrm>
        </p:grpSpPr>
        <p:sp>
          <p:nvSpPr>
            <p:cNvPr id="59" name="椭圆 58"/>
            <p:cNvSpPr/>
            <p:nvPr/>
          </p:nvSpPr>
          <p:spPr>
            <a:xfrm>
              <a:off x="7893294" y="1893286"/>
              <a:ext cx="729014" cy="729014"/>
            </a:xfrm>
            <a:prstGeom prst="ellipse">
              <a:avLst/>
            </a:prstGeom>
            <a:solidFill>
              <a:srgbClr val="FEA2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形 7" descr="烧瓶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7990596" y="1946502"/>
              <a:ext cx="578496" cy="578496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2322240" y="1532605"/>
            <a:ext cx="759184" cy="759184"/>
            <a:chOff x="590843" y="1759970"/>
            <a:chExt cx="942536" cy="942536"/>
          </a:xfrm>
        </p:grpSpPr>
        <p:sp>
          <p:nvSpPr>
            <p:cNvPr id="6" name="椭圆 5"/>
            <p:cNvSpPr/>
            <p:nvPr/>
          </p:nvSpPr>
          <p:spPr>
            <a:xfrm>
              <a:off x="590843" y="1759970"/>
              <a:ext cx="942536" cy="942536"/>
            </a:xfrm>
            <a:prstGeom prst="ellipse">
              <a:avLst/>
            </a:prstGeom>
            <a:solidFill>
              <a:srgbClr val="007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形 9" descr="篝火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782852" y="1894656"/>
              <a:ext cx="593437" cy="593437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2279566" y="3651862"/>
            <a:ext cx="801858" cy="801858"/>
            <a:chOff x="1533379" y="3564326"/>
            <a:chExt cx="942536" cy="942536"/>
          </a:xfrm>
        </p:grpSpPr>
        <p:sp>
          <p:nvSpPr>
            <p:cNvPr id="62" name="椭圆 61"/>
            <p:cNvSpPr/>
            <p:nvPr/>
          </p:nvSpPr>
          <p:spPr>
            <a:xfrm>
              <a:off x="1533379" y="3564326"/>
              <a:ext cx="942536" cy="942536"/>
            </a:xfrm>
            <a:prstGeom prst="ellipse">
              <a:avLst/>
            </a:prstGeom>
            <a:solidFill>
              <a:srgbClr val="4AC6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形 11" descr="锯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711335" y="3723095"/>
              <a:ext cx="596951" cy="596951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9568466" y="3634033"/>
            <a:ext cx="809185" cy="809185"/>
            <a:chOff x="9693315" y="3550302"/>
            <a:chExt cx="942536" cy="942536"/>
          </a:xfrm>
        </p:grpSpPr>
        <p:sp>
          <p:nvSpPr>
            <p:cNvPr id="30" name="椭圆 29"/>
            <p:cNvSpPr/>
            <p:nvPr/>
          </p:nvSpPr>
          <p:spPr>
            <a:xfrm>
              <a:off x="9693315" y="3550302"/>
              <a:ext cx="942536" cy="942536"/>
            </a:xfrm>
            <a:prstGeom prst="ellipse">
              <a:avLst/>
            </a:prstGeom>
            <a:solidFill>
              <a:srgbClr val="F8A9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形 6" descr="禁止标志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9793780" y="3679058"/>
              <a:ext cx="741606" cy="741606"/>
            </a:xfrm>
            <a:prstGeom prst="rect">
              <a:avLst/>
            </a:prstGeom>
          </p:spPr>
        </p:pic>
      </p:grpSp>
      <p:sp>
        <p:nvSpPr>
          <p:cNvPr id="33" name="Text Placeholder 32"/>
          <p:cNvSpPr txBox="1"/>
          <p:nvPr/>
        </p:nvSpPr>
        <p:spPr>
          <a:xfrm>
            <a:off x="8744004" y="4892939"/>
            <a:ext cx="2492762" cy="5622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34" name="Text Placeholder 33"/>
          <p:cNvSpPr txBox="1"/>
          <p:nvPr/>
        </p:nvSpPr>
        <p:spPr>
          <a:xfrm>
            <a:off x="9208587" y="4527654"/>
            <a:ext cx="1563596" cy="31886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添加标题</a:t>
            </a:r>
            <a:endParaRPr lang="en-AU" sz="20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08"/>
          <a:stretch>
            <a:fillRect/>
          </a:stretch>
        </p:blipFill>
        <p:spPr>
          <a:xfrm>
            <a:off x="3974918" y="1880980"/>
            <a:ext cx="4783281" cy="38119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60" grpId="0"/>
      <p:bldP spid="61" grpId="0"/>
      <p:bldP spid="63" grpId="0"/>
      <p:bldP spid="64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5295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4040496" y="815086"/>
            <a:ext cx="4540556" cy="4540556"/>
          </a:xfrm>
          <a:prstGeom prst="ellipse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2" t="22720" r="25173" b="33826"/>
          <a:stretch>
            <a:fillRect/>
          </a:stretch>
        </p:blipFill>
        <p:spPr>
          <a:xfrm>
            <a:off x="3024868" y="759208"/>
            <a:ext cx="6241748" cy="322000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2" t="58616" r="21998" b="12986"/>
          <a:stretch>
            <a:fillRect/>
          </a:stretch>
        </p:blipFill>
        <p:spPr>
          <a:xfrm>
            <a:off x="3354932" y="3677366"/>
            <a:ext cx="5911684" cy="176558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052371" y="2889867"/>
            <a:ext cx="65168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0E214B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4955101" y="1597286"/>
            <a:ext cx="27113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1187C5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zh-CN" altLang="en-US" sz="3600" b="1" dirty="0">
              <a:solidFill>
                <a:srgbClr val="1187C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687035" y="4513539"/>
            <a:ext cx="52474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PROTECT THE ENVIRONMENT AGAINST POLLUTI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4AC6B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-17572"/>
            <a:ext cx="12192000" cy="6889640"/>
            <a:chOff x="0" y="-17572"/>
            <a:chExt cx="12192000" cy="688964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7572"/>
              <a:ext cx="12192000" cy="6889639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567398" y="667108"/>
              <a:ext cx="11141612" cy="5484352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3271339" y="93936"/>
              <a:ext cx="6070853" cy="461665"/>
              <a:chOff x="3683390" y="560382"/>
              <a:chExt cx="6070853" cy="461665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4734553" y="560382"/>
                <a:ext cx="39751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添加标题</a:t>
                </a:r>
              </a:p>
            </p:txBody>
          </p:sp>
          <p:cxnSp>
            <p:nvCxnSpPr>
              <p:cNvPr id="26" name="直接连接符 25"/>
              <p:cNvCxnSpPr/>
              <p:nvPr/>
            </p:nvCxnSpPr>
            <p:spPr>
              <a:xfrm>
                <a:off x="8173329" y="806419"/>
                <a:ext cx="1580914" cy="0"/>
              </a:xfrm>
              <a:prstGeom prst="line">
                <a:avLst/>
              </a:prstGeom>
              <a:ln>
                <a:solidFill>
                  <a:srgbClr val="FFF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683390" y="808635"/>
                <a:ext cx="1580914" cy="0"/>
              </a:xfrm>
              <a:prstGeom prst="line">
                <a:avLst/>
              </a:prstGeom>
              <a:ln>
                <a:solidFill>
                  <a:srgbClr val="FFF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074"/>
            <a:stretch>
              <a:fillRect/>
            </a:stretch>
          </p:blipFill>
          <p:spPr>
            <a:xfrm>
              <a:off x="0" y="5430851"/>
              <a:ext cx="12192000" cy="1441217"/>
            </a:xfrm>
            <a:prstGeom prst="rect">
              <a:avLst/>
            </a:prstGeom>
          </p:spPr>
        </p:pic>
      </p:grpSp>
      <p:sp>
        <p:nvSpPr>
          <p:cNvPr id="4" name="MH_Text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12959" y="2226032"/>
            <a:ext cx="2403004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defTabSz="1219200">
              <a:lnSpc>
                <a:spcPct val="130000"/>
              </a:lnSpc>
            </a:pPr>
            <a:r>
              <a:rPr lang="zh-CN" altLang="en-US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10" name="MH_Text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96426" y="3870951"/>
            <a:ext cx="2424389" cy="94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defTabSz="1219200">
              <a:lnSpc>
                <a:spcPct val="130000"/>
              </a:lnSpc>
            </a:pPr>
            <a:r>
              <a:rPr lang="zh-CN" altLang="en-US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27" name="MH_Text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819138" y="2416211"/>
            <a:ext cx="2403004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30000"/>
              </a:lnSpc>
            </a:pPr>
            <a:r>
              <a:rPr lang="zh-CN" altLang="en-US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29" name="MH_Text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865805" y="3870950"/>
            <a:ext cx="2424389" cy="94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30000"/>
              </a:lnSpc>
            </a:pPr>
            <a:r>
              <a:rPr lang="zh-CN" altLang="en-US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374" y="1234196"/>
            <a:ext cx="4718538" cy="47185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27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4AC6B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0" y="-17572"/>
            <a:ext cx="12192000" cy="6889640"/>
            <a:chOff x="0" y="-17572"/>
            <a:chExt cx="12192000" cy="6889640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7572"/>
              <a:ext cx="12192000" cy="6889639"/>
            </a:xfrm>
            <a:prstGeom prst="rect">
              <a:avLst/>
            </a:prstGeom>
          </p:spPr>
        </p:pic>
        <p:sp>
          <p:nvSpPr>
            <p:cNvPr id="33" name="矩形 32"/>
            <p:cNvSpPr/>
            <p:nvPr/>
          </p:nvSpPr>
          <p:spPr>
            <a:xfrm>
              <a:off x="567398" y="667108"/>
              <a:ext cx="11141612" cy="5484352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3271339" y="93936"/>
              <a:ext cx="6070853" cy="461665"/>
              <a:chOff x="3683390" y="560382"/>
              <a:chExt cx="6070853" cy="461665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4734553" y="560382"/>
                <a:ext cx="39751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添加标题</a:t>
                </a:r>
              </a:p>
            </p:txBody>
          </p:sp>
          <p:cxnSp>
            <p:nvCxnSpPr>
              <p:cNvPr id="43" name="直接连接符 42"/>
              <p:cNvCxnSpPr/>
              <p:nvPr/>
            </p:nvCxnSpPr>
            <p:spPr>
              <a:xfrm>
                <a:off x="8173329" y="806419"/>
                <a:ext cx="1580914" cy="0"/>
              </a:xfrm>
              <a:prstGeom prst="line">
                <a:avLst/>
              </a:prstGeom>
              <a:ln>
                <a:solidFill>
                  <a:srgbClr val="FFF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3683390" y="808635"/>
                <a:ext cx="1580914" cy="0"/>
              </a:xfrm>
              <a:prstGeom prst="line">
                <a:avLst/>
              </a:prstGeom>
              <a:ln>
                <a:solidFill>
                  <a:srgbClr val="FFF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074"/>
            <a:stretch>
              <a:fillRect/>
            </a:stretch>
          </p:blipFill>
          <p:spPr>
            <a:xfrm>
              <a:off x="0" y="5430851"/>
              <a:ext cx="12192000" cy="1441217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 flipH="1">
            <a:off x="2775900" y="3354253"/>
            <a:ext cx="2723847" cy="1080042"/>
            <a:chOff x="5363105" y="1322917"/>
            <a:chExt cx="2747057" cy="1331755"/>
          </a:xfrm>
        </p:grpSpPr>
        <p:sp>
          <p:nvSpPr>
            <p:cNvPr id="12" name="等腰三角形 12"/>
            <p:cNvSpPr/>
            <p:nvPr/>
          </p:nvSpPr>
          <p:spPr>
            <a:xfrm rot="16200000">
              <a:off x="6096074" y="589948"/>
              <a:ext cx="1281120" cy="2747057"/>
            </a:xfrm>
            <a:custGeom>
              <a:avLst/>
              <a:gdLst/>
              <a:ahLst/>
              <a:cxnLst/>
              <a:rect l="l" t="t" r="r" b="b"/>
              <a:pathLst>
                <a:path w="1257301" h="3427660">
                  <a:moveTo>
                    <a:pt x="1257301" y="219296"/>
                  </a:moveTo>
                  <a:lnTo>
                    <a:pt x="1257301" y="3378474"/>
                  </a:lnTo>
                  <a:cubicBezTo>
                    <a:pt x="1257301" y="3405639"/>
                    <a:pt x="1235280" y="3427660"/>
                    <a:pt x="1208115" y="3427660"/>
                  </a:cubicBezTo>
                  <a:lnTo>
                    <a:pt x="49186" y="3427660"/>
                  </a:lnTo>
                  <a:cubicBezTo>
                    <a:pt x="22021" y="3427660"/>
                    <a:pt x="0" y="3405639"/>
                    <a:pt x="0" y="3378474"/>
                  </a:cubicBezTo>
                  <a:lnTo>
                    <a:pt x="0" y="219296"/>
                  </a:lnTo>
                  <a:cubicBezTo>
                    <a:pt x="0" y="192131"/>
                    <a:pt x="22021" y="170110"/>
                    <a:pt x="49186" y="170110"/>
                  </a:cubicBezTo>
                  <a:lnTo>
                    <a:pt x="441495" y="170110"/>
                  </a:lnTo>
                  <a:lnTo>
                    <a:pt x="619793" y="0"/>
                  </a:lnTo>
                  <a:lnTo>
                    <a:pt x="798091" y="170110"/>
                  </a:lnTo>
                  <a:lnTo>
                    <a:pt x="1208115" y="170110"/>
                  </a:lnTo>
                  <a:cubicBezTo>
                    <a:pt x="1235280" y="170110"/>
                    <a:pt x="1257301" y="192131"/>
                    <a:pt x="1257301" y="219296"/>
                  </a:cubicBezTo>
                  <a:close/>
                </a:path>
              </a:pathLst>
            </a:custGeom>
            <a:solidFill>
              <a:srgbClr val="01996D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TextBox 6"/>
            <p:cNvSpPr txBox="1"/>
            <p:nvPr/>
          </p:nvSpPr>
          <p:spPr>
            <a:xfrm>
              <a:off x="5592770" y="1595412"/>
              <a:ext cx="2423447" cy="1059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>
                <a:lnSpc>
                  <a:spcPct val="114000"/>
                </a:lnSpc>
                <a:defRPr/>
              </a:pPr>
              <a:r>
                <a:rPr lang="zh-CN" altLang="en-US" sz="10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轻点此处输入文字内容，</a:t>
              </a:r>
              <a:r>
                <a:rPr lang="en-US" altLang="zh-CN" sz="10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PPT</a:t>
              </a:r>
              <a:r>
                <a:rPr lang="zh-CN" altLang="en-US" sz="10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模板所有文字图片都可编辑，数据图表都可以修改颜色大小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/>
              </a:r>
              <a:b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</a:b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 flipH="1">
            <a:off x="6898627" y="4416424"/>
            <a:ext cx="2658751" cy="1091314"/>
            <a:chOff x="363291" y="1381125"/>
            <a:chExt cx="3427660" cy="1352597"/>
          </a:xfrm>
        </p:grpSpPr>
        <p:sp>
          <p:nvSpPr>
            <p:cNvPr id="20" name="等腰三角形 12"/>
            <p:cNvSpPr/>
            <p:nvPr/>
          </p:nvSpPr>
          <p:spPr>
            <a:xfrm rot="5400000" flipH="1">
              <a:off x="1448470" y="295946"/>
              <a:ext cx="1257301" cy="3427660"/>
            </a:xfrm>
            <a:custGeom>
              <a:avLst/>
              <a:gdLst/>
              <a:ahLst/>
              <a:cxnLst/>
              <a:rect l="l" t="t" r="r" b="b"/>
              <a:pathLst>
                <a:path w="1257301" h="3427660">
                  <a:moveTo>
                    <a:pt x="1257301" y="219296"/>
                  </a:moveTo>
                  <a:lnTo>
                    <a:pt x="1257301" y="3378474"/>
                  </a:lnTo>
                  <a:cubicBezTo>
                    <a:pt x="1257301" y="3405639"/>
                    <a:pt x="1235280" y="3427660"/>
                    <a:pt x="1208115" y="3427660"/>
                  </a:cubicBezTo>
                  <a:lnTo>
                    <a:pt x="49186" y="3427660"/>
                  </a:lnTo>
                  <a:cubicBezTo>
                    <a:pt x="22021" y="3427660"/>
                    <a:pt x="0" y="3405639"/>
                    <a:pt x="0" y="3378474"/>
                  </a:cubicBezTo>
                  <a:lnTo>
                    <a:pt x="0" y="219296"/>
                  </a:lnTo>
                  <a:cubicBezTo>
                    <a:pt x="0" y="192131"/>
                    <a:pt x="22021" y="170110"/>
                    <a:pt x="49186" y="170110"/>
                  </a:cubicBezTo>
                  <a:lnTo>
                    <a:pt x="441495" y="170110"/>
                  </a:lnTo>
                  <a:lnTo>
                    <a:pt x="619793" y="0"/>
                  </a:lnTo>
                  <a:lnTo>
                    <a:pt x="798091" y="170110"/>
                  </a:lnTo>
                  <a:lnTo>
                    <a:pt x="1208115" y="170110"/>
                  </a:lnTo>
                  <a:cubicBezTo>
                    <a:pt x="1235280" y="170110"/>
                    <a:pt x="1257301" y="192131"/>
                    <a:pt x="1257301" y="219296"/>
                  </a:cubicBezTo>
                  <a:close/>
                </a:path>
              </a:pathLst>
            </a:custGeom>
            <a:solidFill>
              <a:srgbClr val="0E214B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TextBox 7"/>
            <p:cNvSpPr txBox="1"/>
            <p:nvPr/>
          </p:nvSpPr>
          <p:spPr>
            <a:xfrm>
              <a:off x="515398" y="1463444"/>
              <a:ext cx="2925941" cy="1270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 defTabSz="914400">
                <a:lnSpc>
                  <a:spcPct val="114000"/>
                </a:lnSpc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/>
              </a:r>
              <a:b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zh-CN" altLang="en-US" sz="10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轻点此处输入文字内容，</a:t>
              </a:r>
              <a:r>
                <a:rPr lang="en-US" altLang="zh-CN" sz="10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PPT</a:t>
              </a:r>
              <a:r>
                <a:rPr lang="zh-CN" altLang="en-US" sz="10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模板所有文字图片都可编辑，数据图表都可以修改颜色内容</a:t>
              </a:r>
            </a:p>
            <a:p>
              <a:pPr marL="0" marR="0" lvl="0" indent="0" algn="r" defTabSz="12192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6157907" y="1000128"/>
            <a:ext cx="0" cy="473949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 flipH="1">
            <a:off x="2769941" y="1149540"/>
            <a:ext cx="2723847" cy="1080042"/>
            <a:chOff x="5363105" y="1322917"/>
            <a:chExt cx="2747057" cy="1331755"/>
          </a:xfrm>
        </p:grpSpPr>
        <p:sp>
          <p:nvSpPr>
            <p:cNvPr id="37" name="等腰三角形 12"/>
            <p:cNvSpPr/>
            <p:nvPr/>
          </p:nvSpPr>
          <p:spPr>
            <a:xfrm rot="16200000">
              <a:off x="6096074" y="589948"/>
              <a:ext cx="1281120" cy="2747057"/>
            </a:xfrm>
            <a:custGeom>
              <a:avLst/>
              <a:gdLst/>
              <a:ahLst/>
              <a:cxnLst/>
              <a:rect l="l" t="t" r="r" b="b"/>
              <a:pathLst>
                <a:path w="1257301" h="3427660">
                  <a:moveTo>
                    <a:pt x="1257301" y="219296"/>
                  </a:moveTo>
                  <a:lnTo>
                    <a:pt x="1257301" y="3378474"/>
                  </a:lnTo>
                  <a:cubicBezTo>
                    <a:pt x="1257301" y="3405639"/>
                    <a:pt x="1235280" y="3427660"/>
                    <a:pt x="1208115" y="3427660"/>
                  </a:cubicBezTo>
                  <a:lnTo>
                    <a:pt x="49186" y="3427660"/>
                  </a:lnTo>
                  <a:cubicBezTo>
                    <a:pt x="22021" y="3427660"/>
                    <a:pt x="0" y="3405639"/>
                    <a:pt x="0" y="3378474"/>
                  </a:cubicBezTo>
                  <a:lnTo>
                    <a:pt x="0" y="219296"/>
                  </a:lnTo>
                  <a:cubicBezTo>
                    <a:pt x="0" y="192131"/>
                    <a:pt x="22021" y="170110"/>
                    <a:pt x="49186" y="170110"/>
                  </a:cubicBezTo>
                  <a:lnTo>
                    <a:pt x="441495" y="170110"/>
                  </a:lnTo>
                  <a:lnTo>
                    <a:pt x="619793" y="0"/>
                  </a:lnTo>
                  <a:lnTo>
                    <a:pt x="798091" y="170110"/>
                  </a:lnTo>
                  <a:lnTo>
                    <a:pt x="1208115" y="170110"/>
                  </a:lnTo>
                  <a:cubicBezTo>
                    <a:pt x="1235280" y="170110"/>
                    <a:pt x="1257301" y="192131"/>
                    <a:pt x="1257301" y="219296"/>
                  </a:cubicBezTo>
                  <a:close/>
                </a:path>
              </a:pathLst>
            </a:custGeom>
            <a:solidFill>
              <a:srgbClr val="0071BD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TextBox 6"/>
            <p:cNvSpPr txBox="1"/>
            <p:nvPr/>
          </p:nvSpPr>
          <p:spPr>
            <a:xfrm>
              <a:off x="5592770" y="1595412"/>
              <a:ext cx="2423447" cy="1059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>
                <a:lnSpc>
                  <a:spcPct val="114000"/>
                </a:lnSpc>
                <a:defRPr/>
              </a:pPr>
              <a:r>
                <a:rPr lang="zh-CN" altLang="en-US" sz="10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轻点此处输入文字内容，</a:t>
              </a:r>
              <a:r>
                <a:rPr lang="en-US" altLang="zh-CN" sz="10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PPT</a:t>
              </a:r>
              <a:r>
                <a:rPr lang="zh-CN" altLang="en-US" sz="10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模板所有文字图片都可编辑，数据图表都可以修改颜色大小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/>
              </a:r>
              <a:b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</a:b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 flipH="1">
            <a:off x="6822028" y="2256991"/>
            <a:ext cx="2658751" cy="1091314"/>
            <a:chOff x="363291" y="1381125"/>
            <a:chExt cx="3427660" cy="1352597"/>
          </a:xfrm>
        </p:grpSpPr>
        <p:sp>
          <p:nvSpPr>
            <p:cNvPr id="40" name="等腰三角形 12"/>
            <p:cNvSpPr/>
            <p:nvPr/>
          </p:nvSpPr>
          <p:spPr>
            <a:xfrm rot="5400000" flipH="1">
              <a:off x="1448470" y="295946"/>
              <a:ext cx="1257301" cy="3427660"/>
            </a:xfrm>
            <a:custGeom>
              <a:avLst/>
              <a:gdLst/>
              <a:ahLst/>
              <a:cxnLst/>
              <a:rect l="l" t="t" r="r" b="b"/>
              <a:pathLst>
                <a:path w="1257301" h="3427660">
                  <a:moveTo>
                    <a:pt x="1257301" y="219296"/>
                  </a:moveTo>
                  <a:lnTo>
                    <a:pt x="1257301" y="3378474"/>
                  </a:lnTo>
                  <a:cubicBezTo>
                    <a:pt x="1257301" y="3405639"/>
                    <a:pt x="1235280" y="3427660"/>
                    <a:pt x="1208115" y="3427660"/>
                  </a:cubicBezTo>
                  <a:lnTo>
                    <a:pt x="49186" y="3427660"/>
                  </a:lnTo>
                  <a:cubicBezTo>
                    <a:pt x="22021" y="3427660"/>
                    <a:pt x="0" y="3405639"/>
                    <a:pt x="0" y="3378474"/>
                  </a:cubicBezTo>
                  <a:lnTo>
                    <a:pt x="0" y="219296"/>
                  </a:lnTo>
                  <a:cubicBezTo>
                    <a:pt x="0" y="192131"/>
                    <a:pt x="22021" y="170110"/>
                    <a:pt x="49186" y="170110"/>
                  </a:cubicBezTo>
                  <a:lnTo>
                    <a:pt x="441495" y="170110"/>
                  </a:lnTo>
                  <a:lnTo>
                    <a:pt x="619793" y="0"/>
                  </a:lnTo>
                  <a:lnTo>
                    <a:pt x="798091" y="170110"/>
                  </a:lnTo>
                  <a:lnTo>
                    <a:pt x="1208115" y="170110"/>
                  </a:lnTo>
                  <a:cubicBezTo>
                    <a:pt x="1235280" y="170110"/>
                    <a:pt x="1257301" y="192131"/>
                    <a:pt x="1257301" y="219296"/>
                  </a:cubicBezTo>
                  <a:close/>
                </a:path>
              </a:pathLst>
            </a:custGeom>
            <a:solidFill>
              <a:srgbClr val="FEA218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TextBox 7"/>
            <p:cNvSpPr txBox="1"/>
            <p:nvPr/>
          </p:nvSpPr>
          <p:spPr>
            <a:xfrm>
              <a:off x="515398" y="1463444"/>
              <a:ext cx="2925941" cy="1270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 defTabSz="914400">
                <a:lnSpc>
                  <a:spcPct val="114000"/>
                </a:lnSpc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/>
              </a:r>
              <a:b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zh-CN" altLang="en-US" sz="10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轻点此处输入文字内容，</a:t>
              </a:r>
              <a:r>
                <a:rPr lang="en-US" altLang="zh-CN" sz="10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PPT</a:t>
              </a:r>
              <a:r>
                <a:rPr lang="zh-CN" altLang="en-US" sz="10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模板所有文字图片都可编辑，数据图表都可以修改颜色内容</a:t>
              </a:r>
            </a:p>
            <a:p>
              <a:pPr marL="0" marR="0" lvl="0" indent="0" algn="r" defTabSz="12192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</p:grpSp>
      <p:sp>
        <p:nvSpPr>
          <p:cNvPr id="2" name="椭圆 1"/>
          <p:cNvSpPr/>
          <p:nvPr/>
        </p:nvSpPr>
        <p:spPr>
          <a:xfrm>
            <a:off x="5742710" y="1267530"/>
            <a:ext cx="844062" cy="844062"/>
          </a:xfrm>
          <a:prstGeom prst="ellipse">
            <a:avLst/>
          </a:prstGeom>
          <a:solidFill>
            <a:srgbClr val="007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5755783" y="2396510"/>
            <a:ext cx="844062" cy="844062"/>
          </a:xfrm>
          <a:prstGeom prst="ellipse">
            <a:avLst/>
          </a:prstGeom>
          <a:solidFill>
            <a:srgbClr val="FEA2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5751093" y="3472243"/>
            <a:ext cx="844062" cy="844062"/>
          </a:xfrm>
          <a:prstGeom prst="ellipse">
            <a:avLst/>
          </a:prstGeom>
          <a:solidFill>
            <a:srgbClr val="019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5742710" y="4533509"/>
            <a:ext cx="844062" cy="844062"/>
          </a:xfrm>
          <a:prstGeom prst="ellipse">
            <a:avLst/>
          </a:prstGeom>
          <a:solidFill>
            <a:srgbClr val="0E2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形 3" descr="太阳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880807" y="1390269"/>
            <a:ext cx="554199" cy="554199"/>
          </a:xfrm>
          <a:prstGeom prst="rect">
            <a:avLst/>
          </a:prstGeom>
        </p:spPr>
      </p:pic>
      <p:pic>
        <p:nvPicPr>
          <p:cNvPr id="7" name="图形 6" descr="植物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824237" y="4634288"/>
            <a:ext cx="667340" cy="667340"/>
          </a:xfrm>
          <a:prstGeom prst="rect">
            <a:avLst/>
          </a:prstGeom>
        </p:spPr>
      </p:pic>
      <p:pic>
        <p:nvPicPr>
          <p:cNvPr id="9" name="图形 8" descr="雨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847180" y="2529204"/>
            <a:ext cx="681407" cy="681407"/>
          </a:xfrm>
          <a:prstGeom prst="rect">
            <a:avLst/>
          </a:prstGeom>
        </p:spPr>
      </p:pic>
      <p:pic>
        <p:nvPicPr>
          <p:cNvPr id="14" name="图形 13" descr="雪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5820644" y="3574892"/>
            <a:ext cx="734478" cy="7344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7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8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1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8" fill="hold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1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1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2" presetClass="entr" presetSubtype="2" fill="hold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22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23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4AC6B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0" y="-17572"/>
            <a:ext cx="12192000" cy="6889640"/>
            <a:chOff x="0" y="-17572"/>
            <a:chExt cx="12192000" cy="6889640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7572"/>
              <a:ext cx="12192000" cy="6889639"/>
            </a:xfrm>
            <a:prstGeom prst="rect">
              <a:avLst/>
            </a:prstGeom>
          </p:spPr>
        </p:pic>
        <p:sp>
          <p:nvSpPr>
            <p:cNvPr id="29" name="矩形 28"/>
            <p:cNvSpPr/>
            <p:nvPr/>
          </p:nvSpPr>
          <p:spPr>
            <a:xfrm>
              <a:off x="567398" y="667108"/>
              <a:ext cx="11141612" cy="5484352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271339" y="93936"/>
              <a:ext cx="6070853" cy="461665"/>
              <a:chOff x="3683390" y="560382"/>
              <a:chExt cx="6070853" cy="461665"/>
            </a:xfrm>
          </p:grpSpPr>
          <p:sp>
            <p:nvSpPr>
              <p:cNvPr id="32" name="文本框 31"/>
              <p:cNvSpPr txBox="1"/>
              <p:nvPr/>
            </p:nvSpPr>
            <p:spPr>
              <a:xfrm>
                <a:off x="4734553" y="560382"/>
                <a:ext cx="39751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添加标题</a:t>
                </a:r>
              </a:p>
            </p:txBody>
          </p:sp>
          <p:cxnSp>
            <p:nvCxnSpPr>
              <p:cNvPr id="33" name="直接连接符 32"/>
              <p:cNvCxnSpPr/>
              <p:nvPr/>
            </p:nvCxnSpPr>
            <p:spPr>
              <a:xfrm>
                <a:off x="8173329" y="806419"/>
                <a:ext cx="1580914" cy="0"/>
              </a:xfrm>
              <a:prstGeom prst="line">
                <a:avLst/>
              </a:prstGeom>
              <a:ln>
                <a:solidFill>
                  <a:srgbClr val="FFF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3683390" y="808635"/>
                <a:ext cx="1580914" cy="0"/>
              </a:xfrm>
              <a:prstGeom prst="line">
                <a:avLst/>
              </a:prstGeom>
              <a:ln>
                <a:solidFill>
                  <a:srgbClr val="FFF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074"/>
            <a:stretch>
              <a:fillRect/>
            </a:stretch>
          </p:blipFill>
          <p:spPr>
            <a:xfrm>
              <a:off x="0" y="5430851"/>
              <a:ext cx="12192000" cy="1441217"/>
            </a:xfrm>
            <a:prstGeom prst="rect">
              <a:avLst/>
            </a:prstGeom>
          </p:spPr>
        </p:pic>
      </p:grpSp>
      <p:grpSp>
        <p:nvGrpSpPr>
          <p:cNvPr id="89" name="组合 88"/>
          <p:cNvGrpSpPr/>
          <p:nvPr/>
        </p:nvGrpSpPr>
        <p:grpSpPr>
          <a:xfrm>
            <a:off x="1466241" y="1904748"/>
            <a:ext cx="1397688" cy="404997"/>
            <a:chOff x="361950" y="1862137"/>
            <a:chExt cx="1362075" cy="394678"/>
          </a:xfrm>
        </p:grpSpPr>
        <p:sp>
          <p:nvSpPr>
            <p:cNvPr id="92" name="圆角矩形 42"/>
            <p:cNvSpPr/>
            <p:nvPr/>
          </p:nvSpPr>
          <p:spPr>
            <a:xfrm>
              <a:off x="361950" y="1862137"/>
              <a:ext cx="1362075" cy="390525"/>
            </a:xfrm>
            <a:prstGeom prst="roundRect">
              <a:avLst>
                <a:gd name="adj" fmla="val 1516"/>
              </a:avLst>
            </a:prstGeom>
            <a:solidFill>
              <a:srgbClr val="5DD1A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5" name="TextBox 9"/>
            <p:cNvSpPr txBox="1"/>
            <p:nvPr/>
          </p:nvSpPr>
          <p:spPr>
            <a:xfrm>
              <a:off x="409575" y="1866900"/>
              <a:ext cx="1285876" cy="389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9138438" y="1949885"/>
            <a:ext cx="1397688" cy="414197"/>
            <a:chOff x="1962150" y="1863257"/>
            <a:chExt cx="1362075" cy="403643"/>
          </a:xfrm>
        </p:grpSpPr>
        <p:sp>
          <p:nvSpPr>
            <p:cNvPr id="97" name="圆角矩形 41"/>
            <p:cNvSpPr/>
            <p:nvPr/>
          </p:nvSpPr>
          <p:spPr>
            <a:xfrm>
              <a:off x="1962150" y="1863257"/>
              <a:ext cx="1362075" cy="390525"/>
            </a:xfrm>
            <a:prstGeom prst="roundRect">
              <a:avLst>
                <a:gd name="adj" fmla="val 1516"/>
              </a:avLst>
            </a:prstGeom>
            <a:solidFill>
              <a:srgbClr val="F8A9B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8" name="TextBox 10"/>
            <p:cNvSpPr txBox="1"/>
            <p:nvPr/>
          </p:nvSpPr>
          <p:spPr>
            <a:xfrm>
              <a:off x="1989604" y="1876985"/>
              <a:ext cx="1285875" cy="389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1466241" y="3904788"/>
            <a:ext cx="1397688" cy="414771"/>
            <a:chOff x="352425" y="2662237"/>
            <a:chExt cx="1362075" cy="404203"/>
          </a:xfrm>
        </p:grpSpPr>
        <p:sp>
          <p:nvSpPr>
            <p:cNvPr id="100" name="圆角矩形 43"/>
            <p:cNvSpPr/>
            <p:nvPr/>
          </p:nvSpPr>
          <p:spPr>
            <a:xfrm>
              <a:off x="352425" y="2662237"/>
              <a:ext cx="1362075" cy="390525"/>
            </a:xfrm>
            <a:prstGeom prst="roundRect">
              <a:avLst>
                <a:gd name="adj" fmla="val 1516"/>
              </a:avLst>
            </a:prstGeom>
            <a:solidFill>
              <a:srgbClr val="FEA21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1" name="TextBox 11"/>
            <p:cNvSpPr txBox="1"/>
            <p:nvPr/>
          </p:nvSpPr>
          <p:spPr>
            <a:xfrm>
              <a:off x="371475" y="2676525"/>
              <a:ext cx="1276350" cy="389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9166574" y="3920227"/>
            <a:ext cx="1397687" cy="404998"/>
            <a:chOff x="1924050" y="2662237"/>
            <a:chExt cx="1362075" cy="394679"/>
          </a:xfrm>
        </p:grpSpPr>
        <p:sp>
          <p:nvSpPr>
            <p:cNvPr id="103" name="圆角矩形 44"/>
            <p:cNvSpPr/>
            <p:nvPr/>
          </p:nvSpPr>
          <p:spPr>
            <a:xfrm>
              <a:off x="1924050" y="2662237"/>
              <a:ext cx="1362075" cy="390525"/>
            </a:xfrm>
            <a:prstGeom prst="roundRect">
              <a:avLst>
                <a:gd name="adj" fmla="val 1516"/>
              </a:avLst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" name="TextBox 12"/>
            <p:cNvSpPr txBox="1"/>
            <p:nvPr/>
          </p:nvSpPr>
          <p:spPr>
            <a:xfrm>
              <a:off x="2085975" y="2667000"/>
              <a:ext cx="1179743" cy="389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</p:grpSp>
      <p:sp>
        <p:nvSpPr>
          <p:cNvPr id="41" name="Text Placeholder 32"/>
          <p:cNvSpPr txBox="1"/>
          <p:nvPr/>
        </p:nvSpPr>
        <p:spPr>
          <a:xfrm>
            <a:off x="1094874" y="2691442"/>
            <a:ext cx="2287364" cy="7270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42" name="Text Placeholder 32"/>
          <p:cNvSpPr txBox="1"/>
          <p:nvPr/>
        </p:nvSpPr>
        <p:spPr>
          <a:xfrm>
            <a:off x="973585" y="4756078"/>
            <a:ext cx="2287364" cy="7270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45" name="Text Placeholder 32"/>
          <p:cNvSpPr txBox="1"/>
          <p:nvPr/>
        </p:nvSpPr>
        <p:spPr>
          <a:xfrm>
            <a:off x="8682676" y="2827273"/>
            <a:ext cx="2287364" cy="7270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49" name="Text Placeholder 32"/>
          <p:cNvSpPr txBox="1"/>
          <p:nvPr/>
        </p:nvSpPr>
        <p:spPr>
          <a:xfrm>
            <a:off x="8794345" y="4756078"/>
            <a:ext cx="2287364" cy="7270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5"/>
          <a:stretch>
            <a:fillRect/>
          </a:stretch>
        </p:blipFill>
        <p:spPr>
          <a:xfrm>
            <a:off x="3770338" y="1495832"/>
            <a:ext cx="4735731" cy="3879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5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5295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4040496" y="815086"/>
            <a:ext cx="4540556" cy="4540556"/>
          </a:xfrm>
          <a:prstGeom prst="ellipse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2" t="22720" r="25173" b="33826"/>
          <a:stretch>
            <a:fillRect/>
          </a:stretch>
        </p:blipFill>
        <p:spPr>
          <a:xfrm>
            <a:off x="3024868" y="759208"/>
            <a:ext cx="6241748" cy="322000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2" t="58616" r="21998" b="12986"/>
          <a:stretch>
            <a:fillRect/>
          </a:stretch>
        </p:blipFill>
        <p:spPr>
          <a:xfrm>
            <a:off x="3354932" y="3677366"/>
            <a:ext cx="5911684" cy="176558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052371" y="2889867"/>
            <a:ext cx="65168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0E214B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4955101" y="1597286"/>
            <a:ext cx="27113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1187C5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lang="zh-CN" altLang="en-US" sz="3600" b="1" dirty="0">
              <a:solidFill>
                <a:srgbClr val="1187C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687035" y="4513539"/>
            <a:ext cx="52474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PROTECT THE ENVIRONMENT AGAINST POLLUTI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0" y="-17572"/>
            <a:ext cx="12192000" cy="6889640"/>
            <a:chOff x="0" y="-17572"/>
            <a:chExt cx="12192000" cy="688964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7572"/>
              <a:ext cx="12192000" cy="6889639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567398" y="667108"/>
              <a:ext cx="11141612" cy="5484352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3271339" y="93936"/>
              <a:ext cx="6070853" cy="461665"/>
              <a:chOff x="3683390" y="560382"/>
              <a:chExt cx="6070853" cy="461665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4734553" y="560382"/>
                <a:ext cx="39751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添加标题</a:t>
                </a:r>
              </a:p>
            </p:txBody>
          </p:sp>
          <p:cxnSp>
            <p:nvCxnSpPr>
              <p:cNvPr id="26" name="直接连接符 25"/>
              <p:cNvCxnSpPr/>
              <p:nvPr/>
            </p:nvCxnSpPr>
            <p:spPr>
              <a:xfrm>
                <a:off x="8173329" y="806419"/>
                <a:ext cx="1580914" cy="0"/>
              </a:xfrm>
              <a:prstGeom prst="line">
                <a:avLst/>
              </a:prstGeom>
              <a:ln>
                <a:solidFill>
                  <a:srgbClr val="FFF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3683390" y="808635"/>
                <a:ext cx="1580914" cy="0"/>
              </a:xfrm>
              <a:prstGeom prst="line">
                <a:avLst/>
              </a:prstGeom>
              <a:ln>
                <a:solidFill>
                  <a:srgbClr val="FFF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074"/>
            <a:stretch>
              <a:fillRect/>
            </a:stretch>
          </p:blipFill>
          <p:spPr>
            <a:xfrm>
              <a:off x="0" y="5430851"/>
              <a:ext cx="12192000" cy="1441217"/>
            </a:xfrm>
            <a:prstGeom prst="rect">
              <a:avLst/>
            </a:prstGeom>
          </p:spPr>
        </p:pic>
      </p:grpSp>
      <p:sp>
        <p:nvSpPr>
          <p:cNvPr id="57" name="Text Placeholder 32"/>
          <p:cNvSpPr txBox="1"/>
          <p:nvPr/>
        </p:nvSpPr>
        <p:spPr>
          <a:xfrm>
            <a:off x="6271166" y="2775341"/>
            <a:ext cx="3110496" cy="5622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58" name="Text Placeholder 33"/>
          <p:cNvSpPr txBox="1"/>
          <p:nvPr/>
        </p:nvSpPr>
        <p:spPr>
          <a:xfrm>
            <a:off x="5963210" y="2292111"/>
            <a:ext cx="1563596" cy="31886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添加标题</a:t>
            </a:r>
            <a:endParaRPr lang="en-AU" sz="1800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37" name="Text Placeholder 32"/>
          <p:cNvSpPr txBox="1"/>
          <p:nvPr/>
        </p:nvSpPr>
        <p:spPr>
          <a:xfrm>
            <a:off x="6271166" y="4430191"/>
            <a:ext cx="3110496" cy="5622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38" name="Text Placeholder 33"/>
          <p:cNvSpPr txBox="1"/>
          <p:nvPr/>
        </p:nvSpPr>
        <p:spPr>
          <a:xfrm>
            <a:off x="5963210" y="3946961"/>
            <a:ext cx="1563596" cy="31886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添加标题</a:t>
            </a:r>
            <a:endParaRPr lang="en-AU" sz="1800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5"/>
          <a:stretch>
            <a:fillRect/>
          </a:stretch>
        </p:blipFill>
        <p:spPr>
          <a:xfrm>
            <a:off x="390401" y="1443992"/>
            <a:ext cx="4918600" cy="4029063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5548468" y="2165654"/>
            <a:ext cx="483230" cy="483230"/>
          </a:xfrm>
          <a:prstGeom prst="ellipse">
            <a:avLst/>
          </a:prstGeom>
          <a:solidFill>
            <a:srgbClr val="F3DA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1</a:t>
            </a:r>
            <a:endParaRPr lang="zh-CN" altLang="en-US" sz="2400" b="1" dirty="0"/>
          </a:p>
        </p:txBody>
      </p:sp>
      <p:sp>
        <p:nvSpPr>
          <p:cNvPr id="28" name="椭圆 27"/>
          <p:cNvSpPr/>
          <p:nvPr/>
        </p:nvSpPr>
        <p:spPr>
          <a:xfrm>
            <a:off x="5548468" y="3813910"/>
            <a:ext cx="483230" cy="483230"/>
          </a:xfrm>
          <a:prstGeom prst="ellipse">
            <a:avLst/>
          </a:prstGeom>
          <a:solidFill>
            <a:srgbClr val="1187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2</a:t>
            </a:r>
            <a:endParaRPr lang="zh-CN" altLang="en-US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37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07D3A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0" y="-17572"/>
            <a:ext cx="12192000" cy="6889640"/>
            <a:chOff x="0" y="-17572"/>
            <a:chExt cx="12192000" cy="688964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7572"/>
              <a:ext cx="12192000" cy="6889639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567398" y="667108"/>
              <a:ext cx="11141612" cy="5484352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271339" y="93936"/>
              <a:ext cx="6070853" cy="461665"/>
              <a:chOff x="3683390" y="560382"/>
              <a:chExt cx="6070853" cy="461665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4734553" y="560382"/>
                <a:ext cx="39751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添加标题</a:t>
                </a:r>
              </a:p>
            </p:txBody>
          </p:sp>
          <p:cxnSp>
            <p:nvCxnSpPr>
              <p:cNvPr id="28" name="直接连接符 27"/>
              <p:cNvCxnSpPr/>
              <p:nvPr/>
            </p:nvCxnSpPr>
            <p:spPr>
              <a:xfrm>
                <a:off x="8173329" y="806419"/>
                <a:ext cx="1580914" cy="0"/>
              </a:xfrm>
              <a:prstGeom prst="line">
                <a:avLst/>
              </a:prstGeom>
              <a:ln>
                <a:solidFill>
                  <a:srgbClr val="FFF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3683390" y="808635"/>
                <a:ext cx="1580914" cy="0"/>
              </a:xfrm>
              <a:prstGeom prst="line">
                <a:avLst/>
              </a:prstGeom>
              <a:ln>
                <a:solidFill>
                  <a:srgbClr val="FFF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074"/>
            <a:stretch>
              <a:fillRect/>
            </a:stretch>
          </p:blipFill>
          <p:spPr>
            <a:xfrm>
              <a:off x="0" y="5430851"/>
              <a:ext cx="12192000" cy="1441217"/>
            </a:xfrm>
            <a:prstGeom prst="rect">
              <a:avLst/>
            </a:prstGeom>
          </p:spPr>
        </p:pic>
      </p:grpSp>
      <p:sp>
        <p:nvSpPr>
          <p:cNvPr id="18" name="MH_Text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30670" y="2642905"/>
            <a:ext cx="2655245" cy="62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lnSpc>
                <a:spcPct val="130000"/>
              </a:lnSpc>
            </a:pPr>
            <a:r>
              <a:rPr lang="zh-CN" altLang="en-US" sz="12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19" name="MH_Text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49048" y="4475949"/>
            <a:ext cx="2655245" cy="62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lnSpc>
                <a:spcPct val="130000"/>
              </a:lnSpc>
            </a:pPr>
            <a:r>
              <a:rPr lang="zh-CN" altLang="en-US" sz="12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20" name="MH_Text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083731" y="2536843"/>
            <a:ext cx="2655245" cy="62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lnSpc>
                <a:spcPct val="130000"/>
              </a:lnSpc>
            </a:pPr>
            <a:r>
              <a:rPr lang="zh-CN" altLang="en-US" sz="12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21" name="MH_Text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083731" y="4270482"/>
            <a:ext cx="2655245" cy="62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lnSpc>
                <a:spcPct val="130000"/>
              </a:lnSpc>
            </a:pPr>
            <a:r>
              <a:rPr lang="zh-CN" altLang="en-US" sz="12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pic>
        <p:nvPicPr>
          <p:cNvPr id="5" name="图形 4" descr="温度计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954153" y="3313916"/>
            <a:ext cx="914400" cy="914400"/>
          </a:xfrm>
          <a:prstGeom prst="rect">
            <a:avLst/>
          </a:prstGeom>
        </p:spPr>
      </p:pic>
      <p:pic>
        <p:nvPicPr>
          <p:cNvPr id="10" name="图形 9" descr="地球美洲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954153" y="1595709"/>
            <a:ext cx="914400" cy="914400"/>
          </a:xfrm>
          <a:prstGeom prst="rect">
            <a:avLst/>
          </a:prstGeom>
        </p:spPr>
      </p:pic>
      <p:pic>
        <p:nvPicPr>
          <p:cNvPr id="12" name="图形 11" descr="救生圈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2514109" y="3569456"/>
            <a:ext cx="914400" cy="914400"/>
          </a:xfrm>
          <a:prstGeom prst="rect">
            <a:avLst/>
          </a:prstGeom>
        </p:spPr>
      </p:pic>
      <p:pic>
        <p:nvPicPr>
          <p:cNvPr id="14" name="图形 13" descr="警告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2419470" y="1622617"/>
            <a:ext cx="914400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3" b="5711"/>
          <a:stretch>
            <a:fillRect/>
          </a:stretch>
        </p:blipFill>
        <p:spPr>
          <a:xfrm>
            <a:off x="3603865" y="1379227"/>
            <a:ext cx="5094278" cy="38001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07D3A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17572"/>
            <a:ext cx="12192000" cy="6889640"/>
            <a:chOff x="0" y="-17572"/>
            <a:chExt cx="12192000" cy="6889640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7572"/>
              <a:ext cx="12192000" cy="6889639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567398" y="667108"/>
              <a:ext cx="11141612" cy="5484352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3271339" y="93936"/>
              <a:ext cx="6070853" cy="461665"/>
              <a:chOff x="3683390" y="560382"/>
              <a:chExt cx="6070853" cy="461665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4734553" y="560382"/>
                <a:ext cx="39751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添加标题</a:t>
                </a:r>
              </a:p>
            </p:txBody>
          </p:sp>
          <p:cxnSp>
            <p:nvCxnSpPr>
              <p:cNvPr id="27" name="直接连接符 26"/>
              <p:cNvCxnSpPr/>
              <p:nvPr/>
            </p:nvCxnSpPr>
            <p:spPr>
              <a:xfrm>
                <a:off x="8173329" y="806419"/>
                <a:ext cx="1580914" cy="0"/>
              </a:xfrm>
              <a:prstGeom prst="line">
                <a:avLst/>
              </a:prstGeom>
              <a:ln>
                <a:solidFill>
                  <a:srgbClr val="FFF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683390" y="808635"/>
                <a:ext cx="1580914" cy="0"/>
              </a:xfrm>
              <a:prstGeom prst="line">
                <a:avLst/>
              </a:prstGeom>
              <a:ln>
                <a:solidFill>
                  <a:srgbClr val="FFF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074"/>
            <a:stretch>
              <a:fillRect/>
            </a:stretch>
          </p:blipFill>
          <p:spPr>
            <a:xfrm>
              <a:off x="0" y="5430851"/>
              <a:ext cx="12192000" cy="1441217"/>
            </a:xfrm>
            <a:prstGeom prst="rect">
              <a:avLst/>
            </a:prstGeom>
          </p:spPr>
        </p:pic>
      </p:grpSp>
      <p:sp>
        <p:nvSpPr>
          <p:cNvPr id="89" name="文本框 84"/>
          <p:cNvSpPr txBox="1">
            <a:spLocks noChangeArrowheads="1"/>
          </p:cNvSpPr>
          <p:nvPr/>
        </p:nvSpPr>
        <p:spPr bwMode="auto">
          <a:xfrm>
            <a:off x="2552291" y="4337311"/>
            <a:ext cx="17668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输入小标题</a:t>
            </a:r>
          </a:p>
        </p:txBody>
      </p:sp>
      <p:sp>
        <p:nvSpPr>
          <p:cNvPr id="90" name="文本框 89"/>
          <p:cNvSpPr txBox="1">
            <a:spLocks noChangeArrowheads="1"/>
          </p:cNvSpPr>
          <p:nvPr/>
        </p:nvSpPr>
        <p:spPr bwMode="auto">
          <a:xfrm>
            <a:off x="1686356" y="4699433"/>
            <a:ext cx="3406775" cy="51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>
              <a:lnSpc>
                <a:spcPct val="120000"/>
              </a:lnSpc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点击输入简要文字内容，文字内容需概括精炼，不用多余的文字修饰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3" name="文本框 112"/>
          <p:cNvSpPr txBox="1">
            <a:spLocks noChangeArrowheads="1"/>
          </p:cNvSpPr>
          <p:nvPr/>
        </p:nvSpPr>
        <p:spPr bwMode="auto">
          <a:xfrm>
            <a:off x="7935048" y="4337311"/>
            <a:ext cx="1765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输入小标题</a:t>
            </a:r>
          </a:p>
        </p:txBody>
      </p:sp>
      <p:sp>
        <p:nvSpPr>
          <p:cNvPr id="94" name="文本框 113"/>
          <p:cNvSpPr txBox="1">
            <a:spLocks noChangeArrowheads="1"/>
          </p:cNvSpPr>
          <p:nvPr/>
        </p:nvSpPr>
        <p:spPr bwMode="auto">
          <a:xfrm>
            <a:off x="7108707" y="4699433"/>
            <a:ext cx="3406775" cy="51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>
              <a:lnSpc>
                <a:spcPct val="120000"/>
              </a:lnSpc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点击输入简要文字内容，文字内容需概括精炼，不用多余的文字修饰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091" y="1074632"/>
            <a:ext cx="3048006" cy="304800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230" y="1074632"/>
            <a:ext cx="3048006" cy="30480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3" grpId="0"/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52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2" t="22720" r="25173" b="33826"/>
          <a:stretch>
            <a:fillRect/>
          </a:stretch>
        </p:blipFill>
        <p:spPr>
          <a:xfrm>
            <a:off x="2038317" y="-116420"/>
            <a:ext cx="8230135" cy="4245777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3739547" y="636375"/>
            <a:ext cx="4827677" cy="4827677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797711" y="1162437"/>
            <a:ext cx="27113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6600" dirty="0">
                <a:solidFill>
                  <a:srgbClr val="FF9000"/>
                </a:solidFill>
                <a:latin typeface="微软雅黑" panose="020B0503020204020204" charset="-122"/>
                <a:ea typeface="微软雅黑" panose="020B0503020204020204" charset="-122"/>
              </a:rPr>
              <a:t>前言</a:t>
            </a:r>
            <a:endParaRPr lang="zh-CN" altLang="en-US" sz="3600" dirty="0">
              <a:solidFill>
                <a:srgbClr val="FF9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562163" y="2792541"/>
            <a:ext cx="5247478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rgbClr val="0E214B"/>
                </a:solidFill>
                <a:latin typeface="微软雅黑" panose="020B0503020204020204" charset="-122"/>
                <a:ea typeface="微软雅黑" panose="020B0503020204020204" charset="-122"/>
              </a:rPr>
              <a:t>请输入替换内容</a:t>
            </a:r>
          </a:p>
        </p:txBody>
      </p:sp>
      <p:sp>
        <p:nvSpPr>
          <p:cNvPr id="12" name="Text Placeholder 32"/>
          <p:cNvSpPr txBox="1"/>
          <p:nvPr/>
        </p:nvSpPr>
        <p:spPr>
          <a:xfrm>
            <a:off x="4092152" y="3270704"/>
            <a:ext cx="4187500" cy="12881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096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1187C5"/>
                </a:solidFill>
                <a:latin typeface="微软雅黑" panose="020B0503020204020204" charset="-122"/>
                <a:ea typeface="微软雅黑" panose="020B0503020204020204" charset="-122"/>
              </a:rPr>
              <a:t>此处添加详细文本描述，建议与标题相关并</a:t>
            </a:r>
            <a:r>
              <a:rPr lang="zh-CN" altLang="en-US" sz="2000" dirty="0">
                <a:solidFill>
                  <a:srgbClr val="1187C5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rPr>
              <a:t>符合整体语言风格，语言描述尽量简洁生动。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6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529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2" t="22720" r="25173" b="33826"/>
          <a:stretch>
            <a:fillRect/>
          </a:stretch>
        </p:blipFill>
        <p:spPr>
          <a:xfrm>
            <a:off x="2190751" y="42204"/>
            <a:ext cx="8230135" cy="4245777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4040496" y="815086"/>
            <a:ext cx="4540556" cy="4540556"/>
            <a:chOff x="4040496" y="815086"/>
            <a:chExt cx="4540556" cy="4540556"/>
          </a:xfrm>
        </p:grpSpPr>
        <p:sp>
          <p:nvSpPr>
            <p:cNvPr id="8" name="椭圆 7"/>
            <p:cNvSpPr/>
            <p:nvPr/>
          </p:nvSpPr>
          <p:spPr>
            <a:xfrm>
              <a:off x="4040496" y="815086"/>
              <a:ext cx="4540556" cy="4540556"/>
            </a:xfrm>
            <a:prstGeom prst="ellipse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4166153" y="954811"/>
              <a:ext cx="4289242" cy="4289242"/>
            </a:xfrm>
            <a:prstGeom prst="ellipse">
              <a:avLst/>
            </a:prstGeom>
            <a:solidFill>
              <a:srgbClr val="1187C5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3470276" y="2214619"/>
            <a:ext cx="57099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8000" b="1" dirty="0">
                <a:solidFill>
                  <a:srgbClr val="FFF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谢谢观看</a:t>
            </a:r>
            <a:endParaRPr lang="zh-CN" altLang="en-US" sz="6600" b="1" dirty="0">
              <a:solidFill>
                <a:srgbClr val="FFF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268019" y="-502849"/>
            <a:ext cx="461665" cy="7480424"/>
            <a:chOff x="268019" y="-502849"/>
            <a:chExt cx="461665" cy="7480424"/>
          </a:xfrm>
        </p:grpSpPr>
        <p:sp>
          <p:nvSpPr>
            <p:cNvPr id="9" name="文本框 8"/>
            <p:cNvSpPr txBox="1"/>
            <p:nvPr/>
          </p:nvSpPr>
          <p:spPr>
            <a:xfrm>
              <a:off x="268019" y="-128056"/>
              <a:ext cx="461665" cy="4346713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</a:rPr>
                <a:t>五</a:t>
              </a:r>
              <a:r>
                <a:rPr lang="en-US" altLang="zh-CN" dirty="0">
                  <a:solidFill>
                    <a:schemeClr val="bg1"/>
                  </a:solidFill>
                </a:rPr>
                <a:t>/</a:t>
              </a:r>
              <a:r>
                <a:rPr lang="zh-CN" altLang="en-US" dirty="0">
                  <a:solidFill>
                    <a:schemeClr val="bg1"/>
                  </a:solidFill>
                </a:rPr>
                <a:t>一</a:t>
              </a:r>
              <a:r>
                <a:rPr lang="en-US" altLang="zh-CN" dirty="0">
                  <a:solidFill>
                    <a:schemeClr val="bg1"/>
                  </a:solidFill>
                </a:rPr>
                <a:t>/</a:t>
              </a:r>
              <a:r>
                <a:rPr lang="zh-CN" altLang="en-US" dirty="0">
                  <a:solidFill>
                    <a:schemeClr val="bg1"/>
                  </a:solidFill>
                </a:rPr>
                <a:t>国</a:t>
              </a:r>
              <a:r>
                <a:rPr lang="en-US" altLang="zh-CN" dirty="0">
                  <a:solidFill>
                    <a:schemeClr val="bg1"/>
                  </a:solidFill>
                </a:rPr>
                <a:t>/</a:t>
              </a:r>
              <a:r>
                <a:rPr lang="zh-CN" altLang="en-US" dirty="0">
                  <a:solidFill>
                    <a:schemeClr val="bg1"/>
                  </a:solidFill>
                </a:rPr>
                <a:t>际</a:t>
              </a:r>
              <a:r>
                <a:rPr lang="en-US" altLang="zh-CN" dirty="0">
                  <a:solidFill>
                    <a:schemeClr val="bg1"/>
                  </a:solidFill>
                </a:rPr>
                <a:t>/</a:t>
              </a:r>
              <a:r>
                <a:rPr lang="zh-CN" altLang="en-US" dirty="0">
                  <a:solidFill>
                    <a:schemeClr val="bg1"/>
                  </a:solidFill>
                </a:rPr>
                <a:t>劳</a:t>
              </a:r>
              <a:r>
                <a:rPr lang="en-US" altLang="zh-CN" dirty="0">
                  <a:solidFill>
                    <a:schemeClr val="bg1"/>
                  </a:solidFill>
                </a:rPr>
                <a:t>/</a:t>
              </a:r>
              <a:r>
                <a:rPr lang="zh-CN" altLang="en-US" dirty="0">
                  <a:solidFill>
                    <a:schemeClr val="bg1"/>
                  </a:solidFill>
                </a:rPr>
                <a:t>动</a:t>
              </a:r>
              <a:r>
                <a:rPr lang="en-US" altLang="zh-CN" dirty="0">
                  <a:solidFill>
                    <a:schemeClr val="bg1"/>
                  </a:solidFill>
                </a:rPr>
                <a:t>/</a:t>
              </a:r>
              <a:r>
                <a:rPr lang="zh-CN" altLang="en-US" dirty="0">
                  <a:solidFill>
                    <a:schemeClr val="bg1"/>
                  </a:solidFill>
                </a:rPr>
                <a:t>节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484784" y="3429000"/>
              <a:ext cx="0" cy="3548575"/>
            </a:xfrm>
            <a:prstGeom prst="line">
              <a:avLst/>
            </a:prstGeom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498852" y="-502849"/>
              <a:ext cx="0" cy="1090106"/>
            </a:xfrm>
            <a:prstGeom prst="line">
              <a:avLst/>
            </a:prstGeom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2" t="58616" r="21998" b="12986"/>
          <a:stretch>
            <a:fillRect/>
          </a:stretch>
        </p:blipFill>
        <p:spPr>
          <a:xfrm>
            <a:off x="3354932" y="3832411"/>
            <a:ext cx="5911684" cy="176558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701528" y="3560513"/>
            <a:ext cx="52474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PROTECT THE ENVIRONMENT AGAINST POLLUTION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11016352" y="-179699"/>
            <a:ext cx="461665" cy="7480424"/>
            <a:chOff x="276876" y="-502849"/>
            <a:chExt cx="461665" cy="7480424"/>
          </a:xfrm>
        </p:grpSpPr>
        <p:sp>
          <p:nvSpPr>
            <p:cNvPr id="27" name="文本框 26"/>
            <p:cNvSpPr txBox="1"/>
            <p:nvPr/>
          </p:nvSpPr>
          <p:spPr>
            <a:xfrm>
              <a:off x="276876" y="2130214"/>
              <a:ext cx="461665" cy="4346713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</a:rPr>
                <a:t>五</a:t>
              </a:r>
              <a:r>
                <a:rPr lang="en-US" altLang="zh-CN" dirty="0">
                  <a:solidFill>
                    <a:schemeClr val="bg1"/>
                  </a:solidFill>
                </a:rPr>
                <a:t>/</a:t>
              </a:r>
              <a:r>
                <a:rPr lang="zh-CN" altLang="en-US" dirty="0">
                  <a:solidFill>
                    <a:schemeClr val="bg1"/>
                  </a:solidFill>
                </a:rPr>
                <a:t>一</a:t>
              </a:r>
              <a:r>
                <a:rPr lang="en-US" altLang="zh-CN" dirty="0">
                  <a:solidFill>
                    <a:schemeClr val="bg1"/>
                  </a:solidFill>
                </a:rPr>
                <a:t>/</a:t>
              </a:r>
              <a:r>
                <a:rPr lang="zh-CN" altLang="en-US" dirty="0">
                  <a:solidFill>
                    <a:schemeClr val="bg1"/>
                  </a:solidFill>
                </a:rPr>
                <a:t>国</a:t>
              </a:r>
              <a:r>
                <a:rPr lang="en-US" altLang="zh-CN" dirty="0">
                  <a:solidFill>
                    <a:schemeClr val="bg1"/>
                  </a:solidFill>
                </a:rPr>
                <a:t>/</a:t>
              </a:r>
              <a:r>
                <a:rPr lang="zh-CN" altLang="en-US" dirty="0">
                  <a:solidFill>
                    <a:schemeClr val="bg1"/>
                  </a:solidFill>
                </a:rPr>
                <a:t>际</a:t>
              </a:r>
              <a:r>
                <a:rPr lang="en-US" altLang="zh-CN" dirty="0">
                  <a:solidFill>
                    <a:schemeClr val="bg1"/>
                  </a:solidFill>
                </a:rPr>
                <a:t>/</a:t>
              </a:r>
              <a:r>
                <a:rPr lang="zh-CN" altLang="en-US" dirty="0">
                  <a:solidFill>
                    <a:schemeClr val="bg1"/>
                  </a:solidFill>
                </a:rPr>
                <a:t>劳</a:t>
              </a:r>
              <a:r>
                <a:rPr lang="en-US" altLang="zh-CN" dirty="0">
                  <a:solidFill>
                    <a:schemeClr val="bg1"/>
                  </a:solidFill>
                </a:rPr>
                <a:t>/</a:t>
              </a:r>
              <a:r>
                <a:rPr lang="zh-CN" altLang="en-US" dirty="0">
                  <a:solidFill>
                    <a:schemeClr val="bg1"/>
                  </a:solidFill>
                </a:rPr>
                <a:t>动</a:t>
              </a:r>
              <a:r>
                <a:rPr lang="en-US" altLang="zh-CN" dirty="0">
                  <a:solidFill>
                    <a:schemeClr val="bg1"/>
                  </a:solidFill>
                </a:rPr>
                <a:t>/</a:t>
              </a:r>
              <a:r>
                <a:rPr lang="zh-CN" altLang="en-US" dirty="0">
                  <a:solidFill>
                    <a:schemeClr val="bg1"/>
                  </a:solidFill>
                </a:rPr>
                <a:t>节</a:t>
              </a: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484784" y="5585281"/>
              <a:ext cx="0" cy="1392294"/>
            </a:xfrm>
            <a:prstGeom prst="line">
              <a:avLst/>
            </a:prstGeom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498852" y="-502849"/>
              <a:ext cx="0" cy="3415268"/>
            </a:xfrm>
            <a:prstGeom prst="line">
              <a:avLst/>
            </a:prstGeom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/>
        </p:nvGrpSpPr>
        <p:grpSpPr>
          <a:xfrm>
            <a:off x="4040496" y="4580940"/>
            <a:ext cx="4423309" cy="398780"/>
            <a:chOff x="6252873" y="2371036"/>
            <a:chExt cx="4423309" cy="398780"/>
          </a:xfrm>
        </p:grpSpPr>
        <p:sp>
          <p:nvSpPr>
            <p:cNvPr id="24" name="矩形 23"/>
            <p:cNvSpPr/>
            <p:nvPr/>
          </p:nvSpPr>
          <p:spPr>
            <a:xfrm>
              <a:off x="6252873" y="2371036"/>
              <a:ext cx="4423309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汇报人：</a:t>
              </a:r>
              <a:r>
                <a:rPr lang="en-US" altLang="zh-CN" sz="200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PPT818</a:t>
              </a:r>
              <a:endParaRPr lang="en-US" altLang="zh-CN" sz="2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 flipH="1">
              <a:off x="6252873" y="2571091"/>
              <a:ext cx="119484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>
              <a:off x="9481333" y="2571091"/>
              <a:ext cx="119484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5DD1A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529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827389" y="2579455"/>
            <a:ext cx="4099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0E214B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681166" y="4358344"/>
            <a:ext cx="4111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0E214B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05528" y="2600366"/>
            <a:ext cx="4099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0E214B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805527" y="4280335"/>
            <a:ext cx="4111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0E214B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</a:p>
        </p:txBody>
      </p:sp>
      <p:sp>
        <p:nvSpPr>
          <p:cNvPr id="30" name="TextBox 148"/>
          <p:cNvSpPr txBox="1"/>
          <p:nvPr/>
        </p:nvSpPr>
        <p:spPr>
          <a:xfrm>
            <a:off x="5937618" y="583601"/>
            <a:ext cx="943846" cy="2364754"/>
          </a:xfrm>
          <a:prstGeom prst="rect">
            <a:avLst/>
          </a:prstGeom>
          <a:noFill/>
        </p:spPr>
        <p:txBody>
          <a:bodyPr vert="eaVert" wrap="square" lIns="65023" tIns="32511" rIns="65023" bIns="32511" rtlCol="0">
            <a:spAutoFit/>
          </a:bodyPr>
          <a:lstStyle/>
          <a:p>
            <a:pPr algn="ctr" defTabSz="914400">
              <a:lnSpc>
                <a:spcPct val="120000"/>
              </a:lnSpc>
            </a:pPr>
            <a:r>
              <a:rPr lang="zh-CN" altLang="en-US" sz="4400" b="1" cap="all" spc="213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目 录</a:t>
            </a:r>
            <a:endParaRPr lang="en-US" altLang="zh-CN" sz="4400" b="1" cap="all" spc="213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1" name="TextBox 148"/>
          <p:cNvSpPr txBox="1"/>
          <p:nvPr/>
        </p:nvSpPr>
        <p:spPr>
          <a:xfrm rot="5400000">
            <a:off x="5290510" y="3155715"/>
            <a:ext cx="2131626" cy="468075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 algn="ctr" defTabSz="914400">
              <a:lnSpc>
                <a:spcPct val="120000"/>
              </a:lnSpc>
            </a:pPr>
            <a:r>
              <a:rPr lang="en-US" altLang="zh-CN" sz="2400" dirty="0">
                <a:solidFill>
                  <a:srgbClr val="FFFC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+mn-lt"/>
              </a:rPr>
              <a:t>Content</a:t>
            </a:r>
            <a:endParaRPr lang="zh-CN" altLang="en-US" sz="2400" dirty="0">
              <a:solidFill>
                <a:srgbClr val="FFFC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525646" y="1600988"/>
            <a:ext cx="703027" cy="703027"/>
            <a:chOff x="4638719" y="1419516"/>
            <a:chExt cx="703027" cy="703027"/>
          </a:xfrm>
          <a:solidFill>
            <a:srgbClr val="1187C5"/>
          </a:solidFill>
        </p:grpSpPr>
        <p:sp>
          <p:nvSpPr>
            <p:cNvPr id="4" name="椭圆 3"/>
            <p:cNvSpPr/>
            <p:nvPr/>
          </p:nvSpPr>
          <p:spPr>
            <a:xfrm>
              <a:off x="4638719" y="1419516"/>
              <a:ext cx="703027" cy="703027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 flipH="1">
              <a:off x="4801621" y="1533443"/>
              <a:ext cx="37722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defRPr>
              </a:lvl1pPr>
            </a:lstStyle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525646" y="3330730"/>
            <a:ext cx="703027" cy="703027"/>
            <a:chOff x="4638719" y="1419516"/>
            <a:chExt cx="703027" cy="703027"/>
          </a:xfrm>
          <a:solidFill>
            <a:srgbClr val="1187C5"/>
          </a:solidFill>
        </p:grpSpPr>
        <p:sp>
          <p:nvSpPr>
            <p:cNvPr id="33" name="椭圆 32"/>
            <p:cNvSpPr/>
            <p:nvPr/>
          </p:nvSpPr>
          <p:spPr>
            <a:xfrm>
              <a:off x="4638719" y="1419516"/>
              <a:ext cx="703027" cy="703027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 flipH="1">
              <a:off x="4801621" y="1533443"/>
              <a:ext cx="37722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defRPr>
              </a:lvl1pPr>
            </a:lstStyle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481454" y="1591708"/>
            <a:ext cx="703027" cy="703027"/>
            <a:chOff x="4638719" y="1419516"/>
            <a:chExt cx="703027" cy="703027"/>
          </a:xfrm>
          <a:solidFill>
            <a:srgbClr val="1187C5"/>
          </a:solidFill>
        </p:grpSpPr>
        <p:sp>
          <p:nvSpPr>
            <p:cNvPr id="36" name="椭圆 35"/>
            <p:cNvSpPr/>
            <p:nvPr/>
          </p:nvSpPr>
          <p:spPr>
            <a:xfrm>
              <a:off x="4638719" y="1419516"/>
              <a:ext cx="703027" cy="703027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文本框 36"/>
            <p:cNvSpPr txBox="1"/>
            <p:nvPr/>
          </p:nvSpPr>
          <p:spPr>
            <a:xfrm flipH="1">
              <a:off x="4801621" y="1533443"/>
              <a:ext cx="37722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defRPr>
              </a:lvl1pPr>
            </a:lstStyle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525865" y="3330730"/>
            <a:ext cx="703027" cy="703027"/>
            <a:chOff x="4638719" y="1419516"/>
            <a:chExt cx="703027" cy="703027"/>
          </a:xfrm>
          <a:solidFill>
            <a:srgbClr val="1187C5"/>
          </a:solidFill>
        </p:grpSpPr>
        <p:sp>
          <p:nvSpPr>
            <p:cNvPr id="39" name="椭圆 38"/>
            <p:cNvSpPr/>
            <p:nvPr/>
          </p:nvSpPr>
          <p:spPr>
            <a:xfrm>
              <a:off x="4638719" y="1419516"/>
              <a:ext cx="703027" cy="703027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 flipH="1">
              <a:off x="4801621" y="1533443"/>
              <a:ext cx="377222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defRPr>
              </a:lvl1pPr>
            </a:lstStyle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5DD1A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5295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4040496" y="815086"/>
            <a:ext cx="4540556" cy="4540556"/>
          </a:xfrm>
          <a:prstGeom prst="ellipse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2" t="22720" r="25173" b="33826"/>
          <a:stretch>
            <a:fillRect/>
          </a:stretch>
        </p:blipFill>
        <p:spPr>
          <a:xfrm>
            <a:off x="3024868" y="759208"/>
            <a:ext cx="6241748" cy="322000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2" t="58616" r="21998" b="12986"/>
          <a:stretch>
            <a:fillRect/>
          </a:stretch>
        </p:blipFill>
        <p:spPr>
          <a:xfrm>
            <a:off x="3354932" y="3677366"/>
            <a:ext cx="5911684" cy="176558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052371" y="2889867"/>
            <a:ext cx="65168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0E214B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4955101" y="1597286"/>
            <a:ext cx="27113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1187C5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zh-CN" altLang="en-US" sz="3600" b="1" dirty="0">
              <a:solidFill>
                <a:srgbClr val="1187C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687035" y="4513539"/>
            <a:ext cx="52474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PROTECT THE ENVIRONMENT AGAINST POLLUTI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07D3A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-17572"/>
            <a:ext cx="12192000" cy="6889640"/>
            <a:chOff x="0" y="-17572"/>
            <a:chExt cx="12192000" cy="688964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7572"/>
              <a:ext cx="12192000" cy="6889639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525194" y="667108"/>
              <a:ext cx="11141612" cy="5484352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3271339" y="93936"/>
              <a:ext cx="6070853" cy="461665"/>
              <a:chOff x="3683390" y="560382"/>
              <a:chExt cx="6070853" cy="461665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4734553" y="560382"/>
                <a:ext cx="39751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添加标题</a:t>
                </a: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8173329" y="806419"/>
                <a:ext cx="1580914" cy="0"/>
              </a:xfrm>
              <a:prstGeom prst="line">
                <a:avLst/>
              </a:prstGeom>
              <a:ln>
                <a:solidFill>
                  <a:srgbClr val="FFF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3683390" y="808635"/>
                <a:ext cx="1580914" cy="0"/>
              </a:xfrm>
              <a:prstGeom prst="line">
                <a:avLst/>
              </a:prstGeom>
              <a:ln>
                <a:solidFill>
                  <a:srgbClr val="FFF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074"/>
            <a:stretch>
              <a:fillRect/>
            </a:stretch>
          </p:blipFill>
          <p:spPr>
            <a:xfrm>
              <a:off x="0" y="5430851"/>
              <a:ext cx="12192000" cy="1441217"/>
            </a:xfrm>
            <a:prstGeom prst="rect">
              <a:avLst/>
            </a:prstGeom>
          </p:spPr>
        </p:pic>
      </p:grpSp>
      <p:sp>
        <p:nvSpPr>
          <p:cNvPr id="72" name="TextBox 19"/>
          <p:cNvSpPr>
            <a:spLocks noChangeArrowheads="1"/>
          </p:cNvSpPr>
          <p:nvPr/>
        </p:nvSpPr>
        <p:spPr bwMode="auto">
          <a:xfrm>
            <a:off x="1561722" y="3191909"/>
            <a:ext cx="2040920" cy="10525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defTabSz="1219200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您的内容打在这里，或者通过复制您的文本后，在此框中选择粘贴，并选择只保留文字。文字。</a:t>
            </a:r>
          </a:p>
        </p:txBody>
      </p:sp>
      <p:sp>
        <p:nvSpPr>
          <p:cNvPr id="75" name="TextBox 19"/>
          <p:cNvSpPr>
            <a:spLocks noChangeArrowheads="1"/>
          </p:cNvSpPr>
          <p:nvPr/>
        </p:nvSpPr>
        <p:spPr bwMode="auto">
          <a:xfrm>
            <a:off x="8888523" y="3150644"/>
            <a:ext cx="2083235" cy="10525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defTabSz="1219200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您的内容打在这里，或者通过复制您的文本后，在此框中选择粘贴，并选择只保留文字。文字。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6"/>
          <a:stretch>
            <a:fillRect/>
          </a:stretch>
        </p:blipFill>
        <p:spPr>
          <a:xfrm>
            <a:off x="3893822" y="1528693"/>
            <a:ext cx="5163514" cy="4184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07D3A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0" y="-17572"/>
            <a:ext cx="12192000" cy="6889640"/>
            <a:chOff x="0" y="-17572"/>
            <a:chExt cx="12192000" cy="6889640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7572"/>
              <a:ext cx="12192000" cy="6889639"/>
            </a:xfrm>
            <a:prstGeom prst="rect">
              <a:avLst/>
            </a:prstGeom>
          </p:spPr>
        </p:pic>
        <p:sp>
          <p:nvSpPr>
            <p:cNvPr id="30" name="矩形 29"/>
            <p:cNvSpPr/>
            <p:nvPr/>
          </p:nvSpPr>
          <p:spPr>
            <a:xfrm>
              <a:off x="525194" y="667108"/>
              <a:ext cx="11141612" cy="5484352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3271339" y="93936"/>
              <a:ext cx="6070853" cy="461665"/>
              <a:chOff x="3683390" y="560382"/>
              <a:chExt cx="6070853" cy="461665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4734553" y="560382"/>
                <a:ext cx="39751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添加标题</a:t>
                </a:r>
              </a:p>
            </p:txBody>
          </p:sp>
          <p:cxnSp>
            <p:nvCxnSpPr>
              <p:cNvPr id="34" name="直接连接符 33"/>
              <p:cNvCxnSpPr/>
              <p:nvPr/>
            </p:nvCxnSpPr>
            <p:spPr>
              <a:xfrm>
                <a:off x="8173329" y="806419"/>
                <a:ext cx="1580914" cy="0"/>
              </a:xfrm>
              <a:prstGeom prst="line">
                <a:avLst/>
              </a:prstGeom>
              <a:ln>
                <a:solidFill>
                  <a:srgbClr val="FFF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3683390" y="808635"/>
                <a:ext cx="1580914" cy="0"/>
              </a:xfrm>
              <a:prstGeom prst="line">
                <a:avLst/>
              </a:prstGeom>
              <a:ln>
                <a:solidFill>
                  <a:srgbClr val="FFF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074"/>
            <a:stretch>
              <a:fillRect/>
            </a:stretch>
          </p:blipFill>
          <p:spPr>
            <a:xfrm>
              <a:off x="0" y="5430851"/>
              <a:ext cx="12192000" cy="1441217"/>
            </a:xfrm>
            <a:prstGeom prst="rect">
              <a:avLst/>
            </a:prstGeom>
          </p:spPr>
        </p:pic>
      </p:grpSp>
      <p:sp>
        <p:nvSpPr>
          <p:cNvPr id="59" name="TextBox 49"/>
          <p:cNvSpPr txBox="1"/>
          <p:nvPr/>
        </p:nvSpPr>
        <p:spPr>
          <a:xfrm>
            <a:off x="1119291" y="2155408"/>
            <a:ext cx="2487323" cy="8125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 defTabSz="1219200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您的内容打在这里，或者通过复制您的文本后，在此框中选择粘贴，并选择只保留文字。文字。</a:t>
            </a:r>
          </a:p>
        </p:txBody>
      </p:sp>
      <p:sp>
        <p:nvSpPr>
          <p:cNvPr id="60" name="TextBox 50"/>
          <p:cNvSpPr txBox="1"/>
          <p:nvPr/>
        </p:nvSpPr>
        <p:spPr>
          <a:xfrm>
            <a:off x="1119291" y="4031024"/>
            <a:ext cx="2413421" cy="8125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 defTabSz="1219200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61" name="TextBox 51"/>
          <p:cNvSpPr txBox="1"/>
          <p:nvPr/>
        </p:nvSpPr>
        <p:spPr>
          <a:xfrm>
            <a:off x="8643311" y="2044946"/>
            <a:ext cx="2400936" cy="78912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 defTabSz="1219200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5" name="TextBox 51"/>
          <p:cNvSpPr txBox="1"/>
          <p:nvPr/>
        </p:nvSpPr>
        <p:spPr>
          <a:xfrm>
            <a:off x="8643311" y="3989311"/>
            <a:ext cx="2400936" cy="78912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 defTabSz="1219200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45" y="1533988"/>
            <a:ext cx="4028308" cy="3785356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5349796" y="2640065"/>
            <a:ext cx="1559330" cy="1559330"/>
            <a:chOff x="5349796" y="2640065"/>
            <a:chExt cx="1559330" cy="1559330"/>
          </a:xfrm>
        </p:grpSpPr>
        <p:sp>
          <p:nvSpPr>
            <p:cNvPr id="8" name="椭圆 7"/>
            <p:cNvSpPr/>
            <p:nvPr/>
          </p:nvSpPr>
          <p:spPr>
            <a:xfrm>
              <a:off x="5349796" y="2640065"/>
              <a:ext cx="1559330" cy="1559330"/>
            </a:xfrm>
            <a:prstGeom prst="ellipse">
              <a:avLst/>
            </a:prstGeom>
            <a:solidFill>
              <a:srgbClr val="F3DA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形 6" descr="挖掘工具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5545489" y="2865273"/>
              <a:ext cx="1184031" cy="118403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07D3A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0" y="-17572"/>
            <a:ext cx="12192000" cy="6889640"/>
            <a:chOff x="0" y="-17572"/>
            <a:chExt cx="12192000" cy="6889640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7572"/>
              <a:ext cx="12192000" cy="6889639"/>
            </a:xfrm>
            <a:prstGeom prst="rect">
              <a:avLst/>
            </a:prstGeom>
          </p:spPr>
        </p:pic>
        <p:sp>
          <p:nvSpPr>
            <p:cNvPr id="36" name="矩形 35"/>
            <p:cNvSpPr/>
            <p:nvPr/>
          </p:nvSpPr>
          <p:spPr>
            <a:xfrm>
              <a:off x="525194" y="667108"/>
              <a:ext cx="11141612" cy="5484352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3271339" y="93936"/>
              <a:ext cx="6070853" cy="461665"/>
              <a:chOff x="3683390" y="560382"/>
              <a:chExt cx="6070853" cy="461665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4734553" y="560382"/>
                <a:ext cx="39751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添加标题</a:t>
                </a:r>
              </a:p>
            </p:txBody>
          </p:sp>
          <p:cxnSp>
            <p:nvCxnSpPr>
              <p:cNvPr id="43" name="直接连接符 42"/>
              <p:cNvCxnSpPr/>
              <p:nvPr/>
            </p:nvCxnSpPr>
            <p:spPr>
              <a:xfrm>
                <a:off x="8173329" y="806419"/>
                <a:ext cx="1580914" cy="0"/>
              </a:xfrm>
              <a:prstGeom prst="line">
                <a:avLst/>
              </a:prstGeom>
              <a:ln>
                <a:solidFill>
                  <a:srgbClr val="FFF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3683390" y="808635"/>
                <a:ext cx="1580914" cy="0"/>
              </a:xfrm>
              <a:prstGeom prst="line">
                <a:avLst/>
              </a:prstGeom>
              <a:ln>
                <a:solidFill>
                  <a:srgbClr val="FFF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074"/>
            <a:stretch>
              <a:fillRect/>
            </a:stretch>
          </p:blipFill>
          <p:spPr>
            <a:xfrm>
              <a:off x="0" y="5430851"/>
              <a:ext cx="12192000" cy="1441217"/>
            </a:xfrm>
            <a:prstGeom prst="rect">
              <a:avLst/>
            </a:prstGeom>
          </p:spPr>
        </p:pic>
      </p:grpSp>
      <p:sp>
        <p:nvSpPr>
          <p:cNvPr id="14" name="Text Placeholder 32"/>
          <p:cNvSpPr txBox="1"/>
          <p:nvPr/>
        </p:nvSpPr>
        <p:spPr>
          <a:xfrm>
            <a:off x="1193493" y="2685386"/>
            <a:ext cx="2148280" cy="5622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6096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此处添加详细文本描述，建议与标题相关并</a:t>
            </a: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rPr>
              <a:t>符合整体语言风格，语言描述尽量简洁生动。</a:t>
            </a:r>
          </a:p>
        </p:txBody>
      </p:sp>
      <p:sp>
        <p:nvSpPr>
          <p:cNvPr id="15" name="Text Placeholder 33"/>
          <p:cNvSpPr txBox="1"/>
          <p:nvPr/>
        </p:nvSpPr>
        <p:spPr>
          <a:xfrm>
            <a:off x="1637998" y="2368373"/>
            <a:ext cx="1650123" cy="317013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目的</a:t>
            </a:r>
            <a:endParaRPr lang="en-AU" sz="20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16" name="Oval 97"/>
          <p:cNvSpPr>
            <a:spLocks noChangeAspect="1"/>
          </p:cNvSpPr>
          <p:nvPr/>
        </p:nvSpPr>
        <p:spPr>
          <a:xfrm>
            <a:off x="3489563" y="2428531"/>
            <a:ext cx="551920" cy="551992"/>
          </a:xfrm>
          <a:prstGeom prst="ellipse">
            <a:avLst/>
          </a:prstGeom>
          <a:solidFill>
            <a:srgbClr val="07D3A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17" name="Text Placeholder 32"/>
          <p:cNvSpPr txBox="1"/>
          <p:nvPr/>
        </p:nvSpPr>
        <p:spPr>
          <a:xfrm>
            <a:off x="1265916" y="4545038"/>
            <a:ext cx="2056840" cy="5622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18" name="Text Placeholder 33"/>
          <p:cNvSpPr txBox="1"/>
          <p:nvPr/>
        </p:nvSpPr>
        <p:spPr>
          <a:xfrm>
            <a:off x="1672630" y="4226173"/>
            <a:ext cx="1650123" cy="31886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目的</a:t>
            </a:r>
            <a:endParaRPr lang="en-AU" sz="20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19" name="Oval 100"/>
          <p:cNvSpPr>
            <a:spLocks noChangeAspect="1"/>
          </p:cNvSpPr>
          <p:nvPr/>
        </p:nvSpPr>
        <p:spPr>
          <a:xfrm>
            <a:off x="3518611" y="4218733"/>
            <a:ext cx="551920" cy="551992"/>
          </a:xfrm>
          <a:prstGeom prst="ellipse">
            <a:avLst/>
          </a:prstGeom>
          <a:solidFill>
            <a:srgbClr val="D0D52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21" name="Text Placeholder 32"/>
          <p:cNvSpPr txBox="1"/>
          <p:nvPr/>
        </p:nvSpPr>
        <p:spPr>
          <a:xfrm>
            <a:off x="8612107" y="2971229"/>
            <a:ext cx="2014525" cy="5622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22" name="Text Placeholder 33"/>
          <p:cNvSpPr txBox="1"/>
          <p:nvPr/>
        </p:nvSpPr>
        <p:spPr>
          <a:xfrm>
            <a:off x="8612106" y="2652365"/>
            <a:ext cx="1563596" cy="31886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目的</a:t>
            </a:r>
            <a:endParaRPr lang="en-AU" sz="20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23" name="Oval 105"/>
          <p:cNvSpPr>
            <a:spLocks noChangeAspect="1"/>
          </p:cNvSpPr>
          <p:nvPr/>
        </p:nvSpPr>
        <p:spPr>
          <a:xfrm>
            <a:off x="7912396" y="2685386"/>
            <a:ext cx="551920" cy="551992"/>
          </a:xfrm>
          <a:prstGeom prst="ellipse">
            <a:avLst/>
          </a:prstGeom>
          <a:solidFill>
            <a:srgbClr val="FEA21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24" name="Text Placeholder 32"/>
          <p:cNvSpPr txBox="1"/>
          <p:nvPr/>
        </p:nvSpPr>
        <p:spPr>
          <a:xfrm>
            <a:off x="8334487" y="4643123"/>
            <a:ext cx="2215693" cy="5622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25" name="Text Placeholder 33"/>
          <p:cNvSpPr txBox="1"/>
          <p:nvPr/>
        </p:nvSpPr>
        <p:spPr>
          <a:xfrm>
            <a:off x="8334486" y="4324258"/>
            <a:ext cx="1563596" cy="31886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目的</a:t>
            </a:r>
            <a:r>
              <a:rPr lang="en-A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 </a:t>
            </a:r>
          </a:p>
        </p:txBody>
      </p:sp>
      <p:sp>
        <p:nvSpPr>
          <p:cNvPr id="26" name="Oval 108"/>
          <p:cNvSpPr>
            <a:spLocks noChangeAspect="1"/>
          </p:cNvSpPr>
          <p:nvPr/>
        </p:nvSpPr>
        <p:spPr>
          <a:xfrm>
            <a:off x="7628124" y="4320262"/>
            <a:ext cx="551920" cy="551992"/>
          </a:xfrm>
          <a:prstGeom prst="ellipse">
            <a:avLst/>
          </a:prstGeom>
          <a:solidFill>
            <a:srgbClr val="F8A9B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27" name="Freeform 142"/>
          <p:cNvSpPr/>
          <p:nvPr/>
        </p:nvSpPr>
        <p:spPr bwMode="auto">
          <a:xfrm>
            <a:off x="7757954" y="4476952"/>
            <a:ext cx="292261" cy="238612"/>
          </a:xfrm>
          <a:custGeom>
            <a:avLst/>
            <a:gdLst>
              <a:gd name="T0" fmla="*/ 135 w 135"/>
              <a:gd name="T1" fmla="*/ 49 h 110"/>
              <a:gd name="T2" fmla="*/ 68 w 135"/>
              <a:gd name="T3" fmla="*/ 0 h 110"/>
              <a:gd name="T4" fmla="*/ 0 w 135"/>
              <a:gd name="T5" fmla="*/ 49 h 110"/>
              <a:gd name="T6" fmla="*/ 68 w 135"/>
              <a:gd name="T7" fmla="*/ 99 h 110"/>
              <a:gd name="T8" fmla="*/ 93 w 135"/>
              <a:gd name="T9" fmla="*/ 96 h 110"/>
              <a:gd name="T10" fmla="*/ 121 w 135"/>
              <a:gd name="T11" fmla="*/ 110 h 110"/>
              <a:gd name="T12" fmla="*/ 113 w 135"/>
              <a:gd name="T13" fmla="*/ 86 h 110"/>
              <a:gd name="T14" fmla="*/ 135 w 135"/>
              <a:gd name="T15" fmla="*/ 49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5" h="110">
                <a:moveTo>
                  <a:pt x="135" y="49"/>
                </a:moveTo>
                <a:cubicBezTo>
                  <a:pt x="135" y="22"/>
                  <a:pt x="105" y="0"/>
                  <a:pt x="68" y="0"/>
                </a:cubicBezTo>
                <a:cubicBezTo>
                  <a:pt x="30" y="0"/>
                  <a:pt x="0" y="22"/>
                  <a:pt x="0" y="49"/>
                </a:cubicBezTo>
                <a:cubicBezTo>
                  <a:pt x="0" y="77"/>
                  <a:pt x="30" y="99"/>
                  <a:pt x="68" y="99"/>
                </a:cubicBezTo>
                <a:cubicBezTo>
                  <a:pt x="76" y="99"/>
                  <a:pt x="85" y="98"/>
                  <a:pt x="93" y="96"/>
                </a:cubicBezTo>
                <a:cubicBezTo>
                  <a:pt x="95" y="95"/>
                  <a:pt x="121" y="110"/>
                  <a:pt x="121" y="110"/>
                </a:cubicBezTo>
                <a:cubicBezTo>
                  <a:pt x="113" y="86"/>
                  <a:pt x="113" y="86"/>
                  <a:pt x="113" y="86"/>
                </a:cubicBezTo>
                <a:cubicBezTo>
                  <a:pt x="126" y="77"/>
                  <a:pt x="135" y="64"/>
                  <a:pt x="135" y="49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28" name="Freeform 149"/>
          <p:cNvSpPr/>
          <p:nvPr/>
        </p:nvSpPr>
        <p:spPr bwMode="auto">
          <a:xfrm>
            <a:off x="3645681" y="4339655"/>
            <a:ext cx="307172" cy="301247"/>
          </a:xfrm>
          <a:custGeom>
            <a:avLst/>
            <a:gdLst>
              <a:gd name="T0" fmla="*/ 133 w 142"/>
              <a:gd name="T1" fmla="*/ 95 h 139"/>
              <a:gd name="T2" fmla="*/ 106 w 142"/>
              <a:gd name="T3" fmla="*/ 89 h 139"/>
              <a:gd name="T4" fmla="*/ 83 w 142"/>
              <a:gd name="T5" fmla="*/ 67 h 139"/>
              <a:gd name="T6" fmla="*/ 111 w 142"/>
              <a:gd name="T7" fmla="*/ 39 h 139"/>
              <a:gd name="T8" fmla="*/ 119 w 142"/>
              <a:gd name="T9" fmla="*/ 38 h 139"/>
              <a:gd name="T10" fmla="*/ 133 w 142"/>
              <a:gd name="T11" fmla="*/ 16 h 139"/>
              <a:gd name="T12" fmla="*/ 125 w 142"/>
              <a:gd name="T13" fmla="*/ 9 h 139"/>
              <a:gd name="T14" fmla="*/ 104 w 142"/>
              <a:gd name="T15" fmla="*/ 23 h 139"/>
              <a:gd name="T16" fmla="*/ 103 w 142"/>
              <a:gd name="T17" fmla="*/ 30 h 139"/>
              <a:gd name="T18" fmla="*/ 75 w 142"/>
              <a:gd name="T19" fmla="*/ 58 h 139"/>
              <a:gd name="T20" fmla="*/ 51 w 142"/>
              <a:gd name="T21" fmla="*/ 34 h 139"/>
              <a:gd name="T22" fmla="*/ 45 w 142"/>
              <a:gd name="T23" fmla="*/ 7 h 139"/>
              <a:gd name="T24" fmla="*/ 29 w 142"/>
              <a:gd name="T25" fmla="*/ 0 h 139"/>
              <a:gd name="T26" fmla="*/ 39 w 142"/>
              <a:gd name="T27" fmla="*/ 10 h 139"/>
              <a:gd name="T28" fmla="*/ 35 w 142"/>
              <a:gd name="T29" fmla="*/ 27 h 139"/>
              <a:gd name="T30" fmla="*/ 18 w 142"/>
              <a:gd name="T31" fmla="*/ 32 h 139"/>
              <a:gd name="T32" fmla="*/ 3 w 142"/>
              <a:gd name="T33" fmla="*/ 17 h 139"/>
              <a:gd name="T34" fmla="*/ 9 w 142"/>
              <a:gd name="T35" fmla="*/ 43 h 139"/>
              <a:gd name="T36" fmla="*/ 37 w 142"/>
              <a:gd name="T37" fmla="*/ 48 h 139"/>
              <a:gd name="T38" fmla="*/ 58 w 142"/>
              <a:gd name="T39" fmla="*/ 70 h 139"/>
              <a:gd name="T40" fmla="*/ 12 w 142"/>
              <a:gd name="T41" fmla="*/ 115 h 139"/>
              <a:gd name="T42" fmla="*/ 12 w 142"/>
              <a:gd name="T43" fmla="*/ 129 h 139"/>
              <a:gd name="T44" fmla="*/ 13 w 142"/>
              <a:gd name="T45" fmla="*/ 130 h 139"/>
              <a:gd name="T46" fmla="*/ 26 w 142"/>
              <a:gd name="T47" fmla="*/ 130 h 139"/>
              <a:gd name="T48" fmla="*/ 72 w 142"/>
              <a:gd name="T49" fmla="*/ 84 h 139"/>
              <a:gd name="T50" fmla="*/ 92 w 142"/>
              <a:gd name="T51" fmla="*/ 103 h 139"/>
              <a:gd name="T52" fmla="*/ 97 w 142"/>
              <a:gd name="T53" fmla="*/ 131 h 139"/>
              <a:gd name="T54" fmla="*/ 119 w 142"/>
              <a:gd name="T55" fmla="*/ 138 h 139"/>
              <a:gd name="T56" fmla="*/ 105 w 142"/>
              <a:gd name="T57" fmla="*/ 124 h 139"/>
              <a:gd name="T58" fmla="*/ 109 w 142"/>
              <a:gd name="T59" fmla="*/ 110 h 139"/>
              <a:gd name="T60" fmla="*/ 123 w 142"/>
              <a:gd name="T61" fmla="*/ 106 h 139"/>
              <a:gd name="T62" fmla="*/ 139 w 142"/>
              <a:gd name="T63" fmla="*/ 122 h 139"/>
              <a:gd name="T64" fmla="*/ 133 w 142"/>
              <a:gd name="T65" fmla="*/ 95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2" h="139">
                <a:moveTo>
                  <a:pt x="133" y="95"/>
                </a:moveTo>
                <a:cubicBezTo>
                  <a:pt x="126" y="87"/>
                  <a:pt x="115" y="86"/>
                  <a:pt x="106" y="89"/>
                </a:cubicBezTo>
                <a:cubicBezTo>
                  <a:pt x="83" y="67"/>
                  <a:pt x="83" y="67"/>
                  <a:pt x="83" y="67"/>
                </a:cubicBezTo>
                <a:cubicBezTo>
                  <a:pt x="111" y="39"/>
                  <a:pt x="111" y="39"/>
                  <a:pt x="111" y="39"/>
                </a:cubicBezTo>
                <a:cubicBezTo>
                  <a:pt x="119" y="38"/>
                  <a:pt x="119" y="38"/>
                  <a:pt x="119" y="38"/>
                </a:cubicBezTo>
                <a:cubicBezTo>
                  <a:pt x="133" y="16"/>
                  <a:pt x="133" y="16"/>
                  <a:pt x="133" y="16"/>
                </a:cubicBezTo>
                <a:cubicBezTo>
                  <a:pt x="125" y="9"/>
                  <a:pt x="125" y="9"/>
                  <a:pt x="125" y="9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3" y="30"/>
                  <a:pt x="103" y="30"/>
                  <a:pt x="103" y="30"/>
                </a:cubicBezTo>
                <a:cubicBezTo>
                  <a:pt x="75" y="58"/>
                  <a:pt x="75" y="58"/>
                  <a:pt x="75" y="58"/>
                </a:cubicBezTo>
                <a:cubicBezTo>
                  <a:pt x="51" y="34"/>
                  <a:pt x="51" y="34"/>
                  <a:pt x="51" y="34"/>
                </a:cubicBezTo>
                <a:cubicBezTo>
                  <a:pt x="54" y="25"/>
                  <a:pt x="52" y="14"/>
                  <a:pt x="45" y="7"/>
                </a:cubicBezTo>
                <a:cubicBezTo>
                  <a:pt x="41" y="2"/>
                  <a:pt x="35" y="0"/>
                  <a:pt x="29" y="0"/>
                </a:cubicBezTo>
                <a:cubicBezTo>
                  <a:pt x="39" y="10"/>
                  <a:pt x="39" y="10"/>
                  <a:pt x="39" y="10"/>
                </a:cubicBezTo>
                <a:cubicBezTo>
                  <a:pt x="35" y="27"/>
                  <a:pt x="35" y="27"/>
                  <a:pt x="35" y="27"/>
                </a:cubicBezTo>
                <a:cubicBezTo>
                  <a:pt x="18" y="32"/>
                  <a:pt x="18" y="32"/>
                  <a:pt x="18" y="32"/>
                </a:cubicBezTo>
                <a:cubicBezTo>
                  <a:pt x="3" y="17"/>
                  <a:pt x="3" y="17"/>
                  <a:pt x="3" y="17"/>
                </a:cubicBezTo>
                <a:cubicBezTo>
                  <a:pt x="0" y="26"/>
                  <a:pt x="3" y="36"/>
                  <a:pt x="9" y="43"/>
                </a:cubicBezTo>
                <a:cubicBezTo>
                  <a:pt x="17" y="50"/>
                  <a:pt x="28" y="52"/>
                  <a:pt x="37" y="48"/>
                </a:cubicBezTo>
                <a:cubicBezTo>
                  <a:pt x="58" y="70"/>
                  <a:pt x="58" y="70"/>
                  <a:pt x="58" y="70"/>
                </a:cubicBezTo>
                <a:cubicBezTo>
                  <a:pt x="12" y="115"/>
                  <a:pt x="12" y="115"/>
                  <a:pt x="12" y="115"/>
                </a:cubicBezTo>
                <a:cubicBezTo>
                  <a:pt x="9" y="119"/>
                  <a:pt x="9" y="125"/>
                  <a:pt x="12" y="12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17" y="133"/>
                  <a:pt x="23" y="133"/>
                  <a:pt x="26" y="130"/>
                </a:cubicBezTo>
                <a:cubicBezTo>
                  <a:pt x="72" y="84"/>
                  <a:pt x="72" y="84"/>
                  <a:pt x="72" y="84"/>
                </a:cubicBezTo>
                <a:cubicBezTo>
                  <a:pt x="92" y="103"/>
                  <a:pt x="92" y="103"/>
                  <a:pt x="92" y="103"/>
                </a:cubicBezTo>
                <a:cubicBezTo>
                  <a:pt x="88" y="112"/>
                  <a:pt x="90" y="123"/>
                  <a:pt x="97" y="131"/>
                </a:cubicBezTo>
                <a:cubicBezTo>
                  <a:pt x="103" y="136"/>
                  <a:pt x="111" y="139"/>
                  <a:pt x="119" y="138"/>
                </a:cubicBezTo>
                <a:cubicBezTo>
                  <a:pt x="105" y="124"/>
                  <a:pt x="105" y="124"/>
                  <a:pt x="105" y="124"/>
                </a:cubicBezTo>
                <a:cubicBezTo>
                  <a:pt x="109" y="110"/>
                  <a:pt x="109" y="110"/>
                  <a:pt x="109" y="110"/>
                </a:cubicBezTo>
                <a:cubicBezTo>
                  <a:pt x="123" y="106"/>
                  <a:pt x="123" y="106"/>
                  <a:pt x="123" y="106"/>
                </a:cubicBezTo>
                <a:cubicBezTo>
                  <a:pt x="139" y="122"/>
                  <a:pt x="139" y="122"/>
                  <a:pt x="139" y="122"/>
                </a:cubicBezTo>
                <a:cubicBezTo>
                  <a:pt x="142" y="113"/>
                  <a:pt x="140" y="102"/>
                  <a:pt x="133" y="9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8022840" y="2846651"/>
            <a:ext cx="311646" cy="193872"/>
            <a:chOff x="8292784" y="1202455"/>
            <a:chExt cx="311687" cy="193872"/>
          </a:xfrm>
        </p:grpSpPr>
        <p:sp>
          <p:nvSpPr>
            <p:cNvPr id="30" name="Freeform 151"/>
            <p:cNvSpPr/>
            <p:nvPr/>
          </p:nvSpPr>
          <p:spPr bwMode="auto">
            <a:xfrm>
              <a:off x="8297258" y="1202455"/>
              <a:ext cx="299756" cy="123780"/>
            </a:xfrm>
            <a:custGeom>
              <a:avLst/>
              <a:gdLst>
                <a:gd name="T0" fmla="*/ 135 w 139"/>
                <a:gd name="T1" fmla="*/ 0 h 57"/>
                <a:gd name="T2" fmla="*/ 4 w 139"/>
                <a:gd name="T3" fmla="*/ 0 h 57"/>
                <a:gd name="T4" fmla="*/ 0 w 139"/>
                <a:gd name="T5" fmla="*/ 1 h 57"/>
                <a:gd name="T6" fmla="*/ 65 w 139"/>
                <a:gd name="T7" fmla="*/ 55 h 57"/>
                <a:gd name="T8" fmla="*/ 74 w 139"/>
                <a:gd name="T9" fmla="*/ 55 h 57"/>
                <a:gd name="T10" fmla="*/ 139 w 139"/>
                <a:gd name="T11" fmla="*/ 1 h 57"/>
                <a:gd name="T12" fmla="*/ 135 w 139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57">
                  <a:moveTo>
                    <a:pt x="13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8" y="57"/>
                    <a:pt x="72" y="57"/>
                    <a:pt x="74" y="55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8" y="0"/>
                    <a:pt x="137" y="0"/>
                    <a:pt x="135" y="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</p:txBody>
        </p:sp>
        <p:sp>
          <p:nvSpPr>
            <p:cNvPr id="31" name="Freeform 152"/>
            <p:cNvSpPr>
              <a:spLocks noEditPoints="1"/>
            </p:cNvSpPr>
            <p:nvPr/>
          </p:nvSpPr>
          <p:spPr bwMode="auto">
            <a:xfrm>
              <a:off x="8292784" y="1221842"/>
              <a:ext cx="311687" cy="174485"/>
            </a:xfrm>
            <a:custGeom>
              <a:avLst/>
              <a:gdLst>
                <a:gd name="T0" fmla="*/ 77 w 144"/>
                <a:gd name="T1" fmla="*/ 55 h 81"/>
                <a:gd name="T2" fmla="*/ 67 w 144"/>
                <a:gd name="T3" fmla="*/ 55 h 81"/>
                <a:gd name="T4" fmla="*/ 0 w 144"/>
                <a:gd name="T5" fmla="*/ 0 h 81"/>
                <a:gd name="T6" fmla="*/ 0 w 144"/>
                <a:gd name="T7" fmla="*/ 74 h 81"/>
                <a:gd name="T8" fmla="*/ 6 w 144"/>
                <a:gd name="T9" fmla="*/ 81 h 81"/>
                <a:gd name="T10" fmla="*/ 137 w 144"/>
                <a:gd name="T11" fmla="*/ 81 h 81"/>
                <a:gd name="T12" fmla="*/ 144 w 144"/>
                <a:gd name="T13" fmla="*/ 74 h 81"/>
                <a:gd name="T14" fmla="*/ 144 w 144"/>
                <a:gd name="T15" fmla="*/ 0 h 81"/>
                <a:gd name="T16" fmla="*/ 77 w 144"/>
                <a:gd name="T17" fmla="*/ 55 h 81"/>
                <a:gd name="T18" fmla="*/ 41 w 144"/>
                <a:gd name="T19" fmla="*/ 45 h 81"/>
                <a:gd name="T20" fmla="*/ 10 w 144"/>
                <a:gd name="T21" fmla="*/ 75 h 81"/>
                <a:gd name="T22" fmla="*/ 8 w 144"/>
                <a:gd name="T23" fmla="*/ 76 h 81"/>
                <a:gd name="T24" fmla="*/ 6 w 144"/>
                <a:gd name="T25" fmla="*/ 75 h 81"/>
                <a:gd name="T26" fmla="*/ 6 w 144"/>
                <a:gd name="T27" fmla="*/ 71 h 81"/>
                <a:gd name="T28" fmla="*/ 37 w 144"/>
                <a:gd name="T29" fmla="*/ 41 h 81"/>
                <a:gd name="T30" fmla="*/ 41 w 144"/>
                <a:gd name="T31" fmla="*/ 41 h 81"/>
                <a:gd name="T32" fmla="*/ 41 w 144"/>
                <a:gd name="T33" fmla="*/ 45 h 81"/>
                <a:gd name="T34" fmla="*/ 138 w 144"/>
                <a:gd name="T35" fmla="*/ 75 h 81"/>
                <a:gd name="T36" fmla="*/ 136 w 144"/>
                <a:gd name="T37" fmla="*/ 76 h 81"/>
                <a:gd name="T38" fmla="*/ 134 w 144"/>
                <a:gd name="T39" fmla="*/ 75 h 81"/>
                <a:gd name="T40" fmla="*/ 102 w 144"/>
                <a:gd name="T41" fmla="*/ 45 h 81"/>
                <a:gd name="T42" fmla="*/ 102 w 144"/>
                <a:gd name="T43" fmla="*/ 41 h 81"/>
                <a:gd name="T44" fmla="*/ 106 w 144"/>
                <a:gd name="T45" fmla="*/ 41 h 81"/>
                <a:gd name="T46" fmla="*/ 138 w 144"/>
                <a:gd name="T47" fmla="*/ 71 h 81"/>
                <a:gd name="T48" fmla="*/ 138 w 144"/>
                <a:gd name="T49" fmla="*/ 7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4" h="81">
                  <a:moveTo>
                    <a:pt x="77" y="55"/>
                  </a:moveTo>
                  <a:cubicBezTo>
                    <a:pt x="74" y="57"/>
                    <a:pt x="69" y="57"/>
                    <a:pt x="67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3" y="81"/>
                    <a:pt x="6" y="81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41" y="81"/>
                    <a:pt x="144" y="78"/>
                    <a:pt x="144" y="74"/>
                  </a:cubicBezTo>
                  <a:cubicBezTo>
                    <a:pt x="144" y="0"/>
                    <a:pt x="144" y="0"/>
                    <a:pt x="144" y="0"/>
                  </a:cubicBezTo>
                  <a:lnTo>
                    <a:pt x="77" y="55"/>
                  </a:lnTo>
                  <a:close/>
                  <a:moveTo>
                    <a:pt x="41" y="45"/>
                  </a:moveTo>
                  <a:cubicBezTo>
                    <a:pt x="10" y="75"/>
                    <a:pt x="10" y="75"/>
                    <a:pt x="10" y="75"/>
                  </a:cubicBezTo>
                  <a:cubicBezTo>
                    <a:pt x="9" y="75"/>
                    <a:pt x="8" y="76"/>
                    <a:pt x="8" y="76"/>
                  </a:cubicBezTo>
                  <a:cubicBezTo>
                    <a:pt x="7" y="76"/>
                    <a:pt x="6" y="75"/>
                    <a:pt x="6" y="75"/>
                  </a:cubicBezTo>
                  <a:cubicBezTo>
                    <a:pt x="5" y="74"/>
                    <a:pt x="5" y="72"/>
                    <a:pt x="6" y="7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8" y="40"/>
                    <a:pt x="40" y="40"/>
                    <a:pt x="41" y="41"/>
                  </a:cubicBezTo>
                  <a:cubicBezTo>
                    <a:pt x="42" y="42"/>
                    <a:pt x="42" y="44"/>
                    <a:pt x="41" y="45"/>
                  </a:cubicBezTo>
                  <a:close/>
                  <a:moveTo>
                    <a:pt x="138" y="75"/>
                  </a:moveTo>
                  <a:cubicBezTo>
                    <a:pt x="137" y="75"/>
                    <a:pt x="136" y="76"/>
                    <a:pt x="136" y="76"/>
                  </a:cubicBezTo>
                  <a:cubicBezTo>
                    <a:pt x="135" y="76"/>
                    <a:pt x="134" y="75"/>
                    <a:pt x="134" y="75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1" y="44"/>
                    <a:pt x="101" y="42"/>
                    <a:pt x="102" y="41"/>
                  </a:cubicBezTo>
                  <a:cubicBezTo>
                    <a:pt x="103" y="40"/>
                    <a:pt x="105" y="40"/>
                    <a:pt x="106" y="41"/>
                  </a:cubicBezTo>
                  <a:cubicBezTo>
                    <a:pt x="138" y="71"/>
                    <a:pt x="138" y="71"/>
                    <a:pt x="138" y="71"/>
                  </a:cubicBezTo>
                  <a:cubicBezTo>
                    <a:pt x="139" y="72"/>
                    <a:pt x="139" y="74"/>
                    <a:pt x="138" y="7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</p:txBody>
        </p:sp>
      </p:grpSp>
      <p:sp>
        <p:nvSpPr>
          <p:cNvPr id="32" name="Freeform 116"/>
          <p:cNvSpPr>
            <a:spLocks noEditPoints="1"/>
          </p:cNvSpPr>
          <p:nvPr/>
        </p:nvSpPr>
        <p:spPr bwMode="auto">
          <a:xfrm>
            <a:off x="3623313" y="2520989"/>
            <a:ext cx="329540" cy="290808"/>
          </a:xfrm>
          <a:custGeom>
            <a:avLst/>
            <a:gdLst>
              <a:gd name="T0" fmla="*/ 209 w 221"/>
              <a:gd name="T1" fmla="*/ 95 h 195"/>
              <a:gd name="T2" fmla="*/ 209 w 221"/>
              <a:gd name="T3" fmla="*/ 82 h 195"/>
              <a:gd name="T4" fmla="*/ 221 w 221"/>
              <a:gd name="T5" fmla="*/ 82 h 195"/>
              <a:gd name="T6" fmla="*/ 221 w 221"/>
              <a:gd name="T7" fmla="*/ 74 h 195"/>
              <a:gd name="T8" fmla="*/ 110 w 221"/>
              <a:gd name="T9" fmla="*/ 0 h 195"/>
              <a:gd name="T10" fmla="*/ 0 w 221"/>
              <a:gd name="T11" fmla="*/ 74 h 195"/>
              <a:gd name="T12" fmla="*/ 0 w 221"/>
              <a:gd name="T13" fmla="*/ 82 h 195"/>
              <a:gd name="T14" fmla="*/ 10 w 221"/>
              <a:gd name="T15" fmla="*/ 82 h 195"/>
              <a:gd name="T16" fmla="*/ 10 w 221"/>
              <a:gd name="T17" fmla="*/ 95 h 195"/>
              <a:gd name="T18" fmla="*/ 23 w 221"/>
              <a:gd name="T19" fmla="*/ 95 h 195"/>
              <a:gd name="T20" fmla="*/ 23 w 221"/>
              <a:gd name="T21" fmla="*/ 166 h 195"/>
              <a:gd name="T22" fmla="*/ 10 w 221"/>
              <a:gd name="T23" fmla="*/ 166 h 195"/>
              <a:gd name="T24" fmla="*/ 10 w 221"/>
              <a:gd name="T25" fmla="*/ 179 h 195"/>
              <a:gd name="T26" fmla="*/ 0 w 221"/>
              <a:gd name="T27" fmla="*/ 179 h 195"/>
              <a:gd name="T28" fmla="*/ 0 w 221"/>
              <a:gd name="T29" fmla="*/ 195 h 195"/>
              <a:gd name="T30" fmla="*/ 221 w 221"/>
              <a:gd name="T31" fmla="*/ 195 h 195"/>
              <a:gd name="T32" fmla="*/ 221 w 221"/>
              <a:gd name="T33" fmla="*/ 179 h 195"/>
              <a:gd name="T34" fmla="*/ 209 w 221"/>
              <a:gd name="T35" fmla="*/ 179 h 195"/>
              <a:gd name="T36" fmla="*/ 209 w 221"/>
              <a:gd name="T37" fmla="*/ 166 h 195"/>
              <a:gd name="T38" fmla="*/ 197 w 221"/>
              <a:gd name="T39" fmla="*/ 166 h 195"/>
              <a:gd name="T40" fmla="*/ 197 w 221"/>
              <a:gd name="T41" fmla="*/ 95 h 195"/>
              <a:gd name="T42" fmla="*/ 209 w 221"/>
              <a:gd name="T43" fmla="*/ 95 h 195"/>
              <a:gd name="T44" fmla="*/ 73 w 221"/>
              <a:gd name="T45" fmla="*/ 166 h 195"/>
              <a:gd name="T46" fmla="*/ 49 w 221"/>
              <a:gd name="T47" fmla="*/ 166 h 195"/>
              <a:gd name="T48" fmla="*/ 49 w 221"/>
              <a:gd name="T49" fmla="*/ 95 h 195"/>
              <a:gd name="T50" fmla="*/ 73 w 221"/>
              <a:gd name="T51" fmla="*/ 95 h 195"/>
              <a:gd name="T52" fmla="*/ 73 w 221"/>
              <a:gd name="T53" fmla="*/ 166 h 195"/>
              <a:gd name="T54" fmla="*/ 122 w 221"/>
              <a:gd name="T55" fmla="*/ 166 h 195"/>
              <a:gd name="T56" fmla="*/ 99 w 221"/>
              <a:gd name="T57" fmla="*/ 166 h 195"/>
              <a:gd name="T58" fmla="*/ 99 w 221"/>
              <a:gd name="T59" fmla="*/ 95 h 195"/>
              <a:gd name="T60" fmla="*/ 122 w 221"/>
              <a:gd name="T61" fmla="*/ 95 h 195"/>
              <a:gd name="T62" fmla="*/ 122 w 221"/>
              <a:gd name="T63" fmla="*/ 166 h 195"/>
              <a:gd name="T64" fmla="*/ 171 w 221"/>
              <a:gd name="T65" fmla="*/ 166 h 195"/>
              <a:gd name="T66" fmla="*/ 148 w 221"/>
              <a:gd name="T67" fmla="*/ 166 h 195"/>
              <a:gd name="T68" fmla="*/ 148 w 221"/>
              <a:gd name="T69" fmla="*/ 95 h 195"/>
              <a:gd name="T70" fmla="*/ 171 w 221"/>
              <a:gd name="T71" fmla="*/ 95 h 195"/>
              <a:gd name="T72" fmla="*/ 171 w 221"/>
              <a:gd name="T73" fmla="*/ 166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1" h="195">
                <a:moveTo>
                  <a:pt x="209" y="95"/>
                </a:moveTo>
                <a:lnTo>
                  <a:pt x="209" y="82"/>
                </a:lnTo>
                <a:lnTo>
                  <a:pt x="221" y="82"/>
                </a:lnTo>
                <a:lnTo>
                  <a:pt x="221" y="74"/>
                </a:lnTo>
                <a:lnTo>
                  <a:pt x="110" y="0"/>
                </a:lnTo>
                <a:lnTo>
                  <a:pt x="0" y="74"/>
                </a:lnTo>
                <a:lnTo>
                  <a:pt x="0" y="82"/>
                </a:lnTo>
                <a:lnTo>
                  <a:pt x="10" y="82"/>
                </a:lnTo>
                <a:lnTo>
                  <a:pt x="10" y="95"/>
                </a:lnTo>
                <a:lnTo>
                  <a:pt x="23" y="95"/>
                </a:lnTo>
                <a:lnTo>
                  <a:pt x="23" y="166"/>
                </a:lnTo>
                <a:lnTo>
                  <a:pt x="10" y="166"/>
                </a:lnTo>
                <a:lnTo>
                  <a:pt x="10" y="179"/>
                </a:lnTo>
                <a:lnTo>
                  <a:pt x="0" y="179"/>
                </a:lnTo>
                <a:lnTo>
                  <a:pt x="0" y="195"/>
                </a:lnTo>
                <a:lnTo>
                  <a:pt x="221" y="195"/>
                </a:lnTo>
                <a:lnTo>
                  <a:pt x="221" y="179"/>
                </a:lnTo>
                <a:lnTo>
                  <a:pt x="209" y="179"/>
                </a:lnTo>
                <a:lnTo>
                  <a:pt x="209" y="166"/>
                </a:lnTo>
                <a:lnTo>
                  <a:pt x="197" y="166"/>
                </a:lnTo>
                <a:lnTo>
                  <a:pt x="197" y="95"/>
                </a:lnTo>
                <a:lnTo>
                  <a:pt x="209" y="95"/>
                </a:lnTo>
                <a:close/>
                <a:moveTo>
                  <a:pt x="73" y="166"/>
                </a:moveTo>
                <a:lnTo>
                  <a:pt x="49" y="166"/>
                </a:lnTo>
                <a:lnTo>
                  <a:pt x="49" y="95"/>
                </a:lnTo>
                <a:lnTo>
                  <a:pt x="73" y="95"/>
                </a:lnTo>
                <a:lnTo>
                  <a:pt x="73" y="166"/>
                </a:lnTo>
                <a:close/>
                <a:moveTo>
                  <a:pt x="122" y="166"/>
                </a:moveTo>
                <a:lnTo>
                  <a:pt x="99" y="166"/>
                </a:lnTo>
                <a:lnTo>
                  <a:pt x="99" y="95"/>
                </a:lnTo>
                <a:lnTo>
                  <a:pt x="122" y="95"/>
                </a:lnTo>
                <a:lnTo>
                  <a:pt x="122" y="166"/>
                </a:lnTo>
                <a:close/>
                <a:moveTo>
                  <a:pt x="171" y="166"/>
                </a:moveTo>
                <a:lnTo>
                  <a:pt x="148" y="166"/>
                </a:lnTo>
                <a:lnTo>
                  <a:pt x="148" y="95"/>
                </a:lnTo>
                <a:lnTo>
                  <a:pt x="171" y="95"/>
                </a:lnTo>
                <a:lnTo>
                  <a:pt x="171" y="166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6310090" y="2960653"/>
            <a:ext cx="1712751" cy="0"/>
          </a:xfrm>
          <a:prstGeom prst="line">
            <a:avLst/>
          </a:prstGeom>
          <a:ln>
            <a:solidFill>
              <a:srgbClr val="FEA2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3939715" y="2665203"/>
            <a:ext cx="1677457" cy="29754"/>
          </a:xfrm>
          <a:prstGeom prst="line">
            <a:avLst/>
          </a:prstGeom>
          <a:ln>
            <a:solidFill>
              <a:srgbClr val="5DD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3939715" y="3776065"/>
            <a:ext cx="1490414" cy="714213"/>
          </a:xfrm>
          <a:prstGeom prst="line">
            <a:avLst/>
          </a:prstGeom>
          <a:ln>
            <a:solidFill>
              <a:srgbClr val="D0D5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 flipV="1">
            <a:off x="6754188" y="3933166"/>
            <a:ext cx="1003765" cy="532375"/>
          </a:xfrm>
          <a:prstGeom prst="line">
            <a:avLst/>
          </a:prstGeom>
          <a:ln>
            <a:solidFill>
              <a:srgbClr val="F8A9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1" r="13925"/>
          <a:stretch>
            <a:fillRect/>
          </a:stretch>
        </p:blipFill>
        <p:spPr>
          <a:xfrm>
            <a:off x="4595725" y="586011"/>
            <a:ext cx="3345719" cy="5245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/>
      <p:bldP spid="18" grpId="0"/>
      <p:bldP spid="19" grpId="0" animBg="1"/>
      <p:bldP spid="21" grpId="0"/>
      <p:bldP spid="22" grpId="0"/>
      <p:bldP spid="23" grpId="0" animBg="1"/>
      <p:bldP spid="24" grpId="0"/>
      <p:bldP spid="25" grpId="0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5295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4040496" y="815086"/>
            <a:ext cx="4540556" cy="4540556"/>
          </a:xfrm>
          <a:prstGeom prst="ellipse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2" t="22720" r="25173" b="33826"/>
          <a:stretch>
            <a:fillRect/>
          </a:stretch>
        </p:blipFill>
        <p:spPr>
          <a:xfrm>
            <a:off x="3024868" y="759208"/>
            <a:ext cx="6241748" cy="322000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2" t="58616" r="21998" b="12986"/>
          <a:stretch>
            <a:fillRect/>
          </a:stretch>
        </p:blipFill>
        <p:spPr>
          <a:xfrm>
            <a:off x="3354932" y="3677366"/>
            <a:ext cx="5911684" cy="176558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052371" y="2889867"/>
            <a:ext cx="65168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0E214B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4955101" y="1597286"/>
            <a:ext cx="27113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1187C5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zh-CN" altLang="en-US" sz="3600" b="1" dirty="0">
              <a:solidFill>
                <a:srgbClr val="1187C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687035" y="4513539"/>
            <a:ext cx="52474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PROTECT THE ENVIRONMENT AGAINST POLLUTI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07D3A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0" y="-17572"/>
            <a:ext cx="12192000" cy="6889640"/>
            <a:chOff x="0" y="-17572"/>
            <a:chExt cx="12192000" cy="688964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7572"/>
              <a:ext cx="12192000" cy="6889639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525194" y="667108"/>
              <a:ext cx="11141612" cy="5484352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3271339" y="93936"/>
              <a:ext cx="6070853" cy="461665"/>
              <a:chOff x="3683390" y="560382"/>
              <a:chExt cx="6070853" cy="461665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4734553" y="560382"/>
                <a:ext cx="39751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添加标题</a:t>
                </a:r>
              </a:p>
            </p:txBody>
          </p:sp>
          <p:cxnSp>
            <p:nvCxnSpPr>
              <p:cNvPr id="26" name="直接连接符 25"/>
              <p:cNvCxnSpPr/>
              <p:nvPr/>
            </p:nvCxnSpPr>
            <p:spPr>
              <a:xfrm>
                <a:off x="8173329" y="806419"/>
                <a:ext cx="1580914" cy="0"/>
              </a:xfrm>
              <a:prstGeom prst="line">
                <a:avLst/>
              </a:prstGeom>
              <a:ln>
                <a:solidFill>
                  <a:srgbClr val="FFF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3683390" y="808635"/>
                <a:ext cx="1580914" cy="0"/>
              </a:xfrm>
              <a:prstGeom prst="line">
                <a:avLst/>
              </a:prstGeom>
              <a:ln>
                <a:solidFill>
                  <a:srgbClr val="FFF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074"/>
            <a:stretch>
              <a:fillRect/>
            </a:stretch>
          </p:blipFill>
          <p:spPr>
            <a:xfrm>
              <a:off x="0" y="5430851"/>
              <a:ext cx="12192000" cy="1441217"/>
            </a:xfrm>
            <a:prstGeom prst="rect">
              <a:avLst/>
            </a:prstGeom>
          </p:spPr>
        </p:pic>
      </p:grpSp>
      <p:sp>
        <p:nvSpPr>
          <p:cNvPr id="57" name="Text Placeholder 32"/>
          <p:cNvSpPr txBox="1"/>
          <p:nvPr/>
        </p:nvSpPr>
        <p:spPr>
          <a:xfrm>
            <a:off x="6271166" y="2775341"/>
            <a:ext cx="3110496" cy="5622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58" name="Text Placeholder 33"/>
          <p:cNvSpPr txBox="1"/>
          <p:nvPr/>
        </p:nvSpPr>
        <p:spPr>
          <a:xfrm>
            <a:off x="5963210" y="2292111"/>
            <a:ext cx="1563596" cy="31886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添加标题</a:t>
            </a:r>
            <a:endParaRPr lang="en-AU" sz="1800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37" name="Text Placeholder 32"/>
          <p:cNvSpPr txBox="1"/>
          <p:nvPr/>
        </p:nvSpPr>
        <p:spPr>
          <a:xfrm>
            <a:off x="6271166" y="4430191"/>
            <a:ext cx="3110496" cy="5622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38" name="Text Placeholder 33"/>
          <p:cNvSpPr txBox="1"/>
          <p:nvPr/>
        </p:nvSpPr>
        <p:spPr>
          <a:xfrm>
            <a:off x="5963210" y="3946961"/>
            <a:ext cx="1563596" cy="31886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添加标题</a:t>
            </a:r>
            <a:endParaRPr lang="en-AU" sz="1800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157907" y="3587262"/>
            <a:ext cx="3562868" cy="0"/>
          </a:xfrm>
          <a:prstGeom prst="line">
            <a:avLst/>
          </a:prstGeom>
          <a:ln w="25400">
            <a:solidFill>
              <a:srgbClr val="1187C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8" y="1026870"/>
            <a:ext cx="4870746" cy="48707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37" grpId="0"/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04922"/>
  <p:tag name="MH_LIBRARY" val="GRAPHIC"/>
  <p:tag name="MH_TYPE" val="Text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04922"/>
  <p:tag name="MH_LIBRARY" val="GRAPHIC"/>
  <p:tag name="MH_TYPE" val="Text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04922"/>
  <p:tag name="MH_LIBRARY" val="GRAPHIC"/>
  <p:tag name="MH_TYPE" val="Text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04922"/>
  <p:tag name="MH_LIBRARY" val="GRAPHIC"/>
  <p:tag name="MH_TYPE" val="Text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04922"/>
  <p:tag name="MH_LIBRARY" val="GRAPHIC"/>
  <p:tag name="MH_TYPE" val="Text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04922"/>
  <p:tag name="MH_LIBRARY" val="GRAPHIC"/>
  <p:tag name="MH_TYPE" val="Text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04922"/>
  <p:tag name="MH_LIBRARY" val="GRAPHIC"/>
  <p:tag name="MH_TYPE" val="Text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04922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www.2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1133</Words>
  <Application>Microsoft Office PowerPoint</Application>
  <PresentationFormat>宽屏</PresentationFormat>
  <Paragraphs>135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Cambria Math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2021-07-07T00:15:44Z</dcterms:created>
  <dcterms:modified xsi:type="dcterms:W3CDTF">2023-01-10T10:01:51Z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BF80966825BE4C62834CC28A8BBB4F6D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