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83" r:id="rId4"/>
    <p:sldId id="257" r:id="rId5"/>
    <p:sldId id="259" r:id="rId6"/>
    <p:sldId id="261" r:id="rId7"/>
    <p:sldId id="262" r:id="rId8"/>
    <p:sldId id="284" r:id="rId9"/>
    <p:sldId id="264" r:id="rId10"/>
    <p:sldId id="263" r:id="rId11"/>
    <p:sldId id="265" r:id="rId12"/>
    <p:sldId id="267" r:id="rId13"/>
    <p:sldId id="285" r:id="rId14"/>
    <p:sldId id="268" r:id="rId15"/>
    <p:sldId id="270" r:id="rId16"/>
    <p:sldId id="271" r:id="rId17"/>
    <p:sldId id="272" r:id="rId18"/>
    <p:sldId id="286" r:id="rId19"/>
    <p:sldId id="273" r:id="rId20"/>
    <p:sldId id="274" r:id="rId21"/>
    <p:sldId id="275" r:id="rId22"/>
    <p:sldId id="276" r:id="rId23"/>
    <p:sldId id="277" r:id="rId24"/>
    <p:sldId id="28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68A"/>
    <a:srgbClr val="748BC0"/>
    <a:srgbClr val="BEE4EE"/>
    <a:srgbClr val="578D45"/>
    <a:srgbClr val="276C18"/>
    <a:srgbClr val="5CB9F1"/>
    <a:srgbClr val="F5D2D1"/>
    <a:srgbClr val="FDDADA"/>
    <a:srgbClr val="F8ACC4"/>
    <a:srgbClr val="708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67"/>
  </p:normalViewPr>
  <p:slideViewPr>
    <p:cSldViewPr snapToGrid="0" snapToObjects="1">
      <p:cViewPr varScale="1">
        <p:scale>
          <a:sx n="93" d="100"/>
          <a:sy n="93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48B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65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2-48BE-A200-63398A94E4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766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65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12-48BE-A200-63398A94E4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65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2-48BE-A200-63398A94E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36613616"/>
        <c:axId val="-136624496"/>
      </c:barChart>
      <c:catAx>
        <c:axId val="-13661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65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136624496"/>
        <c:crosses val="autoZero"/>
        <c:auto val="1"/>
        <c:lblAlgn val="ctr"/>
        <c:lblOffset val="100"/>
        <c:noMultiLvlLbl val="0"/>
      </c:catAx>
      <c:valAx>
        <c:axId val="-136624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661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5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C5D98-D043-DA4A-826D-2FCA61F63590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1B5DD-F947-0B4B-A9CD-8759B53EA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5106-9927-E045-948D-0E8A0C8CB83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66D0-4E27-4C45-ABF1-ED319C6ECA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5106-9927-E045-948D-0E8A0C8CB83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66D0-4E27-4C45-ABF1-ED319C6ECA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2666107" y="214083"/>
            <a:ext cx="6859786" cy="548640"/>
            <a:chOff x="2095891" y="214083"/>
            <a:chExt cx="6859786" cy="548640"/>
          </a:xfrm>
        </p:grpSpPr>
        <p:sp>
          <p:nvSpPr>
            <p:cNvPr id="15" name="Freeform 7"/>
            <p:cNvSpPr/>
            <p:nvPr userDrawn="1"/>
          </p:nvSpPr>
          <p:spPr bwMode="auto">
            <a:xfrm>
              <a:off x="2095891" y="214083"/>
              <a:ext cx="1582420" cy="548640"/>
            </a:xfrm>
            <a:custGeom>
              <a:avLst/>
              <a:gdLst>
                <a:gd name="T0" fmla="*/ 865 w 3328"/>
                <a:gd name="T1" fmla="*/ 568 h 1153"/>
                <a:gd name="T2" fmla="*/ 940 w 3328"/>
                <a:gd name="T3" fmla="*/ 891 h 1153"/>
                <a:gd name="T4" fmla="*/ 618 w 3328"/>
                <a:gd name="T5" fmla="*/ 1112 h 1153"/>
                <a:gd name="T6" fmla="*/ 19 w 3328"/>
                <a:gd name="T7" fmla="*/ 619 h 1153"/>
                <a:gd name="T8" fmla="*/ 730 w 3328"/>
                <a:gd name="T9" fmla="*/ 141 h 1153"/>
                <a:gd name="T10" fmla="*/ 1956 w 3328"/>
                <a:gd name="T11" fmla="*/ 595 h 1153"/>
                <a:gd name="T12" fmla="*/ 2684 w 3328"/>
                <a:gd name="T13" fmla="*/ 770 h 1153"/>
                <a:gd name="T14" fmla="*/ 3054 w 3328"/>
                <a:gd name="T15" fmla="*/ 705 h 1153"/>
                <a:gd name="T16" fmla="*/ 3042 w 3328"/>
                <a:gd name="T17" fmla="*/ 345 h 1153"/>
                <a:gd name="T18" fmla="*/ 3072 w 3328"/>
                <a:gd name="T19" fmla="*/ 236 h 1153"/>
                <a:gd name="T20" fmla="*/ 3297 w 3328"/>
                <a:gd name="T21" fmla="*/ 564 h 1153"/>
                <a:gd name="T22" fmla="*/ 2931 w 3328"/>
                <a:gd name="T23" fmla="*/ 876 h 1153"/>
                <a:gd name="T24" fmla="*/ 1654 w 3328"/>
                <a:gd name="T25" fmla="*/ 602 h 1153"/>
                <a:gd name="T26" fmla="*/ 214 w 3328"/>
                <a:gd name="T27" fmla="*/ 403 h 1153"/>
                <a:gd name="T28" fmla="*/ 373 w 3328"/>
                <a:gd name="T29" fmla="*/ 1010 h 1153"/>
                <a:gd name="T30" fmla="*/ 779 w 3328"/>
                <a:gd name="T31" fmla="*/ 985 h 1153"/>
                <a:gd name="T32" fmla="*/ 822 w 3328"/>
                <a:gd name="T33" fmla="*/ 611 h 1153"/>
                <a:gd name="T34" fmla="*/ 865 w 3328"/>
                <a:gd name="T35" fmla="*/ 568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8" h="1153">
                  <a:moveTo>
                    <a:pt x="865" y="568"/>
                  </a:moveTo>
                  <a:cubicBezTo>
                    <a:pt x="960" y="647"/>
                    <a:pt x="986" y="777"/>
                    <a:pt x="940" y="891"/>
                  </a:cubicBezTo>
                  <a:cubicBezTo>
                    <a:pt x="888" y="1022"/>
                    <a:pt x="751" y="1093"/>
                    <a:pt x="618" y="1112"/>
                  </a:cubicBezTo>
                  <a:cubicBezTo>
                    <a:pt x="330" y="1153"/>
                    <a:pt x="0" y="931"/>
                    <a:pt x="19" y="619"/>
                  </a:cubicBezTo>
                  <a:cubicBezTo>
                    <a:pt x="40" y="275"/>
                    <a:pt x="433" y="115"/>
                    <a:pt x="730" y="141"/>
                  </a:cubicBezTo>
                  <a:cubicBezTo>
                    <a:pt x="1162" y="178"/>
                    <a:pt x="1560" y="441"/>
                    <a:pt x="1956" y="595"/>
                  </a:cubicBezTo>
                  <a:cubicBezTo>
                    <a:pt x="2189" y="686"/>
                    <a:pt x="2433" y="759"/>
                    <a:pt x="2684" y="770"/>
                  </a:cubicBezTo>
                  <a:cubicBezTo>
                    <a:pt x="2808" y="775"/>
                    <a:pt x="2945" y="772"/>
                    <a:pt x="3054" y="705"/>
                  </a:cubicBezTo>
                  <a:cubicBezTo>
                    <a:pt x="3191" y="621"/>
                    <a:pt x="3257" y="383"/>
                    <a:pt x="3042" y="345"/>
                  </a:cubicBezTo>
                  <a:cubicBezTo>
                    <a:pt x="2969" y="333"/>
                    <a:pt x="3001" y="225"/>
                    <a:pt x="3072" y="236"/>
                  </a:cubicBezTo>
                  <a:cubicBezTo>
                    <a:pt x="3226" y="259"/>
                    <a:pt x="3328" y="411"/>
                    <a:pt x="3297" y="564"/>
                  </a:cubicBezTo>
                  <a:cubicBezTo>
                    <a:pt x="3261" y="738"/>
                    <a:pt x="3095" y="843"/>
                    <a:pt x="2931" y="876"/>
                  </a:cubicBezTo>
                  <a:cubicBezTo>
                    <a:pt x="2495" y="963"/>
                    <a:pt x="2044" y="777"/>
                    <a:pt x="1654" y="602"/>
                  </a:cubicBezTo>
                  <a:cubicBezTo>
                    <a:pt x="1261" y="425"/>
                    <a:pt x="598" y="0"/>
                    <a:pt x="214" y="403"/>
                  </a:cubicBezTo>
                  <a:cubicBezTo>
                    <a:pt x="14" y="612"/>
                    <a:pt x="132" y="898"/>
                    <a:pt x="373" y="1010"/>
                  </a:cubicBezTo>
                  <a:cubicBezTo>
                    <a:pt x="499" y="1069"/>
                    <a:pt x="662" y="1066"/>
                    <a:pt x="779" y="985"/>
                  </a:cubicBezTo>
                  <a:cubicBezTo>
                    <a:pt x="908" y="897"/>
                    <a:pt x="939" y="722"/>
                    <a:pt x="822" y="611"/>
                  </a:cubicBezTo>
                  <a:cubicBezTo>
                    <a:pt x="793" y="584"/>
                    <a:pt x="835" y="544"/>
                    <a:pt x="865" y="5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48BC0">
                    <a:alpha val="0"/>
                  </a:srgbClr>
                </a:gs>
                <a:gs pos="100000">
                  <a:srgbClr val="748BC0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 userDrawn="1"/>
          </p:nvSpPr>
          <p:spPr bwMode="auto">
            <a:xfrm flipH="1">
              <a:off x="7373257" y="214083"/>
              <a:ext cx="1582420" cy="548640"/>
            </a:xfrm>
            <a:custGeom>
              <a:avLst/>
              <a:gdLst>
                <a:gd name="T0" fmla="*/ 865 w 3328"/>
                <a:gd name="T1" fmla="*/ 568 h 1153"/>
                <a:gd name="T2" fmla="*/ 940 w 3328"/>
                <a:gd name="T3" fmla="*/ 891 h 1153"/>
                <a:gd name="T4" fmla="*/ 618 w 3328"/>
                <a:gd name="T5" fmla="*/ 1112 h 1153"/>
                <a:gd name="T6" fmla="*/ 19 w 3328"/>
                <a:gd name="T7" fmla="*/ 619 h 1153"/>
                <a:gd name="T8" fmla="*/ 730 w 3328"/>
                <a:gd name="T9" fmla="*/ 141 h 1153"/>
                <a:gd name="T10" fmla="*/ 1956 w 3328"/>
                <a:gd name="T11" fmla="*/ 595 h 1153"/>
                <a:gd name="T12" fmla="*/ 2684 w 3328"/>
                <a:gd name="T13" fmla="*/ 770 h 1153"/>
                <a:gd name="T14" fmla="*/ 3054 w 3328"/>
                <a:gd name="T15" fmla="*/ 705 h 1153"/>
                <a:gd name="T16" fmla="*/ 3042 w 3328"/>
                <a:gd name="T17" fmla="*/ 345 h 1153"/>
                <a:gd name="T18" fmla="*/ 3072 w 3328"/>
                <a:gd name="T19" fmla="*/ 236 h 1153"/>
                <a:gd name="T20" fmla="*/ 3297 w 3328"/>
                <a:gd name="T21" fmla="*/ 564 h 1153"/>
                <a:gd name="T22" fmla="*/ 2931 w 3328"/>
                <a:gd name="T23" fmla="*/ 876 h 1153"/>
                <a:gd name="T24" fmla="*/ 1654 w 3328"/>
                <a:gd name="T25" fmla="*/ 602 h 1153"/>
                <a:gd name="T26" fmla="*/ 214 w 3328"/>
                <a:gd name="T27" fmla="*/ 403 h 1153"/>
                <a:gd name="T28" fmla="*/ 373 w 3328"/>
                <a:gd name="T29" fmla="*/ 1010 h 1153"/>
                <a:gd name="T30" fmla="*/ 779 w 3328"/>
                <a:gd name="T31" fmla="*/ 985 h 1153"/>
                <a:gd name="T32" fmla="*/ 822 w 3328"/>
                <a:gd name="T33" fmla="*/ 611 h 1153"/>
                <a:gd name="T34" fmla="*/ 865 w 3328"/>
                <a:gd name="T35" fmla="*/ 568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8" h="1153">
                  <a:moveTo>
                    <a:pt x="865" y="568"/>
                  </a:moveTo>
                  <a:cubicBezTo>
                    <a:pt x="960" y="647"/>
                    <a:pt x="986" y="777"/>
                    <a:pt x="940" y="891"/>
                  </a:cubicBezTo>
                  <a:cubicBezTo>
                    <a:pt x="888" y="1022"/>
                    <a:pt x="751" y="1093"/>
                    <a:pt x="618" y="1112"/>
                  </a:cubicBezTo>
                  <a:cubicBezTo>
                    <a:pt x="330" y="1153"/>
                    <a:pt x="0" y="931"/>
                    <a:pt x="19" y="619"/>
                  </a:cubicBezTo>
                  <a:cubicBezTo>
                    <a:pt x="40" y="275"/>
                    <a:pt x="433" y="115"/>
                    <a:pt x="730" y="141"/>
                  </a:cubicBezTo>
                  <a:cubicBezTo>
                    <a:pt x="1162" y="178"/>
                    <a:pt x="1560" y="441"/>
                    <a:pt x="1956" y="595"/>
                  </a:cubicBezTo>
                  <a:cubicBezTo>
                    <a:pt x="2189" y="686"/>
                    <a:pt x="2433" y="759"/>
                    <a:pt x="2684" y="770"/>
                  </a:cubicBezTo>
                  <a:cubicBezTo>
                    <a:pt x="2808" y="775"/>
                    <a:pt x="2945" y="772"/>
                    <a:pt x="3054" y="705"/>
                  </a:cubicBezTo>
                  <a:cubicBezTo>
                    <a:pt x="3191" y="621"/>
                    <a:pt x="3257" y="383"/>
                    <a:pt x="3042" y="345"/>
                  </a:cubicBezTo>
                  <a:cubicBezTo>
                    <a:pt x="2969" y="333"/>
                    <a:pt x="3001" y="225"/>
                    <a:pt x="3072" y="236"/>
                  </a:cubicBezTo>
                  <a:cubicBezTo>
                    <a:pt x="3226" y="259"/>
                    <a:pt x="3328" y="411"/>
                    <a:pt x="3297" y="564"/>
                  </a:cubicBezTo>
                  <a:cubicBezTo>
                    <a:pt x="3261" y="738"/>
                    <a:pt x="3095" y="843"/>
                    <a:pt x="2931" y="876"/>
                  </a:cubicBezTo>
                  <a:cubicBezTo>
                    <a:pt x="2495" y="963"/>
                    <a:pt x="2044" y="777"/>
                    <a:pt x="1654" y="602"/>
                  </a:cubicBezTo>
                  <a:cubicBezTo>
                    <a:pt x="1261" y="425"/>
                    <a:pt x="598" y="0"/>
                    <a:pt x="214" y="403"/>
                  </a:cubicBezTo>
                  <a:cubicBezTo>
                    <a:pt x="14" y="612"/>
                    <a:pt x="132" y="898"/>
                    <a:pt x="373" y="1010"/>
                  </a:cubicBezTo>
                  <a:cubicBezTo>
                    <a:pt x="499" y="1069"/>
                    <a:pt x="662" y="1066"/>
                    <a:pt x="779" y="985"/>
                  </a:cubicBezTo>
                  <a:cubicBezTo>
                    <a:pt x="908" y="897"/>
                    <a:pt x="939" y="722"/>
                    <a:pt x="822" y="611"/>
                  </a:cubicBezTo>
                  <a:cubicBezTo>
                    <a:pt x="793" y="584"/>
                    <a:pt x="835" y="544"/>
                    <a:pt x="865" y="5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48BC0">
                    <a:alpha val="0"/>
                  </a:srgbClr>
                </a:gs>
                <a:gs pos="100000">
                  <a:srgbClr val="748BC0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 userDrawn="1"/>
        </p:nvGrpSpPr>
        <p:grpSpPr>
          <a:xfrm>
            <a:off x="-29029" y="5541705"/>
            <a:ext cx="12843489" cy="1328749"/>
            <a:chOff x="-29029" y="5541705"/>
            <a:chExt cx="12843489" cy="1328749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-29029" y="5541705"/>
              <a:ext cx="9409179" cy="1328748"/>
              <a:chOff x="-29029" y="4954571"/>
              <a:chExt cx="13566816" cy="1915882"/>
            </a:xfrm>
          </p:grpSpPr>
          <p:pic>
            <p:nvPicPr>
              <p:cNvPr id="24" name="图片 23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>
                <a:off x="-29029" y="5048909"/>
                <a:ext cx="6638258" cy="1816348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t="-1" b="-2410"/>
              <a:stretch>
                <a:fillRect/>
              </a:stretch>
            </p:blipFill>
            <p:spPr>
              <a:xfrm rot="16200000">
                <a:off x="5040287" y="2427274"/>
                <a:ext cx="1863023" cy="7023332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 rotWithShape="1">
              <a:blip r:embed="rId5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b="-2979"/>
              <a:stretch>
                <a:fillRect/>
              </a:stretch>
            </p:blipFill>
            <p:spPr>
              <a:xfrm rot="5400000">
                <a:off x="9723146" y="3055812"/>
                <a:ext cx="1915882" cy="5713400"/>
              </a:xfrm>
              <a:prstGeom prst="rect">
                <a:avLst/>
              </a:prstGeom>
            </p:spPr>
          </p:pic>
        </p:grpSp>
        <p:pic>
          <p:nvPicPr>
            <p:cNvPr id="30" name="图片 29"/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t="-1" b="-2410"/>
            <a:stretch>
              <a:fillRect/>
            </a:stretch>
          </p:blipFill>
          <p:spPr>
            <a:xfrm rot="16200000">
              <a:off x="9732923" y="3788916"/>
              <a:ext cx="1292088" cy="48709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5106-9927-E045-948D-0E8A0C8CB83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66D0-4E27-4C45-ABF1-ED319C6ECA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5106-9927-E045-948D-0E8A0C8CB83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66D0-4E27-4C45-ABF1-ED319C6ECA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5106-9927-E045-948D-0E8A0C8CB83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66D0-4E27-4C45-ABF1-ED319C6ECA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5106-9927-E045-948D-0E8A0C8CB83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66D0-4E27-4C45-ABF1-ED319C6ECA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5106-9927-E045-948D-0E8A0C8CB83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66D0-4E27-4C45-ABF1-ED319C6ECA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5106-9927-E045-948D-0E8A0C8CB83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66D0-4E27-4C45-ABF1-ED319C6ECA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5106-9927-E045-948D-0E8A0C8CB83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66D0-4E27-4C45-ABF1-ED319C6ECA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F5106-9927-E045-948D-0E8A0C8CB83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66D0-4E27-4C45-ABF1-ED319C6ECA5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4083" y="265125"/>
            <a:ext cx="887505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30214" y="1314730"/>
            <a:ext cx="35022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8800" dirty="0" smtClean="0">
                <a:solidFill>
                  <a:srgbClr val="748BC0"/>
                </a:solidFill>
                <a:cs typeface="+mn-ea"/>
                <a:sym typeface="+mn-lt"/>
              </a:rPr>
              <a:t>20XX</a:t>
            </a:r>
            <a:endParaRPr kumimoji="1" lang="zh-CN" altLang="en-US" sz="8800" dirty="0">
              <a:solidFill>
                <a:srgbClr val="748BC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45551" y="4452676"/>
            <a:ext cx="290089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mtClean="0">
                <a:solidFill>
                  <a:srgbClr val="57668A"/>
                </a:solidFill>
                <a:cs typeface="+mn-ea"/>
                <a:sym typeface="+mn-lt"/>
              </a:rPr>
              <a:t>汇报人：</a:t>
            </a:r>
            <a:r>
              <a:rPr kumimoji="1" lang="en-US" altLang="zh-CN" smtClean="0">
                <a:solidFill>
                  <a:srgbClr val="57668A"/>
                </a:solidFill>
                <a:cs typeface="+mn-ea"/>
                <a:sym typeface="+mn-lt"/>
              </a:rPr>
              <a:t>PPT818</a:t>
            </a:r>
            <a:endParaRPr kumimoji="1" lang="en-US" altLang="zh-CN" dirty="0" smtClean="0">
              <a:solidFill>
                <a:srgbClr val="57668A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8499" y="2514600"/>
            <a:ext cx="3887071" cy="4343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1"/>
            <a:ext cx="3121099" cy="3518907"/>
          </a:xfrm>
          <a:prstGeom prst="rect">
            <a:avLst/>
          </a:prstGeom>
        </p:spPr>
      </p:pic>
      <p:sp>
        <p:nvSpPr>
          <p:cNvPr id="21" name="Freeform 6"/>
          <p:cNvSpPr/>
          <p:nvPr/>
        </p:nvSpPr>
        <p:spPr bwMode="auto">
          <a:xfrm>
            <a:off x="7847130" y="1838897"/>
            <a:ext cx="1582420" cy="548640"/>
          </a:xfrm>
          <a:custGeom>
            <a:avLst/>
            <a:gdLst>
              <a:gd name="T0" fmla="*/ 2463 w 3327"/>
              <a:gd name="T1" fmla="*/ 568 h 1153"/>
              <a:gd name="T2" fmla="*/ 2387 w 3327"/>
              <a:gd name="T3" fmla="*/ 891 h 1153"/>
              <a:gd name="T4" fmla="*/ 2710 w 3327"/>
              <a:gd name="T5" fmla="*/ 1112 h 1153"/>
              <a:gd name="T6" fmla="*/ 3309 w 3327"/>
              <a:gd name="T7" fmla="*/ 619 h 1153"/>
              <a:gd name="T8" fmla="*/ 2598 w 3327"/>
              <a:gd name="T9" fmla="*/ 141 h 1153"/>
              <a:gd name="T10" fmla="*/ 1371 w 3327"/>
              <a:gd name="T11" fmla="*/ 595 h 1153"/>
              <a:gd name="T12" fmla="*/ 643 w 3327"/>
              <a:gd name="T13" fmla="*/ 770 h 1153"/>
              <a:gd name="T14" fmla="*/ 274 w 3327"/>
              <a:gd name="T15" fmla="*/ 705 h 1153"/>
              <a:gd name="T16" fmla="*/ 286 w 3327"/>
              <a:gd name="T17" fmla="*/ 345 h 1153"/>
              <a:gd name="T18" fmla="*/ 256 w 3327"/>
              <a:gd name="T19" fmla="*/ 236 h 1153"/>
              <a:gd name="T20" fmla="*/ 31 w 3327"/>
              <a:gd name="T21" fmla="*/ 564 h 1153"/>
              <a:gd name="T22" fmla="*/ 396 w 3327"/>
              <a:gd name="T23" fmla="*/ 876 h 1153"/>
              <a:gd name="T24" fmla="*/ 1673 w 3327"/>
              <a:gd name="T25" fmla="*/ 602 h 1153"/>
              <a:gd name="T26" fmla="*/ 3114 w 3327"/>
              <a:gd name="T27" fmla="*/ 403 h 1153"/>
              <a:gd name="T28" fmla="*/ 2955 w 3327"/>
              <a:gd name="T29" fmla="*/ 1010 h 1153"/>
              <a:gd name="T30" fmla="*/ 2548 w 3327"/>
              <a:gd name="T31" fmla="*/ 985 h 1153"/>
              <a:gd name="T32" fmla="*/ 2505 w 3327"/>
              <a:gd name="T33" fmla="*/ 611 h 1153"/>
              <a:gd name="T34" fmla="*/ 2463 w 3327"/>
              <a:gd name="T35" fmla="*/ 568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27" h="1153">
                <a:moveTo>
                  <a:pt x="2463" y="568"/>
                </a:moveTo>
                <a:cubicBezTo>
                  <a:pt x="2367" y="647"/>
                  <a:pt x="2341" y="777"/>
                  <a:pt x="2387" y="891"/>
                </a:cubicBezTo>
                <a:cubicBezTo>
                  <a:pt x="2440" y="1022"/>
                  <a:pt x="2576" y="1093"/>
                  <a:pt x="2710" y="1112"/>
                </a:cubicBezTo>
                <a:cubicBezTo>
                  <a:pt x="2997" y="1153"/>
                  <a:pt x="3327" y="931"/>
                  <a:pt x="3309" y="619"/>
                </a:cubicBezTo>
                <a:cubicBezTo>
                  <a:pt x="3288" y="275"/>
                  <a:pt x="2894" y="115"/>
                  <a:pt x="2598" y="141"/>
                </a:cubicBezTo>
                <a:cubicBezTo>
                  <a:pt x="2166" y="178"/>
                  <a:pt x="1768" y="441"/>
                  <a:pt x="1371" y="595"/>
                </a:cubicBezTo>
                <a:cubicBezTo>
                  <a:pt x="1139" y="686"/>
                  <a:pt x="894" y="759"/>
                  <a:pt x="643" y="770"/>
                </a:cubicBezTo>
                <a:cubicBezTo>
                  <a:pt x="520" y="775"/>
                  <a:pt x="383" y="772"/>
                  <a:pt x="274" y="705"/>
                </a:cubicBezTo>
                <a:cubicBezTo>
                  <a:pt x="137" y="621"/>
                  <a:pt x="70" y="383"/>
                  <a:pt x="286" y="345"/>
                </a:cubicBezTo>
                <a:cubicBezTo>
                  <a:pt x="358" y="333"/>
                  <a:pt x="327" y="225"/>
                  <a:pt x="256" y="236"/>
                </a:cubicBezTo>
                <a:cubicBezTo>
                  <a:pt x="101" y="259"/>
                  <a:pt x="0" y="411"/>
                  <a:pt x="31" y="564"/>
                </a:cubicBezTo>
                <a:cubicBezTo>
                  <a:pt x="66" y="738"/>
                  <a:pt x="233" y="843"/>
                  <a:pt x="396" y="876"/>
                </a:cubicBezTo>
                <a:cubicBezTo>
                  <a:pt x="833" y="963"/>
                  <a:pt x="1284" y="777"/>
                  <a:pt x="1673" y="602"/>
                </a:cubicBezTo>
                <a:cubicBezTo>
                  <a:pt x="2067" y="425"/>
                  <a:pt x="2729" y="0"/>
                  <a:pt x="3114" y="403"/>
                </a:cubicBezTo>
                <a:cubicBezTo>
                  <a:pt x="3313" y="612"/>
                  <a:pt x="3196" y="898"/>
                  <a:pt x="2955" y="1010"/>
                </a:cubicBezTo>
                <a:cubicBezTo>
                  <a:pt x="2828" y="1069"/>
                  <a:pt x="2665" y="1066"/>
                  <a:pt x="2548" y="985"/>
                </a:cubicBezTo>
                <a:cubicBezTo>
                  <a:pt x="2420" y="897"/>
                  <a:pt x="2389" y="722"/>
                  <a:pt x="2505" y="611"/>
                </a:cubicBezTo>
                <a:cubicBezTo>
                  <a:pt x="2534" y="584"/>
                  <a:pt x="2492" y="544"/>
                  <a:pt x="2463" y="568"/>
                </a:cubicBezTo>
                <a:close/>
              </a:path>
            </a:pathLst>
          </a:custGeo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748BC0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7"/>
          <p:cNvSpPr/>
          <p:nvPr/>
        </p:nvSpPr>
        <p:spPr bwMode="auto">
          <a:xfrm>
            <a:off x="2786580" y="1838897"/>
            <a:ext cx="1582420" cy="548640"/>
          </a:xfrm>
          <a:custGeom>
            <a:avLst/>
            <a:gdLst>
              <a:gd name="T0" fmla="*/ 865 w 3328"/>
              <a:gd name="T1" fmla="*/ 568 h 1153"/>
              <a:gd name="T2" fmla="*/ 940 w 3328"/>
              <a:gd name="T3" fmla="*/ 891 h 1153"/>
              <a:gd name="T4" fmla="*/ 618 w 3328"/>
              <a:gd name="T5" fmla="*/ 1112 h 1153"/>
              <a:gd name="T6" fmla="*/ 19 w 3328"/>
              <a:gd name="T7" fmla="*/ 619 h 1153"/>
              <a:gd name="T8" fmla="*/ 730 w 3328"/>
              <a:gd name="T9" fmla="*/ 141 h 1153"/>
              <a:gd name="T10" fmla="*/ 1956 w 3328"/>
              <a:gd name="T11" fmla="*/ 595 h 1153"/>
              <a:gd name="T12" fmla="*/ 2684 w 3328"/>
              <a:gd name="T13" fmla="*/ 770 h 1153"/>
              <a:gd name="T14" fmla="*/ 3054 w 3328"/>
              <a:gd name="T15" fmla="*/ 705 h 1153"/>
              <a:gd name="T16" fmla="*/ 3042 w 3328"/>
              <a:gd name="T17" fmla="*/ 345 h 1153"/>
              <a:gd name="T18" fmla="*/ 3072 w 3328"/>
              <a:gd name="T19" fmla="*/ 236 h 1153"/>
              <a:gd name="T20" fmla="*/ 3297 w 3328"/>
              <a:gd name="T21" fmla="*/ 564 h 1153"/>
              <a:gd name="T22" fmla="*/ 2931 w 3328"/>
              <a:gd name="T23" fmla="*/ 876 h 1153"/>
              <a:gd name="T24" fmla="*/ 1654 w 3328"/>
              <a:gd name="T25" fmla="*/ 602 h 1153"/>
              <a:gd name="T26" fmla="*/ 214 w 3328"/>
              <a:gd name="T27" fmla="*/ 403 h 1153"/>
              <a:gd name="T28" fmla="*/ 373 w 3328"/>
              <a:gd name="T29" fmla="*/ 1010 h 1153"/>
              <a:gd name="T30" fmla="*/ 779 w 3328"/>
              <a:gd name="T31" fmla="*/ 985 h 1153"/>
              <a:gd name="T32" fmla="*/ 822 w 3328"/>
              <a:gd name="T33" fmla="*/ 611 h 1153"/>
              <a:gd name="T34" fmla="*/ 865 w 3328"/>
              <a:gd name="T35" fmla="*/ 568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28" h="1153">
                <a:moveTo>
                  <a:pt x="865" y="568"/>
                </a:moveTo>
                <a:cubicBezTo>
                  <a:pt x="960" y="647"/>
                  <a:pt x="986" y="777"/>
                  <a:pt x="940" y="891"/>
                </a:cubicBezTo>
                <a:cubicBezTo>
                  <a:pt x="888" y="1022"/>
                  <a:pt x="751" y="1093"/>
                  <a:pt x="618" y="1112"/>
                </a:cubicBezTo>
                <a:cubicBezTo>
                  <a:pt x="330" y="1153"/>
                  <a:pt x="0" y="931"/>
                  <a:pt x="19" y="619"/>
                </a:cubicBezTo>
                <a:cubicBezTo>
                  <a:pt x="40" y="275"/>
                  <a:pt x="433" y="115"/>
                  <a:pt x="730" y="141"/>
                </a:cubicBezTo>
                <a:cubicBezTo>
                  <a:pt x="1162" y="178"/>
                  <a:pt x="1560" y="441"/>
                  <a:pt x="1956" y="595"/>
                </a:cubicBezTo>
                <a:cubicBezTo>
                  <a:pt x="2189" y="686"/>
                  <a:pt x="2433" y="759"/>
                  <a:pt x="2684" y="770"/>
                </a:cubicBezTo>
                <a:cubicBezTo>
                  <a:pt x="2808" y="775"/>
                  <a:pt x="2945" y="772"/>
                  <a:pt x="3054" y="705"/>
                </a:cubicBezTo>
                <a:cubicBezTo>
                  <a:pt x="3191" y="621"/>
                  <a:pt x="3257" y="383"/>
                  <a:pt x="3042" y="345"/>
                </a:cubicBezTo>
                <a:cubicBezTo>
                  <a:pt x="2969" y="333"/>
                  <a:pt x="3001" y="225"/>
                  <a:pt x="3072" y="236"/>
                </a:cubicBezTo>
                <a:cubicBezTo>
                  <a:pt x="3226" y="259"/>
                  <a:pt x="3328" y="411"/>
                  <a:pt x="3297" y="564"/>
                </a:cubicBezTo>
                <a:cubicBezTo>
                  <a:pt x="3261" y="738"/>
                  <a:pt x="3095" y="843"/>
                  <a:pt x="2931" y="876"/>
                </a:cubicBezTo>
                <a:cubicBezTo>
                  <a:pt x="2495" y="963"/>
                  <a:pt x="2044" y="777"/>
                  <a:pt x="1654" y="602"/>
                </a:cubicBezTo>
                <a:cubicBezTo>
                  <a:pt x="1261" y="425"/>
                  <a:pt x="598" y="0"/>
                  <a:pt x="214" y="403"/>
                </a:cubicBezTo>
                <a:cubicBezTo>
                  <a:pt x="14" y="612"/>
                  <a:pt x="132" y="898"/>
                  <a:pt x="373" y="1010"/>
                </a:cubicBezTo>
                <a:cubicBezTo>
                  <a:pt x="499" y="1069"/>
                  <a:pt x="662" y="1066"/>
                  <a:pt x="779" y="985"/>
                </a:cubicBezTo>
                <a:cubicBezTo>
                  <a:pt x="908" y="897"/>
                  <a:pt x="939" y="722"/>
                  <a:pt x="822" y="611"/>
                </a:cubicBezTo>
                <a:cubicBezTo>
                  <a:pt x="793" y="584"/>
                  <a:pt x="835" y="544"/>
                  <a:pt x="865" y="568"/>
                </a:cubicBezTo>
                <a:close/>
              </a:path>
            </a:pathLst>
          </a:custGeo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748BC0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1887835" y="2836165"/>
            <a:ext cx="8416330" cy="1272825"/>
            <a:chOff x="1887835" y="2749466"/>
            <a:chExt cx="8416330" cy="1272825"/>
          </a:xfrm>
        </p:grpSpPr>
        <p:sp>
          <p:nvSpPr>
            <p:cNvPr id="19" name="文本框 18"/>
            <p:cNvSpPr txBox="1"/>
            <p:nvPr/>
          </p:nvSpPr>
          <p:spPr>
            <a:xfrm>
              <a:off x="1887835" y="2749466"/>
              <a:ext cx="84163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5400" dirty="0" smtClean="0">
                  <a:solidFill>
                    <a:srgbClr val="57668A"/>
                  </a:solidFill>
                  <a:cs typeface="+mn-ea"/>
                  <a:sym typeface="+mn-lt"/>
                </a:rPr>
                <a:t>文艺小清新总结汇报通用</a:t>
              </a:r>
              <a:endParaRPr kumimoji="1" lang="zh-CN" altLang="en-US" sz="5400" dirty="0">
                <a:solidFill>
                  <a:srgbClr val="57668A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430398" y="3652959"/>
              <a:ext cx="55018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Literature and art small fresh summary report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05265" y="509891"/>
            <a:ext cx="3952156" cy="1211573"/>
            <a:chOff x="5727638" y="5274342"/>
            <a:chExt cx="3952156" cy="1211573"/>
          </a:xfr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57668A"/>
              </a:gs>
            </a:gsLst>
            <a:lin ang="16200000" scaled="1"/>
            <a:tileRect/>
          </a:gradFill>
        </p:grpSpPr>
        <p:sp>
          <p:nvSpPr>
            <p:cNvPr id="23" name="Freeform 108"/>
            <p:cNvSpPr>
              <a:spLocks noEditPoints="1"/>
            </p:cNvSpPr>
            <p:nvPr/>
          </p:nvSpPr>
          <p:spPr bwMode="auto">
            <a:xfrm>
              <a:off x="7390705" y="5274342"/>
              <a:ext cx="619698" cy="456553"/>
            </a:xfrm>
            <a:custGeom>
              <a:avLst/>
              <a:gdLst>
                <a:gd name="T0" fmla="*/ 479 w 967"/>
                <a:gd name="T1" fmla="*/ 711 h 711"/>
                <a:gd name="T2" fmla="*/ 489 w 967"/>
                <a:gd name="T3" fmla="*/ 711 h 711"/>
                <a:gd name="T4" fmla="*/ 966 w 967"/>
                <a:gd name="T5" fmla="*/ 276 h 711"/>
                <a:gd name="T6" fmla="*/ 967 w 967"/>
                <a:gd name="T7" fmla="*/ 260 h 711"/>
                <a:gd name="T8" fmla="*/ 951 w 967"/>
                <a:gd name="T9" fmla="*/ 260 h 711"/>
                <a:gd name="T10" fmla="*/ 618 w 967"/>
                <a:gd name="T11" fmla="*/ 375 h 711"/>
                <a:gd name="T12" fmla="*/ 487 w 967"/>
                <a:gd name="T13" fmla="*/ 13 h 711"/>
                <a:gd name="T14" fmla="*/ 477 w 967"/>
                <a:gd name="T15" fmla="*/ 0 h 711"/>
                <a:gd name="T16" fmla="*/ 466 w 967"/>
                <a:gd name="T17" fmla="*/ 11 h 711"/>
                <a:gd name="T18" fmla="*/ 349 w 967"/>
                <a:gd name="T19" fmla="*/ 374 h 711"/>
                <a:gd name="T20" fmla="*/ 16 w 967"/>
                <a:gd name="T21" fmla="*/ 260 h 711"/>
                <a:gd name="T22" fmla="*/ 0 w 967"/>
                <a:gd name="T23" fmla="*/ 260 h 711"/>
                <a:gd name="T24" fmla="*/ 1 w 967"/>
                <a:gd name="T25" fmla="*/ 276 h 711"/>
                <a:gd name="T26" fmla="*/ 479 w 967"/>
                <a:gd name="T27" fmla="*/ 711 h 711"/>
                <a:gd name="T28" fmla="*/ 501 w 967"/>
                <a:gd name="T29" fmla="*/ 681 h 711"/>
                <a:gd name="T30" fmla="*/ 501 w 967"/>
                <a:gd name="T31" fmla="*/ 670 h 711"/>
                <a:gd name="T32" fmla="*/ 623 w 967"/>
                <a:gd name="T33" fmla="*/ 566 h 711"/>
                <a:gd name="T34" fmla="*/ 749 w 967"/>
                <a:gd name="T35" fmla="*/ 434 h 711"/>
                <a:gd name="T36" fmla="*/ 502 w 967"/>
                <a:gd name="T37" fmla="*/ 665 h 711"/>
                <a:gd name="T38" fmla="*/ 508 w 967"/>
                <a:gd name="T39" fmla="*/ 627 h 711"/>
                <a:gd name="T40" fmla="*/ 532 w 967"/>
                <a:gd name="T41" fmla="*/ 546 h 711"/>
                <a:gd name="T42" fmla="*/ 562 w 967"/>
                <a:gd name="T43" fmla="*/ 487 h 711"/>
                <a:gd name="T44" fmla="*/ 597 w 967"/>
                <a:gd name="T45" fmla="*/ 438 h 711"/>
                <a:gd name="T46" fmla="*/ 611 w 967"/>
                <a:gd name="T47" fmla="*/ 422 h 711"/>
                <a:gd name="T48" fmla="*/ 935 w 967"/>
                <a:gd name="T49" fmla="*/ 290 h 711"/>
                <a:gd name="T50" fmla="*/ 501 w 967"/>
                <a:gd name="T51" fmla="*/ 681 h 711"/>
                <a:gd name="T52" fmla="*/ 371 w 967"/>
                <a:gd name="T53" fmla="*/ 438 h 711"/>
                <a:gd name="T54" fmla="*/ 460 w 967"/>
                <a:gd name="T55" fmla="*/ 625 h 711"/>
                <a:gd name="T56" fmla="*/ 466 w 967"/>
                <a:gd name="T57" fmla="*/ 665 h 711"/>
                <a:gd name="T58" fmla="*/ 219 w 967"/>
                <a:gd name="T59" fmla="*/ 434 h 711"/>
                <a:gd name="T60" fmla="*/ 344 w 967"/>
                <a:gd name="T61" fmla="*/ 566 h 711"/>
                <a:gd name="T62" fmla="*/ 466 w 967"/>
                <a:gd name="T63" fmla="*/ 670 h 711"/>
                <a:gd name="T64" fmla="*/ 467 w 967"/>
                <a:gd name="T65" fmla="*/ 681 h 711"/>
                <a:gd name="T66" fmla="*/ 32 w 967"/>
                <a:gd name="T67" fmla="*/ 290 h 711"/>
                <a:gd name="T68" fmla="*/ 359 w 967"/>
                <a:gd name="T69" fmla="*/ 425 h 711"/>
                <a:gd name="T70" fmla="*/ 371 w 967"/>
                <a:gd name="T71" fmla="*/ 438 h 711"/>
                <a:gd name="T72" fmla="*/ 475 w 967"/>
                <a:gd name="T73" fmla="*/ 44 h 711"/>
                <a:gd name="T74" fmla="*/ 586 w 967"/>
                <a:gd name="T75" fmla="*/ 403 h 711"/>
                <a:gd name="T76" fmla="*/ 585 w 967"/>
                <a:gd name="T77" fmla="*/ 407 h 711"/>
                <a:gd name="T78" fmla="*/ 527 w 967"/>
                <a:gd name="T79" fmla="*/ 488 h 711"/>
                <a:gd name="T80" fmla="*/ 487 w 967"/>
                <a:gd name="T81" fmla="*/ 589 h 711"/>
                <a:gd name="T82" fmla="*/ 497 w 967"/>
                <a:gd name="T83" fmla="*/ 448 h 711"/>
                <a:gd name="T84" fmla="*/ 492 w 967"/>
                <a:gd name="T85" fmla="*/ 266 h 711"/>
                <a:gd name="T86" fmla="*/ 481 w 967"/>
                <a:gd name="T87" fmla="*/ 589 h 711"/>
                <a:gd name="T88" fmla="*/ 440 w 967"/>
                <a:gd name="T89" fmla="*/ 488 h 711"/>
                <a:gd name="T90" fmla="*/ 384 w 967"/>
                <a:gd name="T91" fmla="*/ 409 h 711"/>
                <a:gd name="T92" fmla="*/ 475 w 967"/>
                <a:gd name="T93" fmla="*/ 4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7" h="711">
                  <a:moveTo>
                    <a:pt x="479" y="711"/>
                  </a:moveTo>
                  <a:cubicBezTo>
                    <a:pt x="489" y="711"/>
                    <a:pt x="489" y="711"/>
                    <a:pt x="489" y="711"/>
                  </a:cubicBezTo>
                  <a:cubicBezTo>
                    <a:pt x="940" y="698"/>
                    <a:pt x="966" y="280"/>
                    <a:pt x="966" y="276"/>
                  </a:cubicBezTo>
                  <a:cubicBezTo>
                    <a:pt x="967" y="260"/>
                    <a:pt x="967" y="260"/>
                    <a:pt x="967" y="260"/>
                  </a:cubicBezTo>
                  <a:cubicBezTo>
                    <a:pt x="951" y="260"/>
                    <a:pt x="951" y="260"/>
                    <a:pt x="951" y="260"/>
                  </a:cubicBezTo>
                  <a:cubicBezTo>
                    <a:pt x="793" y="264"/>
                    <a:pt x="688" y="313"/>
                    <a:pt x="618" y="375"/>
                  </a:cubicBezTo>
                  <a:cubicBezTo>
                    <a:pt x="626" y="276"/>
                    <a:pt x="599" y="152"/>
                    <a:pt x="487" y="13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11"/>
                    <a:pt x="466" y="11"/>
                    <a:pt x="466" y="11"/>
                  </a:cubicBezTo>
                  <a:cubicBezTo>
                    <a:pt x="463" y="13"/>
                    <a:pt x="320" y="160"/>
                    <a:pt x="349" y="374"/>
                  </a:cubicBezTo>
                  <a:cubicBezTo>
                    <a:pt x="279" y="313"/>
                    <a:pt x="174" y="264"/>
                    <a:pt x="16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1" y="276"/>
                    <a:pt x="1" y="276"/>
                    <a:pt x="1" y="276"/>
                  </a:cubicBezTo>
                  <a:cubicBezTo>
                    <a:pt x="2" y="280"/>
                    <a:pt x="27" y="699"/>
                    <a:pt x="479" y="711"/>
                  </a:cubicBezTo>
                  <a:close/>
                  <a:moveTo>
                    <a:pt x="501" y="681"/>
                  </a:moveTo>
                  <a:cubicBezTo>
                    <a:pt x="501" y="678"/>
                    <a:pt x="501" y="674"/>
                    <a:pt x="501" y="670"/>
                  </a:cubicBezTo>
                  <a:cubicBezTo>
                    <a:pt x="545" y="638"/>
                    <a:pt x="584" y="602"/>
                    <a:pt x="623" y="566"/>
                  </a:cubicBezTo>
                  <a:cubicBezTo>
                    <a:pt x="666" y="523"/>
                    <a:pt x="710" y="481"/>
                    <a:pt x="749" y="434"/>
                  </a:cubicBezTo>
                  <a:cubicBezTo>
                    <a:pt x="661" y="506"/>
                    <a:pt x="582" y="585"/>
                    <a:pt x="502" y="665"/>
                  </a:cubicBezTo>
                  <a:cubicBezTo>
                    <a:pt x="503" y="654"/>
                    <a:pt x="505" y="641"/>
                    <a:pt x="508" y="627"/>
                  </a:cubicBezTo>
                  <a:cubicBezTo>
                    <a:pt x="513" y="603"/>
                    <a:pt x="521" y="575"/>
                    <a:pt x="532" y="546"/>
                  </a:cubicBezTo>
                  <a:cubicBezTo>
                    <a:pt x="543" y="529"/>
                    <a:pt x="553" y="509"/>
                    <a:pt x="562" y="487"/>
                  </a:cubicBezTo>
                  <a:cubicBezTo>
                    <a:pt x="572" y="470"/>
                    <a:pt x="583" y="454"/>
                    <a:pt x="597" y="438"/>
                  </a:cubicBezTo>
                  <a:cubicBezTo>
                    <a:pt x="601" y="433"/>
                    <a:pt x="606" y="427"/>
                    <a:pt x="611" y="422"/>
                  </a:cubicBezTo>
                  <a:cubicBezTo>
                    <a:pt x="687" y="340"/>
                    <a:pt x="796" y="296"/>
                    <a:pt x="935" y="290"/>
                  </a:cubicBezTo>
                  <a:cubicBezTo>
                    <a:pt x="927" y="364"/>
                    <a:pt x="870" y="664"/>
                    <a:pt x="501" y="681"/>
                  </a:cubicBezTo>
                  <a:close/>
                  <a:moveTo>
                    <a:pt x="371" y="438"/>
                  </a:moveTo>
                  <a:cubicBezTo>
                    <a:pt x="424" y="502"/>
                    <a:pt x="449" y="574"/>
                    <a:pt x="460" y="625"/>
                  </a:cubicBezTo>
                  <a:cubicBezTo>
                    <a:pt x="463" y="641"/>
                    <a:pt x="464" y="654"/>
                    <a:pt x="466" y="665"/>
                  </a:cubicBezTo>
                  <a:cubicBezTo>
                    <a:pt x="386" y="585"/>
                    <a:pt x="306" y="506"/>
                    <a:pt x="219" y="434"/>
                  </a:cubicBezTo>
                  <a:cubicBezTo>
                    <a:pt x="258" y="481"/>
                    <a:pt x="301" y="523"/>
                    <a:pt x="344" y="566"/>
                  </a:cubicBezTo>
                  <a:cubicBezTo>
                    <a:pt x="384" y="602"/>
                    <a:pt x="423" y="638"/>
                    <a:pt x="466" y="670"/>
                  </a:cubicBezTo>
                  <a:cubicBezTo>
                    <a:pt x="466" y="674"/>
                    <a:pt x="467" y="678"/>
                    <a:pt x="467" y="681"/>
                  </a:cubicBezTo>
                  <a:cubicBezTo>
                    <a:pt x="98" y="664"/>
                    <a:pt x="40" y="364"/>
                    <a:pt x="32" y="290"/>
                  </a:cubicBezTo>
                  <a:cubicBezTo>
                    <a:pt x="173" y="296"/>
                    <a:pt x="283" y="341"/>
                    <a:pt x="359" y="425"/>
                  </a:cubicBezTo>
                  <a:cubicBezTo>
                    <a:pt x="363" y="429"/>
                    <a:pt x="367" y="434"/>
                    <a:pt x="371" y="438"/>
                  </a:cubicBezTo>
                  <a:close/>
                  <a:moveTo>
                    <a:pt x="475" y="44"/>
                  </a:moveTo>
                  <a:cubicBezTo>
                    <a:pt x="568" y="165"/>
                    <a:pt x="605" y="286"/>
                    <a:pt x="586" y="403"/>
                  </a:cubicBezTo>
                  <a:cubicBezTo>
                    <a:pt x="586" y="405"/>
                    <a:pt x="585" y="406"/>
                    <a:pt x="585" y="407"/>
                  </a:cubicBezTo>
                  <a:cubicBezTo>
                    <a:pt x="560" y="434"/>
                    <a:pt x="542" y="461"/>
                    <a:pt x="527" y="488"/>
                  </a:cubicBezTo>
                  <a:cubicBezTo>
                    <a:pt x="508" y="523"/>
                    <a:pt x="495" y="557"/>
                    <a:pt x="487" y="589"/>
                  </a:cubicBezTo>
                  <a:cubicBezTo>
                    <a:pt x="493" y="543"/>
                    <a:pt x="495" y="496"/>
                    <a:pt x="497" y="448"/>
                  </a:cubicBezTo>
                  <a:cubicBezTo>
                    <a:pt x="497" y="388"/>
                    <a:pt x="498" y="327"/>
                    <a:pt x="492" y="266"/>
                  </a:cubicBezTo>
                  <a:cubicBezTo>
                    <a:pt x="482" y="374"/>
                    <a:pt x="481" y="481"/>
                    <a:pt x="481" y="589"/>
                  </a:cubicBezTo>
                  <a:cubicBezTo>
                    <a:pt x="473" y="558"/>
                    <a:pt x="459" y="523"/>
                    <a:pt x="440" y="488"/>
                  </a:cubicBezTo>
                  <a:cubicBezTo>
                    <a:pt x="426" y="462"/>
                    <a:pt x="408" y="435"/>
                    <a:pt x="384" y="409"/>
                  </a:cubicBezTo>
                  <a:cubicBezTo>
                    <a:pt x="340" y="222"/>
                    <a:pt x="440" y="85"/>
                    <a:pt x="47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9"/>
            <p:cNvSpPr>
              <a:spLocks noEditPoints="1"/>
            </p:cNvSpPr>
            <p:nvPr/>
          </p:nvSpPr>
          <p:spPr bwMode="auto">
            <a:xfrm>
              <a:off x="5727638" y="5532339"/>
              <a:ext cx="1813565" cy="583022"/>
            </a:xfrm>
            <a:custGeom>
              <a:avLst/>
              <a:gdLst>
                <a:gd name="T0" fmla="*/ 318 w 2828"/>
                <a:gd name="T1" fmla="*/ 464 h 910"/>
                <a:gd name="T2" fmla="*/ 1410 w 2828"/>
                <a:gd name="T3" fmla="*/ 504 h 910"/>
                <a:gd name="T4" fmla="*/ 2828 w 2828"/>
                <a:gd name="T5" fmla="*/ 389 h 910"/>
                <a:gd name="T6" fmla="*/ 2649 w 2828"/>
                <a:gd name="T7" fmla="*/ 508 h 910"/>
                <a:gd name="T8" fmla="*/ 2353 w 2828"/>
                <a:gd name="T9" fmla="*/ 252 h 910"/>
                <a:gd name="T10" fmla="*/ 2253 w 2828"/>
                <a:gd name="T11" fmla="*/ 289 h 910"/>
                <a:gd name="T12" fmla="*/ 2602 w 2828"/>
                <a:gd name="T13" fmla="*/ 534 h 910"/>
                <a:gd name="T14" fmla="*/ 2145 w 2828"/>
                <a:gd name="T15" fmla="*/ 642 h 910"/>
                <a:gd name="T16" fmla="*/ 2018 w 2828"/>
                <a:gd name="T17" fmla="*/ 401 h 910"/>
                <a:gd name="T18" fmla="*/ 1821 w 2828"/>
                <a:gd name="T19" fmla="*/ 239 h 910"/>
                <a:gd name="T20" fmla="*/ 1784 w 2828"/>
                <a:gd name="T21" fmla="*/ 579 h 910"/>
                <a:gd name="T22" fmla="*/ 1378 w 2828"/>
                <a:gd name="T23" fmla="*/ 431 h 910"/>
                <a:gd name="T24" fmla="*/ 1218 w 2828"/>
                <a:gd name="T25" fmla="*/ 17 h 910"/>
                <a:gd name="T26" fmla="*/ 1258 w 2828"/>
                <a:gd name="T27" fmla="*/ 391 h 910"/>
                <a:gd name="T28" fmla="*/ 734 w 2828"/>
                <a:gd name="T29" fmla="*/ 299 h 910"/>
                <a:gd name="T30" fmla="*/ 616 w 2828"/>
                <a:gd name="T31" fmla="*/ 63 h 910"/>
                <a:gd name="T32" fmla="*/ 377 w 2828"/>
                <a:gd name="T33" fmla="*/ 3 h 910"/>
                <a:gd name="T34" fmla="*/ 630 w 2828"/>
                <a:gd name="T35" fmla="*/ 306 h 910"/>
                <a:gd name="T36" fmla="*/ 249 w 2828"/>
                <a:gd name="T37" fmla="*/ 490 h 910"/>
                <a:gd name="T38" fmla="*/ 234 w 2828"/>
                <a:gd name="T39" fmla="*/ 491 h 910"/>
                <a:gd name="T40" fmla="*/ 0 w 2828"/>
                <a:gd name="T41" fmla="*/ 780 h 910"/>
                <a:gd name="T42" fmla="*/ 35 w 2828"/>
                <a:gd name="T43" fmla="*/ 910 h 910"/>
                <a:gd name="T44" fmla="*/ 256 w 2828"/>
                <a:gd name="T45" fmla="*/ 521 h 910"/>
                <a:gd name="T46" fmla="*/ 2282 w 2828"/>
                <a:gd name="T47" fmla="*/ 288 h 910"/>
                <a:gd name="T48" fmla="*/ 2618 w 2828"/>
                <a:gd name="T49" fmla="*/ 503 h 910"/>
                <a:gd name="T50" fmla="*/ 2507 w 2828"/>
                <a:gd name="T51" fmla="*/ 418 h 910"/>
                <a:gd name="T52" fmla="*/ 2498 w 2828"/>
                <a:gd name="T53" fmla="*/ 430 h 910"/>
                <a:gd name="T54" fmla="*/ 2377 w 2828"/>
                <a:gd name="T55" fmla="*/ 442 h 910"/>
                <a:gd name="T56" fmla="*/ 1824 w 2828"/>
                <a:gd name="T57" fmla="*/ 436 h 910"/>
                <a:gd name="T58" fmla="*/ 1990 w 2828"/>
                <a:gd name="T59" fmla="*/ 410 h 910"/>
                <a:gd name="T60" fmla="*/ 1940 w 2828"/>
                <a:gd name="T61" fmla="*/ 489 h 910"/>
                <a:gd name="T62" fmla="*/ 1926 w 2828"/>
                <a:gd name="T63" fmla="*/ 493 h 910"/>
                <a:gd name="T64" fmla="*/ 1962 w 2828"/>
                <a:gd name="T65" fmla="*/ 622 h 910"/>
                <a:gd name="T66" fmla="*/ 1363 w 2828"/>
                <a:gd name="T67" fmla="*/ 202 h 910"/>
                <a:gd name="T68" fmla="*/ 1342 w 2828"/>
                <a:gd name="T69" fmla="*/ 418 h 910"/>
                <a:gd name="T70" fmla="*/ 1259 w 2828"/>
                <a:gd name="T71" fmla="*/ 168 h 910"/>
                <a:gd name="T72" fmla="*/ 1336 w 2828"/>
                <a:gd name="T73" fmla="*/ 415 h 910"/>
                <a:gd name="T74" fmla="*/ 1217 w 2828"/>
                <a:gd name="T75" fmla="*/ 49 h 910"/>
                <a:gd name="T76" fmla="*/ 598 w 2828"/>
                <a:gd name="T77" fmla="*/ 85 h 910"/>
                <a:gd name="T78" fmla="*/ 610 w 2828"/>
                <a:gd name="T79" fmla="*/ 199 h 910"/>
                <a:gd name="T80" fmla="*/ 601 w 2828"/>
                <a:gd name="T81" fmla="*/ 210 h 910"/>
                <a:gd name="T82" fmla="*/ 470 w 2828"/>
                <a:gd name="T83" fmla="*/ 194 h 910"/>
                <a:gd name="T84" fmla="*/ 189 w 2828"/>
                <a:gd name="T85" fmla="*/ 769 h 910"/>
                <a:gd name="T86" fmla="*/ 56 w 2828"/>
                <a:gd name="T87" fmla="*/ 666 h 910"/>
                <a:gd name="T88" fmla="*/ 114 w 2828"/>
                <a:gd name="T89" fmla="*/ 776 h 910"/>
                <a:gd name="T90" fmla="*/ 231 w 2828"/>
                <a:gd name="T91" fmla="*/ 54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8" h="910">
                  <a:moveTo>
                    <a:pt x="256" y="521"/>
                  </a:moveTo>
                  <a:cubicBezTo>
                    <a:pt x="275" y="500"/>
                    <a:pt x="296" y="481"/>
                    <a:pt x="318" y="464"/>
                  </a:cubicBezTo>
                  <a:cubicBezTo>
                    <a:pt x="420" y="388"/>
                    <a:pt x="547" y="353"/>
                    <a:pt x="672" y="346"/>
                  </a:cubicBezTo>
                  <a:cubicBezTo>
                    <a:pt x="927" y="334"/>
                    <a:pt x="1173" y="416"/>
                    <a:pt x="1410" y="504"/>
                  </a:cubicBezTo>
                  <a:cubicBezTo>
                    <a:pt x="1646" y="592"/>
                    <a:pt x="1887" y="692"/>
                    <a:pt x="2145" y="687"/>
                  </a:cubicBezTo>
                  <a:cubicBezTo>
                    <a:pt x="2401" y="683"/>
                    <a:pt x="2652" y="573"/>
                    <a:pt x="2828" y="389"/>
                  </a:cubicBezTo>
                  <a:cubicBezTo>
                    <a:pt x="2823" y="385"/>
                    <a:pt x="2823" y="385"/>
                    <a:pt x="2823" y="385"/>
                  </a:cubicBezTo>
                  <a:cubicBezTo>
                    <a:pt x="2769" y="432"/>
                    <a:pt x="2711" y="473"/>
                    <a:pt x="2649" y="508"/>
                  </a:cubicBezTo>
                  <a:cubicBezTo>
                    <a:pt x="2644" y="484"/>
                    <a:pt x="2612" y="363"/>
                    <a:pt x="2508" y="295"/>
                  </a:cubicBezTo>
                  <a:cubicBezTo>
                    <a:pt x="2463" y="267"/>
                    <a:pt x="2411" y="252"/>
                    <a:pt x="2353" y="252"/>
                  </a:cubicBezTo>
                  <a:cubicBezTo>
                    <a:pt x="2325" y="252"/>
                    <a:pt x="2295" y="256"/>
                    <a:pt x="2263" y="263"/>
                  </a:cubicBezTo>
                  <a:cubicBezTo>
                    <a:pt x="2248" y="266"/>
                    <a:pt x="2251" y="282"/>
                    <a:pt x="2253" y="289"/>
                  </a:cubicBezTo>
                  <a:cubicBezTo>
                    <a:pt x="2270" y="380"/>
                    <a:pt x="2357" y="535"/>
                    <a:pt x="2569" y="535"/>
                  </a:cubicBezTo>
                  <a:cubicBezTo>
                    <a:pt x="2580" y="535"/>
                    <a:pt x="2591" y="534"/>
                    <a:pt x="2602" y="534"/>
                  </a:cubicBezTo>
                  <a:cubicBezTo>
                    <a:pt x="2570" y="550"/>
                    <a:pt x="2538" y="565"/>
                    <a:pt x="2504" y="577"/>
                  </a:cubicBezTo>
                  <a:cubicBezTo>
                    <a:pt x="2389" y="622"/>
                    <a:pt x="2266" y="645"/>
                    <a:pt x="2145" y="642"/>
                  </a:cubicBezTo>
                  <a:cubicBezTo>
                    <a:pt x="2099" y="640"/>
                    <a:pt x="2054" y="635"/>
                    <a:pt x="2009" y="629"/>
                  </a:cubicBezTo>
                  <a:cubicBezTo>
                    <a:pt x="2026" y="583"/>
                    <a:pt x="2050" y="492"/>
                    <a:pt x="2018" y="401"/>
                  </a:cubicBezTo>
                  <a:cubicBezTo>
                    <a:pt x="1992" y="325"/>
                    <a:pt x="1934" y="266"/>
                    <a:pt x="1845" y="225"/>
                  </a:cubicBezTo>
                  <a:cubicBezTo>
                    <a:pt x="1831" y="218"/>
                    <a:pt x="1824" y="232"/>
                    <a:pt x="1821" y="239"/>
                  </a:cubicBezTo>
                  <a:cubicBezTo>
                    <a:pt x="1780" y="317"/>
                    <a:pt x="1754" y="481"/>
                    <a:pt x="1897" y="609"/>
                  </a:cubicBezTo>
                  <a:cubicBezTo>
                    <a:pt x="1859" y="601"/>
                    <a:pt x="1821" y="591"/>
                    <a:pt x="1784" y="579"/>
                  </a:cubicBezTo>
                  <a:cubicBezTo>
                    <a:pt x="1666" y="543"/>
                    <a:pt x="1549" y="494"/>
                    <a:pt x="1430" y="449"/>
                  </a:cubicBezTo>
                  <a:cubicBezTo>
                    <a:pt x="1413" y="443"/>
                    <a:pt x="1396" y="437"/>
                    <a:pt x="1378" y="431"/>
                  </a:cubicBezTo>
                  <a:cubicBezTo>
                    <a:pt x="1395" y="389"/>
                    <a:pt x="1425" y="291"/>
                    <a:pt x="1391" y="193"/>
                  </a:cubicBezTo>
                  <a:cubicBezTo>
                    <a:pt x="1365" y="117"/>
                    <a:pt x="1306" y="58"/>
                    <a:pt x="1218" y="17"/>
                  </a:cubicBezTo>
                  <a:cubicBezTo>
                    <a:pt x="1205" y="10"/>
                    <a:pt x="1197" y="24"/>
                    <a:pt x="1194" y="31"/>
                  </a:cubicBezTo>
                  <a:cubicBezTo>
                    <a:pt x="1155" y="107"/>
                    <a:pt x="1128" y="264"/>
                    <a:pt x="1258" y="391"/>
                  </a:cubicBezTo>
                  <a:cubicBezTo>
                    <a:pt x="1193" y="370"/>
                    <a:pt x="1128" y="351"/>
                    <a:pt x="1060" y="336"/>
                  </a:cubicBezTo>
                  <a:cubicBezTo>
                    <a:pt x="954" y="312"/>
                    <a:pt x="844" y="296"/>
                    <a:pt x="734" y="299"/>
                  </a:cubicBezTo>
                  <a:cubicBezTo>
                    <a:pt x="734" y="298"/>
                    <a:pt x="733" y="295"/>
                    <a:pt x="733" y="295"/>
                  </a:cubicBezTo>
                  <a:cubicBezTo>
                    <a:pt x="733" y="289"/>
                    <a:pt x="721" y="148"/>
                    <a:pt x="616" y="63"/>
                  </a:cubicBezTo>
                  <a:cubicBezTo>
                    <a:pt x="566" y="21"/>
                    <a:pt x="502" y="0"/>
                    <a:pt x="427" y="0"/>
                  </a:cubicBezTo>
                  <a:cubicBezTo>
                    <a:pt x="411" y="0"/>
                    <a:pt x="394" y="1"/>
                    <a:pt x="377" y="3"/>
                  </a:cubicBezTo>
                  <a:cubicBezTo>
                    <a:pt x="362" y="4"/>
                    <a:pt x="363" y="20"/>
                    <a:pt x="363" y="27"/>
                  </a:cubicBezTo>
                  <a:cubicBezTo>
                    <a:pt x="364" y="29"/>
                    <a:pt x="383" y="266"/>
                    <a:pt x="630" y="306"/>
                  </a:cubicBezTo>
                  <a:cubicBezTo>
                    <a:pt x="512" y="322"/>
                    <a:pt x="394" y="363"/>
                    <a:pt x="300" y="440"/>
                  </a:cubicBezTo>
                  <a:cubicBezTo>
                    <a:pt x="282" y="455"/>
                    <a:pt x="265" y="472"/>
                    <a:pt x="249" y="490"/>
                  </a:cubicBezTo>
                  <a:cubicBezTo>
                    <a:pt x="249" y="486"/>
                    <a:pt x="249" y="486"/>
                    <a:pt x="249" y="486"/>
                  </a:cubicBezTo>
                  <a:cubicBezTo>
                    <a:pt x="234" y="491"/>
                    <a:pt x="234" y="491"/>
                    <a:pt x="234" y="491"/>
                  </a:cubicBezTo>
                  <a:cubicBezTo>
                    <a:pt x="228" y="493"/>
                    <a:pt x="93" y="533"/>
                    <a:pt x="30" y="653"/>
                  </a:cubicBezTo>
                  <a:cubicBezTo>
                    <a:pt x="10" y="691"/>
                    <a:pt x="0" y="734"/>
                    <a:pt x="0" y="780"/>
                  </a:cubicBezTo>
                  <a:cubicBezTo>
                    <a:pt x="0" y="818"/>
                    <a:pt x="6" y="858"/>
                    <a:pt x="20" y="900"/>
                  </a:cubicBezTo>
                  <a:cubicBezTo>
                    <a:pt x="22" y="908"/>
                    <a:pt x="29" y="910"/>
                    <a:pt x="35" y="910"/>
                  </a:cubicBezTo>
                  <a:cubicBezTo>
                    <a:pt x="39" y="910"/>
                    <a:pt x="44" y="908"/>
                    <a:pt x="47" y="908"/>
                  </a:cubicBezTo>
                  <a:cubicBezTo>
                    <a:pt x="49" y="907"/>
                    <a:pt x="317" y="828"/>
                    <a:pt x="256" y="521"/>
                  </a:cubicBezTo>
                  <a:close/>
                  <a:moveTo>
                    <a:pt x="2377" y="442"/>
                  </a:moveTo>
                  <a:cubicBezTo>
                    <a:pt x="2313" y="389"/>
                    <a:pt x="2289" y="317"/>
                    <a:pt x="2282" y="288"/>
                  </a:cubicBezTo>
                  <a:cubicBezTo>
                    <a:pt x="2364" y="273"/>
                    <a:pt x="2435" y="283"/>
                    <a:pt x="2492" y="319"/>
                  </a:cubicBezTo>
                  <a:cubicBezTo>
                    <a:pt x="2574" y="373"/>
                    <a:pt x="2608" y="466"/>
                    <a:pt x="2618" y="503"/>
                  </a:cubicBezTo>
                  <a:cubicBezTo>
                    <a:pt x="2615" y="503"/>
                    <a:pt x="2615" y="503"/>
                    <a:pt x="2615" y="503"/>
                  </a:cubicBezTo>
                  <a:cubicBezTo>
                    <a:pt x="2581" y="472"/>
                    <a:pt x="2544" y="445"/>
                    <a:pt x="2507" y="418"/>
                  </a:cubicBezTo>
                  <a:cubicBezTo>
                    <a:pt x="2467" y="391"/>
                    <a:pt x="2427" y="363"/>
                    <a:pt x="2384" y="340"/>
                  </a:cubicBezTo>
                  <a:cubicBezTo>
                    <a:pt x="2420" y="373"/>
                    <a:pt x="2459" y="402"/>
                    <a:pt x="2498" y="430"/>
                  </a:cubicBezTo>
                  <a:cubicBezTo>
                    <a:pt x="2536" y="456"/>
                    <a:pt x="2573" y="481"/>
                    <a:pt x="2613" y="503"/>
                  </a:cubicBezTo>
                  <a:cubicBezTo>
                    <a:pt x="2516" y="513"/>
                    <a:pt x="2437" y="492"/>
                    <a:pt x="2377" y="442"/>
                  </a:cubicBezTo>
                  <a:close/>
                  <a:moveTo>
                    <a:pt x="1962" y="622"/>
                  </a:moveTo>
                  <a:cubicBezTo>
                    <a:pt x="1886" y="572"/>
                    <a:pt x="1840" y="510"/>
                    <a:pt x="1824" y="436"/>
                  </a:cubicBezTo>
                  <a:cubicBezTo>
                    <a:pt x="1807" y="354"/>
                    <a:pt x="1833" y="283"/>
                    <a:pt x="1844" y="257"/>
                  </a:cubicBezTo>
                  <a:cubicBezTo>
                    <a:pt x="1919" y="294"/>
                    <a:pt x="1968" y="346"/>
                    <a:pt x="1990" y="410"/>
                  </a:cubicBezTo>
                  <a:cubicBezTo>
                    <a:pt x="2020" y="496"/>
                    <a:pt x="1995" y="585"/>
                    <a:pt x="1979" y="625"/>
                  </a:cubicBezTo>
                  <a:cubicBezTo>
                    <a:pt x="1967" y="578"/>
                    <a:pt x="1954" y="533"/>
                    <a:pt x="1940" y="489"/>
                  </a:cubicBezTo>
                  <a:cubicBezTo>
                    <a:pt x="1925" y="443"/>
                    <a:pt x="1909" y="396"/>
                    <a:pt x="1889" y="352"/>
                  </a:cubicBezTo>
                  <a:cubicBezTo>
                    <a:pt x="1898" y="400"/>
                    <a:pt x="1912" y="446"/>
                    <a:pt x="1926" y="493"/>
                  </a:cubicBezTo>
                  <a:cubicBezTo>
                    <a:pt x="1941" y="537"/>
                    <a:pt x="1956" y="582"/>
                    <a:pt x="1976" y="624"/>
                  </a:cubicBezTo>
                  <a:cubicBezTo>
                    <a:pt x="1971" y="624"/>
                    <a:pt x="1967" y="623"/>
                    <a:pt x="1962" y="622"/>
                  </a:cubicBezTo>
                  <a:close/>
                  <a:moveTo>
                    <a:pt x="1217" y="49"/>
                  </a:moveTo>
                  <a:cubicBezTo>
                    <a:pt x="1292" y="86"/>
                    <a:pt x="1341" y="138"/>
                    <a:pt x="1363" y="202"/>
                  </a:cubicBezTo>
                  <a:cubicBezTo>
                    <a:pt x="1394" y="292"/>
                    <a:pt x="1366" y="384"/>
                    <a:pt x="1351" y="422"/>
                  </a:cubicBezTo>
                  <a:cubicBezTo>
                    <a:pt x="1348" y="420"/>
                    <a:pt x="1345" y="419"/>
                    <a:pt x="1342" y="418"/>
                  </a:cubicBezTo>
                  <a:cubicBezTo>
                    <a:pt x="1333" y="380"/>
                    <a:pt x="1322" y="342"/>
                    <a:pt x="1311" y="305"/>
                  </a:cubicBezTo>
                  <a:cubicBezTo>
                    <a:pt x="1295" y="259"/>
                    <a:pt x="1280" y="212"/>
                    <a:pt x="1259" y="168"/>
                  </a:cubicBezTo>
                  <a:cubicBezTo>
                    <a:pt x="1268" y="216"/>
                    <a:pt x="1283" y="262"/>
                    <a:pt x="1297" y="309"/>
                  </a:cubicBezTo>
                  <a:cubicBezTo>
                    <a:pt x="1309" y="345"/>
                    <a:pt x="1322" y="380"/>
                    <a:pt x="1336" y="415"/>
                  </a:cubicBezTo>
                  <a:cubicBezTo>
                    <a:pt x="1259" y="364"/>
                    <a:pt x="1213" y="301"/>
                    <a:pt x="1197" y="228"/>
                  </a:cubicBezTo>
                  <a:cubicBezTo>
                    <a:pt x="1180" y="147"/>
                    <a:pt x="1205" y="75"/>
                    <a:pt x="1217" y="49"/>
                  </a:cubicBezTo>
                  <a:close/>
                  <a:moveTo>
                    <a:pt x="393" y="30"/>
                  </a:moveTo>
                  <a:cubicBezTo>
                    <a:pt x="476" y="24"/>
                    <a:pt x="545" y="42"/>
                    <a:pt x="598" y="85"/>
                  </a:cubicBezTo>
                  <a:cubicBezTo>
                    <a:pt x="670" y="145"/>
                    <a:pt x="694" y="239"/>
                    <a:pt x="701" y="278"/>
                  </a:cubicBezTo>
                  <a:cubicBezTo>
                    <a:pt x="672" y="252"/>
                    <a:pt x="641" y="225"/>
                    <a:pt x="610" y="199"/>
                  </a:cubicBezTo>
                  <a:cubicBezTo>
                    <a:pt x="572" y="169"/>
                    <a:pt x="534" y="139"/>
                    <a:pt x="492" y="113"/>
                  </a:cubicBezTo>
                  <a:cubicBezTo>
                    <a:pt x="526" y="148"/>
                    <a:pt x="563" y="179"/>
                    <a:pt x="601" y="210"/>
                  </a:cubicBezTo>
                  <a:cubicBezTo>
                    <a:pt x="632" y="235"/>
                    <a:pt x="664" y="259"/>
                    <a:pt x="698" y="282"/>
                  </a:cubicBezTo>
                  <a:cubicBezTo>
                    <a:pt x="601" y="280"/>
                    <a:pt x="524" y="251"/>
                    <a:pt x="470" y="194"/>
                  </a:cubicBezTo>
                  <a:cubicBezTo>
                    <a:pt x="412" y="133"/>
                    <a:pt x="396" y="59"/>
                    <a:pt x="393" y="30"/>
                  </a:cubicBezTo>
                  <a:close/>
                  <a:moveTo>
                    <a:pt x="189" y="769"/>
                  </a:moveTo>
                  <a:cubicBezTo>
                    <a:pt x="141" y="838"/>
                    <a:pt x="71" y="870"/>
                    <a:pt x="44" y="878"/>
                  </a:cubicBezTo>
                  <a:cubicBezTo>
                    <a:pt x="20" y="798"/>
                    <a:pt x="24" y="727"/>
                    <a:pt x="56" y="666"/>
                  </a:cubicBezTo>
                  <a:cubicBezTo>
                    <a:pt x="97" y="587"/>
                    <a:pt x="177" y="546"/>
                    <a:pt x="217" y="528"/>
                  </a:cubicBezTo>
                  <a:cubicBezTo>
                    <a:pt x="162" y="602"/>
                    <a:pt x="125" y="687"/>
                    <a:pt x="114" y="776"/>
                  </a:cubicBezTo>
                  <a:cubicBezTo>
                    <a:pt x="120" y="777"/>
                    <a:pt x="120" y="777"/>
                    <a:pt x="120" y="777"/>
                  </a:cubicBezTo>
                  <a:cubicBezTo>
                    <a:pt x="138" y="693"/>
                    <a:pt x="177" y="615"/>
                    <a:pt x="231" y="549"/>
                  </a:cubicBezTo>
                  <a:cubicBezTo>
                    <a:pt x="244" y="635"/>
                    <a:pt x="230" y="709"/>
                    <a:pt x="189" y="7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0"/>
            <p:cNvSpPr>
              <a:spLocks noEditPoints="1"/>
            </p:cNvSpPr>
            <p:nvPr/>
          </p:nvSpPr>
          <p:spPr bwMode="auto">
            <a:xfrm>
              <a:off x="7876346" y="5562691"/>
              <a:ext cx="1803448" cy="553934"/>
            </a:xfrm>
            <a:custGeom>
              <a:avLst/>
              <a:gdLst>
                <a:gd name="T0" fmla="*/ 2569 w 2814"/>
                <a:gd name="T1" fmla="*/ 447 h 864"/>
                <a:gd name="T2" fmla="*/ 2514 w 2814"/>
                <a:gd name="T3" fmla="*/ 410 h 864"/>
                <a:gd name="T4" fmla="*/ 2419 w 2814"/>
                <a:gd name="T5" fmla="*/ 35 h 864"/>
                <a:gd name="T6" fmla="*/ 2166 w 2814"/>
                <a:gd name="T7" fmla="*/ 71 h 864"/>
                <a:gd name="T8" fmla="*/ 1561 w 2814"/>
                <a:gd name="T9" fmla="*/ 393 h 864"/>
                <a:gd name="T10" fmla="*/ 1610 w 2814"/>
                <a:gd name="T11" fmla="*/ 11 h 864"/>
                <a:gd name="T12" fmla="*/ 1451 w 2814"/>
                <a:gd name="T13" fmla="*/ 432 h 864"/>
                <a:gd name="T14" fmla="*/ 852 w 2814"/>
                <a:gd name="T15" fmla="*/ 618 h 864"/>
                <a:gd name="T16" fmla="*/ 989 w 2814"/>
                <a:gd name="T17" fmla="*/ 175 h 864"/>
                <a:gd name="T18" fmla="*/ 809 w 2814"/>
                <a:gd name="T19" fmla="*/ 353 h 864"/>
                <a:gd name="T20" fmla="*/ 836 w 2814"/>
                <a:gd name="T21" fmla="*/ 620 h 864"/>
                <a:gd name="T22" fmla="*/ 184 w 2814"/>
                <a:gd name="T23" fmla="*/ 481 h 864"/>
                <a:gd name="T24" fmla="*/ 258 w 2814"/>
                <a:gd name="T25" fmla="*/ 487 h 864"/>
                <a:gd name="T26" fmla="*/ 576 w 2814"/>
                <a:gd name="T27" fmla="*/ 231 h 864"/>
                <a:gd name="T28" fmla="*/ 320 w 2814"/>
                <a:gd name="T29" fmla="*/ 247 h 864"/>
                <a:gd name="T30" fmla="*/ 175 w 2814"/>
                <a:gd name="T31" fmla="*/ 475 h 864"/>
                <a:gd name="T32" fmla="*/ 0 w 2814"/>
                <a:gd name="T33" fmla="*/ 341 h 864"/>
                <a:gd name="T34" fmla="*/ 682 w 2814"/>
                <a:gd name="T35" fmla="*/ 676 h 864"/>
                <a:gd name="T36" fmla="*/ 1434 w 2814"/>
                <a:gd name="T37" fmla="*/ 500 h 864"/>
                <a:gd name="T38" fmla="*/ 2495 w 2814"/>
                <a:gd name="T39" fmla="*/ 435 h 864"/>
                <a:gd name="T40" fmla="*/ 2757 w 2814"/>
                <a:gd name="T41" fmla="*/ 862 h 864"/>
                <a:gd name="T42" fmla="*/ 2784 w 2814"/>
                <a:gd name="T43" fmla="*/ 854 h 864"/>
                <a:gd name="T44" fmla="*/ 838 w 2814"/>
                <a:gd name="T45" fmla="*/ 362 h 864"/>
                <a:gd name="T46" fmla="*/ 1003 w 2814"/>
                <a:gd name="T47" fmla="*/ 388 h 864"/>
                <a:gd name="T48" fmla="*/ 901 w 2814"/>
                <a:gd name="T49" fmla="*/ 463 h 864"/>
                <a:gd name="T50" fmla="*/ 887 w 2814"/>
                <a:gd name="T51" fmla="*/ 458 h 864"/>
                <a:gd name="T52" fmla="*/ 851 w 2814"/>
                <a:gd name="T53" fmla="*/ 584 h 864"/>
                <a:gd name="T54" fmla="*/ 336 w 2814"/>
                <a:gd name="T55" fmla="*/ 272 h 864"/>
                <a:gd name="T56" fmla="*/ 450 w 2814"/>
                <a:gd name="T57" fmla="*/ 394 h 864"/>
                <a:gd name="T58" fmla="*/ 329 w 2814"/>
                <a:gd name="T59" fmla="*/ 382 h 864"/>
                <a:gd name="T60" fmla="*/ 321 w 2814"/>
                <a:gd name="T61" fmla="*/ 370 h 864"/>
                <a:gd name="T62" fmla="*/ 210 w 2814"/>
                <a:gd name="T63" fmla="*/ 455 h 864"/>
                <a:gd name="T64" fmla="*/ 2185 w 2814"/>
                <a:gd name="T65" fmla="*/ 93 h 864"/>
                <a:gd name="T66" fmla="*/ 2389 w 2814"/>
                <a:gd name="T67" fmla="*/ 38 h 864"/>
                <a:gd name="T68" fmla="*/ 2104 w 2814"/>
                <a:gd name="T69" fmla="*/ 288 h 864"/>
                <a:gd name="T70" fmla="*/ 2182 w 2814"/>
                <a:gd name="T71" fmla="*/ 218 h 864"/>
                <a:gd name="T72" fmla="*/ 2173 w 2814"/>
                <a:gd name="T73" fmla="*/ 207 h 864"/>
                <a:gd name="T74" fmla="*/ 2185 w 2814"/>
                <a:gd name="T75" fmla="*/ 93 h 864"/>
                <a:gd name="T76" fmla="*/ 1610 w 2814"/>
                <a:gd name="T77" fmla="*/ 44 h 864"/>
                <a:gd name="T78" fmla="*/ 1493 w 2814"/>
                <a:gd name="T79" fmla="*/ 410 h 864"/>
                <a:gd name="T80" fmla="*/ 1569 w 2814"/>
                <a:gd name="T81" fmla="*/ 163 h 864"/>
                <a:gd name="T82" fmla="*/ 1486 w 2814"/>
                <a:gd name="T83" fmla="*/ 415 h 864"/>
                <a:gd name="T84" fmla="*/ 1464 w 2814"/>
                <a:gd name="T85" fmla="*/ 198 h 864"/>
                <a:gd name="T86" fmla="*/ 2615 w 2814"/>
                <a:gd name="T87" fmla="*/ 725 h 864"/>
                <a:gd name="T88" fmla="*/ 2708 w 2814"/>
                <a:gd name="T89" fmla="*/ 729 h 864"/>
                <a:gd name="T90" fmla="*/ 2595 w 2814"/>
                <a:gd name="T91" fmla="*/ 488 h 864"/>
                <a:gd name="T92" fmla="*/ 2760 w 2814"/>
                <a:gd name="T93" fmla="*/ 83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4" h="864">
                  <a:moveTo>
                    <a:pt x="2773" y="607"/>
                  </a:moveTo>
                  <a:cubicBezTo>
                    <a:pt x="2710" y="488"/>
                    <a:pt x="2574" y="448"/>
                    <a:pt x="2569" y="447"/>
                  </a:cubicBezTo>
                  <a:cubicBezTo>
                    <a:pt x="2554" y="442"/>
                    <a:pt x="2554" y="442"/>
                    <a:pt x="2554" y="442"/>
                  </a:cubicBezTo>
                  <a:cubicBezTo>
                    <a:pt x="2541" y="432"/>
                    <a:pt x="2527" y="421"/>
                    <a:pt x="2514" y="410"/>
                  </a:cubicBezTo>
                  <a:cubicBezTo>
                    <a:pt x="2428" y="346"/>
                    <a:pt x="2325" y="310"/>
                    <a:pt x="2220" y="296"/>
                  </a:cubicBezTo>
                  <a:cubicBezTo>
                    <a:pt x="2403" y="229"/>
                    <a:pt x="2419" y="37"/>
                    <a:pt x="2419" y="35"/>
                  </a:cubicBezTo>
                  <a:cubicBezTo>
                    <a:pt x="2420" y="28"/>
                    <a:pt x="2420" y="12"/>
                    <a:pt x="2406" y="10"/>
                  </a:cubicBezTo>
                  <a:cubicBezTo>
                    <a:pt x="2309" y="0"/>
                    <a:pt x="2228" y="20"/>
                    <a:pt x="2166" y="71"/>
                  </a:cubicBezTo>
                  <a:cubicBezTo>
                    <a:pt x="2080" y="142"/>
                    <a:pt x="2057" y="252"/>
                    <a:pt x="2051" y="290"/>
                  </a:cubicBezTo>
                  <a:cubicBezTo>
                    <a:pt x="1884" y="297"/>
                    <a:pt x="1720" y="340"/>
                    <a:pt x="1561" y="393"/>
                  </a:cubicBezTo>
                  <a:cubicBezTo>
                    <a:pt x="1738" y="232"/>
                    <a:pt x="1635" y="28"/>
                    <a:pt x="1634" y="25"/>
                  </a:cubicBezTo>
                  <a:cubicBezTo>
                    <a:pt x="1631" y="20"/>
                    <a:pt x="1623" y="6"/>
                    <a:pt x="1610" y="11"/>
                  </a:cubicBezTo>
                  <a:cubicBezTo>
                    <a:pt x="1521" y="53"/>
                    <a:pt x="1463" y="113"/>
                    <a:pt x="1437" y="188"/>
                  </a:cubicBezTo>
                  <a:cubicBezTo>
                    <a:pt x="1401" y="291"/>
                    <a:pt x="1435" y="393"/>
                    <a:pt x="1451" y="432"/>
                  </a:cubicBezTo>
                  <a:cubicBezTo>
                    <a:pt x="1439" y="436"/>
                    <a:pt x="1426" y="440"/>
                    <a:pt x="1414" y="445"/>
                  </a:cubicBezTo>
                  <a:cubicBezTo>
                    <a:pt x="1231" y="514"/>
                    <a:pt x="1045" y="589"/>
                    <a:pt x="852" y="618"/>
                  </a:cubicBezTo>
                  <a:cubicBezTo>
                    <a:pt x="1081" y="486"/>
                    <a:pt x="1054" y="281"/>
                    <a:pt x="1007" y="191"/>
                  </a:cubicBezTo>
                  <a:cubicBezTo>
                    <a:pt x="1004" y="185"/>
                    <a:pt x="999" y="175"/>
                    <a:pt x="989" y="175"/>
                  </a:cubicBezTo>
                  <a:cubicBezTo>
                    <a:pt x="988" y="175"/>
                    <a:pt x="985" y="175"/>
                    <a:pt x="983" y="177"/>
                  </a:cubicBezTo>
                  <a:cubicBezTo>
                    <a:pt x="894" y="218"/>
                    <a:pt x="836" y="277"/>
                    <a:pt x="809" y="353"/>
                  </a:cubicBezTo>
                  <a:cubicBezTo>
                    <a:pt x="766" y="480"/>
                    <a:pt x="828" y="607"/>
                    <a:pt x="831" y="612"/>
                  </a:cubicBezTo>
                  <a:cubicBezTo>
                    <a:pt x="836" y="620"/>
                    <a:pt x="836" y="620"/>
                    <a:pt x="836" y="620"/>
                  </a:cubicBezTo>
                  <a:cubicBezTo>
                    <a:pt x="785" y="627"/>
                    <a:pt x="734" y="631"/>
                    <a:pt x="682" y="631"/>
                  </a:cubicBezTo>
                  <a:cubicBezTo>
                    <a:pt x="507" y="628"/>
                    <a:pt x="333" y="574"/>
                    <a:pt x="184" y="481"/>
                  </a:cubicBezTo>
                  <a:cubicBezTo>
                    <a:pt x="190" y="482"/>
                    <a:pt x="190" y="482"/>
                    <a:pt x="190" y="482"/>
                  </a:cubicBezTo>
                  <a:cubicBezTo>
                    <a:pt x="214" y="485"/>
                    <a:pt x="237" y="487"/>
                    <a:pt x="258" y="487"/>
                  </a:cubicBezTo>
                  <a:cubicBezTo>
                    <a:pt x="470" y="487"/>
                    <a:pt x="558" y="332"/>
                    <a:pt x="575" y="241"/>
                  </a:cubicBezTo>
                  <a:cubicBezTo>
                    <a:pt x="576" y="239"/>
                    <a:pt x="576" y="235"/>
                    <a:pt x="576" y="231"/>
                  </a:cubicBezTo>
                  <a:cubicBezTo>
                    <a:pt x="576" y="225"/>
                    <a:pt x="574" y="217"/>
                    <a:pt x="565" y="215"/>
                  </a:cubicBezTo>
                  <a:cubicBezTo>
                    <a:pt x="469" y="193"/>
                    <a:pt x="387" y="203"/>
                    <a:pt x="320" y="247"/>
                  </a:cubicBezTo>
                  <a:cubicBezTo>
                    <a:pt x="207" y="321"/>
                    <a:pt x="179" y="459"/>
                    <a:pt x="177" y="465"/>
                  </a:cubicBezTo>
                  <a:cubicBezTo>
                    <a:pt x="175" y="475"/>
                    <a:pt x="175" y="475"/>
                    <a:pt x="175" y="475"/>
                  </a:cubicBezTo>
                  <a:cubicBezTo>
                    <a:pt x="113" y="436"/>
                    <a:pt x="55" y="390"/>
                    <a:pt x="4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80" y="441"/>
                    <a:pt x="186" y="520"/>
                    <a:pt x="302" y="579"/>
                  </a:cubicBezTo>
                  <a:cubicBezTo>
                    <a:pt x="420" y="636"/>
                    <a:pt x="549" y="670"/>
                    <a:pt x="682" y="676"/>
                  </a:cubicBezTo>
                  <a:cubicBezTo>
                    <a:pt x="815" y="684"/>
                    <a:pt x="946" y="658"/>
                    <a:pt x="1071" y="624"/>
                  </a:cubicBezTo>
                  <a:cubicBezTo>
                    <a:pt x="1196" y="589"/>
                    <a:pt x="1316" y="543"/>
                    <a:pt x="1434" y="500"/>
                  </a:cubicBezTo>
                  <a:cubicBezTo>
                    <a:pt x="1668" y="408"/>
                    <a:pt x="1909" y="331"/>
                    <a:pt x="2153" y="335"/>
                  </a:cubicBezTo>
                  <a:cubicBezTo>
                    <a:pt x="2274" y="337"/>
                    <a:pt x="2396" y="366"/>
                    <a:pt x="2495" y="435"/>
                  </a:cubicBezTo>
                  <a:cubicBezTo>
                    <a:pt x="2513" y="447"/>
                    <a:pt x="2530" y="460"/>
                    <a:pt x="2547" y="475"/>
                  </a:cubicBezTo>
                  <a:cubicBezTo>
                    <a:pt x="2498" y="720"/>
                    <a:pt x="2662" y="836"/>
                    <a:pt x="2757" y="862"/>
                  </a:cubicBezTo>
                  <a:cubicBezTo>
                    <a:pt x="2760" y="863"/>
                    <a:pt x="2765" y="864"/>
                    <a:pt x="2770" y="864"/>
                  </a:cubicBezTo>
                  <a:cubicBezTo>
                    <a:pt x="2775" y="864"/>
                    <a:pt x="2781" y="862"/>
                    <a:pt x="2784" y="854"/>
                  </a:cubicBezTo>
                  <a:cubicBezTo>
                    <a:pt x="2814" y="761"/>
                    <a:pt x="2811" y="678"/>
                    <a:pt x="2773" y="607"/>
                  </a:cubicBezTo>
                  <a:close/>
                  <a:moveTo>
                    <a:pt x="838" y="362"/>
                  </a:moveTo>
                  <a:cubicBezTo>
                    <a:pt x="860" y="298"/>
                    <a:pt x="908" y="246"/>
                    <a:pt x="983" y="209"/>
                  </a:cubicBezTo>
                  <a:cubicBezTo>
                    <a:pt x="995" y="235"/>
                    <a:pt x="1021" y="306"/>
                    <a:pt x="1003" y="388"/>
                  </a:cubicBezTo>
                  <a:cubicBezTo>
                    <a:pt x="987" y="464"/>
                    <a:pt x="938" y="528"/>
                    <a:pt x="859" y="580"/>
                  </a:cubicBezTo>
                  <a:cubicBezTo>
                    <a:pt x="874" y="541"/>
                    <a:pt x="888" y="502"/>
                    <a:pt x="901" y="463"/>
                  </a:cubicBezTo>
                  <a:cubicBezTo>
                    <a:pt x="915" y="416"/>
                    <a:pt x="930" y="370"/>
                    <a:pt x="939" y="322"/>
                  </a:cubicBezTo>
                  <a:cubicBezTo>
                    <a:pt x="918" y="366"/>
                    <a:pt x="903" y="412"/>
                    <a:pt x="887" y="458"/>
                  </a:cubicBezTo>
                  <a:cubicBezTo>
                    <a:pt x="875" y="499"/>
                    <a:pt x="863" y="540"/>
                    <a:pt x="854" y="582"/>
                  </a:cubicBezTo>
                  <a:cubicBezTo>
                    <a:pt x="853" y="583"/>
                    <a:pt x="852" y="584"/>
                    <a:pt x="851" y="584"/>
                  </a:cubicBezTo>
                  <a:cubicBezTo>
                    <a:pt x="836" y="549"/>
                    <a:pt x="805" y="454"/>
                    <a:pt x="838" y="362"/>
                  </a:cubicBezTo>
                  <a:close/>
                  <a:moveTo>
                    <a:pt x="336" y="272"/>
                  </a:moveTo>
                  <a:cubicBezTo>
                    <a:pt x="393" y="235"/>
                    <a:pt x="463" y="225"/>
                    <a:pt x="545" y="240"/>
                  </a:cubicBezTo>
                  <a:cubicBezTo>
                    <a:pt x="539" y="269"/>
                    <a:pt x="515" y="341"/>
                    <a:pt x="450" y="394"/>
                  </a:cubicBezTo>
                  <a:cubicBezTo>
                    <a:pt x="390" y="445"/>
                    <a:pt x="312" y="465"/>
                    <a:pt x="215" y="455"/>
                  </a:cubicBezTo>
                  <a:cubicBezTo>
                    <a:pt x="254" y="433"/>
                    <a:pt x="292" y="408"/>
                    <a:pt x="329" y="382"/>
                  </a:cubicBezTo>
                  <a:cubicBezTo>
                    <a:pt x="368" y="354"/>
                    <a:pt x="408" y="325"/>
                    <a:pt x="444" y="292"/>
                  </a:cubicBezTo>
                  <a:cubicBezTo>
                    <a:pt x="401" y="315"/>
                    <a:pt x="361" y="343"/>
                    <a:pt x="321" y="370"/>
                  </a:cubicBezTo>
                  <a:cubicBezTo>
                    <a:pt x="284" y="397"/>
                    <a:pt x="247" y="424"/>
                    <a:pt x="213" y="455"/>
                  </a:cubicBezTo>
                  <a:cubicBezTo>
                    <a:pt x="210" y="455"/>
                    <a:pt x="210" y="455"/>
                    <a:pt x="210" y="455"/>
                  </a:cubicBezTo>
                  <a:cubicBezTo>
                    <a:pt x="220" y="418"/>
                    <a:pt x="254" y="325"/>
                    <a:pt x="336" y="272"/>
                  </a:cubicBezTo>
                  <a:close/>
                  <a:moveTo>
                    <a:pt x="2185" y="93"/>
                  </a:moveTo>
                  <a:cubicBezTo>
                    <a:pt x="2231" y="56"/>
                    <a:pt x="2288" y="37"/>
                    <a:pt x="2357" y="37"/>
                  </a:cubicBezTo>
                  <a:cubicBezTo>
                    <a:pt x="2367" y="37"/>
                    <a:pt x="2378" y="37"/>
                    <a:pt x="2389" y="38"/>
                  </a:cubicBezTo>
                  <a:cubicBezTo>
                    <a:pt x="2386" y="66"/>
                    <a:pt x="2371" y="141"/>
                    <a:pt x="2313" y="202"/>
                  </a:cubicBezTo>
                  <a:cubicBezTo>
                    <a:pt x="2262" y="255"/>
                    <a:pt x="2192" y="284"/>
                    <a:pt x="2104" y="288"/>
                  </a:cubicBezTo>
                  <a:cubicBezTo>
                    <a:pt x="2097" y="289"/>
                    <a:pt x="2093" y="290"/>
                    <a:pt x="2088" y="289"/>
                  </a:cubicBezTo>
                  <a:cubicBezTo>
                    <a:pt x="2119" y="267"/>
                    <a:pt x="2151" y="243"/>
                    <a:pt x="2182" y="218"/>
                  </a:cubicBezTo>
                  <a:cubicBezTo>
                    <a:pt x="2219" y="187"/>
                    <a:pt x="2257" y="156"/>
                    <a:pt x="2291" y="121"/>
                  </a:cubicBezTo>
                  <a:cubicBezTo>
                    <a:pt x="2249" y="147"/>
                    <a:pt x="2211" y="177"/>
                    <a:pt x="2173" y="207"/>
                  </a:cubicBezTo>
                  <a:cubicBezTo>
                    <a:pt x="2142" y="233"/>
                    <a:pt x="2111" y="259"/>
                    <a:pt x="2081" y="288"/>
                  </a:cubicBezTo>
                  <a:cubicBezTo>
                    <a:pt x="2088" y="249"/>
                    <a:pt x="2111" y="154"/>
                    <a:pt x="2185" y="93"/>
                  </a:cubicBezTo>
                  <a:close/>
                  <a:moveTo>
                    <a:pt x="1464" y="198"/>
                  </a:moveTo>
                  <a:cubicBezTo>
                    <a:pt x="1487" y="133"/>
                    <a:pt x="1536" y="82"/>
                    <a:pt x="1610" y="44"/>
                  </a:cubicBezTo>
                  <a:cubicBezTo>
                    <a:pt x="1623" y="70"/>
                    <a:pt x="1648" y="141"/>
                    <a:pt x="1630" y="223"/>
                  </a:cubicBezTo>
                  <a:cubicBezTo>
                    <a:pt x="1615" y="297"/>
                    <a:pt x="1569" y="359"/>
                    <a:pt x="1493" y="410"/>
                  </a:cubicBezTo>
                  <a:cubicBezTo>
                    <a:pt x="1506" y="376"/>
                    <a:pt x="1519" y="340"/>
                    <a:pt x="1531" y="304"/>
                  </a:cubicBezTo>
                  <a:cubicBezTo>
                    <a:pt x="1545" y="258"/>
                    <a:pt x="1560" y="211"/>
                    <a:pt x="1569" y="163"/>
                  </a:cubicBezTo>
                  <a:cubicBezTo>
                    <a:pt x="1548" y="208"/>
                    <a:pt x="1533" y="254"/>
                    <a:pt x="1517" y="300"/>
                  </a:cubicBezTo>
                  <a:cubicBezTo>
                    <a:pt x="1506" y="338"/>
                    <a:pt x="1494" y="376"/>
                    <a:pt x="1486" y="415"/>
                  </a:cubicBezTo>
                  <a:cubicBezTo>
                    <a:pt x="1483" y="417"/>
                    <a:pt x="1480" y="418"/>
                    <a:pt x="1478" y="420"/>
                  </a:cubicBezTo>
                  <a:cubicBezTo>
                    <a:pt x="1464" y="384"/>
                    <a:pt x="1433" y="290"/>
                    <a:pt x="1464" y="198"/>
                  </a:cubicBezTo>
                  <a:close/>
                  <a:moveTo>
                    <a:pt x="2760" y="833"/>
                  </a:moveTo>
                  <a:cubicBezTo>
                    <a:pt x="2733" y="824"/>
                    <a:pt x="2663" y="793"/>
                    <a:pt x="2615" y="725"/>
                  </a:cubicBezTo>
                  <a:cubicBezTo>
                    <a:pt x="2572" y="664"/>
                    <a:pt x="2558" y="588"/>
                    <a:pt x="2573" y="499"/>
                  </a:cubicBezTo>
                  <a:cubicBezTo>
                    <a:pt x="2634" y="562"/>
                    <a:pt x="2681" y="642"/>
                    <a:pt x="2708" y="729"/>
                  </a:cubicBezTo>
                  <a:cubicBezTo>
                    <a:pt x="2714" y="728"/>
                    <a:pt x="2714" y="728"/>
                    <a:pt x="2714" y="728"/>
                  </a:cubicBezTo>
                  <a:cubicBezTo>
                    <a:pt x="2695" y="640"/>
                    <a:pt x="2653" y="556"/>
                    <a:pt x="2595" y="488"/>
                  </a:cubicBezTo>
                  <a:cubicBezTo>
                    <a:pt x="2637" y="507"/>
                    <a:pt x="2708" y="548"/>
                    <a:pt x="2747" y="621"/>
                  </a:cubicBezTo>
                  <a:cubicBezTo>
                    <a:pt x="2779" y="682"/>
                    <a:pt x="2784" y="752"/>
                    <a:pt x="2760" y="8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1"/>
            <p:cNvSpPr/>
            <p:nvPr/>
          </p:nvSpPr>
          <p:spPr bwMode="auto">
            <a:xfrm>
              <a:off x="5873077" y="5784012"/>
              <a:ext cx="3662542" cy="701903"/>
            </a:xfrm>
            <a:custGeom>
              <a:avLst/>
              <a:gdLst>
                <a:gd name="T0" fmla="*/ 5057 w 5714"/>
                <a:gd name="T1" fmla="*/ 232 h 1095"/>
                <a:gd name="T2" fmla="*/ 4439 w 5714"/>
                <a:gd name="T3" fmla="*/ 398 h 1095"/>
                <a:gd name="T4" fmla="*/ 3206 w 5714"/>
                <a:gd name="T5" fmla="*/ 373 h 1095"/>
                <a:gd name="T6" fmla="*/ 3014 w 5714"/>
                <a:gd name="T7" fmla="*/ 3 h 1095"/>
                <a:gd name="T8" fmla="*/ 2857 w 5714"/>
                <a:gd name="T9" fmla="*/ 159 h 1095"/>
                <a:gd name="T10" fmla="*/ 2701 w 5714"/>
                <a:gd name="T11" fmla="*/ 3 h 1095"/>
                <a:gd name="T12" fmla="*/ 2509 w 5714"/>
                <a:gd name="T13" fmla="*/ 373 h 1095"/>
                <a:gd name="T14" fmla="*/ 1276 w 5714"/>
                <a:gd name="T15" fmla="*/ 398 h 1095"/>
                <a:gd name="T16" fmla="*/ 658 w 5714"/>
                <a:gd name="T17" fmla="*/ 232 h 1095"/>
                <a:gd name="T18" fmla="*/ 71 w 5714"/>
                <a:gd name="T19" fmla="*/ 427 h 1095"/>
                <a:gd name="T20" fmla="*/ 230 w 5714"/>
                <a:gd name="T21" fmla="*/ 1003 h 1095"/>
                <a:gd name="T22" fmla="*/ 858 w 5714"/>
                <a:gd name="T23" fmla="*/ 990 h 1095"/>
                <a:gd name="T24" fmla="*/ 817 w 5714"/>
                <a:gd name="T25" fmla="*/ 566 h 1095"/>
                <a:gd name="T26" fmla="*/ 662 w 5714"/>
                <a:gd name="T27" fmla="*/ 586 h 1095"/>
                <a:gd name="T28" fmla="*/ 828 w 5714"/>
                <a:gd name="T29" fmla="*/ 956 h 1095"/>
                <a:gd name="T30" fmla="*/ 256 w 5714"/>
                <a:gd name="T31" fmla="*/ 963 h 1095"/>
                <a:gd name="T32" fmla="*/ 37 w 5714"/>
                <a:gd name="T33" fmla="*/ 582 h 1095"/>
                <a:gd name="T34" fmla="*/ 342 w 5714"/>
                <a:gd name="T35" fmla="*/ 269 h 1095"/>
                <a:gd name="T36" fmla="*/ 958 w 5714"/>
                <a:gd name="T37" fmla="*/ 344 h 1095"/>
                <a:gd name="T38" fmla="*/ 1897 w 5714"/>
                <a:gd name="T39" fmla="*/ 551 h 1095"/>
                <a:gd name="T40" fmla="*/ 2801 w 5714"/>
                <a:gd name="T41" fmla="*/ 243 h 1095"/>
                <a:gd name="T42" fmla="*/ 2914 w 5714"/>
                <a:gd name="T43" fmla="*/ 243 h 1095"/>
                <a:gd name="T44" fmla="*/ 3818 w 5714"/>
                <a:gd name="T45" fmla="*/ 551 h 1095"/>
                <a:gd name="T46" fmla="*/ 4756 w 5714"/>
                <a:gd name="T47" fmla="*/ 344 h 1095"/>
                <a:gd name="T48" fmla="*/ 5373 w 5714"/>
                <a:gd name="T49" fmla="*/ 269 h 1095"/>
                <a:gd name="T50" fmla="*/ 5677 w 5714"/>
                <a:gd name="T51" fmla="*/ 582 h 1095"/>
                <a:gd name="T52" fmla="*/ 5459 w 5714"/>
                <a:gd name="T53" fmla="*/ 963 h 1095"/>
                <a:gd name="T54" fmla="*/ 4887 w 5714"/>
                <a:gd name="T55" fmla="*/ 956 h 1095"/>
                <a:gd name="T56" fmla="*/ 5053 w 5714"/>
                <a:gd name="T57" fmla="*/ 586 h 1095"/>
                <a:gd name="T58" fmla="*/ 4897 w 5714"/>
                <a:gd name="T59" fmla="*/ 566 h 1095"/>
                <a:gd name="T60" fmla="*/ 4857 w 5714"/>
                <a:gd name="T61" fmla="*/ 990 h 1095"/>
                <a:gd name="T62" fmla="*/ 5485 w 5714"/>
                <a:gd name="T63" fmla="*/ 1003 h 1095"/>
                <a:gd name="T64" fmla="*/ 5643 w 5714"/>
                <a:gd name="T65" fmla="*/ 427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4" h="1095">
                  <a:moveTo>
                    <a:pt x="5378" y="249"/>
                  </a:moveTo>
                  <a:cubicBezTo>
                    <a:pt x="5273" y="221"/>
                    <a:pt x="5163" y="219"/>
                    <a:pt x="5057" y="232"/>
                  </a:cubicBezTo>
                  <a:cubicBezTo>
                    <a:pt x="4950" y="244"/>
                    <a:pt x="4844" y="269"/>
                    <a:pt x="4742" y="301"/>
                  </a:cubicBezTo>
                  <a:cubicBezTo>
                    <a:pt x="4639" y="334"/>
                    <a:pt x="4541" y="370"/>
                    <a:pt x="4439" y="398"/>
                  </a:cubicBezTo>
                  <a:cubicBezTo>
                    <a:pt x="4236" y="455"/>
                    <a:pt x="4027" y="489"/>
                    <a:pt x="3818" y="490"/>
                  </a:cubicBezTo>
                  <a:cubicBezTo>
                    <a:pt x="3609" y="490"/>
                    <a:pt x="3399" y="455"/>
                    <a:pt x="3206" y="373"/>
                  </a:cubicBezTo>
                  <a:cubicBezTo>
                    <a:pt x="3087" y="324"/>
                    <a:pt x="2974" y="257"/>
                    <a:pt x="2875" y="174"/>
                  </a:cubicBezTo>
                  <a:cubicBezTo>
                    <a:pt x="2927" y="122"/>
                    <a:pt x="2973" y="64"/>
                    <a:pt x="3014" y="3"/>
                  </a:cubicBezTo>
                  <a:cubicBezTo>
                    <a:pt x="3009" y="0"/>
                    <a:pt x="3009" y="0"/>
                    <a:pt x="3009" y="0"/>
                  </a:cubicBezTo>
                  <a:cubicBezTo>
                    <a:pt x="2964" y="58"/>
                    <a:pt x="2912" y="111"/>
                    <a:pt x="2857" y="159"/>
                  </a:cubicBezTo>
                  <a:cubicBezTo>
                    <a:pt x="2802" y="111"/>
                    <a:pt x="2751" y="58"/>
                    <a:pt x="2706" y="0"/>
                  </a:cubicBezTo>
                  <a:cubicBezTo>
                    <a:pt x="2701" y="3"/>
                    <a:pt x="2701" y="3"/>
                    <a:pt x="2701" y="3"/>
                  </a:cubicBezTo>
                  <a:cubicBezTo>
                    <a:pt x="2741" y="64"/>
                    <a:pt x="2788" y="122"/>
                    <a:pt x="2840" y="174"/>
                  </a:cubicBezTo>
                  <a:cubicBezTo>
                    <a:pt x="2740" y="257"/>
                    <a:pt x="2628" y="324"/>
                    <a:pt x="2509" y="373"/>
                  </a:cubicBezTo>
                  <a:cubicBezTo>
                    <a:pt x="2315" y="455"/>
                    <a:pt x="2106" y="490"/>
                    <a:pt x="1897" y="490"/>
                  </a:cubicBezTo>
                  <a:cubicBezTo>
                    <a:pt x="1688" y="489"/>
                    <a:pt x="1479" y="455"/>
                    <a:pt x="1276" y="398"/>
                  </a:cubicBezTo>
                  <a:cubicBezTo>
                    <a:pt x="1174" y="370"/>
                    <a:pt x="1075" y="334"/>
                    <a:pt x="973" y="301"/>
                  </a:cubicBezTo>
                  <a:cubicBezTo>
                    <a:pt x="870" y="269"/>
                    <a:pt x="765" y="244"/>
                    <a:pt x="658" y="232"/>
                  </a:cubicBezTo>
                  <a:cubicBezTo>
                    <a:pt x="551" y="219"/>
                    <a:pt x="441" y="221"/>
                    <a:pt x="336" y="249"/>
                  </a:cubicBezTo>
                  <a:cubicBezTo>
                    <a:pt x="231" y="276"/>
                    <a:pt x="136" y="340"/>
                    <a:pt x="71" y="427"/>
                  </a:cubicBezTo>
                  <a:cubicBezTo>
                    <a:pt x="2" y="516"/>
                    <a:pt x="0" y="640"/>
                    <a:pt x="33" y="743"/>
                  </a:cubicBezTo>
                  <a:cubicBezTo>
                    <a:pt x="65" y="848"/>
                    <a:pt x="137" y="942"/>
                    <a:pt x="230" y="1003"/>
                  </a:cubicBezTo>
                  <a:cubicBezTo>
                    <a:pt x="324" y="1063"/>
                    <a:pt x="435" y="1095"/>
                    <a:pt x="546" y="1095"/>
                  </a:cubicBezTo>
                  <a:cubicBezTo>
                    <a:pt x="655" y="1095"/>
                    <a:pt x="771" y="1066"/>
                    <a:pt x="858" y="990"/>
                  </a:cubicBezTo>
                  <a:cubicBezTo>
                    <a:pt x="943" y="914"/>
                    <a:pt x="984" y="786"/>
                    <a:pt x="939" y="678"/>
                  </a:cubicBezTo>
                  <a:cubicBezTo>
                    <a:pt x="917" y="624"/>
                    <a:pt x="870" y="585"/>
                    <a:pt x="817" y="566"/>
                  </a:cubicBezTo>
                  <a:cubicBezTo>
                    <a:pt x="766" y="547"/>
                    <a:pt x="704" y="549"/>
                    <a:pt x="659" y="582"/>
                  </a:cubicBezTo>
                  <a:cubicBezTo>
                    <a:pt x="662" y="586"/>
                    <a:pt x="662" y="586"/>
                    <a:pt x="662" y="586"/>
                  </a:cubicBezTo>
                  <a:cubicBezTo>
                    <a:pt x="757" y="536"/>
                    <a:pt x="878" y="599"/>
                    <a:pt x="911" y="690"/>
                  </a:cubicBezTo>
                  <a:cubicBezTo>
                    <a:pt x="945" y="784"/>
                    <a:pt x="901" y="893"/>
                    <a:pt x="828" y="956"/>
                  </a:cubicBezTo>
                  <a:cubicBezTo>
                    <a:pt x="752" y="1021"/>
                    <a:pt x="647" y="1045"/>
                    <a:pt x="546" y="1043"/>
                  </a:cubicBezTo>
                  <a:cubicBezTo>
                    <a:pt x="444" y="1042"/>
                    <a:pt x="342" y="1016"/>
                    <a:pt x="256" y="963"/>
                  </a:cubicBezTo>
                  <a:cubicBezTo>
                    <a:pt x="168" y="911"/>
                    <a:pt x="99" y="830"/>
                    <a:pt x="63" y="733"/>
                  </a:cubicBezTo>
                  <a:cubicBezTo>
                    <a:pt x="45" y="685"/>
                    <a:pt x="36" y="633"/>
                    <a:pt x="37" y="582"/>
                  </a:cubicBezTo>
                  <a:cubicBezTo>
                    <a:pt x="41" y="531"/>
                    <a:pt x="56" y="480"/>
                    <a:pt x="87" y="439"/>
                  </a:cubicBezTo>
                  <a:cubicBezTo>
                    <a:pt x="147" y="352"/>
                    <a:pt x="240" y="294"/>
                    <a:pt x="342" y="269"/>
                  </a:cubicBezTo>
                  <a:cubicBezTo>
                    <a:pt x="443" y="242"/>
                    <a:pt x="550" y="248"/>
                    <a:pt x="654" y="263"/>
                  </a:cubicBezTo>
                  <a:cubicBezTo>
                    <a:pt x="758" y="280"/>
                    <a:pt x="859" y="310"/>
                    <a:pt x="958" y="344"/>
                  </a:cubicBezTo>
                  <a:cubicBezTo>
                    <a:pt x="1057" y="379"/>
                    <a:pt x="1157" y="421"/>
                    <a:pt x="1260" y="450"/>
                  </a:cubicBezTo>
                  <a:cubicBezTo>
                    <a:pt x="1466" y="512"/>
                    <a:pt x="1680" y="553"/>
                    <a:pt x="1897" y="551"/>
                  </a:cubicBezTo>
                  <a:cubicBezTo>
                    <a:pt x="2113" y="552"/>
                    <a:pt x="2331" y="507"/>
                    <a:pt x="2527" y="416"/>
                  </a:cubicBezTo>
                  <a:cubicBezTo>
                    <a:pt x="2625" y="370"/>
                    <a:pt x="2717" y="312"/>
                    <a:pt x="2801" y="243"/>
                  </a:cubicBezTo>
                  <a:cubicBezTo>
                    <a:pt x="2820" y="227"/>
                    <a:pt x="2839" y="210"/>
                    <a:pt x="2857" y="192"/>
                  </a:cubicBezTo>
                  <a:cubicBezTo>
                    <a:pt x="2876" y="210"/>
                    <a:pt x="2894" y="227"/>
                    <a:pt x="2914" y="243"/>
                  </a:cubicBezTo>
                  <a:cubicBezTo>
                    <a:pt x="2997" y="312"/>
                    <a:pt x="3089" y="370"/>
                    <a:pt x="3187" y="416"/>
                  </a:cubicBezTo>
                  <a:cubicBezTo>
                    <a:pt x="3383" y="507"/>
                    <a:pt x="3601" y="552"/>
                    <a:pt x="3818" y="551"/>
                  </a:cubicBezTo>
                  <a:cubicBezTo>
                    <a:pt x="4034" y="553"/>
                    <a:pt x="4249" y="512"/>
                    <a:pt x="4454" y="450"/>
                  </a:cubicBezTo>
                  <a:cubicBezTo>
                    <a:pt x="4557" y="421"/>
                    <a:pt x="4657" y="379"/>
                    <a:pt x="4756" y="344"/>
                  </a:cubicBezTo>
                  <a:cubicBezTo>
                    <a:pt x="4856" y="310"/>
                    <a:pt x="4957" y="280"/>
                    <a:pt x="5061" y="263"/>
                  </a:cubicBezTo>
                  <a:cubicBezTo>
                    <a:pt x="5164" y="248"/>
                    <a:pt x="5271" y="242"/>
                    <a:pt x="5373" y="269"/>
                  </a:cubicBezTo>
                  <a:cubicBezTo>
                    <a:pt x="5474" y="294"/>
                    <a:pt x="5568" y="352"/>
                    <a:pt x="5627" y="439"/>
                  </a:cubicBezTo>
                  <a:cubicBezTo>
                    <a:pt x="5659" y="480"/>
                    <a:pt x="5674" y="531"/>
                    <a:pt x="5677" y="582"/>
                  </a:cubicBezTo>
                  <a:cubicBezTo>
                    <a:pt x="5679" y="633"/>
                    <a:pt x="5670" y="685"/>
                    <a:pt x="5651" y="733"/>
                  </a:cubicBezTo>
                  <a:cubicBezTo>
                    <a:pt x="5616" y="830"/>
                    <a:pt x="5546" y="911"/>
                    <a:pt x="5459" y="963"/>
                  </a:cubicBezTo>
                  <a:cubicBezTo>
                    <a:pt x="5372" y="1016"/>
                    <a:pt x="5270" y="1042"/>
                    <a:pt x="5168" y="1043"/>
                  </a:cubicBezTo>
                  <a:cubicBezTo>
                    <a:pt x="5067" y="1045"/>
                    <a:pt x="4962" y="1021"/>
                    <a:pt x="4887" y="956"/>
                  </a:cubicBezTo>
                  <a:cubicBezTo>
                    <a:pt x="4813" y="893"/>
                    <a:pt x="4769" y="784"/>
                    <a:pt x="4804" y="690"/>
                  </a:cubicBezTo>
                  <a:cubicBezTo>
                    <a:pt x="4836" y="599"/>
                    <a:pt x="4958" y="536"/>
                    <a:pt x="5053" y="586"/>
                  </a:cubicBezTo>
                  <a:cubicBezTo>
                    <a:pt x="5056" y="582"/>
                    <a:pt x="5056" y="582"/>
                    <a:pt x="5056" y="582"/>
                  </a:cubicBezTo>
                  <a:cubicBezTo>
                    <a:pt x="5011" y="549"/>
                    <a:pt x="4949" y="547"/>
                    <a:pt x="4897" y="566"/>
                  </a:cubicBezTo>
                  <a:cubicBezTo>
                    <a:pt x="4845" y="585"/>
                    <a:pt x="4798" y="624"/>
                    <a:pt x="4775" y="678"/>
                  </a:cubicBezTo>
                  <a:cubicBezTo>
                    <a:pt x="4730" y="786"/>
                    <a:pt x="4772" y="914"/>
                    <a:pt x="4857" y="990"/>
                  </a:cubicBezTo>
                  <a:cubicBezTo>
                    <a:pt x="4943" y="1066"/>
                    <a:pt x="5059" y="1095"/>
                    <a:pt x="5169" y="1095"/>
                  </a:cubicBezTo>
                  <a:cubicBezTo>
                    <a:pt x="5280" y="1095"/>
                    <a:pt x="5391" y="1063"/>
                    <a:pt x="5485" y="1003"/>
                  </a:cubicBezTo>
                  <a:cubicBezTo>
                    <a:pt x="5578" y="942"/>
                    <a:pt x="5649" y="848"/>
                    <a:pt x="5681" y="743"/>
                  </a:cubicBezTo>
                  <a:cubicBezTo>
                    <a:pt x="5714" y="640"/>
                    <a:pt x="5712" y="516"/>
                    <a:pt x="5643" y="427"/>
                  </a:cubicBezTo>
                  <a:cubicBezTo>
                    <a:pt x="5579" y="340"/>
                    <a:pt x="5483" y="276"/>
                    <a:pt x="5378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rot="10800000">
            <a:off x="4205265" y="4659611"/>
            <a:ext cx="3952156" cy="1211573"/>
            <a:chOff x="5727638" y="5274342"/>
            <a:chExt cx="3952156" cy="1211573"/>
          </a:xfr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57668A"/>
              </a:gs>
            </a:gsLst>
            <a:lin ang="16200000" scaled="1"/>
            <a:tileRect/>
          </a:gradFill>
        </p:grpSpPr>
        <p:sp>
          <p:nvSpPr>
            <p:cNvPr id="44" name="Freeform 108"/>
            <p:cNvSpPr>
              <a:spLocks noEditPoints="1"/>
            </p:cNvSpPr>
            <p:nvPr/>
          </p:nvSpPr>
          <p:spPr bwMode="auto">
            <a:xfrm>
              <a:off x="7390705" y="5274342"/>
              <a:ext cx="619698" cy="456553"/>
            </a:xfrm>
            <a:custGeom>
              <a:avLst/>
              <a:gdLst>
                <a:gd name="T0" fmla="*/ 479 w 967"/>
                <a:gd name="T1" fmla="*/ 711 h 711"/>
                <a:gd name="T2" fmla="*/ 489 w 967"/>
                <a:gd name="T3" fmla="*/ 711 h 711"/>
                <a:gd name="T4" fmla="*/ 966 w 967"/>
                <a:gd name="T5" fmla="*/ 276 h 711"/>
                <a:gd name="T6" fmla="*/ 967 w 967"/>
                <a:gd name="T7" fmla="*/ 260 h 711"/>
                <a:gd name="T8" fmla="*/ 951 w 967"/>
                <a:gd name="T9" fmla="*/ 260 h 711"/>
                <a:gd name="T10" fmla="*/ 618 w 967"/>
                <a:gd name="T11" fmla="*/ 375 h 711"/>
                <a:gd name="T12" fmla="*/ 487 w 967"/>
                <a:gd name="T13" fmla="*/ 13 h 711"/>
                <a:gd name="T14" fmla="*/ 477 w 967"/>
                <a:gd name="T15" fmla="*/ 0 h 711"/>
                <a:gd name="T16" fmla="*/ 466 w 967"/>
                <a:gd name="T17" fmla="*/ 11 h 711"/>
                <a:gd name="T18" fmla="*/ 349 w 967"/>
                <a:gd name="T19" fmla="*/ 374 h 711"/>
                <a:gd name="T20" fmla="*/ 16 w 967"/>
                <a:gd name="T21" fmla="*/ 260 h 711"/>
                <a:gd name="T22" fmla="*/ 0 w 967"/>
                <a:gd name="T23" fmla="*/ 260 h 711"/>
                <a:gd name="T24" fmla="*/ 1 w 967"/>
                <a:gd name="T25" fmla="*/ 276 h 711"/>
                <a:gd name="T26" fmla="*/ 479 w 967"/>
                <a:gd name="T27" fmla="*/ 711 h 711"/>
                <a:gd name="T28" fmla="*/ 501 w 967"/>
                <a:gd name="T29" fmla="*/ 681 h 711"/>
                <a:gd name="T30" fmla="*/ 501 w 967"/>
                <a:gd name="T31" fmla="*/ 670 h 711"/>
                <a:gd name="T32" fmla="*/ 623 w 967"/>
                <a:gd name="T33" fmla="*/ 566 h 711"/>
                <a:gd name="T34" fmla="*/ 749 w 967"/>
                <a:gd name="T35" fmla="*/ 434 h 711"/>
                <a:gd name="T36" fmla="*/ 502 w 967"/>
                <a:gd name="T37" fmla="*/ 665 h 711"/>
                <a:gd name="T38" fmla="*/ 508 w 967"/>
                <a:gd name="T39" fmla="*/ 627 h 711"/>
                <a:gd name="T40" fmla="*/ 532 w 967"/>
                <a:gd name="T41" fmla="*/ 546 h 711"/>
                <a:gd name="T42" fmla="*/ 562 w 967"/>
                <a:gd name="T43" fmla="*/ 487 h 711"/>
                <a:gd name="T44" fmla="*/ 597 w 967"/>
                <a:gd name="T45" fmla="*/ 438 h 711"/>
                <a:gd name="T46" fmla="*/ 611 w 967"/>
                <a:gd name="T47" fmla="*/ 422 h 711"/>
                <a:gd name="T48" fmla="*/ 935 w 967"/>
                <a:gd name="T49" fmla="*/ 290 h 711"/>
                <a:gd name="T50" fmla="*/ 501 w 967"/>
                <a:gd name="T51" fmla="*/ 681 h 711"/>
                <a:gd name="T52" fmla="*/ 371 w 967"/>
                <a:gd name="T53" fmla="*/ 438 h 711"/>
                <a:gd name="T54" fmla="*/ 460 w 967"/>
                <a:gd name="T55" fmla="*/ 625 h 711"/>
                <a:gd name="T56" fmla="*/ 466 w 967"/>
                <a:gd name="T57" fmla="*/ 665 h 711"/>
                <a:gd name="T58" fmla="*/ 219 w 967"/>
                <a:gd name="T59" fmla="*/ 434 h 711"/>
                <a:gd name="T60" fmla="*/ 344 w 967"/>
                <a:gd name="T61" fmla="*/ 566 h 711"/>
                <a:gd name="T62" fmla="*/ 466 w 967"/>
                <a:gd name="T63" fmla="*/ 670 h 711"/>
                <a:gd name="T64" fmla="*/ 467 w 967"/>
                <a:gd name="T65" fmla="*/ 681 h 711"/>
                <a:gd name="T66" fmla="*/ 32 w 967"/>
                <a:gd name="T67" fmla="*/ 290 h 711"/>
                <a:gd name="T68" fmla="*/ 359 w 967"/>
                <a:gd name="T69" fmla="*/ 425 h 711"/>
                <a:gd name="T70" fmla="*/ 371 w 967"/>
                <a:gd name="T71" fmla="*/ 438 h 711"/>
                <a:gd name="T72" fmla="*/ 475 w 967"/>
                <a:gd name="T73" fmla="*/ 44 h 711"/>
                <a:gd name="T74" fmla="*/ 586 w 967"/>
                <a:gd name="T75" fmla="*/ 403 h 711"/>
                <a:gd name="T76" fmla="*/ 585 w 967"/>
                <a:gd name="T77" fmla="*/ 407 h 711"/>
                <a:gd name="T78" fmla="*/ 527 w 967"/>
                <a:gd name="T79" fmla="*/ 488 h 711"/>
                <a:gd name="T80" fmla="*/ 487 w 967"/>
                <a:gd name="T81" fmla="*/ 589 h 711"/>
                <a:gd name="T82" fmla="*/ 497 w 967"/>
                <a:gd name="T83" fmla="*/ 448 h 711"/>
                <a:gd name="T84" fmla="*/ 492 w 967"/>
                <a:gd name="T85" fmla="*/ 266 h 711"/>
                <a:gd name="T86" fmla="*/ 481 w 967"/>
                <a:gd name="T87" fmla="*/ 589 h 711"/>
                <a:gd name="T88" fmla="*/ 440 w 967"/>
                <a:gd name="T89" fmla="*/ 488 h 711"/>
                <a:gd name="T90" fmla="*/ 384 w 967"/>
                <a:gd name="T91" fmla="*/ 409 h 711"/>
                <a:gd name="T92" fmla="*/ 475 w 967"/>
                <a:gd name="T93" fmla="*/ 4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7" h="711">
                  <a:moveTo>
                    <a:pt x="479" y="711"/>
                  </a:moveTo>
                  <a:cubicBezTo>
                    <a:pt x="489" y="711"/>
                    <a:pt x="489" y="711"/>
                    <a:pt x="489" y="711"/>
                  </a:cubicBezTo>
                  <a:cubicBezTo>
                    <a:pt x="940" y="698"/>
                    <a:pt x="966" y="280"/>
                    <a:pt x="966" y="276"/>
                  </a:cubicBezTo>
                  <a:cubicBezTo>
                    <a:pt x="967" y="260"/>
                    <a:pt x="967" y="260"/>
                    <a:pt x="967" y="260"/>
                  </a:cubicBezTo>
                  <a:cubicBezTo>
                    <a:pt x="951" y="260"/>
                    <a:pt x="951" y="260"/>
                    <a:pt x="951" y="260"/>
                  </a:cubicBezTo>
                  <a:cubicBezTo>
                    <a:pt x="793" y="264"/>
                    <a:pt x="688" y="313"/>
                    <a:pt x="618" y="375"/>
                  </a:cubicBezTo>
                  <a:cubicBezTo>
                    <a:pt x="626" y="276"/>
                    <a:pt x="599" y="152"/>
                    <a:pt x="487" y="13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11"/>
                    <a:pt x="466" y="11"/>
                    <a:pt x="466" y="11"/>
                  </a:cubicBezTo>
                  <a:cubicBezTo>
                    <a:pt x="463" y="13"/>
                    <a:pt x="320" y="160"/>
                    <a:pt x="349" y="374"/>
                  </a:cubicBezTo>
                  <a:cubicBezTo>
                    <a:pt x="279" y="313"/>
                    <a:pt x="174" y="264"/>
                    <a:pt x="16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1" y="276"/>
                    <a:pt x="1" y="276"/>
                    <a:pt x="1" y="276"/>
                  </a:cubicBezTo>
                  <a:cubicBezTo>
                    <a:pt x="2" y="280"/>
                    <a:pt x="27" y="699"/>
                    <a:pt x="479" y="711"/>
                  </a:cubicBezTo>
                  <a:close/>
                  <a:moveTo>
                    <a:pt x="501" y="681"/>
                  </a:moveTo>
                  <a:cubicBezTo>
                    <a:pt x="501" y="678"/>
                    <a:pt x="501" y="674"/>
                    <a:pt x="501" y="670"/>
                  </a:cubicBezTo>
                  <a:cubicBezTo>
                    <a:pt x="545" y="638"/>
                    <a:pt x="584" y="602"/>
                    <a:pt x="623" y="566"/>
                  </a:cubicBezTo>
                  <a:cubicBezTo>
                    <a:pt x="666" y="523"/>
                    <a:pt x="710" y="481"/>
                    <a:pt x="749" y="434"/>
                  </a:cubicBezTo>
                  <a:cubicBezTo>
                    <a:pt x="661" y="506"/>
                    <a:pt x="582" y="585"/>
                    <a:pt x="502" y="665"/>
                  </a:cubicBezTo>
                  <a:cubicBezTo>
                    <a:pt x="503" y="654"/>
                    <a:pt x="505" y="641"/>
                    <a:pt x="508" y="627"/>
                  </a:cubicBezTo>
                  <a:cubicBezTo>
                    <a:pt x="513" y="603"/>
                    <a:pt x="521" y="575"/>
                    <a:pt x="532" y="546"/>
                  </a:cubicBezTo>
                  <a:cubicBezTo>
                    <a:pt x="543" y="529"/>
                    <a:pt x="553" y="509"/>
                    <a:pt x="562" y="487"/>
                  </a:cubicBezTo>
                  <a:cubicBezTo>
                    <a:pt x="572" y="470"/>
                    <a:pt x="583" y="454"/>
                    <a:pt x="597" y="438"/>
                  </a:cubicBezTo>
                  <a:cubicBezTo>
                    <a:pt x="601" y="433"/>
                    <a:pt x="606" y="427"/>
                    <a:pt x="611" y="422"/>
                  </a:cubicBezTo>
                  <a:cubicBezTo>
                    <a:pt x="687" y="340"/>
                    <a:pt x="796" y="296"/>
                    <a:pt x="935" y="290"/>
                  </a:cubicBezTo>
                  <a:cubicBezTo>
                    <a:pt x="927" y="364"/>
                    <a:pt x="870" y="664"/>
                    <a:pt x="501" y="681"/>
                  </a:cubicBezTo>
                  <a:close/>
                  <a:moveTo>
                    <a:pt x="371" y="438"/>
                  </a:moveTo>
                  <a:cubicBezTo>
                    <a:pt x="424" y="502"/>
                    <a:pt x="449" y="574"/>
                    <a:pt x="460" y="625"/>
                  </a:cubicBezTo>
                  <a:cubicBezTo>
                    <a:pt x="463" y="641"/>
                    <a:pt x="464" y="654"/>
                    <a:pt x="466" y="665"/>
                  </a:cubicBezTo>
                  <a:cubicBezTo>
                    <a:pt x="386" y="585"/>
                    <a:pt x="306" y="506"/>
                    <a:pt x="219" y="434"/>
                  </a:cubicBezTo>
                  <a:cubicBezTo>
                    <a:pt x="258" y="481"/>
                    <a:pt x="301" y="523"/>
                    <a:pt x="344" y="566"/>
                  </a:cubicBezTo>
                  <a:cubicBezTo>
                    <a:pt x="384" y="602"/>
                    <a:pt x="423" y="638"/>
                    <a:pt x="466" y="670"/>
                  </a:cubicBezTo>
                  <a:cubicBezTo>
                    <a:pt x="466" y="674"/>
                    <a:pt x="467" y="678"/>
                    <a:pt x="467" y="681"/>
                  </a:cubicBezTo>
                  <a:cubicBezTo>
                    <a:pt x="98" y="664"/>
                    <a:pt x="40" y="364"/>
                    <a:pt x="32" y="290"/>
                  </a:cubicBezTo>
                  <a:cubicBezTo>
                    <a:pt x="173" y="296"/>
                    <a:pt x="283" y="341"/>
                    <a:pt x="359" y="425"/>
                  </a:cubicBezTo>
                  <a:cubicBezTo>
                    <a:pt x="363" y="429"/>
                    <a:pt x="367" y="434"/>
                    <a:pt x="371" y="438"/>
                  </a:cubicBezTo>
                  <a:close/>
                  <a:moveTo>
                    <a:pt x="475" y="44"/>
                  </a:moveTo>
                  <a:cubicBezTo>
                    <a:pt x="568" y="165"/>
                    <a:pt x="605" y="286"/>
                    <a:pt x="586" y="403"/>
                  </a:cubicBezTo>
                  <a:cubicBezTo>
                    <a:pt x="586" y="405"/>
                    <a:pt x="585" y="406"/>
                    <a:pt x="585" y="407"/>
                  </a:cubicBezTo>
                  <a:cubicBezTo>
                    <a:pt x="560" y="434"/>
                    <a:pt x="542" y="461"/>
                    <a:pt x="527" y="488"/>
                  </a:cubicBezTo>
                  <a:cubicBezTo>
                    <a:pt x="508" y="523"/>
                    <a:pt x="495" y="557"/>
                    <a:pt x="487" y="589"/>
                  </a:cubicBezTo>
                  <a:cubicBezTo>
                    <a:pt x="493" y="543"/>
                    <a:pt x="495" y="496"/>
                    <a:pt x="497" y="448"/>
                  </a:cubicBezTo>
                  <a:cubicBezTo>
                    <a:pt x="497" y="388"/>
                    <a:pt x="498" y="327"/>
                    <a:pt x="492" y="266"/>
                  </a:cubicBezTo>
                  <a:cubicBezTo>
                    <a:pt x="482" y="374"/>
                    <a:pt x="481" y="481"/>
                    <a:pt x="481" y="589"/>
                  </a:cubicBezTo>
                  <a:cubicBezTo>
                    <a:pt x="473" y="558"/>
                    <a:pt x="459" y="523"/>
                    <a:pt x="440" y="488"/>
                  </a:cubicBezTo>
                  <a:cubicBezTo>
                    <a:pt x="426" y="462"/>
                    <a:pt x="408" y="435"/>
                    <a:pt x="384" y="409"/>
                  </a:cubicBezTo>
                  <a:cubicBezTo>
                    <a:pt x="340" y="222"/>
                    <a:pt x="440" y="85"/>
                    <a:pt x="47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5727638" y="5532339"/>
              <a:ext cx="1813565" cy="583022"/>
            </a:xfrm>
            <a:custGeom>
              <a:avLst/>
              <a:gdLst>
                <a:gd name="T0" fmla="*/ 318 w 2828"/>
                <a:gd name="T1" fmla="*/ 464 h 910"/>
                <a:gd name="T2" fmla="*/ 1410 w 2828"/>
                <a:gd name="T3" fmla="*/ 504 h 910"/>
                <a:gd name="T4" fmla="*/ 2828 w 2828"/>
                <a:gd name="T5" fmla="*/ 389 h 910"/>
                <a:gd name="T6" fmla="*/ 2649 w 2828"/>
                <a:gd name="T7" fmla="*/ 508 h 910"/>
                <a:gd name="T8" fmla="*/ 2353 w 2828"/>
                <a:gd name="T9" fmla="*/ 252 h 910"/>
                <a:gd name="T10" fmla="*/ 2253 w 2828"/>
                <a:gd name="T11" fmla="*/ 289 h 910"/>
                <a:gd name="T12" fmla="*/ 2602 w 2828"/>
                <a:gd name="T13" fmla="*/ 534 h 910"/>
                <a:gd name="T14" fmla="*/ 2145 w 2828"/>
                <a:gd name="T15" fmla="*/ 642 h 910"/>
                <a:gd name="T16" fmla="*/ 2018 w 2828"/>
                <a:gd name="T17" fmla="*/ 401 h 910"/>
                <a:gd name="T18" fmla="*/ 1821 w 2828"/>
                <a:gd name="T19" fmla="*/ 239 h 910"/>
                <a:gd name="T20" fmla="*/ 1784 w 2828"/>
                <a:gd name="T21" fmla="*/ 579 h 910"/>
                <a:gd name="T22" fmla="*/ 1378 w 2828"/>
                <a:gd name="T23" fmla="*/ 431 h 910"/>
                <a:gd name="T24" fmla="*/ 1218 w 2828"/>
                <a:gd name="T25" fmla="*/ 17 h 910"/>
                <a:gd name="T26" fmla="*/ 1258 w 2828"/>
                <a:gd name="T27" fmla="*/ 391 h 910"/>
                <a:gd name="T28" fmla="*/ 734 w 2828"/>
                <a:gd name="T29" fmla="*/ 299 h 910"/>
                <a:gd name="T30" fmla="*/ 616 w 2828"/>
                <a:gd name="T31" fmla="*/ 63 h 910"/>
                <a:gd name="T32" fmla="*/ 377 w 2828"/>
                <a:gd name="T33" fmla="*/ 3 h 910"/>
                <a:gd name="T34" fmla="*/ 630 w 2828"/>
                <a:gd name="T35" fmla="*/ 306 h 910"/>
                <a:gd name="T36" fmla="*/ 249 w 2828"/>
                <a:gd name="T37" fmla="*/ 490 h 910"/>
                <a:gd name="T38" fmla="*/ 234 w 2828"/>
                <a:gd name="T39" fmla="*/ 491 h 910"/>
                <a:gd name="T40" fmla="*/ 0 w 2828"/>
                <a:gd name="T41" fmla="*/ 780 h 910"/>
                <a:gd name="T42" fmla="*/ 35 w 2828"/>
                <a:gd name="T43" fmla="*/ 910 h 910"/>
                <a:gd name="T44" fmla="*/ 256 w 2828"/>
                <a:gd name="T45" fmla="*/ 521 h 910"/>
                <a:gd name="T46" fmla="*/ 2282 w 2828"/>
                <a:gd name="T47" fmla="*/ 288 h 910"/>
                <a:gd name="T48" fmla="*/ 2618 w 2828"/>
                <a:gd name="T49" fmla="*/ 503 h 910"/>
                <a:gd name="T50" fmla="*/ 2507 w 2828"/>
                <a:gd name="T51" fmla="*/ 418 h 910"/>
                <a:gd name="T52" fmla="*/ 2498 w 2828"/>
                <a:gd name="T53" fmla="*/ 430 h 910"/>
                <a:gd name="T54" fmla="*/ 2377 w 2828"/>
                <a:gd name="T55" fmla="*/ 442 h 910"/>
                <a:gd name="T56" fmla="*/ 1824 w 2828"/>
                <a:gd name="T57" fmla="*/ 436 h 910"/>
                <a:gd name="T58" fmla="*/ 1990 w 2828"/>
                <a:gd name="T59" fmla="*/ 410 h 910"/>
                <a:gd name="T60" fmla="*/ 1940 w 2828"/>
                <a:gd name="T61" fmla="*/ 489 h 910"/>
                <a:gd name="T62" fmla="*/ 1926 w 2828"/>
                <a:gd name="T63" fmla="*/ 493 h 910"/>
                <a:gd name="T64" fmla="*/ 1962 w 2828"/>
                <a:gd name="T65" fmla="*/ 622 h 910"/>
                <a:gd name="T66" fmla="*/ 1363 w 2828"/>
                <a:gd name="T67" fmla="*/ 202 h 910"/>
                <a:gd name="T68" fmla="*/ 1342 w 2828"/>
                <a:gd name="T69" fmla="*/ 418 h 910"/>
                <a:gd name="T70" fmla="*/ 1259 w 2828"/>
                <a:gd name="T71" fmla="*/ 168 h 910"/>
                <a:gd name="T72" fmla="*/ 1336 w 2828"/>
                <a:gd name="T73" fmla="*/ 415 h 910"/>
                <a:gd name="T74" fmla="*/ 1217 w 2828"/>
                <a:gd name="T75" fmla="*/ 49 h 910"/>
                <a:gd name="T76" fmla="*/ 598 w 2828"/>
                <a:gd name="T77" fmla="*/ 85 h 910"/>
                <a:gd name="T78" fmla="*/ 610 w 2828"/>
                <a:gd name="T79" fmla="*/ 199 h 910"/>
                <a:gd name="T80" fmla="*/ 601 w 2828"/>
                <a:gd name="T81" fmla="*/ 210 h 910"/>
                <a:gd name="T82" fmla="*/ 470 w 2828"/>
                <a:gd name="T83" fmla="*/ 194 h 910"/>
                <a:gd name="T84" fmla="*/ 189 w 2828"/>
                <a:gd name="T85" fmla="*/ 769 h 910"/>
                <a:gd name="T86" fmla="*/ 56 w 2828"/>
                <a:gd name="T87" fmla="*/ 666 h 910"/>
                <a:gd name="T88" fmla="*/ 114 w 2828"/>
                <a:gd name="T89" fmla="*/ 776 h 910"/>
                <a:gd name="T90" fmla="*/ 231 w 2828"/>
                <a:gd name="T91" fmla="*/ 54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8" h="910">
                  <a:moveTo>
                    <a:pt x="256" y="521"/>
                  </a:moveTo>
                  <a:cubicBezTo>
                    <a:pt x="275" y="500"/>
                    <a:pt x="296" y="481"/>
                    <a:pt x="318" y="464"/>
                  </a:cubicBezTo>
                  <a:cubicBezTo>
                    <a:pt x="420" y="388"/>
                    <a:pt x="547" y="353"/>
                    <a:pt x="672" y="346"/>
                  </a:cubicBezTo>
                  <a:cubicBezTo>
                    <a:pt x="927" y="334"/>
                    <a:pt x="1173" y="416"/>
                    <a:pt x="1410" y="504"/>
                  </a:cubicBezTo>
                  <a:cubicBezTo>
                    <a:pt x="1646" y="592"/>
                    <a:pt x="1887" y="692"/>
                    <a:pt x="2145" y="687"/>
                  </a:cubicBezTo>
                  <a:cubicBezTo>
                    <a:pt x="2401" y="683"/>
                    <a:pt x="2652" y="573"/>
                    <a:pt x="2828" y="389"/>
                  </a:cubicBezTo>
                  <a:cubicBezTo>
                    <a:pt x="2823" y="385"/>
                    <a:pt x="2823" y="385"/>
                    <a:pt x="2823" y="385"/>
                  </a:cubicBezTo>
                  <a:cubicBezTo>
                    <a:pt x="2769" y="432"/>
                    <a:pt x="2711" y="473"/>
                    <a:pt x="2649" y="508"/>
                  </a:cubicBezTo>
                  <a:cubicBezTo>
                    <a:pt x="2644" y="484"/>
                    <a:pt x="2612" y="363"/>
                    <a:pt x="2508" y="295"/>
                  </a:cubicBezTo>
                  <a:cubicBezTo>
                    <a:pt x="2463" y="267"/>
                    <a:pt x="2411" y="252"/>
                    <a:pt x="2353" y="252"/>
                  </a:cubicBezTo>
                  <a:cubicBezTo>
                    <a:pt x="2325" y="252"/>
                    <a:pt x="2295" y="256"/>
                    <a:pt x="2263" y="263"/>
                  </a:cubicBezTo>
                  <a:cubicBezTo>
                    <a:pt x="2248" y="266"/>
                    <a:pt x="2251" y="282"/>
                    <a:pt x="2253" y="289"/>
                  </a:cubicBezTo>
                  <a:cubicBezTo>
                    <a:pt x="2270" y="380"/>
                    <a:pt x="2357" y="535"/>
                    <a:pt x="2569" y="535"/>
                  </a:cubicBezTo>
                  <a:cubicBezTo>
                    <a:pt x="2580" y="535"/>
                    <a:pt x="2591" y="534"/>
                    <a:pt x="2602" y="534"/>
                  </a:cubicBezTo>
                  <a:cubicBezTo>
                    <a:pt x="2570" y="550"/>
                    <a:pt x="2538" y="565"/>
                    <a:pt x="2504" y="577"/>
                  </a:cubicBezTo>
                  <a:cubicBezTo>
                    <a:pt x="2389" y="622"/>
                    <a:pt x="2266" y="645"/>
                    <a:pt x="2145" y="642"/>
                  </a:cubicBezTo>
                  <a:cubicBezTo>
                    <a:pt x="2099" y="640"/>
                    <a:pt x="2054" y="635"/>
                    <a:pt x="2009" y="629"/>
                  </a:cubicBezTo>
                  <a:cubicBezTo>
                    <a:pt x="2026" y="583"/>
                    <a:pt x="2050" y="492"/>
                    <a:pt x="2018" y="401"/>
                  </a:cubicBezTo>
                  <a:cubicBezTo>
                    <a:pt x="1992" y="325"/>
                    <a:pt x="1934" y="266"/>
                    <a:pt x="1845" y="225"/>
                  </a:cubicBezTo>
                  <a:cubicBezTo>
                    <a:pt x="1831" y="218"/>
                    <a:pt x="1824" y="232"/>
                    <a:pt x="1821" y="239"/>
                  </a:cubicBezTo>
                  <a:cubicBezTo>
                    <a:pt x="1780" y="317"/>
                    <a:pt x="1754" y="481"/>
                    <a:pt x="1897" y="609"/>
                  </a:cubicBezTo>
                  <a:cubicBezTo>
                    <a:pt x="1859" y="601"/>
                    <a:pt x="1821" y="591"/>
                    <a:pt x="1784" y="579"/>
                  </a:cubicBezTo>
                  <a:cubicBezTo>
                    <a:pt x="1666" y="543"/>
                    <a:pt x="1549" y="494"/>
                    <a:pt x="1430" y="449"/>
                  </a:cubicBezTo>
                  <a:cubicBezTo>
                    <a:pt x="1413" y="443"/>
                    <a:pt x="1396" y="437"/>
                    <a:pt x="1378" y="431"/>
                  </a:cubicBezTo>
                  <a:cubicBezTo>
                    <a:pt x="1395" y="389"/>
                    <a:pt x="1425" y="291"/>
                    <a:pt x="1391" y="193"/>
                  </a:cubicBezTo>
                  <a:cubicBezTo>
                    <a:pt x="1365" y="117"/>
                    <a:pt x="1306" y="58"/>
                    <a:pt x="1218" y="17"/>
                  </a:cubicBezTo>
                  <a:cubicBezTo>
                    <a:pt x="1205" y="10"/>
                    <a:pt x="1197" y="24"/>
                    <a:pt x="1194" y="31"/>
                  </a:cubicBezTo>
                  <a:cubicBezTo>
                    <a:pt x="1155" y="107"/>
                    <a:pt x="1128" y="264"/>
                    <a:pt x="1258" y="391"/>
                  </a:cubicBezTo>
                  <a:cubicBezTo>
                    <a:pt x="1193" y="370"/>
                    <a:pt x="1128" y="351"/>
                    <a:pt x="1060" y="336"/>
                  </a:cubicBezTo>
                  <a:cubicBezTo>
                    <a:pt x="954" y="312"/>
                    <a:pt x="844" y="296"/>
                    <a:pt x="734" y="299"/>
                  </a:cubicBezTo>
                  <a:cubicBezTo>
                    <a:pt x="734" y="298"/>
                    <a:pt x="733" y="295"/>
                    <a:pt x="733" y="295"/>
                  </a:cubicBezTo>
                  <a:cubicBezTo>
                    <a:pt x="733" y="289"/>
                    <a:pt x="721" y="148"/>
                    <a:pt x="616" y="63"/>
                  </a:cubicBezTo>
                  <a:cubicBezTo>
                    <a:pt x="566" y="21"/>
                    <a:pt x="502" y="0"/>
                    <a:pt x="427" y="0"/>
                  </a:cubicBezTo>
                  <a:cubicBezTo>
                    <a:pt x="411" y="0"/>
                    <a:pt x="394" y="1"/>
                    <a:pt x="377" y="3"/>
                  </a:cubicBezTo>
                  <a:cubicBezTo>
                    <a:pt x="362" y="4"/>
                    <a:pt x="363" y="20"/>
                    <a:pt x="363" y="27"/>
                  </a:cubicBezTo>
                  <a:cubicBezTo>
                    <a:pt x="364" y="29"/>
                    <a:pt x="383" y="266"/>
                    <a:pt x="630" y="306"/>
                  </a:cubicBezTo>
                  <a:cubicBezTo>
                    <a:pt x="512" y="322"/>
                    <a:pt x="394" y="363"/>
                    <a:pt x="300" y="440"/>
                  </a:cubicBezTo>
                  <a:cubicBezTo>
                    <a:pt x="282" y="455"/>
                    <a:pt x="265" y="472"/>
                    <a:pt x="249" y="490"/>
                  </a:cubicBezTo>
                  <a:cubicBezTo>
                    <a:pt x="249" y="486"/>
                    <a:pt x="249" y="486"/>
                    <a:pt x="249" y="486"/>
                  </a:cubicBezTo>
                  <a:cubicBezTo>
                    <a:pt x="234" y="491"/>
                    <a:pt x="234" y="491"/>
                    <a:pt x="234" y="491"/>
                  </a:cubicBezTo>
                  <a:cubicBezTo>
                    <a:pt x="228" y="493"/>
                    <a:pt x="93" y="533"/>
                    <a:pt x="30" y="653"/>
                  </a:cubicBezTo>
                  <a:cubicBezTo>
                    <a:pt x="10" y="691"/>
                    <a:pt x="0" y="734"/>
                    <a:pt x="0" y="780"/>
                  </a:cubicBezTo>
                  <a:cubicBezTo>
                    <a:pt x="0" y="818"/>
                    <a:pt x="6" y="858"/>
                    <a:pt x="20" y="900"/>
                  </a:cubicBezTo>
                  <a:cubicBezTo>
                    <a:pt x="22" y="908"/>
                    <a:pt x="29" y="910"/>
                    <a:pt x="35" y="910"/>
                  </a:cubicBezTo>
                  <a:cubicBezTo>
                    <a:pt x="39" y="910"/>
                    <a:pt x="44" y="908"/>
                    <a:pt x="47" y="908"/>
                  </a:cubicBezTo>
                  <a:cubicBezTo>
                    <a:pt x="49" y="907"/>
                    <a:pt x="317" y="828"/>
                    <a:pt x="256" y="521"/>
                  </a:cubicBezTo>
                  <a:close/>
                  <a:moveTo>
                    <a:pt x="2377" y="442"/>
                  </a:moveTo>
                  <a:cubicBezTo>
                    <a:pt x="2313" y="389"/>
                    <a:pt x="2289" y="317"/>
                    <a:pt x="2282" y="288"/>
                  </a:cubicBezTo>
                  <a:cubicBezTo>
                    <a:pt x="2364" y="273"/>
                    <a:pt x="2435" y="283"/>
                    <a:pt x="2492" y="319"/>
                  </a:cubicBezTo>
                  <a:cubicBezTo>
                    <a:pt x="2574" y="373"/>
                    <a:pt x="2608" y="466"/>
                    <a:pt x="2618" y="503"/>
                  </a:cubicBezTo>
                  <a:cubicBezTo>
                    <a:pt x="2615" y="503"/>
                    <a:pt x="2615" y="503"/>
                    <a:pt x="2615" y="503"/>
                  </a:cubicBezTo>
                  <a:cubicBezTo>
                    <a:pt x="2581" y="472"/>
                    <a:pt x="2544" y="445"/>
                    <a:pt x="2507" y="418"/>
                  </a:cubicBezTo>
                  <a:cubicBezTo>
                    <a:pt x="2467" y="391"/>
                    <a:pt x="2427" y="363"/>
                    <a:pt x="2384" y="340"/>
                  </a:cubicBezTo>
                  <a:cubicBezTo>
                    <a:pt x="2420" y="373"/>
                    <a:pt x="2459" y="402"/>
                    <a:pt x="2498" y="430"/>
                  </a:cubicBezTo>
                  <a:cubicBezTo>
                    <a:pt x="2536" y="456"/>
                    <a:pt x="2573" y="481"/>
                    <a:pt x="2613" y="503"/>
                  </a:cubicBezTo>
                  <a:cubicBezTo>
                    <a:pt x="2516" y="513"/>
                    <a:pt x="2437" y="492"/>
                    <a:pt x="2377" y="442"/>
                  </a:cubicBezTo>
                  <a:close/>
                  <a:moveTo>
                    <a:pt x="1962" y="622"/>
                  </a:moveTo>
                  <a:cubicBezTo>
                    <a:pt x="1886" y="572"/>
                    <a:pt x="1840" y="510"/>
                    <a:pt x="1824" y="436"/>
                  </a:cubicBezTo>
                  <a:cubicBezTo>
                    <a:pt x="1807" y="354"/>
                    <a:pt x="1833" y="283"/>
                    <a:pt x="1844" y="257"/>
                  </a:cubicBezTo>
                  <a:cubicBezTo>
                    <a:pt x="1919" y="294"/>
                    <a:pt x="1968" y="346"/>
                    <a:pt x="1990" y="410"/>
                  </a:cubicBezTo>
                  <a:cubicBezTo>
                    <a:pt x="2020" y="496"/>
                    <a:pt x="1995" y="585"/>
                    <a:pt x="1979" y="625"/>
                  </a:cubicBezTo>
                  <a:cubicBezTo>
                    <a:pt x="1967" y="578"/>
                    <a:pt x="1954" y="533"/>
                    <a:pt x="1940" y="489"/>
                  </a:cubicBezTo>
                  <a:cubicBezTo>
                    <a:pt x="1925" y="443"/>
                    <a:pt x="1909" y="396"/>
                    <a:pt x="1889" y="352"/>
                  </a:cubicBezTo>
                  <a:cubicBezTo>
                    <a:pt x="1898" y="400"/>
                    <a:pt x="1912" y="446"/>
                    <a:pt x="1926" y="493"/>
                  </a:cubicBezTo>
                  <a:cubicBezTo>
                    <a:pt x="1941" y="537"/>
                    <a:pt x="1956" y="582"/>
                    <a:pt x="1976" y="624"/>
                  </a:cubicBezTo>
                  <a:cubicBezTo>
                    <a:pt x="1971" y="624"/>
                    <a:pt x="1967" y="623"/>
                    <a:pt x="1962" y="622"/>
                  </a:cubicBezTo>
                  <a:close/>
                  <a:moveTo>
                    <a:pt x="1217" y="49"/>
                  </a:moveTo>
                  <a:cubicBezTo>
                    <a:pt x="1292" y="86"/>
                    <a:pt x="1341" y="138"/>
                    <a:pt x="1363" y="202"/>
                  </a:cubicBezTo>
                  <a:cubicBezTo>
                    <a:pt x="1394" y="292"/>
                    <a:pt x="1366" y="384"/>
                    <a:pt x="1351" y="422"/>
                  </a:cubicBezTo>
                  <a:cubicBezTo>
                    <a:pt x="1348" y="420"/>
                    <a:pt x="1345" y="419"/>
                    <a:pt x="1342" y="418"/>
                  </a:cubicBezTo>
                  <a:cubicBezTo>
                    <a:pt x="1333" y="380"/>
                    <a:pt x="1322" y="342"/>
                    <a:pt x="1311" y="305"/>
                  </a:cubicBezTo>
                  <a:cubicBezTo>
                    <a:pt x="1295" y="259"/>
                    <a:pt x="1280" y="212"/>
                    <a:pt x="1259" y="168"/>
                  </a:cubicBezTo>
                  <a:cubicBezTo>
                    <a:pt x="1268" y="216"/>
                    <a:pt x="1283" y="262"/>
                    <a:pt x="1297" y="309"/>
                  </a:cubicBezTo>
                  <a:cubicBezTo>
                    <a:pt x="1309" y="345"/>
                    <a:pt x="1322" y="380"/>
                    <a:pt x="1336" y="415"/>
                  </a:cubicBezTo>
                  <a:cubicBezTo>
                    <a:pt x="1259" y="364"/>
                    <a:pt x="1213" y="301"/>
                    <a:pt x="1197" y="228"/>
                  </a:cubicBezTo>
                  <a:cubicBezTo>
                    <a:pt x="1180" y="147"/>
                    <a:pt x="1205" y="75"/>
                    <a:pt x="1217" y="49"/>
                  </a:cubicBezTo>
                  <a:close/>
                  <a:moveTo>
                    <a:pt x="393" y="30"/>
                  </a:moveTo>
                  <a:cubicBezTo>
                    <a:pt x="476" y="24"/>
                    <a:pt x="545" y="42"/>
                    <a:pt x="598" y="85"/>
                  </a:cubicBezTo>
                  <a:cubicBezTo>
                    <a:pt x="670" y="145"/>
                    <a:pt x="694" y="239"/>
                    <a:pt x="701" y="278"/>
                  </a:cubicBezTo>
                  <a:cubicBezTo>
                    <a:pt x="672" y="252"/>
                    <a:pt x="641" y="225"/>
                    <a:pt x="610" y="199"/>
                  </a:cubicBezTo>
                  <a:cubicBezTo>
                    <a:pt x="572" y="169"/>
                    <a:pt x="534" y="139"/>
                    <a:pt x="492" y="113"/>
                  </a:cubicBezTo>
                  <a:cubicBezTo>
                    <a:pt x="526" y="148"/>
                    <a:pt x="563" y="179"/>
                    <a:pt x="601" y="210"/>
                  </a:cubicBezTo>
                  <a:cubicBezTo>
                    <a:pt x="632" y="235"/>
                    <a:pt x="664" y="259"/>
                    <a:pt x="698" y="282"/>
                  </a:cubicBezTo>
                  <a:cubicBezTo>
                    <a:pt x="601" y="280"/>
                    <a:pt x="524" y="251"/>
                    <a:pt x="470" y="194"/>
                  </a:cubicBezTo>
                  <a:cubicBezTo>
                    <a:pt x="412" y="133"/>
                    <a:pt x="396" y="59"/>
                    <a:pt x="393" y="30"/>
                  </a:cubicBezTo>
                  <a:close/>
                  <a:moveTo>
                    <a:pt x="189" y="769"/>
                  </a:moveTo>
                  <a:cubicBezTo>
                    <a:pt x="141" y="838"/>
                    <a:pt x="71" y="870"/>
                    <a:pt x="44" y="878"/>
                  </a:cubicBezTo>
                  <a:cubicBezTo>
                    <a:pt x="20" y="798"/>
                    <a:pt x="24" y="727"/>
                    <a:pt x="56" y="666"/>
                  </a:cubicBezTo>
                  <a:cubicBezTo>
                    <a:pt x="97" y="587"/>
                    <a:pt x="177" y="546"/>
                    <a:pt x="217" y="528"/>
                  </a:cubicBezTo>
                  <a:cubicBezTo>
                    <a:pt x="162" y="602"/>
                    <a:pt x="125" y="687"/>
                    <a:pt x="114" y="776"/>
                  </a:cubicBezTo>
                  <a:cubicBezTo>
                    <a:pt x="120" y="777"/>
                    <a:pt x="120" y="777"/>
                    <a:pt x="120" y="777"/>
                  </a:cubicBezTo>
                  <a:cubicBezTo>
                    <a:pt x="138" y="693"/>
                    <a:pt x="177" y="615"/>
                    <a:pt x="231" y="549"/>
                  </a:cubicBezTo>
                  <a:cubicBezTo>
                    <a:pt x="244" y="635"/>
                    <a:pt x="230" y="709"/>
                    <a:pt x="189" y="7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>
              <a:spLocks noEditPoints="1"/>
            </p:cNvSpPr>
            <p:nvPr/>
          </p:nvSpPr>
          <p:spPr bwMode="auto">
            <a:xfrm>
              <a:off x="7876346" y="5562691"/>
              <a:ext cx="1803448" cy="553934"/>
            </a:xfrm>
            <a:custGeom>
              <a:avLst/>
              <a:gdLst>
                <a:gd name="T0" fmla="*/ 2569 w 2814"/>
                <a:gd name="T1" fmla="*/ 447 h 864"/>
                <a:gd name="T2" fmla="*/ 2514 w 2814"/>
                <a:gd name="T3" fmla="*/ 410 h 864"/>
                <a:gd name="T4" fmla="*/ 2419 w 2814"/>
                <a:gd name="T5" fmla="*/ 35 h 864"/>
                <a:gd name="T6" fmla="*/ 2166 w 2814"/>
                <a:gd name="T7" fmla="*/ 71 h 864"/>
                <a:gd name="T8" fmla="*/ 1561 w 2814"/>
                <a:gd name="T9" fmla="*/ 393 h 864"/>
                <a:gd name="T10" fmla="*/ 1610 w 2814"/>
                <a:gd name="T11" fmla="*/ 11 h 864"/>
                <a:gd name="T12" fmla="*/ 1451 w 2814"/>
                <a:gd name="T13" fmla="*/ 432 h 864"/>
                <a:gd name="T14" fmla="*/ 852 w 2814"/>
                <a:gd name="T15" fmla="*/ 618 h 864"/>
                <a:gd name="T16" fmla="*/ 989 w 2814"/>
                <a:gd name="T17" fmla="*/ 175 h 864"/>
                <a:gd name="T18" fmla="*/ 809 w 2814"/>
                <a:gd name="T19" fmla="*/ 353 h 864"/>
                <a:gd name="T20" fmla="*/ 836 w 2814"/>
                <a:gd name="T21" fmla="*/ 620 h 864"/>
                <a:gd name="T22" fmla="*/ 184 w 2814"/>
                <a:gd name="T23" fmla="*/ 481 h 864"/>
                <a:gd name="T24" fmla="*/ 258 w 2814"/>
                <a:gd name="T25" fmla="*/ 487 h 864"/>
                <a:gd name="T26" fmla="*/ 576 w 2814"/>
                <a:gd name="T27" fmla="*/ 231 h 864"/>
                <a:gd name="T28" fmla="*/ 320 w 2814"/>
                <a:gd name="T29" fmla="*/ 247 h 864"/>
                <a:gd name="T30" fmla="*/ 175 w 2814"/>
                <a:gd name="T31" fmla="*/ 475 h 864"/>
                <a:gd name="T32" fmla="*/ 0 w 2814"/>
                <a:gd name="T33" fmla="*/ 341 h 864"/>
                <a:gd name="T34" fmla="*/ 682 w 2814"/>
                <a:gd name="T35" fmla="*/ 676 h 864"/>
                <a:gd name="T36" fmla="*/ 1434 w 2814"/>
                <a:gd name="T37" fmla="*/ 500 h 864"/>
                <a:gd name="T38" fmla="*/ 2495 w 2814"/>
                <a:gd name="T39" fmla="*/ 435 h 864"/>
                <a:gd name="T40" fmla="*/ 2757 w 2814"/>
                <a:gd name="T41" fmla="*/ 862 h 864"/>
                <a:gd name="T42" fmla="*/ 2784 w 2814"/>
                <a:gd name="T43" fmla="*/ 854 h 864"/>
                <a:gd name="T44" fmla="*/ 838 w 2814"/>
                <a:gd name="T45" fmla="*/ 362 h 864"/>
                <a:gd name="T46" fmla="*/ 1003 w 2814"/>
                <a:gd name="T47" fmla="*/ 388 h 864"/>
                <a:gd name="T48" fmla="*/ 901 w 2814"/>
                <a:gd name="T49" fmla="*/ 463 h 864"/>
                <a:gd name="T50" fmla="*/ 887 w 2814"/>
                <a:gd name="T51" fmla="*/ 458 h 864"/>
                <a:gd name="T52" fmla="*/ 851 w 2814"/>
                <a:gd name="T53" fmla="*/ 584 h 864"/>
                <a:gd name="T54" fmla="*/ 336 w 2814"/>
                <a:gd name="T55" fmla="*/ 272 h 864"/>
                <a:gd name="T56" fmla="*/ 450 w 2814"/>
                <a:gd name="T57" fmla="*/ 394 h 864"/>
                <a:gd name="T58" fmla="*/ 329 w 2814"/>
                <a:gd name="T59" fmla="*/ 382 h 864"/>
                <a:gd name="T60" fmla="*/ 321 w 2814"/>
                <a:gd name="T61" fmla="*/ 370 h 864"/>
                <a:gd name="T62" fmla="*/ 210 w 2814"/>
                <a:gd name="T63" fmla="*/ 455 h 864"/>
                <a:gd name="T64" fmla="*/ 2185 w 2814"/>
                <a:gd name="T65" fmla="*/ 93 h 864"/>
                <a:gd name="T66" fmla="*/ 2389 w 2814"/>
                <a:gd name="T67" fmla="*/ 38 h 864"/>
                <a:gd name="T68" fmla="*/ 2104 w 2814"/>
                <a:gd name="T69" fmla="*/ 288 h 864"/>
                <a:gd name="T70" fmla="*/ 2182 w 2814"/>
                <a:gd name="T71" fmla="*/ 218 h 864"/>
                <a:gd name="T72" fmla="*/ 2173 w 2814"/>
                <a:gd name="T73" fmla="*/ 207 h 864"/>
                <a:gd name="T74" fmla="*/ 2185 w 2814"/>
                <a:gd name="T75" fmla="*/ 93 h 864"/>
                <a:gd name="T76" fmla="*/ 1610 w 2814"/>
                <a:gd name="T77" fmla="*/ 44 h 864"/>
                <a:gd name="T78" fmla="*/ 1493 w 2814"/>
                <a:gd name="T79" fmla="*/ 410 h 864"/>
                <a:gd name="T80" fmla="*/ 1569 w 2814"/>
                <a:gd name="T81" fmla="*/ 163 h 864"/>
                <a:gd name="T82" fmla="*/ 1486 w 2814"/>
                <a:gd name="T83" fmla="*/ 415 h 864"/>
                <a:gd name="T84" fmla="*/ 1464 w 2814"/>
                <a:gd name="T85" fmla="*/ 198 h 864"/>
                <a:gd name="T86" fmla="*/ 2615 w 2814"/>
                <a:gd name="T87" fmla="*/ 725 h 864"/>
                <a:gd name="T88" fmla="*/ 2708 w 2814"/>
                <a:gd name="T89" fmla="*/ 729 h 864"/>
                <a:gd name="T90" fmla="*/ 2595 w 2814"/>
                <a:gd name="T91" fmla="*/ 488 h 864"/>
                <a:gd name="T92" fmla="*/ 2760 w 2814"/>
                <a:gd name="T93" fmla="*/ 83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4" h="864">
                  <a:moveTo>
                    <a:pt x="2773" y="607"/>
                  </a:moveTo>
                  <a:cubicBezTo>
                    <a:pt x="2710" y="488"/>
                    <a:pt x="2574" y="448"/>
                    <a:pt x="2569" y="447"/>
                  </a:cubicBezTo>
                  <a:cubicBezTo>
                    <a:pt x="2554" y="442"/>
                    <a:pt x="2554" y="442"/>
                    <a:pt x="2554" y="442"/>
                  </a:cubicBezTo>
                  <a:cubicBezTo>
                    <a:pt x="2541" y="432"/>
                    <a:pt x="2527" y="421"/>
                    <a:pt x="2514" y="410"/>
                  </a:cubicBezTo>
                  <a:cubicBezTo>
                    <a:pt x="2428" y="346"/>
                    <a:pt x="2325" y="310"/>
                    <a:pt x="2220" y="296"/>
                  </a:cubicBezTo>
                  <a:cubicBezTo>
                    <a:pt x="2403" y="229"/>
                    <a:pt x="2419" y="37"/>
                    <a:pt x="2419" y="35"/>
                  </a:cubicBezTo>
                  <a:cubicBezTo>
                    <a:pt x="2420" y="28"/>
                    <a:pt x="2420" y="12"/>
                    <a:pt x="2406" y="10"/>
                  </a:cubicBezTo>
                  <a:cubicBezTo>
                    <a:pt x="2309" y="0"/>
                    <a:pt x="2228" y="20"/>
                    <a:pt x="2166" y="71"/>
                  </a:cubicBezTo>
                  <a:cubicBezTo>
                    <a:pt x="2080" y="142"/>
                    <a:pt x="2057" y="252"/>
                    <a:pt x="2051" y="290"/>
                  </a:cubicBezTo>
                  <a:cubicBezTo>
                    <a:pt x="1884" y="297"/>
                    <a:pt x="1720" y="340"/>
                    <a:pt x="1561" y="393"/>
                  </a:cubicBezTo>
                  <a:cubicBezTo>
                    <a:pt x="1738" y="232"/>
                    <a:pt x="1635" y="28"/>
                    <a:pt x="1634" y="25"/>
                  </a:cubicBezTo>
                  <a:cubicBezTo>
                    <a:pt x="1631" y="20"/>
                    <a:pt x="1623" y="6"/>
                    <a:pt x="1610" y="11"/>
                  </a:cubicBezTo>
                  <a:cubicBezTo>
                    <a:pt x="1521" y="53"/>
                    <a:pt x="1463" y="113"/>
                    <a:pt x="1437" y="188"/>
                  </a:cubicBezTo>
                  <a:cubicBezTo>
                    <a:pt x="1401" y="291"/>
                    <a:pt x="1435" y="393"/>
                    <a:pt x="1451" y="432"/>
                  </a:cubicBezTo>
                  <a:cubicBezTo>
                    <a:pt x="1439" y="436"/>
                    <a:pt x="1426" y="440"/>
                    <a:pt x="1414" y="445"/>
                  </a:cubicBezTo>
                  <a:cubicBezTo>
                    <a:pt x="1231" y="514"/>
                    <a:pt x="1045" y="589"/>
                    <a:pt x="852" y="618"/>
                  </a:cubicBezTo>
                  <a:cubicBezTo>
                    <a:pt x="1081" y="486"/>
                    <a:pt x="1054" y="281"/>
                    <a:pt x="1007" y="191"/>
                  </a:cubicBezTo>
                  <a:cubicBezTo>
                    <a:pt x="1004" y="185"/>
                    <a:pt x="999" y="175"/>
                    <a:pt x="989" y="175"/>
                  </a:cubicBezTo>
                  <a:cubicBezTo>
                    <a:pt x="988" y="175"/>
                    <a:pt x="985" y="175"/>
                    <a:pt x="983" y="177"/>
                  </a:cubicBezTo>
                  <a:cubicBezTo>
                    <a:pt x="894" y="218"/>
                    <a:pt x="836" y="277"/>
                    <a:pt x="809" y="353"/>
                  </a:cubicBezTo>
                  <a:cubicBezTo>
                    <a:pt x="766" y="480"/>
                    <a:pt x="828" y="607"/>
                    <a:pt x="831" y="612"/>
                  </a:cubicBezTo>
                  <a:cubicBezTo>
                    <a:pt x="836" y="620"/>
                    <a:pt x="836" y="620"/>
                    <a:pt x="836" y="620"/>
                  </a:cubicBezTo>
                  <a:cubicBezTo>
                    <a:pt x="785" y="627"/>
                    <a:pt x="734" y="631"/>
                    <a:pt x="682" y="631"/>
                  </a:cubicBezTo>
                  <a:cubicBezTo>
                    <a:pt x="507" y="628"/>
                    <a:pt x="333" y="574"/>
                    <a:pt x="184" y="481"/>
                  </a:cubicBezTo>
                  <a:cubicBezTo>
                    <a:pt x="190" y="482"/>
                    <a:pt x="190" y="482"/>
                    <a:pt x="190" y="482"/>
                  </a:cubicBezTo>
                  <a:cubicBezTo>
                    <a:pt x="214" y="485"/>
                    <a:pt x="237" y="487"/>
                    <a:pt x="258" y="487"/>
                  </a:cubicBezTo>
                  <a:cubicBezTo>
                    <a:pt x="470" y="487"/>
                    <a:pt x="558" y="332"/>
                    <a:pt x="575" y="241"/>
                  </a:cubicBezTo>
                  <a:cubicBezTo>
                    <a:pt x="576" y="239"/>
                    <a:pt x="576" y="235"/>
                    <a:pt x="576" y="231"/>
                  </a:cubicBezTo>
                  <a:cubicBezTo>
                    <a:pt x="576" y="225"/>
                    <a:pt x="574" y="217"/>
                    <a:pt x="565" y="215"/>
                  </a:cubicBezTo>
                  <a:cubicBezTo>
                    <a:pt x="469" y="193"/>
                    <a:pt x="387" y="203"/>
                    <a:pt x="320" y="247"/>
                  </a:cubicBezTo>
                  <a:cubicBezTo>
                    <a:pt x="207" y="321"/>
                    <a:pt x="179" y="459"/>
                    <a:pt x="177" y="465"/>
                  </a:cubicBezTo>
                  <a:cubicBezTo>
                    <a:pt x="175" y="475"/>
                    <a:pt x="175" y="475"/>
                    <a:pt x="175" y="475"/>
                  </a:cubicBezTo>
                  <a:cubicBezTo>
                    <a:pt x="113" y="436"/>
                    <a:pt x="55" y="390"/>
                    <a:pt x="4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80" y="441"/>
                    <a:pt x="186" y="520"/>
                    <a:pt x="302" y="579"/>
                  </a:cubicBezTo>
                  <a:cubicBezTo>
                    <a:pt x="420" y="636"/>
                    <a:pt x="549" y="670"/>
                    <a:pt x="682" y="676"/>
                  </a:cubicBezTo>
                  <a:cubicBezTo>
                    <a:pt x="815" y="684"/>
                    <a:pt x="946" y="658"/>
                    <a:pt x="1071" y="624"/>
                  </a:cubicBezTo>
                  <a:cubicBezTo>
                    <a:pt x="1196" y="589"/>
                    <a:pt x="1316" y="543"/>
                    <a:pt x="1434" y="500"/>
                  </a:cubicBezTo>
                  <a:cubicBezTo>
                    <a:pt x="1668" y="408"/>
                    <a:pt x="1909" y="331"/>
                    <a:pt x="2153" y="335"/>
                  </a:cubicBezTo>
                  <a:cubicBezTo>
                    <a:pt x="2274" y="337"/>
                    <a:pt x="2396" y="366"/>
                    <a:pt x="2495" y="435"/>
                  </a:cubicBezTo>
                  <a:cubicBezTo>
                    <a:pt x="2513" y="447"/>
                    <a:pt x="2530" y="460"/>
                    <a:pt x="2547" y="475"/>
                  </a:cubicBezTo>
                  <a:cubicBezTo>
                    <a:pt x="2498" y="720"/>
                    <a:pt x="2662" y="836"/>
                    <a:pt x="2757" y="862"/>
                  </a:cubicBezTo>
                  <a:cubicBezTo>
                    <a:pt x="2760" y="863"/>
                    <a:pt x="2765" y="864"/>
                    <a:pt x="2770" y="864"/>
                  </a:cubicBezTo>
                  <a:cubicBezTo>
                    <a:pt x="2775" y="864"/>
                    <a:pt x="2781" y="862"/>
                    <a:pt x="2784" y="854"/>
                  </a:cubicBezTo>
                  <a:cubicBezTo>
                    <a:pt x="2814" y="761"/>
                    <a:pt x="2811" y="678"/>
                    <a:pt x="2773" y="607"/>
                  </a:cubicBezTo>
                  <a:close/>
                  <a:moveTo>
                    <a:pt x="838" y="362"/>
                  </a:moveTo>
                  <a:cubicBezTo>
                    <a:pt x="860" y="298"/>
                    <a:pt x="908" y="246"/>
                    <a:pt x="983" y="209"/>
                  </a:cubicBezTo>
                  <a:cubicBezTo>
                    <a:pt x="995" y="235"/>
                    <a:pt x="1021" y="306"/>
                    <a:pt x="1003" y="388"/>
                  </a:cubicBezTo>
                  <a:cubicBezTo>
                    <a:pt x="987" y="464"/>
                    <a:pt x="938" y="528"/>
                    <a:pt x="859" y="580"/>
                  </a:cubicBezTo>
                  <a:cubicBezTo>
                    <a:pt x="874" y="541"/>
                    <a:pt x="888" y="502"/>
                    <a:pt x="901" y="463"/>
                  </a:cubicBezTo>
                  <a:cubicBezTo>
                    <a:pt x="915" y="416"/>
                    <a:pt x="930" y="370"/>
                    <a:pt x="939" y="322"/>
                  </a:cubicBezTo>
                  <a:cubicBezTo>
                    <a:pt x="918" y="366"/>
                    <a:pt x="903" y="412"/>
                    <a:pt x="887" y="458"/>
                  </a:cubicBezTo>
                  <a:cubicBezTo>
                    <a:pt x="875" y="499"/>
                    <a:pt x="863" y="540"/>
                    <a:pt x="854" y="582"/>
                  </a:cubicBezTo>
                  <a:cubicBezTo>
                    <a:pt x="853" y="583"/>
                    <a:pt x="852" y="584"/>
                    <a:pt x="851" y="584"/>
                  </a:cubicBezTo>
                  <a:cubicBezTo>
                    <a:pt x="836" y="549"/>
                    <a:pt x="805" y="454"/>
                    <a:pt x="838" y="362"/>
                  </a:cubicBezTo>
                  <a:close/>
                  <a:moveTo>
                    <a:pt x="336" y="272"/>
                  </a:moveTo>
                  <a:cubicBezTo>
                    <a:pt x="393" y="235"/>
                    <a:pt x="463" y="225"/>
                    <a:pt x="545" y="240"/>
                  </a:cubicBezTo>
                  <a:cubicBezTo>
                    <a:pt x="539" y="269"/>
                    <a:pt x="515" y="341"/>
                    <a:pt x="450" y="394"/>
                  </a:cubicBezTo>
                  <a:cubicBezTo>
                    <a:pt x="390" y="445"/>
                    <a:pt x="312" y="465"/>
                    <a:pt x="215" y="455"/>
                  </a:cubicBezTo>
                  <a:cubicBezTo>
                    <a:pt x="254" y="433"/>
                    <a:pt x="292" y="408"/>
                    <a:pt x="329" y="382"/>
                  </a:cubicBezTo>
                  <a:cubicBezTo>
                    <a:pt x="368" y="354"/>
                    <a:pt x="408" y="325"/>
                    <a:pt x="444" y="292"/>
                  </a:cubicBezTo>
                  <a:cubicBezTo>
                    <a:pt x="401" y="315"/>
                    <a:pt x="361" y="343"/>
                    <a:pt x="321" y="370"/>
                  </a:cubicBezTo>
                  <a:cubicBezTo>
                    <a:pt x="284" y="397"/>
                    <a:pt x="247" y="424"/>
                    <a:pt x="213" y="455"/>
                  </a:cubicBezTo>
                  <a:cubicBezTo>
                    <a:pt x="210" y="455"/>
                    <a:pt x="210" y="455"/>
                    <a:pt x="210" y="455"/>
                  </a:cubicBezTo>
                  <a:cubicBezTo>
                    <a:pt x="220" y="418"/>
                    <a:pt x="254" y="325"/>
                    <a:pt x="336" y="272"/>
                  </a:cubicBezTo>
                  <a:close/>
                  <a:moveTo>
                    <a:pt x="2185" y="93"/>
                  </a:moveTo>
                  <a:cubicBezTo>
                    <a:pt x="2231" y="56"/>
                    <a:pt x="2288" y="37"/>
                    <a:pt x="2357" y="37"/>
                  </a:cubicBezTo>
                  <a:cubicBezTo>
                    <a:pt x="2367" y="37"/>
                    <a:pt x="2378" y="37"/>
                    <a:pt x="2389" y="38"/>
                  </a:cubicBezTo>
                  <a:cubicBezTo>
                    <a:pt x="2386" y="66"/>
                    <a:pt x="2371" y="141"/>
                    <a:pt x="2313" y="202"/>
                  </a:cubicBezTo>
                  <a:cubicBezTo>
                    <a:pt x="2262" y="255"/>
                    <a:pt x="2192" y="284"/>
                    <a:pt x="2104" y="288"/>
                  </a:cubicBezTo>
                  <a:cubicBezTo>
                    <a:pt x="2097" y="289"/>
                    <a:pt x="2093" y="290"/>
                    <a:pt x="2088" y="289"/>
                  </a:cubicBezTo>
                  <a:cubicBezTo>
                    <a:pt x="2119" y="267"/>
                    <a:pt x="2151" y="243"/>
                    <a:pt x="2182" y="218"/>
                  </a:cubicBezTo>
                  <a:cubicBezTo>
                    <a:pt x="2219" y="187"/>
                    <a:pt x="2257" y="156"/>
                    <a:pt x="2291" y="121"/>
                  </a:cubicBezTo>
                  <a:cubicBezTo>
                    <a:pt x="2249" y="147"/>
                    <a:pt x="2211" y="177"/>
                    <a:pt x="2173" y="207"/>
                  </a:cubicBezTo>
                  <a:cubicBezTo>
                    <a:pt x="2142" y="233"/>
                    <a:pt x="2111" y="259"/>
                    <a:pt x="2081" y="288"/>
                  </a:cubicBezTo>
                  <a:cubicBezTo>
                    <a:pt x="2088" y="249"/>
                    <a:pt x="2111" y="154"/>
                    <a:pt x="2185" y="93"/>
                  </a:cubicBezTo>
                  <a:close/>
                  <a:moveTo>
                    <a:pt x="1464" y="198"/>
                  </a:moveTo>
                  <a:cubicBezTo>
                    <a:pt x="1487" y="133"/>
                    <a:pt x="1536" y="82"/>
                    <a:pt x="1610" y="44"/>
                  </a:cubicBezTo>
                  <a:cubicBezTo>
                    <a:pt x="1623" y="70"/>
                    <a:pt x="1648" y="141"/>
                    <a:pt x="1630" y="223"/>
                  </a:cubicBezTo>
                  <a:cubicBezTo>
                    <a:pt x="1615" y="297"/>
                    <a:pt x="1569" y="359"/>
                    <a:pt x="1493" y="410"/>
                  </a:cubicBezTo>
                  <a:cubicBezTo>
                    <a:pt x="1506" y="376"/>
                    <a:pt x="1519" y="340"/>
                    <a:pt x="1531" y="304"/>
                  </a:cubicBezTo>
                  <a:cubicBezTo>
                    <a:pt x="1545" y="258"/>
                    <a:pt x="1560" y="211"/>
                    <a:pt x="1569" y="163"/>
                  </a:cubicBezTo>
                  <a:cubicBezTo>
                    <a:pt x="1548" y="208"/>
                    <a:pt x="1533" y="254"/>
                    <a:pt x="1517" y="300"/>
                  </a:cubicBezTo>
                  <a:cubicBezTo>
                    <a:pt x="1506" y="338"/>
                    <a:pt x="1494" y="376"/>
                    <a:pt x="1486" y="415"/>
                  </a:cubicBezTo>
                  <a:cubicBezTo>
                    <a:pt x="1483" y="417"/>
                    <a:pt x="1480" y="418"/>
                    <a:pt x="1478" y="420"/>
                  </a:cubicBezTo>
                  <a:cubicBezTo>
                    <a:pt x="1464" y="384"/>
                    <a:pt x="1433" y="290"/>
                    <a:pt x="1464" y="198"/>
                  </a:cubicBezTo>
                  <a:close/>
                  <a:moveTo>
                    <a:pt x="2760" y="833"/>
                  </a:moveTo>
                  <a:cubicBezTo>
                    <a:pt x="2733" y="824"/>
                    <a:pt x="2663" y="793"/>
                    <a:pt x="2615" y="725"/>
                  </a:cubicBezTo>
                  <a:cubicBezTo>
                    <a:pt x="2572" y="664"/>
                    <a:pt x="2558" y="588"/>
                    <a:pt x="2573" y="499"/>
                  </a:cubicBezTo>
                  <a:cubicBezTo>
                    <a:pt x="2634" y="562"/>
                    <a:pt x="2681" y="642"/>
                    <a:pt x="2708" y="729"/>
                  </a:cubicBezTo>
                  <a:cubicBezTo>
                    <a:pt x="2714" y="728"/>
                    <a:pt x="2714" y="728"/>
                    <a:pt x="2714" y="728"/>
                  </a:cubicBezTo>
                  <a:cubicBezTo>
                    <a:pt x="2695" y="640"/>
                    <a:pt x="2653" y="556"/>
                    <a:pt x="2595" y="488"/>
                  </a:cubicBezTo>
                  <a:cubicBezTo>
                    <a:pt x="2637" y="507"/>
                    <a:pt x="2708" y="548"/>
                    <a:pt x="2747" y="621"/>
                  </a:cubicBezTo>
                  <a:cubicBezTo>
                    <a:pt x="2779" y="682"/>
                    <a:pt x="2784" y="752"/>
                    <a:pt x="2760" y="8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5873077" y="5784012"/>
              <a:ext cx="3662542" cy="701903"/>
            </a:xfrm>
            <a:custGeom>
              <a:avLst/>
              <a:gdLst>
                <a:gd name="T0" fmla="*/ 5057 w 5714"/>
                <a:gd name="T1" fmla="*/ 232 h 1095"/>
                <a:gd name="T2" fmla="*/ 4439 w 5714"/>
                <a:gd name="T3" fmla="*/ 398 h 1095"/>
                <a:gd name="T4" fmla="*/ 3206 w 5714"/>
                <a:gd name="T5" fmla="*/ 373 h 1095"/>
                <a:gd name="T6" fmla="*/ 3014 w 5714"/>
                <a:gd name="T7" fmla="*/ 3 h 1095"/>
                <a:gd name="T8" fmla="*/ 2857 w 5714"/>
                <a:gd name="T9" fmla="*/ 159 h 1095"/>
                <a:gd name="T10" fmla="*/ 2701 w 5714"/>
                <a:gd name="T11" fmla="*/ 3 h 1095"/>
                <a:gd name="T12" fmla="*/ 2509 w 5714"/>
                <a:gd name="T13" fmla="*/ 373 h 1095"/>
                <a:gd name="T14" fmla="*/ 1276 w 5714"/>
                <a:gd name="T15" fmla="*/ 398 h 1095"/>
                <a:gd name="T16" fmla="*/ 658 w 5714"/>
                <a:gd name="T17" fmla="*/ 232 h 1095"/>
                <a:gd name="T18" fmla="*/ 71 w 5714"/>
                <a:gd name="T19" fmla="*/ 427 h 1095"/>
                <a:gd name="T20" fmla="*/ 230 w 5714"/>
                <a:gd name="T21" fmla="*/ 1003 h 1095"/>
                <a:gd name="T22" fmla="*/ 858 w 5714"/>
                <a:gd name="T23" fmla="*/ 990 h 1095"/>
                <a:gd name="T24" fmla="*/ 817 w 5714"/>
                <a:gd name="T25" fmla="*/ 566 h 1095"/>
                <a:gd name="T26" fmla="*/ 662 w 5714"/>
                <a:gd name="T27" fmla="*/ 586 h 1095"/>
                <a:gd name="T28" fmla="*/ 828 w 5714"/>
                <a:gd name="T29" fmla="*/ 956 h 1095"/>
                <a:gd name="T30" fmla="*/ 256 w 5714"/>
                <a:gd name="T31" fmla="*/ 963 h 1095"/>
                <a:gd name="T32" fmla="*/ 37 w 5714"/>
                <a:gd name="T33" fmla="*/ 582 h 1095"/>
                <a:gd name="T34" fmla="*/ 342 w 5714"/>
                <a:gd name="T35" fmla="*/ 269 h 1095"/>
                <a:gd name="T36" fmla="*/ 958 w 5714"/>
                <a:gd name="T37" fmla="*/ 344 h 1095"/>
                <a:gd name="T38" fmla="*/ 1897 w 5714"/>
                <a:gd name="T39" fmla="*/ 551 h 1095"/>
                <a:gd name="T40" fmla="*/ 2801 w 5714"/>
                <a:gd name="T41" fmla="*/ 243 h 1095"/>
                <a:gd name="T42" fmla="*/ 2914 w 5714"/>
                <a:gd name="T43" fmla="*/ 243 h 1095"/>
                <a:gd name="T44" fmla="*/ 3818 w 5714"/>
                <a:gd name="T45" fmla="*/ 551 h 1095"/>
                <a:gd name="T46" fmla="*/ 4756 w 5714"/>
                <a:gd name="T47" fmla="*/ 344 h 1095"/>
                <a:gd name="T48" fmla="*/ 5373 w 5714"/>
                <a:gd name="T49" fmla="*/ 269 h 1095"/>
                <a:gd name="T50" fmla="*/ 5677 w 5714"/>
                <a:gd name="T51" fmla="*/ 582 h 1095"/>
                <a:gd name="T52" fmla="*/ 5459 w 5714"/>
                <a:gd name="T53" fmla="*/ 963 h 1095"/>
                <a:gd name="T54" fmla="*/ 4887 w 5714"/>
                <a:gd name="T55" fmla="*/ 956 h 1095"/>
                <a:gd name="T56" fmla="*/ 5053 w 5714"/>
                <a:gd name="T57" fmla="*/ 586 h 1095"/>
                <a:gd name="T58" fmla="*/ 4897 w 5714"/>
                <a:gd name="T59" fmla="*/ 566 h 1095"/>
                <a:gd name="T60" fmla="*/ 4857 w 5714"/>
                <a:gd name="T61" fmla="*/ 990 h 1095"/>
                <a:gd name="T62" fmla="*/ 5485 w 5714"/>
                <a:gd name="T63" fmla="*/ 1003 h 1095"/>
                <a:gd name="T64" fmla="*/ 5643 w 5714"/>
                <a:gd name="T65" fmla="*/ 427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4" h="1095">
                  <a:moveTo>
                    <a:pt x="5378" y="249"/>
                  </a:moveTo>
                  <a:cubicBezTo>
                    <a:pt x="5273" y="221"/>
                    <a:pt x="5163" y="219"/>
                    <a:pt x="5057" y="232"/>
                  </a:cubicBezTo>
                  <a:cubicBezTo>
                    <a:pt x="4950" y="244"/>
                    <a:pt x="4844" y="269"/>
                    <a:pt x="4742" y="301"/>
                  </a:cubicBezTo>
                  <a:cubicBezTo>
                    <a:pt x="4639" y="334"/>
                    <a:pt x="4541" y="370"/>
                    <a:pt x="4439" y="398"/>
                  </a:cubicBezTo>
                  <a:cubicBezTo>
                    <a:pt x="4236" y="455"/>
                    <a:pt x="4027" y="489"/>
                    <a:pt x="3818" y="490"/>
                  </a:cubicBezTo>
                  <a:cubicBezTo>
                    <a:pt x="3609" y="490"/>
                    <a:pt x="3399" y="455"/>
                    <a:pt x="3206" y="373"/>
                  </a:cubicBezTo>
                  <a:cubicBezTo>
                    <a:pt x="3087" y="324"/>
                    <a:pt x="2974" y="257"/>
                    <a:pt x="2875" y="174"/>
                  </a:cubicBezTo>
                  <a:cubicBezTo>
                    <a:pt x="2927" y="122"/>
                    <a:pt x="2973" y="64"/>
                    <a:pt x="3014" y="3"/>
                  </a:cubicBezTo>
                  <a:cubicBezTo>
                    <a:pt x="3009" y="0"/>
                    <a:pt x="3009" y="0"/>
                    <a:pt x="3009" y="0"/>
                  </a:cubicBezTo>
                  <a:cubicBezTo>
                    <a:pt x="2964" y="58"/>
                    <a:pt x="2912" y="111"/>
                    <a:pt x="2857" y="159"/>
                  </a:cubicBezTo>
                  <a:cubicBezTo>
                    <a:pt x="2802" y="111"/>
                    <a:pt x="2751" y="58"/>
                    <a:pt x="2706" y="0"/>
                  </a:cubicBezTo>
                  <a:cubicBezTo>
                    <a:pt x="2701" y="3"/>
                    <a:pt x="2701" y="3"/>
                    <a:pt x="2701" y="3"/>
                  </a:cubicBezTo>
                  <a:cubicBezTo>
                    <a:pt x="2741" y="64"/>
                    <a:pt x="2788" y="122"/>
                    <a:pt x="2840" y="174"/>
                  </a:cubicBezTo>
                  <a:cubicBezTo>
                    <a:pt x="2740" y="257"/>
                    <a:pt x="2628" y="324"/>
                    <a:pt x="2509" y="373"/>
                  </a:cubicBezTo>
                  <a:cubicBezTo>
                    <a:pt x="2315" y="455"/>
                    <a:pt x="2106" y="490"/>
                    <a:pt x="1897" y="490"/>
                  </a:cubicBezTo>
                  <a:cubicBezTo>
                    <a:pt x="1688" y="489"/>
                    <a:pt x="1479" y="455"/>
                    <a:pt x="1276" y="398"/>
                  </a:cubicBezTo>
                  <a:cubicBezTo>
                    <a:pt x="1174" y="370"/>
                    <a:pt x="1075" y="334"/>
                    <a:pt x="973" y="301"/>
                  </a:cubicBezTo>
                  <a:cubicBezTo>
                    <a:pt x="870" y="269"/>
                    <a:pt x="765" y="244"/>
                    <a:pt x="658" y="232"/>
                  </a:cubicBezTo>
                  <a:cubicBezTo>
                    <a:pt x="551" y="219"/>
                    <a:pt x="441" y="221"/>
                    <a:pt x="336" y="249"/>
                  </a:cubicBezTo>
                  <a:cubicBezTo>
                    <a:pt x="231" y="276"/>
                    <a:pt x="136" y="340"/>
                    <a:pt x="71" y="427"/>
                  </a:cubicBezTo>
                  <a:cubicBezTo>
                    <a:pt x="2" y="516"/>
                    <a:pt x="0" y="640"/>
                    <a:pt x="33" y="743"/>
                  </a:cubicBezTo>
                  <a:cubicBezTo>
                    <a:pt x="65" y="848"/>
                    <a:pt x="137" y="942"/>
                    <a:pt x="230" y="1003"/>
                  </a:cubicBezTo>
                  <a:cubicBezTo>
                    <a:pt x="324" y="1063"/>
                    <a:pt x="435" y="1095"/>
                    <a:pt x="546" y="1095"/>
                  </a:cubicBezTo>
                  <a:cubicBezTo>
                    <a:pt x="655" y="1095"/>
                    <a:pt x="771" y="1066"/>
                    <a:pt x="858" y="990"/>
                  </a:cubicBezTo>
                  <a:cubicBezTo>
                    <a:pt x="943" y="914"/>
                    <a:pt x="984" y="786"/>
                    <a:pt x="939" y="678"/>
                  </a:cubicBezTo>
                  <a:cubicBezTo>
                    <a:pt x="917" y="624"/>
                    <a:pt x="870" y="585"/>
                    <a:pt x="817" y="566"/>
                  </a:cubicBezTo>
                  <a:cubicBezTo>
                    <a:pt x="766" y="547"/>
                    <a:pt x="704" y="549"/>
                    <a:pt x="659" y="582"/>
                  </a:cubicBezTo>
                  <a:cubicBezTo>
                    <a:pt x="662" y="586"/>
                    <a:pt x="662" y="586"/>
                    <a:pt x="662" y="586"/>
                  </a:cubicBezTo>
                  <a:cubicBezTo>
                    <a:pt x="757" y="536"/>
                    <a:pt x="878" y="599"/>
                    <a:pt x="911" y="690"/>
                  </a:cubicBezTo>
                  <a:cubicBezTo>
                    <a:pt x="945" y="784"/>
                    <a:pt x="901" y="893"/>
                    <a:pt x="828" y="956"/>
                  </a:cubicBezTo>
                  <a:cubicBezTo>
                    <a:pt x="752" y="1021"/>
                    <a:pt x="647" y="1045"/>
                    <a:pt x="546" y="1043"/>
                  </a:cubicBezTo>
                  <a:cubicBezTo>
                    <a:pt x="444" y="1042"/>
                    <a:pt x="342" y="1016"/>
                    <a:pt x="256" y="963"/>
                  </a:cubicBezTo>
                  <a:cubicBezTo>
                    <a:pt x="168" y="911"/>
                    <a:pt x="99" y="830"/>
                    <a:pt x="63" y="733"/>
                  </a:cubicBezTo>
                  <a:cubicBezTo>
                    <a:pt x="45" y="685"/>
                    <a:pt x="36" y="633"/>
                    <a:pt x="37" y="582"/>
                  </a:cubicBezTo>
                  <a:cubicBezTo>
                    <a:pt x="41" y="531"/>
                    <a:pt x="56" y="480"/>
                    <a:pt x="87" y="439"/>
                  </a:cubicBezTo>
                  <a:cubicBezTo>
                    <a:pt x="147" y="352"/>
                    <a:pt x="240" y="294"/>
                    <a:pt x="342" y="269"/>
                  </a:cubicBezTo>
                  <a:cubicBezTo>
                    <a:pt x="443" y="242"/>
                    <a:pt x="550" y="248"/>
                    <a:pt x="654" y="263"/>
                  </a:cubicBezTo>
                  <a:cubicBezTo>
                    <a:pt x="758" y="280"/>
                    <a:pt x="859" y="310"/>
                    <a:pt x="958" y="344"/>
                  </a:cubicBezTo>
                  <a:cubicBezTo>
                    <a:pt x="1057" y="379"/>
                    <a:pt x="1157" y="421"/>
                    <a:pt x="1260" y="450"/>
                  </a:cubicBezTo>
                  <a:cubicBezTo>
                    <a:pt x="1466" y="512"/>
                    <a:pt x="1680" y="553"/>
                    <a:pt x="1897" y="551"/>
                  </a:cubicBezTo>
                  <a:cubicBezTo>
                    <a:pt x="2113" y="552"/>
                    <a:pt x="2331" y="507"/>
                    <a:pt x="2527" y="416"/>
                  </a:cubicBezTo>
                  <a:cubicBezTo>
                    <a:pt x="2625" y="370"/>
                    <a:pt x="2717" y="312"/>
                    <a:pt x="2801" y="243"/>
                  </a:cubicBezTo>
                  <a:cubicBezTo>
                    <a:pt x="2820" y="227"/>
                    <a:pt x="2839" y="210"/>
                    <a:pt x="2857" y="192"/>
                  </a:cubicBezTo>
                  <a:cubicBezTo>
                    <a:pt x="2876" y="210"/>
                    <a:pt x="2894" y="227"/>
                    <a:pt x="2914" y="243"/>
                  </a:cubicBezTo>
                  <a:cubicBezTo>
                    <a:pt x="2997" y="312"/>
                    <a:pt x="3089" y="370"/>
                    <a:pt x="3187" y="416"/>
                  </a:cubicBezTo>
                  <a:cubicBezTo>
                    <a:pt x="3383" y="507"/>
                    <a:pt x="3601" y="552"/>
                    <a:pt x="3818" y="551"/>
                  </a:cubicBezTo>
                  <a:cubicBezTo>
                    <a:pt x="4034" y="553"/>
                    <a:pt x="4249" y="512"/>
                    <a:pt x="4454" y="450"/>
                  </a:cubicBezTo>
                  <a:cubicBezTo>
                    <a:pt x="4557" y="421"/>
                    <a:pt x="4657" y="379"/>
                    <a:pt x="4756" y="344"/>
                  </a:cubicBezTo>
                  <a:cubicBezTo>
                    <a:pt x="4856" y="310"/>
                    <a:pt x="4957" y="280"/>
                    <a:pt x="5061" y="263"/>
                  </a:cubicBezTo>
                  <a:cubicBezTo>
                    <a:pt x="5164" y="248"/>
                    <a:pt x="5271" y="242"/>
                    <a:pt x="5373" y="269"/>
                  </a:cubicBezTo>
                  <a:cubicBezTo>
                    <a:pt x="5474" y="294"/>
                    <a:pt x="5568" y="352"/>
                    <a:pt x="5627" y="439"/>
                  </a:cubicBezTo>
                  <a:cubicBezTo>
                    <a:pt x="5659" y="480"/>
                    <a:pt x="5674" y="531"/>
                    <a:pt x="5677" y="582"/>
                  </a:cubicBezTo>
                  <a:cubicBezTo>
                    <a:pt x="5679" y="633"/>
                    <a:pt x="5670" y="685"/>
                    <a:pt x="5651" y="733"/>
                  </a:cubicBezTo>
                  <a:cubicBezTo>
                    <a:pt x="5616" y="830"/>
                    <a:pt x="5546" y="911"/>
                    <a:pt x="5459" y="963"/>
                  </a:cubicBezTo>
                  <a:cubicBezTo>
                    <a:pt x="5372" y="1016"/>
                    <a:pt x="5270" y="1042"/>
                    <a:pt x="5168" y="1043"/>
                  </a:cubicBezTo>
                  <a:cubicBezTo>
                    <a:pt x="5067" y="1045"/>
                    <a:pt x="4962" y="1021"/>
                    <a:pt x="4887" y="956"/>
                  </a:cubicBezTo>
                  <a:cubicBezTo>
                    <a:pt x="4813" y="893"/>
                    <a:pt x="4769" y="784"/>
                    <a:pt x="4804" y="690"/>
                  </a:cubicBezTo>
                  <a:cubicBezTo>
                    <a:pt x="4836" y="599"/>
                    <a:pt x="4958" y="536"/>
                    <a:pt x="5053" y="586"/>
                  </a:cubicBezTo>
                  <a:cubicBezTo>
                    <a:pt x="5056" y="582"/>
                    <a:pt x="5056" y="582"/>
                    <a:pt x="5056" y="582"/>
                  </a:cubicBezTo>
                  <a:cubicBezTo>
                    <a:pt x="5011" y="549"/>
                    <a:pt x="4949" y="547"/>
                    <a:pt x="4897" y="566"/>
                  </a:cubicBezTo>
                  <a:cubicBezTo>
                    <a:pt x="4845" y="585"/>
                    <a:pt x="4798" y="624"/>
                    <a:pt x="4775" y="678"/>
                  </a:cubicBezTo>
                  <a:cubicBezTo>
                    <a:pt x="4730" y="786"/>
                    <a:pt x="4772" y="914"/>
                    <a:pt x="4857" y="990"/>
                  </a:cubicBezTo>
                  <a:cubicBezTo>
                    <a:pt x="4943" y="1066"/>
                    <a:pt x="5059" y="1095"/>
                    <a:pt x="5169" y="1095"/>
                  </a:cubicBezTo>
                  <a:cubicBezTo>
                    <a:pt x="5280" y="1095"/>
                    <a:pt x="5391" y="1063"/>
                    <a:pt x="5485" y="1003"/>
                  </a:cubicBezTo>
                  <a:cubicBezTo>
                    <a:pt x="5578" y="942"/>
                    <a:pt x="5649" y="848"/>
                    <a:pt x="5681" y="743"/>
                  </a:cubicBezTo>
                  <a:cubicBezTo>
                    <a:pt x="5714" y="640"/>
                    <a:pt x="5712" y="516"/>
                    <a:pt x="5643" y="427"/>
                  </a:cubicBezTo>
                  <a:cubicBezTo>
                    <a:pt x="5579" y="340"/>
                    <a:pt x="5483" y="276"/>
                    <a:pt x="5378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08931" y="1744177"/>
            <a:ext cx="8676494" cy="3001995"/>
            <a:chOff x="591331" y="1615140"/>
            <a:chExt cx="11095230" cy="3838858"/>
          </a:xfrm>
        </p:grpSpPr>
        <p:sp>
          <p:nvSpPr>
            <p:cNvPr id="27" name="矩形 26"/>
            <p:cNvSpPr/>
            <p:nvPr/>
          </p:nvSpPr>
          <p:spPr>
            <a:xfrm>
              <a:off x="3873026" y="1615140"/>
              <a:ext cx="2418736" cy="21581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267825" y="1615140"/>
              <a:ext cx="2418736" cy="2158181"/>
            </a:xfrm>
            <a:prstGeom prst="rect">
              <a:avLst/>
            </a:prstGeom>
            <a:solidFill>
              <a:srgbClr val="748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3219" y="3920676"/>
              <a:ext cx="5658544" cy="1526458"/>
            </a:xfrm>
            <a:prstGeom prst="rect">
              <a:avLst/>
            </a:prstGeom>
            <a:solidFill>
              <a:srgbClr val="576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组合 13"/>
            <p:cNvGrpSpPr/>
            <p:nvPr/>
          </p:nvGrpSpPr>
          <p:grpSpPr>
            <a:xfrm>
              <a:off x="3964029" y="2044101"/>
              <a:ext cx="2327733" cy="775411"/>
              <a:chOff x="4608063" y="4680426"/>
              <a:chExt cx="2327733" cy="775411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4877665" y="4680426"/>
                <a:ext cx="1762007" cy="51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608063" y="5078250"/>
                <a:ext cx="2327733" cy="377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单击此处添加描述文本</a:t>
                </a:r>
              </a:p>
            </p:txBody>
          </p:sp>
        </p:grpSp>
        <p:grpSp>
          <p:nvGrpSpPr>
            <p:cNvPr id="35" name="组合 16"/>
            <p:cNvGrpSpPr/>
            <p:nvPr/>
          </p:nvGrpSpPr>
          <p:grpSpPr>
            <a:xfrm>
              <a:off x="9313326" y="2044101"/>
              <a:ext cx="2327733" cy="775411"/>
              <a:chOff x="4608063" y="4680426"/>
              <a:chExt cx="2327733" cy="775411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4877665" y="4680426"/>
                <a:ext cx="1762007" cy="51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608063" y="5078250"/>
                <a:ext cx="2327733" cy="377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单击此处添加描述文本</a:t>
                </a: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2487119" y="4153364"/>
              <a:ext cx="1950740" cy="43542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919232" y="4743287"/>
              <a:ext cx="5086517" cy="377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单击此处添加描述文本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1331" y="1676186"/>
              <a:ext cx="3108668" cy="20692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93957" y="1615140"/>
              <a:ext cx="2778575" cy="2130253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6393957" y="3920677"/>
              <a:ext cx="5292604" cy="1533321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135849" y="49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9" name="下箭头 21"/>
          <p:cNvSpPr>
            <a:spLocks noChangeArrowheads="1"/>
          </p:cNvSpPr>
          <p:nvPr/>
        </p:nvSpPr>
        <p:spPr bwMode="auto">
          <a:xfrm>
            <a:off x="5212252" y="1502674"/>
            <a:ext cx="1608138" cy="1884363"/>
          </a:xfrm>
          <a:prstGeom prst="downArrow">
            <a:avLst>
              <a:gd name="adj1" fmla="val 50000"/>
              <a:gd name="adj2" fmla="val 54162"/>
            </a:avLst>
          </a:prstGeom>
          <a:solidFill>
            <a:srgbClr val="57668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下箭头 22"/>
          <p:cNvSpPr>
            <a:spLocks noChangeArrowheads="1"/>
          </p:cNvSpPr>
          <p:nvPr/>
        </p:nvSpPr>
        <p:spPr bwMode="auto">
          <a:xfrm rot="16200000">
            <a:off x="4106559" y="2578205"/>
            <a:ext cx="1435100" cy="1808163"/>
          </a:xfrm>
          <a:prstGeom prst="downArrow">
            <a:avLst>
              <a:gd name="adj1" fmla="val 50000"/>
              <a:gd name="adj2" fmla="val 54131"/>
            </a:avLst>
          </a:prstGeom>
          <a:solidFill>
            <a:srgbClr val="748BC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下箭头 23"/>
          <p:cNvSpPr>
            <a:spLocks noChangeArrowheads="1"/>
          </p:cNvSpPr>
          <p:nvPr/>
        </p:nvSpPr>
        <p:spPr bwMode="auto">
          <a:xfrm rot="5400000">
            <a:off x="6490984" y="2578205"/>
            <a:ext cx="1435100" cy="1808163"/>
          </a:xfrm>
          <a:prstGeom prst="downArrow">
            <a:avLst>
              <a:gd name="adj1" fmla="val 50000"/>
              <a:gd name="adj2" fmla="val 54131"/>
            </a:avLst>
          </a:prstGeom>
          <a:solidFill>
            <a:srgbClr val="748BC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下箭头 24"/>
          <p:cNvSpPr>
            <a:spLocks noChangeArrowheads="1"/>
          </p:cNvSpPr>
          <p:nvPr/>
        </p:nvSpPr>
        <p:spPr bwMode="auto">
          <a:xfrm rot="10800000">
            <a:off x="5212252" y="3577537"/>
            <a:ext cx="1608138" cy="1884362"/>
          </a:xfrm>
          <a:prstGeom prst="downArrow">
            <a:avLst>
              <a:gd name="adj1" fmla="val 50000"/>
              <a:gd name="adj2" fmla="val 5416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9"/>
          <p:cNvSpPr txBox="1">
            <a:spLocks noChangeArrowheads="1"/>
          </p:cNvSpPr>
          <p:nvPr/>
        </p:nvSpPr>
        <p:spPr bwMode="auto">
          <a:xfrm>
            <a:off x="3975590" y="3190187"/>
            <a:ext cx="100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单击添    加标题</a:t>
            </a:r>
          </a:p>
        </p:txBody>
      </p:sp>
      <p:sp>
        <p:nvSpPr>
          <p:cNvPr id="34" name="文本框 10"/>
          <p:cNvSpPr txBox="1">
            <a:spLocks noChangeArrowheads="1"/>
          </p:cNvSpPr>
          <p:nvPr/>
        </p:nvSpPr>
        <p:spPr bwMode="auto">
          <a:xfrm>
            <a:off x="7020415" y="3190187"/>
            <a:ext cx="95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5" name="文本框 11"/>
          <p:cNvSpPr txBox="1">
            <a:spLocks noChangeArrowheads="1"/>
          </p:cNvSpPr>
          <p:nvPr/>
        </p:nvSpPr>
        <p:spPr bwMode="auto">
          <a:xfrm>
            <a:off x="5580719" y="1801124"/>
            <a:ext cx="830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18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</a:t>
            </a:r>
            <a:endParaRPr lang="en-US" altLang="zh-CN" sz="18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18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8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 标题</a:t>
            </a:r>
          </a:p>
        </p:txBody>
      </p:sp>
      <p:sp>
        <p:nvSpPr>
          <p:cNvPr id="36" name="文本框 12"/>
          <p:cNvSpPr txBox="1">
            <a:spLocks noChangeArrowheads="1"/>
          </p:cNvSpPr>
          <p:nvPr/>
        </p:nvSpPr>
        <p:spPr bwMode="auto">
          <a:xfrm>
            <a:off x="5580719" y="4090299"/>
            <a:ext cx="8302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</a:t>
            </a:r>
            <a:endParaRPr lang="en-US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37" name="文本框 17"/>
          <p:cNvSpPr txBox="1">
            <a:spLocks noChangeArrowheads="1"/>
          </p:cNvSpPr>
          <p:nvPr/>
        </p:nvSpPr>
        <p:spPr bwMode="auto">
          <a:xfrm>
            <a:off x="4404215" y="4485657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18"/>
          <p:cNvSpPr txBox="1">
            <a:spLocks noChangeArrowheads="1"/>
          </p:cNvSpPr>
          <p:nvPr/>
        </p:nvSpPr>
        <p:spPr bwMode="auto">
          <a:xfrm>
            <a:off x="6944215" y="1801718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19"/>
          <p:cNvSpPr txBox="1">
            <a:spLocks noChangeArrowheads="1"/>
          </p:cNvSpPr>
          <p:nvPr/>
        </p:nvSpPr>
        <p:spPr bwMode="auto">
          <a:xfrm>
            <a:off x="4445490" y="1792412"/>
            <a:ext cx="695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20"/>
          <p:cNvSpPr txBox="1">
            <a:spLocks noChangeArrowheads="1"/>
          </p:cNvSpPr>
          <p:nvPr/>
        </p:nvSpPr>
        <p:spPr bwMode="auto">
          <a:xfrm>
            <a:off x="6850552" y="4578655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639541" y="1879711"/>
            <a:ext cx="3289717" cy="972076"/>
            <a:chOff x="8194381" y="1565798"/>
            <a:chExt cx="4386289" cy="1296103"/>
          </a:xfrm>
        </p:grpSpPr>
        <p:sp>
          <p:nvSpPr>
            <p:cNvPr id="51" name="矩形 50"/>
            <p:cNvSpPr/>
            <p:nvPr/>
          </p:nvSpPr>
          <p:spPr>
            <a:xfrm>
              <a:off x="8215314" y="2129648"/>
              <a:ext cx="4365356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194381" y="1565798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3" name="组合 27"/>
          <p:cNvGrpSpPr/>
          <p:nvPr/>
        </p:nvGrpSpPr>
        <p:grpSpPr>
          <a:xfrm>
            <a:off x="7639540" y="4085548"/>
            <a:ext cx="3289718" cy="972076"/>
            <a:chOff x="8194381" y="1565798"/>
            <a:chExt cx="4386291" cy="1296103"/>
          </a:xfrm>
        </p:grpSpPr>
        <p:sp>
          <p:nvSpPr>
            <p:cNvPr id="54" name="矩形 53"/>
            <p:cNvSpPr/>
            <p:nvPr/>
          </p:nvSpPr>
          <p:spPr>
            <a:xfrm>
              <a:off x="8215314" y="2129648"/>
              <a:ext cx="4365358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194381" y="1565798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03921" y="1879711"/>
            <a:ext cx="3241569" cy="972076"/>
            <a:chOff x="7787042" y="1565798"/>
            <a:chExt cx="4322093" cy="1296103"/>
          </a:xfrm>
        </p:grpSpPr>
        <p:sp>
          <p:nvSpPr>
            <p:cNvPr id="57" name="矩形 56"/>
            <p:cNvSpPr/>
            <p:nvPr/>
          </p:nvSpPr>
          <p:spPr>
            <a:xfrm>
              <a:off x="7787042" y="2129648"/>
              <a:ext cx="4322093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194381" y="1565798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 algn="r"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9" name="组合 27"/>
          <p:cNvGrpSpPr/>
          <p:nvPr/>
        </p:nvGrpSpPr>
        <p:grpSpPr>
          <a:xfrm>
            <a:off x="1203921" y="4085548"/>
            <a:ext cx="3241569" cy="972076"/>
            <a:chOff x="7787042" y="1565798"/>
            <a:chExt cx="4322093" cy="1296103"/>
          </a:xfrm>
        </p:grpSpPr>
        <p:sp>
          <p:nvSpPr>
            <p:cNvPr id="60" name="矩形 59"/>
            <p:cNvSpPr/>
            <p:nvPr/>
          </p:nvSpPr>
          <p:spPr>
            <a:xfrm>
              <a:off x="7787042" y="2129648"/>
              <a:ext cx="4293638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194381" y="1565798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 algn="r"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75784" y="4519066"/>
            <a:ext cx="9735115" cy="10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/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9349" y="1189290"/>
            <a:ext cx="9087983" cy="307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4083" y="265125"/>
            <a:ext cx="887505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85733" y="1355046"/>
            <a:ext cx="272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 smtClean="0">
                <a:solidFill>
                  <a:srgbClr val="748BC0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748BC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8499" y="2514600"/>
            <a:ext cx="3887071" cy="4343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1"/>
            <a:ext cx="3121099" cy="351890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 rot="10800000">
            <a:off x="4036033" y="1821729"/>
            <a:ext cx="3952156" cy="1211573"/>
            <a:chOff x="5727638" y="5274342"/>
            <a:chExt cx="3952156" cy="1211573"/>
          </a:xfr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57668A"/>
              </a:gs>
            </a:gsLst>
            <a:lin ang="16200000" scaled="1"/>
            <a:tileRect/>
          </a:gradFill>
        </p:grpSpPr>
        <p:sp>
          <p:nvSpPr>
            <p:cNvPr id="44" name="Freeform 108"/>
            <p:cNvSpPr>
              <a:spLocks noEditPoints="1"/>
            </p:cNvSpPr>
            <p:nvPr/>
          </p:nvSpPr>
          <p:spPr bwMode="auto">
            <a:xfrm>
              <a:off x="7390705" y="5274342"/>
              <a:ext cx="619698" cy="456553"/>
            </a:xfrm>
            <a:custGeom>
              <a:avLst/>
              <a:gdLst>
                <a:gd name="T0" fmla="*/ 479 w 967"/>
                <a:gd name="T1" fmla="*/ 711 h 711"/>
                <a:gd name="T2" fmla="*/ 489 w 967"/>
                <a:gd name="T3" fmla="*/ 711 h 711"/>
                <a:gd name="T4" fmla="*/ 966 w 967"/>
                <a:gd name="T5" fmla="*/ 276 h 711"/>
                <a:gd name="T6" fmla="*/ 967 w 967"/>
                <a:gd name="T7" fmla="*/ 260 h 711"/>
                <a:gd name="T8" fmla="*/ 951 w 967"/>
                <a:gd name="T9" fmla="*/ 260 h 711"/>
                <a:gd name="T10" fmla="*/ 618 w 967"/>
                <a:gd name="T11" fmla="*/ 375 h 711"/>
                <a:gd name="T12" fmla="*/ 487 w 967"/>
                <a:gd name="T13" fmla="*/ 13 h 711"/>
                <a:gd name="T14" fmla="*/ 477 w 967"/>
                <a:gd name="T15" fmla="*/ 0 h 711"/>
                <a:gd name="T16" fmla="*/ 466 w 967"/>
                <a:gd name="T17" fmla="*/ 11 h 711"/>
                <a:gd name="T18" fmla="*/ 349 w 967"/>
                <a:gd name="T19" fmla="*/ 374 h 711"/>
                <a:gd name="T20" fmla="*/ 16 w 967"/>
                <a:gd name="T21" fmla="*/ 260 h 711"/>
                <a:gd name="T22" fmla="*/ 0 w 967"/>
                <a:gd name="T23" fmla="*/ 260 h 711"/>
                <a:gd name="T24" fmla="*/ 1 w 967"/>
                <a:gd name="T25" fmla="*/ 276 h 711"/>
                <a:gd name="T26" fmla="*/ 479 w 967"/>
                <a:gd name="T27" fmla="*/ 711 h 711"/>
                <a:gd name="T28" fmla="*/ 501 w 967"/>
                <a:gd name="T29" fmla="*/ 681 h 711"/>
                <a:gd name="T30" fmla="*/ 501 w 967"/>
                <a:gd name="T31" fmla="*/ 670 h 711"/>
                <a:gd name="T32" fmla="*/ 623 w 967"/>
                <a:gd name="T33" fmla="*/ 566 h 711"/>
                <a:gd name="T34" fmla="*/ 749 w 967"/>
                <a:gd name="T35" fmla="*/ 434 h 711"/>
                <a:gd name="T36" fmla="*/ 502 w 967"/>
                <a:gd name="T37" fmla="*/ 665 h 711"/>
                <a:gd name="T38" fmla="*/ 508 w 967"/>
                <a:gd name="T39" fmla="*/ 627 h 711"/>
                <a:gd name="T40" fmla="*/ 532 w 967"/>
                <a:gd name="T41" fmla="*/ 546 h 711"/>
                <a:gd name="T42" fmla="*/ 562 w 967"/>
                <a:gd name="T43" fmla="*/ 487 h 711"/>
                <a:gd name="T44" fmla="*/ 597 w 967"/>
                <a:gd name="T45" fmla="*/ 438 h 711"/>
                <a:gd name="T46" fmla="*/ 611 w 967"/>
                <a:gd name="T47" fmla="*/ 422 h 711"/>
                <a:gd name="T48" fmla="*/ 935 w 967"/>
                <a:gd name="T49" fmla="*/ 290 h 711"/>
                <a:gd name="T50" fmla="*/ 501 w 967"/>
                <a:gd name="T51" fmla="*/ 681 h 711"/>
                <a:gd name="T52" fmla="*/ 371 w 967"/>
                <a:gd name="T53" fmla="*/ 438 h 711"/>
                <a:gd name="T54" fmla="*/ 460 w 967"/>
                <a:gd name="T55" fmla="*/ 625 h 711"/>
                <a:gd name="T56" fmla="*/ 466 w 967"/>
                <a:gd name="T57" fmla="*/ 665 h 711"/>
                <a:gd name="T58" fmla="*/ 219 w 967"/>
                <a:gd name="T59" fmla="*/ 434 h 711"/>
                <a:gd name="T60" fmla="*/ 344 w 967"/>
                <a:gd name="T61" fmla="*/ 566 h 711"/>
                <a:gd name="T62" fmla="*/ 466 w 967"/>
                <a:gd name="T63" fmla="*/ 670 h 711"/>
                <a:gd name="T64" fmla="*/ 467 w 967"/>
                <a:gd name="T65" fmla="*/ 681 h 711"/>
                <a:gd name="T66" fmla="*/ 32 w 967"/>
                <a:gd name="T67" fmla="*/ 290 h 711"/>
                <a:gd name="T68" fmla="*/ 359 w 967"/>
                <a:gd name="T69" fmla="*/ 425 h 711"/>
                <a:gd name="T70" fmla="*/ 371 w 967"/>
                <a:gd name="T71" fmla="*/ 438 h 711"/>
                <a:gd name="T72" fmla="*/ 475 w 967"/>
                <a:gd name="T73" fmla="*/ 44 h 711"/>
                <a:gd name="T74" fmla="*/ 586 w 967"/>
                <a:gd name="T75" fmla="*/ 403 h 711"/>
                <a:gd name="T76" fmla="*/ 585 w 967"/>
                <a:gd name="T77" fmla="*/ 407 h 711"/>
                <a:gd name="T78" fmla="*/ 527 w 967"/>
                <a:gd name="T79" fmla="*/ 488 h 711"/>
                <a:gd name="T80" fmla="*/ 487 w 967"/>
                <a:gd name="T81" fmla="*/ 589 h 711"/>
                <a:gd name="T82" fmla="*/ 497 w 967"/>
                <a:gd name="T83" fmla="*/ 448 h 711"/>
                <a:gd name="T84" fmla="*/ 492 w 967"/>
                <a:gd name="T85" fmla="*/ 266 h 711"/>
                <a:gd name="T86" fmla="*/ 481 w 967"/>
                <a:gd name="T87" fmla="*/ 589 h 711"/>
                <a:gd name="T88" fmla="*/ 440 w 967"/>
                <a:gd name="T89" fmla="*/ 488 h 711"/>
                <a:gd name="T90" fmla="*/ 384 w 967"/>
                <a:gd name="T91" fmla="*/ 409 h 711"/>
                <a:gd name="T92" fmla="*/ 475 w 967"/>
                <a:gd name="T93" fmla="*/ 4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7" h="711">
                  <a:moveTo>
                    <a:pt x="479" y="711"/>
                  </a:moveTo>
                  <a:cubicBezTo>
                    <a:pt x="489" y="711"/>
                    <a:pt x="489" y="711"/>
                    <a:pt x="489" y="711"/>
                  </a:cubicBezTo>
                  <a:cubicBezTo>
                    <a:pt x="940" y="698"/>
                    <a:pt x="966" y="280"/>
                    <a:pt x="966" y="276"/>
                  </a:cubicBezTo>
                  <a:cubicBezTo>
                    <a:pt x="967" y="260"/>
                    <a:pt x="967" y="260"/>
                    <a:pt x="967" y="260"/>
                  </a:cubicBezTo>
                  <a:cubicBezTo>
                    <a:pt x="951" y="260"/>
                    <a:pt x="951" y="260"/>
                    <a:pt x="951" y="260"/>
                  </a:cubicBezTo>
                  <a:cubicBezTo>
                    <a:pt x="793" y="264"/>
                    <a:pt x="688" y="313"/>
                    <a:pt x="618" y="375"/>
                  </a:cubicBezTo>
                  <a:cubicBezTo>
                    <a:pt x="626" y="276"/>
                    <a:pt x="599" y="152"/>
                    <a:pt x="487" y="13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11"/>
                    <a:pt x="466" y="11"/>
                    <a:pt x="466" y="11"/>
                  </a:cubicBezTo>
                  <a:cubicBezTo>
                    <a:pt x="463" y="13"/>
                    <a:pt x="320" y="160"/>
                    <a:pt x="349" y="374"/>
                  </a:cubicBezTo>
                  <a:cubicBezTo>
                    <a:pt x="279" y="313"/>
                    <a:pt x="174" y="264"/>
                    <a:pt x="16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1" y="276"/>
                    <a:pt x="1" y="276"/>
                    <a:pt x="1" y="276"/>
                  </a:cubicBezTo>
                  <a:cubicBezTo>
                    <a:pt x="2" y="280"/>
                    <a:pt x="27" y="699"/>
                    <a:pt x="479" y="711"/>
                  </a:cubicBezTo>
                  <a:close/>
                  <a:moveTo>
                    <a:pt x="501" y="681"/>
                  </a:moveTo>
                  <a:cubicBezTo>
                    <a:pt x="501" y="678"/>
                    <a:pt x="501" y="674"/>
                    <a:pt x="501" y="670"/>
                  </a:cubicBezTo>
                  <a:cubicBezTo>
                    <a:pt x="545" y="638"/>
                    <a:pt x="584" y="602"/>
                    <a:pt x="623" y="566"/>
                  </a:cubicBezTo>
                  <a:cubicBezTo>
                    <a:pt x="666" y="523"/>
                    <a:pt x="710" y="481"/>
                    <a:pt x="749" y="434"/>
                  </a:cubicBezTo>
                  <a:cubicBezTo>
                    <a:pt x="661" y="506"/>
                    <a:pt x="582" y="585"/>
                    <a:pt x="502" y="665"/>
                  </a:cubicBezTo>
                  <a:cubicBezTo>
                    <a:pt x="503" y="654"/>
                    <a:pt x="505" y="641"/>
                    <a:pt x="508" y="627"/>
                  </a:cubicBezTo>
                  <a:cubicBezTo>
                    <a:pt x="513" y="603"/>
                    <a:pt x="521" y="575"/>
                    <a:pt x="532" y="546"/>
                  </a:cubicBezTo>
                  <a:cubicBezTo>
                    <a:pt x="543" y="529"/>
                    <a:pt x="553" y="509"/>
                    <a:pt x="562" y="487"/>
                  </a:cubicBezTo>
                  <a:cubicBezTo>
                    <a:pt x="572" y="470"/>
                    <a:pt x="583" y="454"/>
                    <a:pt x="597" y="438"/>
                  </a:cubicBezTo>
                  <a:cubicBezTo>
                    <a:pt x="601" y="433"/>
                    <a:pt x="606" y="427"/>
                    <a:pt x="611" y="422"/>
                  </a:cubicBezTo>
                  <a:cubicBezTo>
                    <a:pt x="687" y="340"/>
                    <a:pt x="796" y="296"/>
                    <a:pt x="935" y="290"/>
                  </a:cubicBezTo>
                  <a:cubicBezTo>
                    <a:pt x="927" y="364"/>
                    <a:pt x="870" y="664"/>
                    <a:pt x="501" y="681"/>
                  </a:cubicBezTo>
                  <a:close/>
                  <a:moveTo>
                    <a:pt x="371" y="438"/>
                  </a:moveTo>
                  <a:cubicBezTo>
                    <a:pt x="424" y="502"/>
                    <a:pt x="449" y="574"/>
                    <a:pt x="460" y="625"/>
                  </a:cubicBezTo>
                  <a:cubicBezTo>
                    <a:pt x="463" y="641"/>
                    <a:pt x="464" y="654"/>
                    <a:pt x="466" y="665"/>
                  </a:cubicBezTo>
                  <a:cubicBezTo>
                    <a:pt x="386" y="585"/>
                    <a:pt x="306" y="506"/>
                    <a:pt x="219" y="434"/>
                  </a:cubicBezTo>
                  <a:cubicBezTo>
                    <a:pt x="258" y="481"/>
                    <a:pt x="301" y="523"/>
                    <a:pt x="344" y="566"/>
                  </a:cubicBezTo>
                  <a:cubicBezTo>
                    <a:pt x="384" y="602"/>
                    <a:pt x="423" y="638"/>
                    <a:pt x="466" y="670"/>
                  </a:cubicBezTo>
                  <a:cubicBezTo>
                    <a:pt x="466" y="674"/>
                    <a:pt x="467" y="678"/>
                    <a:pt x="467" y="681"/>
                  </a:cubicBezTo>
                  <a:cubicBezTo>
                    <a:pt x="98" y="664"/>
                    <a:pt x="40" y="364"/>
                    <a:pt x="32" y="290"/>
                  </a:cubicBezTo>
                  <a:cubicBezTo>
                    <a:pt x="173" y="296"/>
                    <a:pt x="283" y="341"/>
                    <a:pt x="359" y="425"/>
                  </a:cubicBezTo>
                  <a:cubicBezTo>
                    <a:pt x="363" y="429"/>
                    <a:pt x="367" y="434"/>
                    <a:pt x="371" y="438"/>
                  </a:cubicBezTo>
                  <a:close/>
                  <a:moveTo>
                    <a:pt x="475" y="44"/>
                  </a:moveTo>
                  <a:cubicBezTo>
                    <a:pt x="568" y="165"/>
                    <a:pt x="605" y="286"/>
                    <a:pt x="586" y="403"/>
                  </a:cubicBezTo>
                  <a:cubicBezTo>
                    <a:pt x="586" y="405"/>
                    <a:pt x="585" y="406"/>
                    <a:pt x="585" y="407"/>
                  </a:cubicBezTo>
                  <a:cubicBezTo>
                    <a:pt x="560" y="434"/>
                    <a:pt x="542" y="461"/>
                    <a:pt x="527" y="488"/>
                  </a:cubicBezTo>
                  <a:cubicBezTo>
                    <a:pt x="508" y="523"/>
                    <a:pt x="495" y="557"/>
                    <a:pt x="487" y="589"/>
                  </a:cubicBezTo>
                  <a:cubicBezTo>
                    <a:pt x="493" y="543"/>
                    <a:pt x="495" y="496"/>
                    <a:pt x="497" y="448"/>
                  </a:cubicBezTo>
                  <a:cubicBezTo>
                    <a:pt x="497" y="388"/>
                    <a:pt x="498" y="327"/>
                    <a:pt x="492" y="266"/>
                  </a:cubicBezTo>
                  <a:cubicBezTo>
                    <a:pt x="482" y="374"/>
                    <a:pt x="481" y="481"/>
                    <a:pt x="481" y="589"/>
                  </a:cubicBezTo>
                  <a:cubicBezTo>
                    <a:pt x="473" y="558"/>
                    <a:pt x="459" y="523"/>
                    <a:pt x="440" y="488"/>
                  </a:cubicBezTo>
                  <a:cubicBezTo>
                    <a:pt x="426" y="462"/>
                    <a:pt x="408" y="435"/>
                    <a:pt x="384" y="409"/>
                  </a:cubicBezTo>
                  <a:cubicBezTo>
                    <a:pt x="340" y="222"/>
                    <a:pt x="440" y="85"/>
                    <a:pt x="47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5727638" y="5532339"/>
              <a:ext cx="1813565" cy="583022"/>
            </a:xfrm>
            <a:custGeom>
              <a:avLst/>
              <a:gdLst>
                <a:gd name="T0" fmla="*/ 318 w 2828"/>
                <a:gd name="T1" fmla="*/ 464 h 910"/>
                <a:gd name="T2" fmla="*/ 1410 w 2828"/>
                <a:gd name="T3" fmla="*/ 504 h 910"/>
                <a:gd name="T4" fmla="*/ 2828 w 2828"/>
                <a:gd name="T5" fmla="*/ 389 h 910"/>
                <a:gd name="T6" fmla="*/ 2649 w 2828"/>
                <a:gd name="T7" fmla="*/ 508 h 910"/>
                <a:gd name="T8" fmla="*/ 2353 w 2828"/>
                <a:gd name="T9" fmla="*/ 252 h 910"/>
                <a:gd name="T10" fmla="*/ 2253 w 2828"/>
                <a:gd name="T11" fmla="*/ 289 h 910"/>
                <a:gd name="T12" fmla="*/ 2602 w 2828"/>
                <a:gd name="T13" fmla="*/ 534 h 910"/>
                <a:gd name="T14" fmla="*/ 2145 w 2828"/>
                <a:gd name="T15" fmla="*/ 642 h 910"/>
                <a:gd name="T16" fmla="*/ 2018 w 2828"/>
                <a:gd name="T17" fmla="*/ 401 h 910"/>
                <a:gd name="T18" fmla="*/ 1821 w 2828"/>
                <a:gd name="T19" fmla="*/ 239 h 910"/>
                <a:gd name="T20" fmla="*/ 1784 w 2828"/>
                <a:gd name="T21" fmla="*/ 579 h 910"/>
                <a:gd name="T22" fmla="*/ 1378 w 2828"/>
                <a:gd name="T23" fmla="*/ 431 h 910"/>
                <a:gd name="T24" fmla="*/ 1218 w 2828"/>
                <a:gd name="T25" fmla="*/ 17 h 910"/>
                <a:gd name="T26" fmla="*/ 1258 w 2828"/>
                <a:gd name="T27" fmla="*/ 391 h 910"/>
                <a:gd name="T28" fmla="*/ 734 w 2828"/>
                <a:gd name="T29" fmla="*/ 299 h 910"/>
                <a:gd name="T30" fmla="*/ 616 w 2828"/>
                <a:gd name="T31" fmla="*/ 63 h 910"/>
                <a:gd name="T32" fmla="*/ 377 w 2828"/>
                <a:gd name="T33" fmla="*/ 3 h 910"/>
                <a:gd name="T34" fmla="*/ 630 w 2828"/>
                <a:gd name="T35" fmla="*/ 306 h 910"/>
                <a:gd name="T36" fmla="*/ 249 w 2828"/>
                <a:gd name="T37" fmla="*/ 490 h 910"/>
                <a:gd name="T38" fmla="*/ 234 w 2828"/>
                <a:gd name="T39" fmla="*/ 491 h 910"/>
                <a:gd name="T40" fmla="*/ 0 w 2828"/>
                <a:gd name="T41" fmla="*/ 780 h 910"/>
                <a:gd name="T42" fmla="*/ 35 w 2828"/>
                <a:gd name="T43" fmla="*/ 910 h 910"/>
                <a:gd name="T44" fmla="*/ 256 w 2828"/>
                <a:gd name="T45" fmla="*/ 521 h 910"/>
                <a:gd name="T46" fmla="*/ 2282 w 2828"/>
                <a:gd name="T47" fmla="*/ 288 h 910"/>
                <a:gd name="T48" fmla="*/ 2618 w 2828"/>
                <a:gd name="T49" fmla="*/ 503 h 910"/>
                <a:gd name="T50" fmla="*/ 2507 w 2828"/>
                <a:gd name="T51" fmla="*/ 418 h 910"/>
                <a:gd name="T52" fmla="*/ 2498 w 2828"/>
                <a:gd name="T53" fmla="*/ 430 h 910"/>
                <a:gd name="T54" fmla="*/ 2377 w 2828"/>
                <a:gd name="T55" fmla="*/ 442 h 910"/>
                <a:gd name="T56" fmla="*/ 1824 w 2828"/>
                <a:gd name="T57" fmla="*/ 436 h 910"/>
                <a:gd name="T58" fmla="*/ 1990 w 2828"/>
                <a:gd name="T59" fmla="*/ 410 h 910"/>
                <a:gd name="T60" fmla="*/ 1940 w 2828"/>
                <a:gd name="T61" fmla="*/ 489 h 910"/>
                <a:gd name="T62" fmla="*/ 1926 w 2828"/>
                <a:gd name="T63" fmla="*/ 493 h 910"/>
                <a:gd name="T64" fmla="*/ 1962 w 2828"/>
                <a:gd name="T65" fmla="*/ 622 h 910"/>
                <a:gd name="T66" fmla="*/ 1363 w 2828"/>
                <a:gd name="T67" fmla="*/ 202 h 910"/>
                <a:gd name="T68" fmla="*/ 1342 w 2828"/>
                <a:gd name="T69" fmla="*/ 418 h 910"/>
                <a:gd name="T70" fmla="*/ 1259 w 2828"/>
                <a:gd name="T71" fmla="*/ 168 h 910"/>
                <a:gd name="T72" fmla="*/ 1336 w 2828"/>
                <a:gd name="T73" fmla="*/ 415 h 910"/>
                <a:gd name="T74" fmla="*/ 1217 w 2828"/>
                <a:gd name="T75" fmla="*/ 49 h 910"/>
                <a:gd name="T76" fmla="*/ 598 w 2828"/>
                <a:gd name="T77" fmla="*/ 85 h 910"/>
                <a:gd name="T78" fmla="*/ 610 w 2828"/>
                <a:gd name="T79" fmla="*/ 199 h 910"/>
                <a:gd name="T80" fmla="*/ 601 w 2828"/>
                <a:gd name="T81" fmla="*/ 210 h 910"/>
                <a:gd name="T82" fmla="*/ 470 w 2828"/>
                <a:gd name="T83" fmla="*/ 194 h 910"/>
                <a:gd name="T84" fmla="*/ 189 w 2828"/>
                <a:gd name="T85" fmla="*/ 769 h 910"/>
                <a:gd name="T86" fmla="*/ 56 w 2828"/>
                <a:gd name="T87" fmla="*/ 666 h 910"/>
                <a:gd name="T88" fmla="*/ 114 w 2828"/>
                <a:gd name="T89" fmla="*/ 776 h 910"/>
                <a:gd name="T90" fmla="*/ 231 w 2828"/>
                <a:gd name="T91" fmla="*/ 54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8" h="910">
                  <a:moveTo>
                    <a:pt x="256" y="521"/>
                  </a:moveTo>
                  <a:cubicBezTo>
                    <a:pt x="275" y="500"/>
                    <a:pt x="296" y="481"/>
                    <a:pt x="318" y="464"/>
                  </a:cubicBezTo>
                  <a:cubicBezTo>
                    <a:pt x="420" y="388"/>
                    <a:pt x="547" y="353"/>
                    <a:pt x="672" y="346"/>
                  </a:cubicBezTo>
                  <a:cubicBezTo>
                    <a:pt x="927" y="334"/>
                    <a:pt x="1173" y="416"/>
                    <a:pt x="1410" y="504"/>
                  </a:cubicBezTo>
                  <a:cubicBezTo>
                    <a:pt x="1646" y="592"/>
                    <a:pt x="1887" y="692"/>
                    <a:pt x="2145" y="687"/>
                  </a:cubicBezTo>
                  <a:cubicBezTo>
                    <a:pt x="2401" y="683"/>
                    <a:pt x="2652" y="573"/>
                    <a:pt x="2828" y="389"/>
                  </a:cubicBezTo>
                  <a:cubicBezTo>
                    <a:pt x="2823" y="385"/>
                    <a:pt x="2823" y="385"/>
                    <a:pt x="2823" y="385"/>
                  </a:cubicBezTo>
                  <a:cubicBezTo>
                    <a:pt x="2769" y="432"/>
                    <a:pt x="2711" y="473"/>
                    <a:pt x="2649" y="508"/>
                  </a:cubicBezTo>
                  <a:cubicBezTo>
                    <a:pt x="2644" y="484"/>
                    <a:pt x="2612" y="363"/>
                    <a:pt x="2508" y="295"/>
                  </a:cubicBezTo>
                  <a:cubicBezTo>
                    <a:pt x="2463" y="267"/>
                    <a:pt x="2411" y="252"/>
                    <a:pt x="2353" y="252"/>
                  </a:cubicBezTo>
                  <a:cubicBezTo>
                    <a:pt x="2325" y="252"/>
                    <a:pt x="2295" y="256"/>
                    <a:pt x="2263" y="263"/>
                  </a:cubicBezTo>
                  <a:cubicBezTo>
                    <a:pt x="2248" y="266"/>
                    <a:pt x="2251" y="282"/>
                    <a:pt x="2253" y="289"/>
                  </a:cubicBezTo>
                  <a:cubicBezTo>
                    <a:pt x="2270" y="380"/>
                    <a:pt x="2357" y="535"/>
                    <a:pt x="2569" y="535"/>
                  </a:cubicBezTo>
                  <a:cubicBezTo>
                    <a:pt x="2580" y="535"/>
                    <a:pt x="2591" y="534"/>
                    <a:pt x="2602" y="534"/>
                  </a:cubicBezTo>
                  <a:cubicBezTo>
                    <a:pt x="2570" y="550"/>
                    <a:pt x="2538" y="565"/>
                    <a:pt x="2504" y="577"/>
                  </a:cubicBezTo>
                  <a:cubicBezTo>
                    <a:pt x="2389" y="622"/>
                    <a:pt x="2266" y="645"/>
                    <a:pt x="2145" y="642"/>
                  </a:cubicBezTo>
                  <a:cubicBezTo>
                    <a:pt x="2099" y="640"/>
                    <a:pt x="2054" y="635"/>
                    <a:pt x="2009" y="629"/>
                  </a:cubicBezTo>
                  <a:cubicBezTo>
                    <a:pt x="2026" y="583"/>
                    <a:pt x="2050" y="492"/>
                    <a:pt x="2018" y="401"/>
                  </a:cubicBezTo>
                  <a:cubicBezTo>
                    <a:pt x="1992" y="325"/>
                    <a:pt x="1934" y="266"/>
                    <a:pt x="1845" y="225"/>
                  </a:cubicBezTo>
                  <a:cubicBezTo>
                    <a:pt x="1831" y="218"/>
                    <a:pt x="1824" y="232"/>
                    <a:pt x="1821" y="239"/>
                  </a:cubicBezTo>
                  <a:cubicBezTo>
                    <a:pt x="1780" y="317"/>
                    <a:pt x="1754" y="481"/>
                    <a:pt x="1897" y="609"/>
                  </a:cubicBezTo>
                  <a:cubicBezTo>
                    <a:pt x="1859" y="601"/>
                    <a:pt x="1821" y="591"/>
                    <a:pt x="1784" y="579"/>
                  </a:cubicBezTo>
                  <a:cubicBezTo>
                    <a:pt x="1666" y="543"/>
                    <a:pt x="1549" y="494"/>
                    <a:pt x="1430" y="449"/>
                  </a:cubicBezTo>
                  <a:cubicBezTo>
                    <a:pt x="1413" y="443"/>
                    <a:pt x="1396" y="437"/>
                    <a:pt x="1378" y="431"/>
                  </a:cubicBezTo>
                  <a:cubicBezTo>
                    <a:pt x="1395" y="389"/>
                    <a:pt x="1425" y="291"/>
                    <a:pt x="1391" y="193"/>
                  </a:cubicBezTo>
                  <a:cubicBezTo>
                    <a:pt x="1365" y="117"/>
                    <a:pt x="1306" y="58"/>
                    <a:pt x="1218" y="17"/>
                  </a:cubicBezTo>
                  <a:cubicBezTo>
                    <a:pt x="1205" y="10"/>
                    <a:pt x="1197" y="24"/>
                    <a:pt x="1194" y="31"/>
                  </a:cubicBezTo>
                  <a:cubicBezTo>
                    <a:pt x="1155" y="107"/>
                    <a:pt x="1128" y="264"/>
                    <a:pt x="1258" y="391"/>
                  </a:cubicBezTo>
                  <a:cubicBezTo>
                    <a:pt x="1193" y="370"/>
                    <a:pt x="1128" y="351"/>
                    <a:pt x="1060" y="336"/>
                  </a:cubicBezTo>
                  <a:cubicBezTo>
                    <a:pt x="954" y="312"/>
                    <a:pt x="844" y="296"/>
                    <a:pt x="734" y="299"/>
                  </a:cubicBezTo>
                  <a:cubicBezTo>
                    <a:pt x="734" y="298"/>
                    <a:pt x="733" y="295"/>
                    <a:pt x="733" y="295"/>
                  </a:cubicBezTo>
                  <a:cubicBezTo>
                    <a:pt x="733" y="289"/>
                    <a:pt x="721" y="148"/>
                    <a:pt x="616" y="63"/>
                  </a:cubicBezTo>
                  <a:cubicBezTo>
                    <a:pt x="566" y="21"/>
                    <a:pt x="502" y="0"/>
                    <a:pt x="427" y="0"/>
                  </a:cubicBezTo>
                  <a:cubicBezTo>
                    <a:pt x="411" y="0"/>
                    <a:pt x="394" y="1"/>
                    <a:pt x="377" y="3"/>
                  </a:cubicBezTo>
                  <a:cubicBezTo>
                    <a:pt x="362" y="4"/>
                    <a:pt x="363" y="20"/>
                    <a:pt x="363" y="27"/>
                  </a:cubicBezTo>
                  <a:cubicBezTo>
                    <a:pt x="364" y="29"/>
                    <a:pt x="383" y="266"/>
                    <a:pt x="630" y="306"/>
                  </a:cubicBezTo>
                  <a:cubicBezTo>
                    <a:pt x="512" y="322"/>
                    <a:pt x="394" y="363"/>
                    <a:pt x="300" y="440"/>
                  </a:cubicBezTo>
                  <a:cubicBezTo>
                    <a:pt x="282" y="455"/>
                    <a:pt x="265" y="472"/>
                    <a:pt x="249" y="490"/>
                  </a:cubicBezTo>
                  <a:cubicBezTo>
                    <a:pt x="249" y="486"/>
                    <a:pt x="249" y="486"/>
                    <a:pt x="249" y="486"/>
                  </a:cubicBezTo>
                  <a:cubicBezTo>
                    <a:pt x="234" y="491"/>
                    <a:pt x="234" y="491"/>
                    <a:pt x="234" y="491"/>
                  </a:cubicBezTo>
                  <a:cubicBezTo>
                    <a:pt x="228" y="493"/>
                    <a:pt x="93" y="533"/>
                    <a:pt x="30" y="653"/>
                  </a:cubicBezTo>
                  <a:cubicBezTo>
                    <a:pt x="10" y="691"/>
                    <a:pt x="0" y="734"/>
                    <a:pt x="0" y="780"/>
                  </a:cubicBezTo>
                  <a:cubicBezTo>
                    <a:pt x="0" y="818"/>
                    <a:pt x="6" y="858"/>
                    <a:pt x="20" y="900"/>
                  </a:cubicBezTo>
                  <a:cubicBezTo>
                    <a:pt x="22" y="908"/>
                    <a:pt x="29" y="910"/>
                    <a:pt x="35" y="910"/>
                  </a:cubicBezTo>
                  <a:cubicBezTo>
                    <a:pt x="39" y="910"/>
                    <a:pt x="44" y="908"/>
                    <a:pt x="47" y="908"/>
                  </a:cubicBezTo>
                  <a:cubicBezTo>
                    <a:pt x="49" y="907"/>
                    <a:pt x="317" y="828"/>
                    <a:pt x="256" y="521"/>
                  </a:cubicBezTo>
                  <a:close/>
                  <a:moveTo>
                    <a:pt x="2377" y="442"/>
                  </a:moveTo>
                  <a:cubicBezTo>
                    <a:pt x="2313" y="389"/>
                    <a:pt x="2289" y="317"/>
                    <a:pt x="2282" y="288"/>
                  </a:cubicBezTo>
                  <a:cubicBezTo>
                    <a:pt x="2364" y="273"/>
                    <a:pt x="2435" y="283"/>
                    <a:pt x="2492" y="319"/>
                  </a:cubicBezTo>
                  <a:cubicBezTo>
                    <a:pt x="2574" y="373"/>
                    <a:pt x="2608" y="466"/>
                    <a:pt x="2618" y="503"/>
                  </a:cubicBezTo>
                  <a:cubicBezTo>
                    <a:pt x="2615" y="503"/>
                    <a:pt x="2615" y="503"/>
                    <a:pt x="2615" y="503"/>
                  </a:cubicBezTo>
                  <a:cubicBezTo>
                    <a:pt x="2581" y="472"/>
                    <a:pt x="2544" y="445"/>
                    <a:pt x="2507" y="418"/>
                  </a:cubicBezTo>
                  <a:cubicBezTo>
                    <a:pt x="2467" y="391"/>
                    <a:pt x="2427" y="363"/>
                    <a:pt x="2384" y="340"/>
                  </a:cubicBezTo>
                  <a:cubicBezTo>
                    <a:pt x="2420" y="373"/>
                    <a:pt x="2459" y="402"/>
                    <a:pt x="2498" y="430"/>
                  </a:cubicBezTo>
                  <a:cubicBezTo>
                    <a:pt x="2536" y="456"/>
                    <a:pt x="2573" y="481"/>
                    <a:pt x="2613" y="503"/>
                  </a:cubicBezTo>
                  <a:cubicBezTo>
                    <a:pt x="2516" y="513"/>
                    <a:pt x="2437" y="492"/>
                    <a:pt x="2377" y="442"/>
                  </a:cubicBezTo>
                  <a:close/>
                  <a:moveTo>
                    <a:pt x="1962" y="622"/>
                  </a:moveTo>
                  <a:cubicBezTo>
                    <a:pt x="1886" y="572"/>
                    <a:pt x="1840" y="510"/>
                    <a:pt x="1824" y="436"/>
                  </a:cubicBezTo>
                  <a:cubicBezTo>
                    <a:pt x="1807" y="354"/>
                    <a:pt x="1833" y="283"/>
                    <a:pt x="1844" y="257"/>
                  </a:cubicBezTo>
                  <a:cubicBezTo>
                    <a:pt x="1919" y="294"/>
                    <a:pt x="1968" y="346"/>
                    <a:pt x="1990" y="410"/>
                  </a:cubicBezTo>
                  <a:cubicBezTo>
                    <a:pt x="2020" y="496"/>
                    <a:pt x="1995" y="585"/>
                    <a:pt x="1979" y="625"/>
                  </a:cubicBezTo>
                  <a:cubicBezTo>
                    <a:pt x="1967" y="578"/>
                    <a:pt x="1954" y="533"/>
                    <a:pt x="1940" y="489"/>
                  </a:cubicBezTo>
                  <a:cubicBezTo>
                    <a:pt x="1925" y="443"/>
                    <a:pt x="1909" y="396"/>
                    <a:pt x="1889" y="352"/>
                  </a:cubicBezTo>
                  <a:cubicBezTo>
                    <a:pt x="1898" y="400"/>
                    <a:pt x="1912" y="446"/>
                    <a:pt x="1926" y="493"/>
                  </a:cubicBezTo>
                  <a:cubicBezTo>
                    <a:pt x="1941" y="537"/>
                    <a:pt x="1956" y="582"/>
                    <a:pt x="1976" y="624"/>
                  </a:cubicBezTo>
                  <a:cubicBezTo>
                    <a:pt x="1971" y="624"/>
                    <a:pt x="1967" y="623"/>
                    <a:pt x="1962" y="622"/>
                  </a:cubicBezTo>
                  <a:close/>
                  <a:moveTo>
                    <a:pt x="1217" y="49"/>
                  </a:moveTo>
                  <a:cubicBezTo>
                    <a:pt x="1292" y="86"/>
                    <a:pt x="1341" y="138"/>
                    <a:pt x="1363" y="202"/>
                  </a:cubicBezTo>
                  <a:cubicBezTo>
                    <a:pt x="1394" y="292"/>
                    <a:pt x="1366" y="384"/>
                    <a:pt x="1351" y="422"/>
                  </a:cubicBezTo>
                  <a:cubicBezTo>
                    <a:pt x="1348" y="420"/>
                    <a:pt x="1345" y="419"/>
                    <a:pt x="1342" y="418"/>
                  </a:cubicBezTo>
                  <a:cubicBezTo>
                    <a:pt x="1333" y="380"/>
                    <a:pt x="1322" y="342"/>
                    <a:pt x="1311" y="305"/>
                  </a:cubicBezTo>
                  <a:cubicBezTo>
                    <a:pt x="1295" y="259"/>
                    <a:pt x="1280" y="212"/>
                    <a:pt x="1259" y="168"/>
                  </a:cubicBezTo>
                  <a:cubicBezTo>
                    <a:pt x="1268" y="216"/>
                    <a:pt x="1283" y="262"/>
                    <a:pt x="1297" y="309"/>
                  </a:cubicBezTo>
                  <a:cubicBezTo>
                    <a:pt x="1309" y="345"/>
                    <a:pt x="1322" y="380"/>
                    <a:pt x="1336" y="415"/>
                  </a:cubicBezTo>
                  <a:cubicBezTo>
                    <a:pt x="1259" y="364"/>
                    <a:pt x="1213" y="301"/>
                    <a:pt x="1197" y="228"/>
                  </a:cubicBezTo>
                  <a:cubicBezTo>
                    <a:pt x="1180" y="147"/>
                    <a:pt x="1205" y="75"/>
                    <a:pt x="1217" y="49"/>
                  </a:cubicBezTo>
                  <a:close/>
                  <a:moveTo>
                    <a:pt x="393" y="30"/>
                  </a:moveTo>
                  <a:cubicBezTo>
                    <a:pt x="476" y="24"/>
                    <a:pt x="545" y="42"/>
                    <a:pt x="598" y="85"/>
                  </a:cubicBezTo>
                  <a:cubicBezTo>
                    <a:pt x="670" y="145"/>
                    <a:pt x="694" y="239"/>
                    <a:pt x="701" y="278"/>
                  </a:cubicBezTo>
                  <a:cubicBezTo>
                    <a:pt x="672" y="252"/>
                    <a:pt x="641" y="225"/>
                    <a:pt x="610" y="199"/>
                  </a:cubicBezTo>
                  <a:cubicBezTo>
                    <a:pt x="572" y="169"/>
                    <a:pt x="534" y="139"/>
                    <a:pt x="492" y="113"/>
                  </a:cubicBezTo>
                  <a:cubicBezTo>
                    <a:pt x="526" y="148"/>
                    <a:pt x="563" y="179"/>
                    <a:pt x="601" y="210"/>
                  </a:cubicBezTo>
                  <a:cubicBezTo>
                    <a:pt x="632" y="235"/>
                    <a:pt x="664" y="259"/>
                    <a:pt x="698" y="282"/>
                  </a:cubicBezTo>
                  <a:cubicBezTo>
                    <a:pt x="601" y="280"/>
                    <a:pt x="524" y="251"/>
                    <a:pt x="470" y="194"/>
                  </a:cubicBezTo>
                  <a:cubicBezTo>
                    <a:pt x="412" y="133"/>
                    <a:pt x="396" y="59"/>
                    <a:pt x="393" y="30"/>
                  </a:cubicBezTo>
                  <a:close/>
                  <a:moveTo>
                    <a:pt x="189" y="769"/>
                  </a:moveTo>
                  <a:cubicBezTo>
                    <a:pt x="141" y="838"/>
                    <a:pt x="71" y="870"/>
                    <a:pt x="44" y="878"/>
                  </a:cubicBezTo>
                  <a:cubicBezTo>
                    <a:pt x="20" y="798"/>
                    <a:pt x="24" y="727"/>
                    <a:pt x="56" y="666"/>
                  </a:cubicBezTo>
                  <a:cubicBezTo>
                    <a:pt x="97" y="587"/>
                    <a:pt x="177" y="546"/>
                    <a:pt x="217" y="528"/>
                  </a:cubicBezTo>
                  <a:cubicBezTo>
                    <a:pt x="162" y="602"/>
                    <a:pt x="125" y="687"/>
                    <a:pt x="114" y="776"/>
                  </a:cubicBezTo>
                  <a:cubicBezTo>
                    <a:pt x="120" y="777"/>
                    <a:pt x="120" y="777"/>
                    <a:pt x="120" y="777"/>
                  </a:cubicBezTo>
                  <a:cubicBezTo>
                    <a:pt x="138" y="693"/>
                    <a:pt x="177" y="615"/>
                    <a:pt x="231" y="549"/>
                  </a:cubicBezTo>
                  <a:cubicBezTo>
                    <a:pt x="244" y="635"/>
                    <a:pt x="230" y="709"/>
                    <a:pt x="189" y="7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>
              <a:spLocks noEditPoints="1"/>
            </p:cNvSpPr>
            <p:nvPr/>
          </p:nvSpPr>
          <p:spPr bwMode="auto">
            <a:xfrm>
              <a:off x="7876346" y="5562691"/>
              <a:ext cx="1803448" cy="553934"/>
            </a:xfrm>
            <a:custGeom>
              <a:avLst/>
              <a:gdLst>
                <a:gd name="T0" fmla="*/ 2569 w 2814"/>
                <a:gd name="T1" fmla="*/ 447 h 864"/>
                <a:gd name="T2" fmla="*/ 2514 w 2814"/>
                <a:gd name="T3" fmla="*/ 410 h 864"/>
                <a:gd name="T4" fmla="*/ 2419 w 2814"/>
                <a:gd name="T5" fmla="*/ 35 h 864"/>
                <a:gd name="T6" fmla="*/ 2166 w 2814"/>
                <a:gd name="T7" fmla="*/ 71 h 864"/>
                <a:gd name="T8" fmla="*/ 1561 w 2814"/>
                <a:gd name="T9" fmla="*/ 393 h 864"/>
                <a:gd name="T10" fmla="*/ 1610 w 2814"/>
                <a:gd name="T11" fmla="*/ 11 h 864"/>
                <a:gd name="T12" fmla="*/ 1451 w 2814"/>
                <a:gd name="T13" fmla="*/ 432 h 864"/>
                <a:gd name="T14" fmla="*/ 852 w 2814"/>
                <a:gd name="T15" fmla="*/ 618 h 864"/>
                <a:gd name="T16" fmla="*/ 989 w 2814"/>
                <a:gd name="T17" fmla="*/ 175 h 864"/>
                <a:gd name="T18" fmla="*/ 809 w 2814"/>
                <a:gd name="T19" fmla="*/ 353 h 864"/>
                <a:gd name="T20" fmla="*/ 836 w 2814"/>
                <a:gd name="T21" fmla="*/ 620 h 864"/>
                <a:gd name="T22" fmla="*/ 184 w 2814"/>
                <a:gd name="T23" fmla="*/ 481 h 864"/>
                <a:gd name="T24" fmla="*/ 258 w 2814"/>
                <a:gd name="T25" fmla="*/ 487 h 864"/>
                <a:gd name="T26" fmla="*/ 576 w 2814"/>
                <a:gd name="T27" fmla="*/ 231 h 864"/>
                <a:gd name="T28" fmla="*/ 320 w 2814"/>
                <a:gd name="T29" fmla="*/ 247 h 864"/>
                <a:gd name="T30" fmla="*/ 175 w 2814"/>
                <a:gd name="T31" fmla="*/ 475 h 864"/>
                <a:gd name="T32" fmla="*/ 0 w 2814"/>
                <a:gd name="T33" fmla="*/ 341 h 864"/>
                <a:gd name="T34" fmla="*/ 682 w 2814"/>
                <a:gd name="T35" fmla="*/ 676 h 864"/>
                <a:gd name="T36" fmla="*/ 1434 w 2814"/>
                <a:gd name="T37" fmla="*/ 500 h 864"/>
                <a:gd name="T38" fmla="*/ 2495 w 2814"/>
                <a:gd name="T39" fmla="*/ 435 h 864"/>
                <a:gd name="T40" fmla="*/ 2757 w 2814"/>
                <a:gd name="T41" fmla="*/ 862 h 864"/>
                <a:gd name="T42" fmla="*/ 2784 w 2814"/>
                <a:gd name="T43" fmla="*/ 854 h 864"/>
                <a:gd name="T44" fmla="*/ 838 w 2814"/>
                <a:gd name="T45" fmla="*/ 362 h 864"/>
                <a:gd name="T46" fmla="*/ 1003 w 2814"/>
                <a:gd name="T47" fmla="*/ 388 h 864"/>
                <a:gd name="T48" fmla="*/ 901 w 2814"/>
                <a:gd name="T49" fmla="*/ 463 h 864"/>
                <a:gd name="T50" fmla="*/ 887 w 2814"/>
                <a:gd name="T51" fmla="*/ 458 h 864"/>
                <a:gd name="T52" fmla="*/ 851 w 2814"/>
                <a:gd name="T53" fmla="*/ 584 h 864"/>
                <a:gd name="T54" fmla="*/ 336 w 2814"/>
                <a:gd name="T55" fmla="*/ 272 h 864"/>
                <a:gd name="T56" fmla="*/ 450 w 2814"/>
                <a:gd name="T57" fmla="*/ 394 h 864"/>
                <a:gd name="T58" fmla="*/ 329 w 2814"/>
                <a:gd name="T59" fmla="*/ 382 h 864"/>
                <a:gd name="T60" fmla="*/ 321 w 2814"/>
                <a:gd name="T61" fmla="*/ 370 h 864"/>
                <a:gd name="T62" fmla="*/ 210 w 2814"/>
                <a:gd name="T63" fmla="*/ 455 h 864"/>
                <a:gd name="T64" fmla="*/ 2185 w 2814"/>
                <a:gd name="T65" fmla="*/ 93 h 864"/>
                <a:gd name="T66" fmla="*/ 2389 w 2814"/>
                <a:gd name="T67" fmla="*/ 38 h 864"/>
                <a:gd name="T68" fmla="*/ 2104 w 2814"/>
                <a:gd name="T69" fmla="*/ 288 h 864"/>
                <a:gd name="T70" fmla="*/ 2182 w 2814"/>
                <a:gd name="T71" fmla="*/ 218 h 864"/>
                <a:gd name="T72" fmla="*/ 2173 w 2814"/>
                <a:gd name="T73" fmla="*/ 207 h 864"/>
                <a:gd name="T74" fmla="*/ 2185 w 2814"/>
                <a:gd name="T75" fmla="*/ 93 h 864"/>
                <a:gd name="T76" fmla="*/ 1610 w 2814"/>
                <a:gd name="T77" fmla="*/ 44 h 864"/>
                <a:gd name="T78" fmla="*/ 1493 w 2814"/>
                <a:gd name="T79" fmla="*/ 410 h 864"/>
                <a:gd name="T80" fmla="*/ 1569 w 2814"/>
                <a:gd name="T81" fmla="*/ 163 h 864"/>
                <a:gd name="T82" fmla="*/ 1486 w 2814"/>
                <a:gd name="T83" fmla="*/ 415 h 864"/>
                <a:gd name="T84" fmla="*/ 1464 w 2814"/>
                <a:gd name="T85" fmla="*/ 198 h 864"/>
                <a:gd name="T86" fmla="*/ 2615 w 2814"/>
                <a:gd name="T87" fmla="*/ 725 h 864"/>
                <a:gd name="T88" fmla="*/ 2708 w 2814"/>
                <a:gd name="T89" fmla="*/ 729 h 864"/>
                <a:gd name="T90" fmla="*/ 2595 w 2814"/>
                <a:gd name="T91" fmla="*/ 488 h 864"/>
                <a:gd name="T92" fmla="*/ 2760 w 2814"/>
                <a:gd name="T93" fmla="*/ 83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4" h="864">
                  <a:moveTo>
                    <a:pt x="2773" y="607"/>
                  </a:moveTo>
                  <a:cubicBezTo>
                    <a:pt x="2710" y="488"/>
                    <a:pt x="2574" y="448"/>
                    <a:pt x="2569" y="447"/>
                  </a:cubicBezTo>
                  <a:cubicBezTo>
                    <a:pt x="2554" y="442"/>
                    <a:pt x="2554" y="442"/>
                    <a:pt x="2554" y="442"/>
                  </a:cubicBezTo>
                  <a:cubicBezTo>
                    <a:pt x="2541" y="432"/>
                    <a:pt x="2527" y="421"/>
                    <a:pt x="2514" y="410"/>
                  </a:cubicBezTo>
                  <a:cubicBezTo>
                    <a:pt x="2428" y="346"/>
                    <a:pt x="2325" y="310"/>
                    <a:pt x="2220" y="296"/>
                  </a:cubicBezTo>
                  <a:cubicBezTo>
                    <a:pt x="2403" y="229"/>
                    <a:pt x="2419" y="37"/>
                    <a:pt x="2419" y="35"/>
                  </a:cubicBezTo>
                  <a:cubicBezTo>
                    <a:pt x="2420" y="28"/>
                    <a:pt x="2420" y="12"/>
                    <a:pt x="2406" y="10"/>
                  </a:cubicBezTo>
                  <a:cubicBezTo>
                    <a:pt x="2309" y="0"/>
                    <a:pt x="2228" y="20"/>
                    <a:pt x="2166" y="71"/>
                  </a:cubicBezTo>
                  <a:cubicBezTo>
                    <a:pt x="2080" y="142"/>
                    <a:pt x="2057" y="252"/>
                    <a:pt x="2051" y="290"/>
                  </a:cubicBezTo>
                  <a:cubicBezTo>
                    <a:pt x="1884" y="297"/>
                    <a:pt x="1720" y="340"/>
                    <a:pt x="1561" y="393"/>
                  </a:cubicBezTo>
                  <a:cubicBezTo>
                    <a:pt x="1738" y="232"/>
                    <a:pt x="1635" y="28"/>
                    <a:pt x="1634" y="25"/>
                  </a:cubicBezTo>
                  <a:cubicBezTo>
                    <a:pt x="1631" y="20"/>
                    <a:pt x="1623" y="6"/>
                    <a:pt x="1610" y="11"/>
                  </a:cubicBezTo>
                  <a:cubicBezTo>
                    <a:pt x="1521" y="53"/>
                    <a:pt x="1463" y="113"/>
                    <a:pt x="1437" y="188"/>
                  </a:cubicBezTo>
                  <a:cubicBezTo>
                    <a:pt x="1401" y="291"/>
                    <a:pt x="1435" y="393"/>
                    <a:pt x="1451" y="432"/>
                  </a:cubicBezTo>
                  <a:cubicBezTo>
                    <a:pt x="1439" y="436"/>
                    <a:pt x="1426" y="440"/>
                    <a:pt x="1414" y="445"/>
                  </a:cubicBezTo>
                  <a:cubicBezTo>
                    <a:pt x="1231" y="514"/>
                    <a:pt x="1045" y="589"/>
                    <a:pt x="852" y="618"/>
                  </a:cubicBezTo>
                  <a:cubicBezTo>
                    <a:pt x="1081" y="486"/>
                    <a:pt x="1054" y="281"/>
                    <a:pt x="1007" y="191"/>
                  </a:cubicBezTo>
                  <a:cubicBezTo>
                    <a:pt x="1004" y="185"/>
                    <a:pt x="999" y="175"/>
                    <a:pt x="989" y="175"/>
                  </a:cubicBezTo>
                  <a:cubicBezTo>
                    <a:pt x="988" y="175"/>
                    <a:pt x="985" y="175"/>
                    <a:pt x="983" y="177"/>
                  </a:cubicBezTo>
                  <a:cubicBezTo>
                    <a:pt x="894" y="218"/>
                    <a:pt x="836" y="277"/>
                    <a:pt x="809" y="353"/>
                  </a:cubicBezTo>
                  <a:cubicBezTo>
                    <a:pt x="766" y="480"/>
                    <a:pt x="828" y="607"/>
                    <a:pt x="831" y="612"/>
                  </a:cubicBezTo>
                  <a:cubicBezTo>
                    <a:pt x="836" y="620"/>
                    <a:pt x="836" y="620"/>
                    <a:pt x="836" y="620"/>
                  </a:cubicBezTo>
                  <a:cubicBezTo>
                    <a:pt x="785" y="627"/>
                    <a:pt x="734" y="631"/>
                    <a:pt x="682" y="631"/>
                  </a:cubicBezTo>
                  <a:cubicBezTo>
                    <a:pt x="507" y="628"/>
                    <a:pt x="333" y="574"/>
                    <a:pt x="184" y="481"/>
                  </a:cubicBezTo>
                  <a:cubicBezTo>
                    <a:pt x="190" y="482"/>
                    <a:pt x="190" y="482"/>
                    <a:pt x="190" y="482"/>
                  </a:cubicBezTo>
                  <a:cubicBezTo>
                    <a:pt x="214" y="485"/>
                    <a:pt x="237" y="487"/>
                    <a:pt x="258" y="487"/>
                  </a:cubicBezTo>
                  <a:cubicBezTo>
                    <a:pt x="470" y="487"/>
                    <a:pt x="558" y="332"/>
                    <a:pt x="575" y="241"/>
                  </a:cubicBezTo>
                  <a:cubicBezTo>
                    <a:pt x="576" y="239"/>
                    <a:pt x="576" y="235"/>
                    <a:pt x="576" y="231"/>
                  </a:cubicBezTo>
                  <a:cubicBezTo>
                    <a:pt x="576" y="225"/>
                    <a:pt x="574" y="217"/>
                    <a:pt x="565" y="215"/>
                  </a:cubicBezTo>
                  <a:cubicBezTo>
                    <a:pt x="469" y="193"/>
                    <a:pt x="387" y="203"/>
                    <a:pt x="320" y="247"/>
                  </a:cubicBezTo>
                  <a:cubicBezTo>
                    <a:pt x="207" y="321"/>
                    <a:pt x="179" y="459"/>
                    <a:pt x="177" y="465"/>
                  </a:cubicBezTo>
                  <a:cubicBezTo>
                    <a:pt x="175" y="475"/>
                    <a:pt x="175" y="475"/>
                    <a:pt x="175" y="475"/>
                  </a:cubicBezTo>
                  <a:cubicBezTo>
                    <a:pt x="113" y="436"/>
                    <a:pt x="55" y="390"/>
                    <a:pt x="4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80" y="441"/>
                    <a:pt x="186" y="520"/>
                    <a:pt x="302" y="579"/>
                  </a:cubicBezTo>
                  <a:cubicBezTo>
                    <a:pt x="420" y="636"/>
                    <a:pt x="549" y="670"/>
                    <a:pt x="682" y="676"/>
                  </a:cubicBezTo>
                  <a:cubicBezTo>
                    <a:pt x="815" y="684"/>
                    <a:pt x="946" y="658"/>
                    <a:pt x="1071" y="624"/>
                  </a:cubicBezTo>
                  <a:cubicBezTo>
                    <a:pt x="1196" y="589"/>
                    <a:pt x="1316" y="543"/>
                    <a:pt x="1434" y="500"/>
                  </a:cubicBezTo>
                  <a:cubicBezTo>
                    <a:pt x="1668" y="408"/>
                    <a:pt x="1909" y="331"/>
                    <a:pt x="2153" y="335"/>
                  </a:cubicBezTo>
                  <a:cubicBezTo>
                    <a:pt x="2274" y="337"/>
                    <a:pt x="2396" y="366"/>
                    <a:pt x="2495" y="435"/>
                  </a:cubicBezTo>
                  <a:cubicBezTo>
                    <a:pt x="2513" y="447"/>
                    <a:pt x="2530" y="460"/>
                    <a:pt x="2547" y="475"/>
                  </a:cubicBezTo>
                  <a:cubicBezTo>
                    <a:pt x="2498" y="720"/>
                    <a:pt x="2662" y="836"/>
                    <a:pt x="2757" y="862"/>
                  </a:cubicBezTo>
                  <a:cubicBezTo>
                    <a:pt x="2760" y="863"/>
                    <a:pt x="2765" y="864"/>
                    <a:pt x="2770" y="864"/>
                  </a:cubicBezTo>
                  <a:cubicBezTo>
                    <a:pt x="2775" y="864"/>
                    <a:pt x="2781" y="862"/>
                    <a:pt x="2784" y="854"/>
                  </a:cubicBezTo>
                  <a:cubicBezTo>
                    <a:pt x="2814" y="761"/>
                    <a:pt x="2811" y="678"/>
                    <a:pt x="2773" y="607"/>
                  </a:cubicBezTo>
                  <a:close/>
                  <a:moveTo>
                    <a:pt x="838" y="362"/>
                  </a:moveTo>
                  <a:cubicBezTo>
                    <a:pt x="860" y="298"/>
                    <a:pt x="908" y="246"/>
                    <a:pt x="983" y="209"/>
                  </a:cubicBezTo>
                  <a:cubicBezTo>
                    <a:pt x="995" y="235"/>
                    <a:pt x="1021" y="306"/>
                    <a:pt x="1003" y="388"/>
                  </a:cubicBezTo>
                  <a:cubicBezTo>
                    <a:pt x="987" y="464"/>
                    <a:pt x="938" y="528"/>
                    <a:pt x="859" y="580"/>
                  </a:cubicBezTo>
                  <a:cubicBezTo>
                    <a:pt x="874" y="541"/>
                    <a:pt x="888" y="502"/>
                    <a:pt x="901" y="463"/>
                  </a:cubicBezTo>
                  <a:cubicBezTo>
                    <a:pt x="915" y="416"/>
                    <a:pt x="930" y="370"/>
                    <a:pt x="939" y="322"/>
                  </a:cubicBezTo>
                  <a:cubicBezTo>
                    <a:pt x="918" y="366"/>
                    <a:pt x="903" y="412"/>
                    <a:pt x="887" y="458"/>
                  </a:cubicBezTo>
                  <a:cubicBezTo>
                    <a:pt x="875" y="499"/>
                    <a:pt x="863" y="540"/>
                    <a:pt x="854" y="582"/>
                  </a:cubicBezTo>
                  <a:cubicBezTo>
                    <a:pt x="853" y="583"/>
                    <a:pt x="852" y="584"/>
                    <a:pt x="851" y="584"/>
                  </a:cubicBezTo>
                  <a:cubicBezTo>
                    <a:pt x="836" y="549"/>
                    <a:pt x="805" y="454"/>
                    <a:pt x="838" y="362"/>
                  </a:cubicBezTo>
                  <a:close/>
                  <a:moveTo>
                    <a:pt x="336" y="272"/>
                  </a:moveTo>
                  <a:cubicBezTo>
                    <a:pt x="393" y="235"/>
                    <a:pt x="463" y="225"/>
                    <a:pt x="545" y="240"/>
                  </a:cubicBezTo>
                  <a:cubicBezTo>
                    <a:pt x="539" y="269"/>
                    <a:pt x="515" y="341"/>
                    <a:pt x="450" y="394"/>
                  </a:cubicBezTo>
                  <a:cubicBezTo>
                    <a:pt x="390" y="445"/>
                    <a:pt x="312" y="465"/>
                    <a:pt x="215" y="455"/>
                  </a:cubicBezTo>
                  <a:cubicBezTo>
                    <a:pt x="254" y="433"/>
                    <a:pt x="292" y="408"/>
                    <a:pt x="329" y="382"/>
                  </a:cubicBezTo>
                  <a:cubicBezTo>
                    <a:pt x="368" y="354"/>
                    <a:pt x="408" y="325"/>
                    <a:pt x="444" y="292"/>
                  </a:cubicBezTo>
                  <a:cubicBezTo>
                    <a:pt x="401" y="315"/>
                    <a:pt x="361" y="343"/>
                    <a:pt x="321" y="370"/>
                  </a:cubicBezTo>
                  <a:cubicBezTo>
                    <a:pt x="284" y="397"/>
                    <a:pt x="247" y="424"/>
                    <a:pt x="213" y="455"/>
                  </a:cubicBezTo>
                  <a:cubicBezTo>
                    <a:pt x="210" y="455"/>
                    <a:pt x="210" y="455"/>
                    <a:pt x="210" y="455"/>
                  </a:cubicBezTo>
                  <a:cubicBezTo>
                    <a:pt x="220" y="418"/>
                    <a:pt x="254" y="325"/>
                    <a:pt x="336" y="272"/>
                  </a:cubicBezTo>
                  <a:close/>
                  <a:moveTo>
                    <a:pt x="2185" y="93"/>
                  </a:moveTo>
                  <a:cubicBezTo>
                    <a:pt x="2231" y="56"/>
                    <a:pt x="2288" y="37"/>
                    <a:pt x="2357" y="37"/>
                  </a:cubicBezTo>
                  <a:cubicBezTo>
                    <a:pt x="2367" y="37"/>
                    <a:pt x="2378" y="37"/>
                    <a:pt x="2389" y="38"/>
                  </a:cubicBezTo>
                  <a:cubicBezTo>
                    <a:pt x="2386" y="66"/>
                    <a:pt x="2371" y="141"/>
                    <a:pt x="2313" y="202"/>
                  </a:cubicBezTo>
                  <a:cubicBezTo>
                    <a:pt x="2262" y="255"/>
                    <a:pt x="2192" y="284"/>
                    <a:pt x="2104" y="288"/>
                  </a:cubicBezTo>
                  <a:cubicBezTo>
                    <a:pt x="2097" y="289"/>
                    <a:pt x="2093" y="290"/>
                    <a:pt x="2088" y="289"/>
                  </a:cubicBezTo>
                  <a:cubicBezTo>
                    <a:pt x="2119" y="267"/>
                    <a:pt x="2151" y="243"/>
                    <a:pt x="2182" y="218"/>
                  </a:cubicBezTo>
                  <a:cubicBezTo>
                    <a:pt x="2219" y="187"/>
                    <a:pt x="2257" y="156"/>
                    <a:pt x="2291" y="121"/>
                  </a:cubicBezTo>
                  <a:cubicBezTo>
                    <a:pt x="2249" y="147"/>
                    <a:pt x="2211" y="177"/>
                    <a:pt x="2173" y="207"/>
                  </a:cubicBezTo>
                  <a:cubicBezTo>
                    <a:pt x="2142" y="233"/>
                    <a:pt x="2111" y="259"/>
                    <a:pt x="2081" y="288"/>
                  </a:cubicBezTo>
                  <a:cubicBezTo>
                    <a:pt x="2088" y="249"/>
                    <a:pt x="2111" y="154"/>
                    <a:pt x="2185" y="93"/>
                  </a:cubicBezTo>
                  <a:close/>
                  <a:moveTo>
                    <a:pt x="1464" y="198"/>
                  </a:moveTo>
                  <a:cubicBezTo>
                    <a:pt x="1487" y="133"/>
                    <a:pt x="1536" y="82"/>
                    <a:pt x="1610" y="44"/>
                  </a:cubicBezTo>
                  <a:cubicBezTo>
                    <a:pt x="1623" y="70"/>
                    <a:pt x="1648" y="141"/>
                    <a:pt x="1630" y="223"/>
                  </a:cubicBezTo>
                  <a:cubicBezTo>
                    <a:pt x="1615" y="297"/>
                    <a:pt x="1569" y="359"/>
                    <a:pt x="1493" y="410"/>
                  </a:cubicBezTo>
                  <a:cubicBezTo>
                    <a:pt x="1506" y="376"/>
                    <a:pt x="1519" y="340"/>
                    <a:pt x="1531" y="304"/>
                  </a:cubicBezTo>
                  <a:cubicBezTo>
                    <a:pt x="1545" y="258"/>
                    <a:pt x="1560" y="211"/>
                    <a:pt x="1569" y="163"/>
                  </a:cubicBezTo>
                  <a:cubicBezTo>
                    <a:pt x="1548" y="208"/>
                    <a:pt x="1533" y="254"/>
                    <a:pt x="1517" y="300"/>
                  </a:cubicBezTo>
                  <a:cubicBezTo>
                    <a:pt x="1506" y="338"/>
                    <a:pt x="1494" y="376"/>
                    <a:pt x="1486" y="415"/>
                  </a:cubicBezTo>
                  <a:cubicBezTo>
                    <a:pt x="1483" y="417"/>
                    <a:pt x="1480" y="418"/>
                    <a:pt x="1478" y="420"/>
                  </a:cubicBezTo>
                  <a:cubicBezTo>
                    <a:pt x="1464" y="384"/>
                    <a:pt x="1433" y="290"/>
                    <a:pt x="1464" y="198"/>
                  </a:cubicBezTo>
                  <a:close/>
                  <a:moveTo>
                    <a:pt x="2760" y="833"/>
                  </a:moveTo>
                  <a:cubicBezTo>
                    <a:pt x="2733" y="824"/>
                    <a:pt x="2663" y="793"/>
                    <a:pt x="2615" y="725"/>
                  </a:cubicBezTo>
                  <a:cubicBezTo>
                    <a:pt x="2572" y="664"/>
                    <a:pt x="2558" y="588"/>
                    <a:pt x="2573" y="499"/>
                  </a:cubicBezTo>
                  <a:cubicBezTo>
                    <a:pt x="2634" y="562"/>
                    <a:pt x="2681" y="642"/>
                    <a:pt x="2708" y="729"/>
                  </a:cubicBezTo>
                  <a:cubicBezTo>
                    <a:pt x="2714" y="728"/>
                    <a:pt x="2714" y="728"/>
                    <a:pt x="2714" y="728"/>
                  </a:cubicBezTo>
                  <a:cubicBezTo>
                    <a:pt x="2695" y="640"/>
                    <a:pt x="2653" y="556"/>
                    <a:pt x="2595" y="488"/>
                  </a:cubicBezTo>
                  <a:cubicBezTo>
                    <a:pt x="2637" y="507"/>
                    <a:pt x="2708" y="548"/>
                    <a:pt x="2747" y="621"/>
                  </a:cubicBezTo>
                  <a:cubicBezTo>
                    <a:pt x="2779" y="682"/>
                    <a:pt x="2784" y="752"/>
                    <a:pt x="2760" y="8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5873077" y="5784012"/>
              <a:ext cx="3662542" cy="701903"/>
            </a:xfrm>
            <a:custGeom>
              <a:avLst/>
              <a:gdLst>
                <a:gd name="T0" fmla="*/ 5057 w 5714"/>
                <a:gd name="T1" fmla="*/ 232 h 1095"/>
                <a:gd name="T2" fmla="*/ 4439 w 5714"/>
                <a:gd name="T3" fmla="*/ 398 h 1095"/>
                <a:gd name="T4" fmla="*/ 3206 w 5714"/>
                <a:gd name="T5" fmla="*/ 373 h 1095"/>
                <a:gd name="T6" fmla="*/ 3014 w 5714"/>
                <a:gd name="T7" fmla="*/ 3 h 1095"/>
                <a:gd name="T8" fmla="*/ 2857 w 5714"/>
                <a:gd name="T9" fmla="*/ 159 h 1095"/>
                <a:gd name="T10" fmla="*/ 2701 w 5714"/>
                <a:gd name="T11" fmla="*/ 3 h 1095"/>
                <a:gd name="T12" fmla="*/ 2509 w 5714"/>
                <a:gd name="T13" fmla="*/ 373 h 1095"/>
                <a:gd name="T14" fmla="*/ 1276 w 5714"/>
                <a:gd name="T15" fmla="*/ 398 h 1095"/>
                <a:gd name="T16" fmla="*/ 658 w 5714"/>
                <a:gd name="T17" fmla="*/ 232 h 1095"/>
                <a:gd name="T18" fmla="*/ 71 w 5714"/>
                <a:gd name="T19" fmla="*/ 427 h 1095"/>
                <a:gd name="T20" fmla="*/ 230 w 5714"/>
                <a:gd name="T21" fmla="*/ 1003 h 1095"/>
                <a:gd name="T22" fmla="*/ 858 w 5714"/>
                <a:gd name="T23" fmla="*/ 990 h 1095"/>
                <a:gd name="T24" fmla="*/ 817 w 5714"/>
                <a:gd name="T25" fmla="*/ 566 h 1095"/>
                <a:gd name="T26" fmla="*/ 662 w 5714"/>
                <a:gd name="T27" fmla="*/ 586 h 1095"/>
                <a:gd name="T28" fmla="*/ 828 w 5714"/>
                <a:gd name="T29" fmla="*/ 956 h 1095"/>
                <a:gd name="T30" fmla="*/ 256 w 5714"/>
                <a:gd name="T31" fmla="*/ 963 h 1095"/>
                <a:gd name="T32" fmla="*/ 37 w 5714"/>
                <a:gd name="T33" fmla="*/ 582 h 1095"/>
                <a:gd name="T34" fmla="*/ 342 w 5714"/>
                <a:gd name="T35" fmla="*/ 269 h 1095"/>
                <a:gd name="T36" fmla="*/ 958 w 5714"/>
                <a:gd name="T37" fmla="*/ 344 h 1095"/>
                <a:gd name="T38" fmla="*/ 1897 w 5714"/>
                <a:gd name="T39" fmla="*/ 551 h 1095"/>
                <a:gd name="T40" fmla="*/ 2801 w 5714"/>
                <a:gd name="T41" fmla="*/ 243 h 1095"/>
                <a:gd name="T42" fmla="*/ 2914 w 5714"/>
                <a:gd name="T43" fmla="*/ 243 h 1095"/>
                <a:gd name="T44" fmla="*/ 3818 w 5714"/>
                <a:gd name="T45" fmla="*/ 551 h 1095"/>
                <a:gd name="T46" fmla="*/ 4756 w 5714"/>
                <a:gd name="T47" fmla="*/ 344 h 1095"/>
                <a:gd name="T48" fmla="*/ 5373 w 5714"/>
                <a:gd name="T49" fmla="*/ 269 h 1095"/>
                <a:gd name="T50" fmla="*/ 5677 w 5714"/>
                <a:gd name="T51" fmla="*/ 582 h 1095"/>
                <a:gd name="T52" fmla="*/ 5459 w 5714"/>
                <a:gd name="T53" fmla="*/ 963 h 1095"/>
                <a:gd name="T54" fmla="*/ 4887 w 5714"/>
                <a:gd name="T55" fmla="*/ 956 h 1095"/>
                <a:gd name="T56" fmla="*/ 5053 w 5714"/>
                <a:gd name="T57" fmla="*/ 586 h 1095"/>
                <a:gd name="T58" fmla="*/ 4897 w 5714"/>
                <a:gd name="T59" fmla="*/ 566 h 1095"/>
                <a:gd name="T60" fmla="*/ 4857 w 5714"/>
                <a:gd name="T61" fmla="*/ 990 h 1095"/>
                <a:gd name="T62" fmla="*/ 5485 w 5714"/>
                <a:gd name="T63" fmla="*/ 1003 h 1095"/>
                <a:gd name="T64" fmla="*/ 5643 w 5714"/>
                <a:gd name="T65" fmla="*/ 427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4" h="1095">
                  <a:moveTo>
                    <a:pt x="5378" y="249"/>
                  </a:moveTo>
                  <a:cubicBezTo>
                    <a:pt x="5273" y="221"/>
                    <a:pt x="5163" y="219"/>
                    <a:pt x="5057" y="232"/>
                  </a:cubicBezTo>
                  <a:cubicBezTo>
                    <a:pt x="4950" y="244"/>
                    <a:pt x="4844" y="269"/>
                    <a:pt x="4742" y="301"/>
                  </a:cubicBezTo>
                  <a:cubicBezTo>
                    <a:pt x="4639" y="334"/>
                    <a:pt x="4541" y="370"/>
                    <a:pt x="4439" y="398"/>
                  </a:cubicBezTo>
                  <a:cubicBezTo>
                    <a:pt x="4236" y="455"/>
                    <a:pt x="4027" y="489"/>
                    <a:pt x="3818" y="490"/>
                  </a:cubicBezTo>
                  <a:cubicBezTo>
                    <a:pt x="3609" y="490"/>
                    <a:pt x="3399" y="455"/>
                    <a:pt x="3206" y="373"/>
                  </a:cubicBezTo>
                  <a:cubicBezTo>
                    <a:pt x="3087" y="324"/>
                    <a:pt x="2974" y="257"/>
                    <a:pt x="2875" y="174"/>
                  </a:cubicBezTo>
                  <a:cubicBezTo>
                    <a:pt x="2927" y="122"/>
                    <a:pt x="2973" y="64"/>
                    <a:pt x="3014" y="3"/>
                  </a:cubicBezTo>
                  <a:cubicBezTo>
                    <a:pt x="3009" y="0"/>
                    <a:pt x="3009" y="0"/>
                    <a:pt x="3009" y="0"/>
                  </a:cubicBezTo>
                  <a:cubicBezTo>
                    <a:pt x="2964" y="58"/>
                    <a:pt x="2912" y="111"/>
                    <a:pt x="2857" y="159"/>
                  </a:cubicBezTo>
                  <a:cubicBezTo>
                    <a:pt x="2802" y="111"/>
                    <a:pt x="2751" y="58"/>
                    <a:pt x="2706" y="0"/>
                  </a:cubicBezTo>
                  <a:cubicBezTo>
                    <a:pt x="2701" y="3"/>
                    <a:pt x="2701" y="3"/>
                    <a:pt x="2701" y="3"/>
                  </a:cubicBezTo>
                  <a:cubicBezTo>
                    <a:pt x="2741" y="64"/>
                    <a:pt x="2788" y="122"/>
                    <a:pt x="2840" y="174"/>
                  </a:cubicBezTo>
                  <a:cubicBezTo>
                    <a:pt x="2740" y="257"/>
                    <a:pt x="2628" y="324"/>
                    <a:pt x="2509" y="373"/>
                  </a:cubicBezTo>
                  <a:cubicBezTo>
                    <a:pt x="2315" y="455"/>
                    <a:pt x="2106" y="490"/>
                    <a:pt x="1897" y="490"/>
                  </a:cubicBezTo>
                  <a:cubicBezTo>
                    <a:pt x="1688" y="489"/>
                    <a:pt x="1479" y="455"/>
                    <a:pt x="1276" y="398"/>
                  </a:cubicBezTo>
                  <a:cubicBezTo>
                    <a:pt x="1174" y="370"/>
                    <a:pt x="1075" y="334"/>
                    <a:pt x="973" y="301"/>
                  </a:cubicBezTo>
                  <a:cubicBezTo>
                    <a:pt x="870" y="269"/>
                    <a:pt x="765" y="244"/>
                    <a:pt x="658" y="232"/>
                  </a:cubicBezTo>
                  <a:cubicBezTo>
                    <a:pt x="551" y="219"/>
                    <a:pt x="441" y="221"/>
                    <a:pt x="336" y="249"/>
                  </a:cubicBezTo>
                  <a:cubicBezTo>
                    <a:pt x="231" y="276"/>
                    <a:pt x="136" y="340"/>
                    <a:pt x="71" y="427"/>
                  </a:cubicBezTo>
                  <a:cubicBezTo>
                    <a:pt x="2" y="516"/>
                    <a:pt x="0" y="640"/>
                    <a:pt x="33" y="743"/>
                  </a:cubicBezTo>
                  <a:cubicBezTo>
                    <a:pt x="65" y="848"/>
                    <a:pt x="137" y="942"/>
                    <a:pt x="230" y="1003"/>
                  </a:cubicBezTo>
                  <a:cubicBezTo>
                    <a:pt x="324" y="1063"/>
                    <a:pt x="435" y="1095"/>
                    <a:pt x="546" y="1095"/>
                  </a:cubicBezTo>
                  <a:cubicBezTo>
                    <a:pt x="655" y="1095"/>
                    <a:pt x="771" y="1066"/>
                    <a:pt x="858" y="990"/>
                  </a:cubicBezTo>
                  <a:cubicBezTo>
                    <a:pt x="943" y="914"/>
                    <a:pt x="984" y="786"/>
                    <a:pt x="939" y="678"/>
                  </a:cubicBezTo>
                  <a:cubicBezTo>
                    <a:pt x="917" y="624"/>
                    <a:pt x="870" y="585"/>
                    <a:pt x="817" y="566"/>
                  </a:cubicBezTo>
                  <a:cubicBezTo>
                    <a:pt x="766" y="547"/>
                    <a:pt x="704" y="549"/>
                    <a:pt x="659" y="582"/>
                  </a:cubicBezTo>
                  <a:cubicBezTo>
                    <a:pt x="662" y="586"/>
                    <a:pt x="662" y="586"/>
                    <a:pt x="662" y="586"/>
                  </a:cubicBezTo>
                  <a:cubicBezTo>
                    <a:pt x="757" y="536"/>
                    <a:pt x="878" y="599"/>
                    <a:pt x="911" y="690"/>
                  </a:cubicBezTo>
                  <a:cubicBezTo>
                    <a:pt x="945" y="784"/>
                    <a:pt x="901" y="893"/>
                    <a:pt x="828" y="956"/>
                  </a:cubicBezTo>
                  <a:cubicBezTo>
                    <a:pt x="752" y="1021"/>
                    <a:pt x="647" y="1045"/>
                    <a:pt x="546" y="1043"/>
                  </a:cubicBezTo>
                  <a:cubicBezTo>
                    <a:pt x="444" y="1042"/>
                    <a:pt x="342" y="1016"/>
                    <a:pt x="256" y="963"/>
                  </a:cubicBezTo>
                  <a:cubicBezTo>
                    <a:pt x="168" y="911"/>
                    <a:pt x="99" y="830"/>
                    <a:pt x="63" y="733"/>
                  </a:cubicBezTo>
                  <a:cubicBezTo>
                    <a:pt x="45" y="685"/>
                    <a:pt x="36" y="633"/>
                    <a:pt x="37" y="582"/>
                  </a:cubicBezTo>
                  <a:cubicBezTo>
                    <a:pt x="41" y="531"/>
                    <a:pt x="56" y="480"/>
                    <a:pt x="87" y="439"/>
                  </a:cubicBezTo>
                  <a:cubicBezTo>
                    <a:pt x="147" y="352"/>
                    <a:pt x="240" y="294"/>
                    <a:pt x="342" y="269"/>
                  </a:cubicBezTo>
                  <a:cubicBezTo>
                    <a:pt x="443" y="242"/>
                    <a:pt x="550" y="248"/>
                    <a:pt x="654" y="263"/>
                  </a:cubicBezTo>
                  <a:cubicBezTo>
                    <a:pt x="758" y="280"/>
                    <a:pt x="859" y="310"/>
                    <a:pt x="958" y="344"/>
                  </a:cubicBezTo>
                  <a:cubicBezTo>
                    <a:pt x="1057" y="379"/>
                    <a:pt x="1157" y="421"/>
                    <a:pt x="1260" y="450"/>
                  </a:cubicBezTo>
                  <a:cubicBezTo>
                    <a:pt x="1466" y="512"/>
                    <a:pt x="1680" y="553"/>
                    <a:pt x="1897" y="551"/>
                  </a:cubicBezTo>
                  <a:cubicBezTo>
                    <a:pt x="2113" y="552"/>
                    <a:pt x="2331" y="507"/>
                    <a:pt x="2527" y="416"/>
                  </a:cubicBezTo>
                  <a:cubicBezTo>
                    <a:pt x="2625" y="370"/>
                    <a:pt x="2717" y="312"/>
                    <a:pt x="2801" y="243"/>
                  </a:cubicBezTo>
                  <a:cubicBezTo>
                    <a:pt x="2820" y="227"/>
                    <a:pt x="2839" y="210"/>
                    <a:pt x="2857" y="192"/>
                  </a:cubicBezTo>
                  <a:cubicBezTo>
                    <a:pt x="2876" y="210"/>
                    <a:pt x="2894" y="227"/>
                    <a:pt x="2914" y="243"/>
                  </a:cubicBezTo>
                  <a:cubicBezTo>
                    <a:pt x="2997" y="312"/>
                    <a:pt x="3089" y="370"/>
                    <a:pt x="3187" y="416"/>
                  </a:cubicBezTo>
                  <a:cubicBezTo>
                    <a:pt x="3383" y="507"/>
                    <a:pt x="3601" y="552"/>
                    <a:pt x="3818" y="551"/>
                  </a:cubicBezTo>
                  <a:cubicBezTo>
                    <a:pt x="4034" y="553"/>
                    <a:pt x="4249" y="512"/>
                    <a:pt x="4454" y="450"/>
                  </a:cubicBezTo>
                  <a:cubicBezTo>
                    <a:pt x="4557" y="421"/>
                    <a:pt x="4657" y="379"/>
                    <a:pt x="4756" y="344"/>
                  </a:cubicBezTo>
                  <a:cubicBezTo>
                    <a:pt x="4856" y="310"/>
                    <a:pt x="4957" y="280"/>
                    <a:pt x="5061" y="263"/>
                  </a:cubicBezTo>
                  <a:cubicBezTo>
                    <a:pt x="5164" y="248"/>
                    <a:pt x="5271" y="242"/>
                    <a:pt x="5373" y="269"/>
                  </a:cubicBezTo>
                  <a:cubicBezTo>
                    <a:pt x="5474" y="294"/>
                    <a:pt x="5568" y="352"/>
                    <a:pt x="5627" y="439"/>
                  </a:cubicBezTo>
                  <a:cubicBezTo>
                    <a:pt x="5659" y="480"/>
                    <a:pt x="5674" y="531"/>
                    <a:pt x="5677" y="582"/>
                  </a:cubicBezTo>
                  <a:cubicBezTo>
                    <a:pt x="5679" y="633"/>
                    <a:pt x="5670" y="685"/>
                    <a:pt x="5651" y="733"/>
                  </a:cubicBezTo>
                  <a:cubicBezTo>
                    <a:pt x="5616" y="830"/>
                    <a:pt x="5546" y="911"/>
                    <a:pt x="5459" y="963"/>
                  </a:cubicBezTo>
                  <a:cubicBezTo>
                    <a:pt x="5372" y="1016"/>
                    <a:pt x="5270" y="1042"/>
                    <a:pt x="5168" y="1043"/>
                  </a:cubicBezTo>
                  <a:cubicBezTo>
                    <a:pt x="5067" y="1045"/>
                    <a:pt x="4962" y="1021"/>
                    <a:pt x="4887" y="956"/>
                  </a:cubicBezTo>
                  <a:cubicBezTo>
                    <a:pt x="4813" y="893"/>
                    <a:pt x="4769" y="784"/>
                    <a:pt x="4804" y="690"/>
                  </a:cubicBezTo>
                  <a:cubicBezTo>
                    <a:pt x="4836" y="599"/>
                    <a:pt x="4958" y="536"/>
                    <a:pt x="5053" y="586"/>
                  </a:cubicBezTo>
                  <a:cubicBezTo>
                    <a:pt x="5056" y="582"/>
                    <a:pt x="5056" y="582"/>
                    <a:pt x="5056" y="582"/>
                  </a:cubicBezTo>
                  <a:cubicBezTo>
                    <a:pt x="5011" y="549"/>
                    <a:pt x="4949" y="547"/>
                    <a:pt x="4897" y="566"/>
                  </a:cubicBezTo>
                  <a:cubicBezTo>
                    <a:pt x="4845" y="585"/>
                    <a:pt x="4798" y="624"/>
                    <a:pt x="4775" y="678"/>
                  </a:cubicBezTo>
                  <a:cubicBezTo>
                    <a:pt x="4730" y="786"/>
                    <a:pt x="4772" y="914"/>
                    <a:pt x="4857" y="990"/>
                  </a:cubicBezTo>
                  <a:cubicBezTo>
                    <a:pt x="4943" y="1066"/>
                    <a:pt x="5059" y="1095"/>
                    <a:pt x="5169" y="1095"/>
                  </a:cubicBezTo>
                  <a:cubicBezTo>
                    <a:pt x="5280" y="1095"/>
                    <a:pt x="5391" y="1063"/>
                    <a:pt x="5485" y="1003"/>
                  </a:cubicBezTo>
                  <a:cubicBezTo>
                    <a:pt x="5578" y="942"/>
                    <a:pt x="5649" y="848"/>
                    <a:pt x="5681" y="743"/>
                  </a:cubicBezTo>
                  <a:cubicBezTo>
                    <a:pt x="5714" y="640"/>
                    <a:pt x="5712" y="516"/>
                    <a:pt x="5643" y="427"/>
                  </a:cubicBezTo>
                  <a:cubicBezTo>
                    <a:pt x="5579" y="340"/>
                    <a:pt x="5483" y="276"/>
                    <a:pt x="5378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68462" y="3278003"/>
            <a:ext cx="6255076" cy="1519668"/>
            <a:chOff x="3264787" y="2417100"/>
            <a:chExt cx="6255076" cy="1519668"/>
          </a:xfrm>
        </p:grpSpPr>
        <p:sp>
          <p:nvSpPr>
            <p:cNvPr id="17" name="文本框 16"/>
            <p:cNvSpPr txBox="1"/>
            <p:nvPr/>
          </p:nvSpPr>
          <p:spPr>
            <a:xfrm>
              <a:off x="3264787" y="2417100"/>
              <a:ext cx="62550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4400" dirty="0">
                  <a:solidFill>
                    <a:srgbClr val="57668A"/>
                  </a:solidFill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380622" y="3235999"/>
              <a:ext cx="4023405" cy="700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4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... 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 bwMode="auto">
          <a:xfrm>
            <a:off x="1465943" y="1887456"/>
            <a:ext cx="4255890" cy="517480"/>
          </a:xfrm>
          <a:prstGeom prst="homePlate">
            <a:avLst/>
          </a:prstGeom>
          <a:solidFill>
            <a:srgbClr val="748BC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5400" y="1219200"/>
            <a:ext cx="7086600" cy="4724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783786" y="2563994"/>
            <a:ext cx="3818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2091791" y="196153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135849" y="49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9" name="AutoShape 9"/>
          <p:cNvSpPr/>
          <p:nvPr/>
        </p:nvSpPr>
        <p:spPr bwMode="auto">
          <a:xfrm>
            <a:off x="6480874" y="1431327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2442274" y="1437677"/>
            <a:ext cx="1922463" cy="2217737"/>
          </a:xfrm>
          <a:custGeom>
            <a:avLst/>
            <a:gdLst>
              <a:gd name="T0" fmla="*/ 961232 w 21600"/>
              <a:gd name="T1" fmla="*/ 0 h 21600"/>
              <a:gd name="T2" fmla="*/ 1922374 w 21600"/>
              <a:gd name="T3" fmla="*/ 554434 h 21600"/>
              <a:gd name="T4" fmla="*/ 1922374 w 21600"/>
              <a:gd name="T5" fmla="*/ 1663303 h 21600"/>
              <a:gd name="T6" fmla="*/ 961142 w 21600"/>
              <a:gd name="T7" fmla="*/ 2217634 h 21600"/>
              <a:gd name="T8" fmla="*/ 0 w 21600"/>
              <a:gd name="T9" fmla="*/ 1663200 h 21600"/>
              <a:gd name="T10" fmla="*/ 0 w 21600"/>
              <a:gd name="T11" fmla="*/ 554434 h 21600"/>
              <a:gd name="T12" fmla="*/ 961232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AutoShape 9"/>
          <p:cNvSpPr/>
          <p:nvPr/>
        </p:nvSpPr>
        <p:spPr bwMode="auto">
          <a:xfrm>
            <a:off x="3474149" y="3183927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9"/>
          <p:cNvSpPr/>
          <p:nvPr/>
        </p:nvSpPr>
        <p:spPr bwMode="auto">
          <a:xfrm>
            <a:off x="7452424" y="3183927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utoShape 9"/>
          <p:cNvSpPr/>
          <p:nvPr/>
        </p:nvSpPr>
        <p:spPr bwMode="auto">
          <a:xfrm>
            <a:off x="1485012" y="3183927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AutoShape 9"/>
          <p:cNvSpPr/>
          <p:nvPr/>
        </p:nvSpPr>
        <p:spPr bwMode="auto">
          <a:xfrm>
            <a:off x="5463287" y="3183927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48BC0"/>
          </a:solidFill>
          <a:ln w="25400" cap="flat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AutoShape 9"/>
          <p:cNvSpPr/>
          <p:nvPr/>
        </p:nvSpPr>
        <p:spPr bwMode="auto">
          <a:xfrm>
            <a:off x="4455224" y="1439264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48BC0"/>
          </a:solidFill>
          <a:ln w="25400" cap="flat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AutoShape 9"/>
          <p:cNvSpPr/>
          <p:nvPr/>
        </p:nvSpPr>
        <p:spPr bwMode="auto">
          <a:xfrm>
            <a:off x="8526933" y="1439264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57668A"/>
          </a:solidFill>
          <a:ln w="25400" cap="flat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1651002" y="4076337"/>
            <a:ext cx="1580832" cy="82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prstClr val="white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……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42494" y="3712148"/>
            <a:ext cx="116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添加文字</a:t>
            </a:r>
          </a:p>
        </p:txBody>
      </p:sp>
      <p:sp>
        <p:nvSpPr>
          <p:cNvPr id="19" name="TextBox 35"/>
          <p:cNvSpPr txBox="1"/>
          <p:nvPr/>
        </p:nvSpPr>
        <p:spPr>
          <a:xfrm>
            <a:off x="5674583" y="4076337"/>
            <a:ext cx="1580832" cy="82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prstClr val="white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……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66075" y="3712148"/>
            <a:ext cx="116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添加文字</a:t>
            </a:r>
          </a:p>
        </p:txBody>
      </p:sp>
      <p:sp>
        <p:nvSpPr>
          <p:cNvPr id="21" name="TextBox 35"/>
          <p:cNvSpPr txBox="1"/>
          <p:nvPr/>
        </p:nvSpPr>
        <p:spPr>
          <a:xfrm>
            <a:off x="4650487" y="2283809"/>
            <a:ext cx="1580832" cy="82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prstClr val="white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……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41979" y="1919620"/>
            <a:ext cx="116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添加文字</a:t>
            </a:r>
          </a:p>
        </p:txBody>
      </p:sp>
      <p:sp>
        <p:nvSpPr>
          <p:cNvPr id="23" name="TextBox 35"/>
          <p:cNvSpPr txBox="1"/>
          <p:nvPr/>
        </p:nvSpPr>
        <p:spPr>
          <a:xfrm>
            <a:off x="8674068" y="2283809"/>
            <a:ext cx="1580832" cy="82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kern="0" dirty="0">
                <a:solidFill>
                  <a:prstClr val="white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……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65560" y="1919620"/>
            <a:ext cx="116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添加文字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135849" y="49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9" name="组合 3"/>
          <p:cNvGrpSpPr/>
          <p:nvPr/>
        </p:nvGrpSpPr>
        <p:grpSpPr bwMode="auto">
          <a:xfrm>
            <a:off x="4813190" y="2337799"/>
            <a:ext cx="2386164" cy="2643986"/>
            <a:chOff x="0" y="0"/>
            <a:chExt cx="3926934" cy="4352253"/>
          </a:xfrm>
        </p:grpSpPr>
        <p:sp>
          <p:nvSpPr>
            <p:cNvPr id="10" name="等腰三角形 4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7F7F7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等腰三角形 5"/>
            <p:cNvSpPr>
              <a:spLocks noChangeArrowheads="1"/>
            </p:cNvSpPr>
            <p:nvPr/>
          </p:nvSpPr>
          <p:spPr bwMode="auto">
            <a:xfrm rot="16200000">
              <a:off x="-65408" y="696283"/>
              <a:ext cx="3565365" cy="3073591"/>
            </a:xfrm>
            <a:prstGeom prst="triangle">
              <a:avLst>
                <a:gd name="adj" fmla="val 50000"/>
              </a:avLst>
            </a:prstGeom>
            <a:solidFill>
              <a:srgbClr val="74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6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椭圆 7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椭圆 8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TextBox 35"/>
          <p:cNvSpPr txBox="1"/>
          <p:nvPr/>
        </p:nvSpPr>
        <p:spPr>
          <a:xfrm>
            <a:off x="1706075" y="2242186"/>
            <a:ext cx="3072266" cy="57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kern="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kern="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10370" y="1940699"/>
            <a:ext cx="203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7" name="TextBox 35"/>
          <p:cNvSpPr txBox="1"/>
          <p:nvPr/>
        </p:nvSpPr>
        <p:spPr>
          <a:xfrm>
            <a:off x="1706075" y="3461157"/>
            <a:ext cx="3072266" cy="57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kern="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kern="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10370" y="3159670"/>
            <a:ext cx="203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9" name="TextBox 35"/>
          <p:cNvSpPr txBox="1"/>
          <p:nvPr/>
        </p:nvSpPr>
        <p:spPr>
          <a:xfrm>
            <a:off x="1706075" y="4680128"/>
            <a:ext cx="3072266" cy="57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kern="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kern="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10370" y="4378641"/>
            <a:ext cx="203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1" name="TextBox 35"/>
          <p:cNvSpPr txBox="1"/>
          <p:nvPr/>
        </p:nvSpPr>
        <p:spPr>
          <a:xfrm>
            <a:off x="7463340" y="2243761"/>
            <a:ext cx="3072266" cy="57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kern="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kern="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67635" y="1942274"/>
            <a:ext cx="2314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3" name="TextBox 35"/>
          <p:cNvSpPr txBox="1"/>
          <p:nvPr/>
        </p:nvSpPr>
        <p:spPr>
          <a:xfrm>
            <a:off x="7463340" y="3462732"/>
            <a:ext cx="3072266" cy="57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kern="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kern="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467635" y="3161245"/>
            <a:ext cx="2314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5" name="TextBox 35"/>
          <p:cNvSpPr txBox="1"/>
          <p:nvPr/>
        </p:nvSpPr>
        <p:spPr>
          <a:xfrm>
            <a:off x="7463340" y="4681703"/>
            <a:ext cx="3072266" cy="57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kern="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kern="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467635" y="4380216"/>
            <a:ext cx="231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  <a:p>
            <a:pPr lvl="0" algn="dist">
              <a:defRPr/>
            </a:pP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4"/>
          <p:cNvSpPr>
            <a:spLocks noChangeAspect="1" noChangeArrowheads="1"/>
          </p:cNvSpPr>
          <p:nvPr/>
        </p:nvSpPr>
        <p:spPr bwMode="auto">
          <a:xfrm rot="1800000">
            <a:off x="1740994" y="2305992"/>
            <a:ext cx="1079500" cy="1079500"/>
          </a:xfrm>
          <a:prstGeom prst="roundRect">
            <a:avLst>
              <a:gd name="adj" fmla="val 30000"/>
            </a:avLst>
          </a:prstGeom>
          <a:solidFill>
            <a:srgbClr val="576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圆角矩形 16"/>
          <p:cNvSpPr>
            <a:spLocks noChangeAspect="1" noChangeArrowheads="1"/>
          </p:cNvSpPr>
          <p:nvPr/>
        </p:nvSpPr>
        <p:spPr bwMode="auto">
          <a:xfrm rot="2700000">
            <a:off x="4368307" y="2305992"/>
            <a:ext cx="1079500" cy="1079500"/>
          </a:xfrm>
          <a:prstGeom prst="roundRect">
            <a:avLst>
              <a:gd name="adj" fmla="val 30000"/>
            </a:avLst>
          </a:prstGeom>
          <a:solidFill>
            <a:srgbClr val="57668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圆角矩形 12"/>
          <p:cNvSpPr>
            <a:spLocks noChangeAspect="1" noChangeArrowheads="1"/>
          </p:cNvSpPr>
          <p:nvPr/>
        </p:nvSpPr>
        <p:spPr bwMode="auto">
          <a:xfrm rot="2700000">
            <a:off x="6996413" y="2305198"/>
            <a:ext cx="1079500" cy="1081088"/>
          </a:xfrm>
          <a:prstGeom prst="roundRect">
            <a:avLst>
              <a:gd name="adj" fmla="val 30000"/>
            </a:avLst>
          </a:prstGeom>
          <a:solidFill>
            <a:srgbClr val="57668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圆角矩形 15"/>
          <p:cNvSpPr>
            <a:spLocks noChangeAspect="1" noChangeArrowheads="1"/>
          </p:cNvSpPr>
          <p:nvPr/>
        </p:nvSpPr>
        <p:spPr bwMode="auto">
          <a:xfrm rot="2700000">
            <a:off x="9624519" y="2305992"/>
            <a:ext cx="1079500" cy="1079500"/>
          </a:xfrm>
          <a:prstGeom prst="roundRect">
            <a:avLst>
              <a:gd name="adj" fmla="val 30000"/>
            </a:avLst>
          </a:prstGeom>
          <a:solidFill>
            <a:srgbClr val="57668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35849" y="49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cxnSp>
        <p:nvCxnSpPr>
          <p:cNvPr id="12" name="直接连接符 18"/>
          <p:cNvCxnSpPr>
            <a:cxnSpLocks noChangeShapeType="1"/>
          </p:cNvCxnSpPr>
          <p:nvPr/>
        </p:nvCxnSpPr>
        <p:spPr bwMode="auto">
          <a:xfrm>
            <a:off x="2280744" y="3475979"/>
            <a:ext cx="0" cy="539750"/>
          </a:xfrm>
          <a:prstGeom prst="line">
            <a:avLst/>
          </a:prstGeom>
          <a:noFill/>
          <a:ln w="19050" cmpd="sng">
            <a:solidFill>
              <a:srgbClr val="00206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19"/>
          <p:cNvCxnSpPr>
            <a:cxnSpLocks noChangeShapeType="1"/>
          </p:cNvCxnSpPr>
          <p:nvPr/>
        </p:nvCxnSpPr>
        <p:spPr bwMode="auto">
          <a:xfrm>
            <a:off x="4908057" y="3475979"/>
            <a:ext cx="0" cy="539750"/>
          </a:xfrm>
          <a:prstGeom prst="line">
            <a:avLst/>
          </a:prstGeom>
          <a:noFill/>
          <a:ln w="19050" cmpd="sng">
            <a:solidFill>
              <a:srgbClr val="354B5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0"/>
          <p:cNvCxnSpPr>
            <a:cxnSpLocks noChangeShapeType="1"/>
          </p:cNvCxnSpPr>
          <p:nvPr/>
        </p:nvCxnSpPr>
        <p:spPr bwMode="auto">
          <a:xfrm>
            <a:off x="7535369" y="3475979"/>
            <a:ext cx="0" cy="539750"/>
          </a:xfrm>
          <a:prstGeom prst="line">
            <a:avLst/>
          </a:prstGeom>
          <a:noFill/>
          <a:ln w="19050" cmpd="sng">
            <a:solidFill>
              <a:srgbClr val="00206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1"/>
          <p:cNvCxnSpPr>
            <a:cxnSpLocks noChangeShapeType="1"/>
          </p:cNvCxnSpPr>
          <p:nvPr/>
        </p:nvCxnSpPr>
        <p:spPr bwMode="auto">
          <a:xfrm>
            <a:off x="10164269" y="3475979"/>
            <a:ext cx="0" cy="539750"/>
          </a:xfrm>
          <a:prstGeom prst="line">
            <a:avLst/>
          </a:prstGeom>
          <a:noFill/>
          <a:ln w="19050" cmpd="sng">
            <a:solidFill>
              <a:srgbClr val="354B5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KSO_Shape"/>
          <p:cNvSpPr>
            <a:spLocks noChangeAspect="1"/>
          </p:cNvSpPr>
          <p:nvPr/>
        </p:nvSpPr>
        <p:spPr bwMode="auto">
          <a:xfrm>
            <a:off x="1920382" y="2525067"/>
            <a:ext cx="720725" cy="714375"/>
          </a:xfrm>
          <a:custGeom>
            <a:avLst/>
            <a:gdLst>
              <a:gd name="T0" fmla="*/ 1420802 w 2262188"/>
              <a:gd name="T1" fmla="*/ 2155372 h 2241550"/>
              <a:gd name="T2" fmla="*/ 0 w 2262188"/>
              <a:gd name="T3" fmla="*/ 1901959 h 2241550"/>
              <a:gd name="T4" fmla="*/ 966787 w 2262188"/>
              <a:gd name="T5" fmla="*/ 2002745 h 2241550"/>
              <a:gd name="T6" fmla="*/ 463550 w 2262188"/>
              <a:gd name="T7" fmla="*/ 1799189 h 2241550"/>
              <a:gd name="T8" fmla="*/ 1920875 w 2262188"/>
              <a:gd name="T9" fmla="*/ 1721932 h 2241550"/>
              <a:gd name="T10" fmla="*/ 1920875 w 2262188"/>
              <a:gd name="T11" fmla="*/ 1643063 h 2241550"/>
              <a:gd name="T12" fmla="*/ 1920875 w 2262188"/>
              <a:gd name="T13" fmla="*/ 1520825 h 2241550"/>
              <a:gd name="T14" fmla="*/ 1437365 w 2262188"/>
              <a:gd name="T15" fmla="*/ 1781511 h 2241550"/>
              <a:gd name="T16" fmla="*/ 0 w 2262188"/>
              <a:gd name="T17" fmla="*/ 1470217 h 2241550"/>
              <a:gd name="T18" fmla="*/ 1304860 w 2262188"/>
              <a:gd name="T19" fmla="*/ 1658938 h 2241550"/>
              <a:gd name="T20" fmla="*/ 1333924 w 2262188"/>
              <a:gd name="T21" fmla="*/ 1648052 h 2241550"/>
              <a:gd name="T22" fmla="*/ 1395684 w 2262188"/>
              <a:gd name="T23" fmla="*/ 1641022 h 2241550"/>
              <a:gd name="T24" fmla="*/ 1448362 w 2262188"/>
              <a:gd name="T25" fmla="*/ 1646011 h 2241550"/>
              <a:gd name="T26" fmla="*/ 1677920 w 2262188"/>
              <a:gd name="T27" fmla="*/ 1506991 h 2241550"/>
              <a:gd name="T28" fmla="*/ 1657031 w 2262188"/>
              <a:gd name="T29" fmla="*/ 1492023 h 2241550"/>
              <a:gd name="T30" fmla="*/ 1654306 w 2262188"/>
              <a:gd name="T31" fmla="*/ 1479097 h 2241550"/>
              <a:gd name="T32" fmla="*/ 1663843 w 2262188"/>
              <a:gd name="T33" fmla="*/ 1466170 h 2241550"/>
              <a:gd name="T34" fmla="*/ 995838 w 2262188"/>
              <a:gd name="T35" fmla="*/ 1258888 h 2241550"/>
              <a:gd name="T36" fmla="*/ 489738 w 2262188"/>
              <a:gd name="T37" fmla="*/ 1130300 h 2241550"/>
              <a:gd name="T38" fmla="*/ 594035 w 2262188"/>
              <a:gd name="T39" fmla="*/ 1213404 h 2241550"/>
              <a:gd name="T40" fmla="*/ 555491 w 2262188"/>
              <a:gd name="T41" fmla="*/ 1222487 h 2241550"/>
              <a:gd name="T42" fmla="*/ 486564 w 2262188"/>
              <a:gd name="T43" fmla="*/ 1223168 h 2241550"/>
              <a:gd name="T44" fmla="*/ 211086 w 2262188"/>
              <a:gd name="T45" fmla="*/ 1351684 h 2241550"/>
              <a:gd name="T46" fmla="*/ 251218 w 2262188"/>
              <a:gd name="T47" fmla="*/ 1368941 h 2241550"/>
              <a:gd name="T48" fmla="*/ 259153 w 2262188"/>
              <a:gd name="T49" fmla="*/ 1381429 h 2241550"/>
              <a:gd name="T50" fmla="*/ 255072 w 2262188"/>
              <a:gd name="T51" fmla="*/ 1394599 h 2241550"/>
              <a:gd name="T52" fmla="*/ 240561 w 2262188"/>
              <a:gd name="T53" fmla="*/ 1405498 h 2241550"/>
              <a:gd name="T54" fmla="*/ 810075 w 2262188"/>
              <a:gd name="T55" fmla="*/ 1021049 h 2241550"/>
              <a:gd name="T56" fmla="*/ 341312 w 2262188"/>
              <a:gd name="T57" fmla="*/ 771297 h 2241550"/>
              <a:gd name="T58" fmla="*/ 2262188 w 2262188"/>
              <a:gd name="T59" fmla="*/ 687389 h 2241550"/>
              <a:gd name="T60" fmla="*/ 830949 w 2262188"/>
              <a:gd name="T61" fmla="*/ 982664 h 2241550"/>
              <a:gd name="T62" fmla="*/ 1797050 w 2262188"/>
              <a:gd name="T63" fmla="*/ 752476 h 2241550"/>
              <a:gd name="T64" fmla="*/ 1295400 w 2262188"/>
              <a:gd name="T65" fmla="*/ 660174 h 2241550"/>
              <a:gd name="T66" fmla="*/ 2262188 w 2262188"/>
              <a:gd name="T67" fmla="*/ 462607 h 2241550"/>
              <a:gd name="T68" fmla="*/ 824823 w 2262188"/>
              <a:gd name="T69" fmla="*/ 651157 h 2241550"/>
              <a:gd name="T70" fmla="*/ 341312 w 2262188"/>
              <a:gd name="T71" fmla="*/ 390526 h 2241550"/>
              <a:gd name="T72" fmla="*/ 786730 w 2262188"/>
              <a:gd name="T73" fmla="*/ 233363 h 2241550"/>
              <a:gd name="T74" fmla="*/ 600403 w 2262188"/>
              <a:gd name="T75" fmla="*/ 336703 h 2241550"/>
              <a:gd name="T76" fmla="*/ 608110 w 2262188"/>
              <a:gd name="T77" fmla="*/ 349677 h 2241550"/>
              <a:gd name="T78" fmla="*/ 603350 w 2262188"/>
              <a:gd name="T79" fmla="*/ 362651 h 2241550"/>
              <a:gd name="T80" fmla="*/ 576602 w 2262188"/>
              <a:gd name="T81" fmla="*/ 378585 h 2241550"/>
              <a:gd name="T82" fmla="*/ 820278 w 2262188"/>
              <a:gd name="T83" fmla="*/ 514246 h 2241550"/>
              <a:gd name="T84" fmla="*/ 878761 w 2262188"/>
              <a:gd name="T85" fmla="*/ 510831 h 2241550"/>
              <a:gd name="T86" fmla="*/ 932710 w 2262188"/>
              <a:gd name="T87" fmla="*/ 519026 h 2241550"/>
              <a:gd name="T88" fmla="*/ 1216508 w 2262188"/>
              <a:gd name="T89" fmla="*/ 466218 h 2241550"/>
              <a:gd name="T90" fmla="*/ 1749425 w 2262188"/>
              <a:gd name="T91" fmla="*/ 883986 h 2241550"/>
              <a:gd name="T92" fmla="*/ 1798297 w 2262188"/>
              <a:gd name="T93" fmla="*/ 374650 h 2241550"/>
              <a:gd name="T94" fmla="*/ 2012784 w 2262188"/>
              <a:gd name="T95" fmla="*/ 269585 h 2241550"/>
              <a:gd name="T96" fmla="*/ 2003262 w 2262188"/>
              <a:gd name="T97" fmla="*/ 256650 h 2241550"/>
              <a:gd name="T98" fmla="*/ 2006209 w 2262188"/>
              <a:gd name="T99" fmla="*/ 243943 h 2241550"/>
              <a:gd name="T100" fmla="*/ 2027068 w 2262188"/>
              <a:gd name="T101" fmla="*/ 228966 h 2241550"/>
              <a:gd name="T102" fmla="*/ 1797843 w 2262188"/>
              <a:gd name="T103" fmla="*/ 89635 h 2241550"/>
              <a:gd name="T104" fmla="*/ 1745015 w 2262188"/>
              <a:gd name="T105" fmla="*/ 94400 h 2241550"/>
              <a:gd name="T106" fmla="*/ 1683571 w 2262188"/>
              <a:gd name="T107" fmla="*/ 87820 h 2241550"/>
              <a:gd name="T108" fmla="*/ 1651602 w 2262188"/>
              <a:gd name="T109" fmla="*/ 75112 h 224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KSO_Shape"/>
          <p:cNvSpPr>
            <a:spLocks noChangeAspect="1"/>
          </p:cNvSpPr>
          <p:nvPr/>
        </p:nvSpPr>
        <p:spPr bwMode="auto">
          <a:xfrm>
            <a:off x="4644532" y="2450454"/>
            <a:ext cx="527050" cy="720725"/>
          </a:xfrm>
          <a:custGeom>
            <a:avLst/>
            <a:gdLst>
              <a:gd name="T0" fmla="*/ 659720 w 1122363"/>
              <a:gd name="T1" fmla="*/ 1061049 h 1531938"/>
              <a:gd name="T2" fmla="*/ 657679 w 1122363"/>
              <a:gd name="T3" fmla="*/ 1105186 h 1531938"/>
              <a:gd name="T4" fmla="*/ 613002 w 1122363"/>
              <a:gd name="T5" fmla="*/ 1132121 h 1531938"/>
              <a:gd name="T6" fmla="*/ 496276 w 1122363"/>
              <a:gd name="T7" fmla="*/ 860262 h 1531938"/>
              <a:gd name="T8" fmla="*/ 478065 w 1122363"/>
              <a:gd name="T9" fmla="*/ 820434 h 1531938"/>
              <a:gd name="T10" fmla="*/ 495593 w 1122363"/>
              <a:gd name="T11" fmla="*/ 792738 h 1531938"/>
              <a:gd name="T12" fmla="*/ 513236 w 1122363"/>
              <a:gd name="T13" fmla="*/ 692440 h 1531938"/>
              <a:gd name="T14" fmla="*/ 428226 w 1122363"/>
              <a:gd name="T15" fmla="*/ 723969 h 1531938"/>
              <a:gd name="T16" fmla="*/ 379486 w 1122363"/>
              <a:gd name="T17" fmla="*/ 771377 h 1531938"/>
              <a:gd name="T18" fmla="*/ 359537 w 1122363"/>
              <a:gd name="T19" fmla="*/ 859614 h 1531938"/>
              <a:gd name="T20" fmla="*/ 388554 w 1122363"/>
              <a:gd name="T21" fmla="*/ 929250 h 1531938"/>
              <a:gd name="T22" fmla="*/ 452482 w 1122363"/>
              <a:gd name="T23" fmla="*/ 975751 h 1531938"/>
              <a:gd name="T24" fmla="*/ 515503 w 1122363"/>
              <a:gd name="T25" fmla="*/ 1131583 h 1531938"/>
              <a:gd name="T26" fmla="*/ 419611 w 1122363"/>
              <a:gd name="T27" fmla="*/ 1093929 h 1531938"/>
              <a:gd name="T28" fmla="*/ 452255 w 1122363"/>
              <a:gd name="T29" fmla="*/ 1208705 h 1531938"/>
              <a:gd name="T30" fmla="*/ 616608 w 1122363"/>
              <a:gd name="T31" fmla="*/ 1227305 h 1531938"/>
              <a:gd name="T32" fmla="*/ 701392 w 1122363"/>
              <a:gd name="T33" fmla="*/ 1200993 h 1531938"/>
              <a:gd name="T34" fmla="*/ 755799 w 1122363"/>
              <a:gd name="T35" fmla="*/ 1155627 h 1531938"/>
              <a:gd name="T36" fmla="*/ 783682 w 1122363"/>
              <a:gd name="T37" fmla="*/ 1087805 h 1531938"/>
              <a:gd name="T38" fmla="*/ 769174 w 1122363"/>
              <a:gd name="T39" fmla="*/ 1001156 h 1531938"/>
              <a:gd name="T40" fmla="*/ 693004 w 1122363"/>
              <a:gd name="T41" fmla="*/ 932199 h 1531938"/>
              <a:gd name="T42" fmla="*/ 624543 w 1122363"/>
              <a:gd name="T43" fmla="*/ 792018 h 1531938"/>
              <a:gd name="T44" fmla="*/ 756025 w 1122363"/>
              <a:gd name="T45" fmla="*/ 858933 h 1531938"/>
              <a:gd name="T46" fmla="*/ 653106 w 1122363"/>
              <a:gd name="T47" fmla="*/ 698791 h 1531938"/>
              <a:gd name="T48" fmla="*/ 617515 w 1122363"/>
              <a:gd name="T49" fmla="*/ 373743 h 1531938"/>
              <a:gd name="T50" fmla="*/ 768267 w 1122363"/>
              <a:gd name="T51" fmla="*/ 414573 h 1531938"/>
              <a:gd name="T52" fmla="*/ 889095 w 1122363"/>
              <a:gd name="T53" fmla="*/ 508707 h 1531938"/>
              <a:gd name="T54" fmla="*/ 986347 w 1122363"/>
              <a:gd name="T55" fmla="*/ 659549 h 1531938"/>
              <a:gd name="T56" fmla="*/ 1066143 w 1122363"/>
              <a:gd name="T57" fmla="*/ 870048 h 1531938"/>
              <a:gd name="T58" fmla="*/ 1122136 w 1122363"/>
              <a:gd name="T59" fmla="*/ 1120922 h 1531938"/>
              <a:gd name="T60" fmla="*/ 1088812 w 1122363"/>
              <a:gd name="T61" fmla="*/ 1284920 h 1531938"/>
              <a:gd name="T62" fmla="*/ 987253 w 1122363"/>
              <a:gd name="T63" fmla="*/ 1407408 h 1531938"/>
              <a:gd name="T64" fmla="*/ 836275 w 1122363"/>
              <a:gd name="T65" fmla="*/ 1488160 h 1531938"/>
              <a:gd name="T66" fmla="*/ 653786 w 1122363"/>
              <a:gd name="T67" fmla="*/ 1527401 h 1531938"/>
              <a:gd name="T68" fmla="*/ 459056 w 1122363"/>
              <a:gd name="T69" fmla="*/ 1525133 h 1531938"/>
              <a:gd name="T70" fmla="*/ 274754 w 1122363"/>
              <a:gd name="T71" fmla="*/ 1477952 h 1531938"/>
              <a:gd name="T72" fmla="*/ 122868 w 1122363"/>
              <a:gd name="T73" fmla="*/ 1387674 h 1531938"/>
              <a:gd name="T74" fmla="*/ 25163 w 1122363"/>
              <a:gd name="T75" fmla="*/ 1257020 h 1531938"/>
              <a:gd name="T76" fmla="*/ 2947 w 1122363"/>
              <a:gd name="T77" fmla="*/ 1087805 h 1531938"/>
              <a:gd name="T78" fmla="*/ 101785 w 1122363"/>
              <a:gd name="T79" fmla="*/ 770469 h 1531938"/>
              <a:gd name="T80" fmla="*/ 185436 w 1122363"/>
              <a:gd name="T81" fmla="*/ 597625 h 1531938"/>
              <a:gd name="T82" fmla="*/ 291076 w 1122363"/>
              <a:gd name="T83" fmla="*/ 468105 h 1531938"/>
              <a:gd name="T84" fmla="*/ 429359 w 1122363"/>
              <a:gd name="T85" fmla="*/ 390529 h 1531938"/>
              <a:gd name="T86" fmla="*/ 479174 w 1122363"/>
              <a:gd name="T87" fmla="*/ 1591 h 1531938"/>
              <a:gd name="T88" fmla="*/ 551894 w 1122363"/>
              <a:gd name="T89" fmla="*/ 29995 h 1531938"/>
              <a:gd name="T90" fmla="*/ 625293 w 1122363"/>
              <a:gd name="T91" fmla="*/ 25905 h 1531938"/>
              <a:gd name="T92" fmla="*/ 709340 w 1122363"/>
              <a:gd name="T93" fmla="*/ 227 h 1531938"/>
              <a:gd name="T94" fmla="*/ 758726 w 1122363"/>
              <a:gd name="T95" fmla="*/ 27496 h 1531938"/>
              <a:gd name="T96" fmla="*/ 796785 w 1122363"/>
              <a:gd name="T97" fmla="*/ 126571 h 1531938"/>
              <a:gd name="T98" fmla="*/ 842547 w 1122363"/>
              <a:gd name="T99" fmla="*/ 132706 h 1531938"/>
              <a:gd name="T100" fmla="*/ 877887 w 1122363"/>
              <a:gd name="T101" fmla="*/ 128389 h 1531938"/>
              <a:gd name="T102" fmla="*/ 854327 w 1122363"/>
              <a:gd name="T103" fmla="*/ 210421 h 1531938"/>
              <a:gd name="T104" fmla="*/ 786364 w 1122363"/>
              <a:gd name="T105" fmla="*/ 279955 h 1531938"/>
              <a:gd name="T106" fmla="*/ 671961 w 1122363"/>
              <a:gd name="T107" fmla="*/ 339492 h 1531938"/>
              <a:gd name="T108" fmla="*/ 528333 w 1122363"/>
              <a:gd name="T109" fmla="*/ 325403 h 1531938"/>
              <a:gd name="T110" fmla="*/ 445646 w 1122363"/>
              <a:gd name="T111" fmla="*/ 337219 h 1531938"/>
              <a:gd name="T112" fmla="*/ 251726 w 1122363"/>
              <a:gd name="T113" fmla="*/ 176563 h 1531938"/>
              <a:gd name="T114" fmla="*/ 329656 w 1122363"/>
              <a:gd name="T115" fmla="*/ 137024 h 1531938"/>
              <a:gd name="T116" fmla="*/ 389916 w 1122363"/>
              <a:gd name="T117" fmla="*/ 127934 h 1531938"/>
              <a:gd name="T118" fmla="*/ 417101 w 1122363"/>
              <a:gd name="T119" fmla="*/ 43857 h 153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KSO_Shape"/>
          <p:cNvSpPr>
            <a:spLocks noChangeAspect="1"/>
          </p:cNvSpPr>
          <p:nvPr/>
        </p:nvSpPr>
        <p:spPr bwMode="auto">
          <a:xfrm>
            <a:off x="7268669" y="2436167"/>
            <a:ext cx="534988" cy="719137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KSO_Shape"/>
          <p:cNvSpPr>
            <a:spLocks noChangeAspect="1"/>
          </p:cNvSpPr>
          <p:nvPr/>
        </p:nvSpPr>
        <p:spPr bwMode="auto">
          <a:xfrm>
            <a:off x="9805494" y="2485379"/>
            <a:ext cx="715963" cy="720725"/>
          </a:xfrm>
          <a:custGeom>
            <a:avLst/>
            <a:gdLst>
              <a:gd name="T0" fmla="*/ 1295082 w 2109787"/>
              <a:gd name="T1" fmla="*/ 1930537 h 2125662"/>
              <a:gd name="T2" fmla="*/ 1378267 w 2109787"/>
              <a:gd name="T3" fmla="*/ 1684248 h 2125662"/>
              <a:gd name="T4" fmla="*/ 1361122 w 2109787"/>
              <a:gd name="T5" fmla="*/ 1545055 h 2125662"/>
              <a:gd name="T6" fmla="*/ 1566862 w 2109787"/>
              <a:gd name="T7" fmla="*/ 1567300 h 2125662"/>
              <a:gd name="T8" fmla="*/ 1528445 w 2109787"/>
              <a:gd name="T9" fmla="*/ 2041129 h 2125662"/>
              <a:gd name="T10" fmla="*/ 1651000 w 2109787"/>
              <a:gd name="T11" fmla="*/ 1844733 h 2125662"/>
              <a:gd name="T12" fmla="*/ 1901190 w 2109787"/>
              <a:gd name="T13" fmla="*/ 1450988 h 2125662"/>
              <a:gd name="T14" fmla="*/ 2088197 w 2109787"/>
              <a:gd name="T15" fmla="*/ 1575563 h 2125662"/>
              <a:gd name="T16" fmla="*/ 2077720 w 2109787"/>
              <a:gd name="T17" fmla="*/ 2010939 h 2125662"/>
              <a:gd name="T18" fmla="*/ 1755457 w 2109787"/>
              <a:gd name="T19" fmla="*/ 2109455 h 2125662"/>
              <a:gd name="T20" fmla="*/ 1116012 w 2109787"/>
              <a:gd name="T21" fmla="*/ 2102146 h 2125662"/>
              <a:gd name="T22" fmla="*/ 824229 w 2109787"/>
              <a:gd name="T23" fmla="*/ 1996956 h 2125662"/>
              <a:gd name="T24" fmla="*/ 842327 w 2109787"/>
              <a:gd name="T25" fmla="*/ 1547597 h 2125662"/>
              <a:gd name="T26" fmla="*/ 1079500 w 2109787"/>
              <a:gd name="T27" fmla="*/ 1446221 h 2125662"/>
              <a:gd name="T28" fmla="*/ 1156856 w 2109787"/>
              <a:gd name="T29" fmla="*/ 894212 h 2125662"/>
              <a:gd name="T30" fmla="*/ 1181274 w 2109787"/>
              <a:gd name="T31" fmla="*/ 1123523 h 2125662"/>
              <a:gd name="T32" fmla="*/ 1403890 w 2109787"/>
              <a:gd name="T33" fmla="*/ 1350929 h 2125662"/>
              <a:gd name="T34" fmla="*/ 1555473 w 2109787"/>
              <a:gd name="T35" fmla="*/ 1330602 h 2125662"/>
              <a:gd name="T36" fmla="*/ 1746695 w 2109787"/>
              <a:gd name="T37" fmla="*/ 1088269 h 2125662"/>
              <a:gd name="T38" fmla="*/ 1634435 w 2109787"/>
              <a:gd name="T39" fmla="*/ 939629 h 2125662"/>
              <a:gd name="T40" fmla="*/ 1329051 w 2109787"/>
              <a:gd name="T41" fmla="*/ 834184 h 2125662"/>
              <a:gd name="T42" fmla="*/ 1487609 w 2109787"/>
              <a:gd name="T43" fmla="*/ 501650 h 2125662"/>
              <a:gd name="T44" fmla="*/ 1685808 w 2109787"/>
              <a:gd name="T45" fmla="*/ 588039 h 2125662"/>
              <a:gd name="T46" fmla="*/ 1817729 w 2109787"/>
              <a:gd name="T47" fmla="*/ 779556 h 2125662"/>
              <a:gd name="T48" fmla="*/ 1848490 w 2109787"/>
              <a:gd name="T49" fmla="*/ 1036817 h 2125662"/>
              <a:gd name="T50" fmla="*/ 1748915 w 2109787"/>
              <a:gd name="T51" fmla="*/ 1271528 h 2125662"/>
              <a:gd name="T52" fmla="*/ 1576403 w 2109787"/>
              <a:gd name="T53" fmla="*/ 1417309 h 2125662"/>
              <a:gd name="T54" fmla="*/ 1403573 w 2109787"/>
              <a:gd name="T55" fmla="*/ 1442082 h 2125662"/>
              <a:gd name="T56" fmla="*/ 1224085 w 2109787"/>
              <a:gd name="T57" fmla="*/ 1336319 h 2125662"/>
              <a:gd name="T58" fmla="*/ 1088992 w 2109787"/>
              <a:gd name="T59" fmla="*/ 1130193 h 2125662"/>
              <a:gd name="T60" fmla="*/ 1072185 w 2109787"/>
              <a:gd name="T61" fmla="*/ 867850 h 2125662"/>
              <a:gd name="T62" fmla="*/ 1171443 w 2109787"/>
              <a:gd name="T63" fmla="*/ 647432 h 2125662"/>
              <a:gd name="T64" fmla="*/ 1349029 w 2109787"/>
              <a:gd name="T65" fmla="*/ 518483 h 2125662"/>
              <a:gd name="T66" fmla="*/ 894842 w 2109787"/>
              <a:gd name="T67" fmla="*/ 389721 h 2125662"/>
              <a:gd name="T68" fmla="*/ 783863 w 2109787"/>
              <a:gd name="T69" fmla="*/ 461707 h 2125662"/>
              <a:gd name="T70" fmla="*/ 646249 w 2109787"/>
              <a:gd name="T71" fmla="*/ 519107 h 2125662"/>
              <a:gd name="T72" fmla="*/ 649737 w 2109787"/>
              <a:gd name="T73" fmla="*/ 631367 h 2125662"/>
              <a:gd name="T74" fmla="*/ 859963 w 2109787"/>
              <a:gd name="T75" fmla="*/ 751873 h 2125662"/>
              <a:gd name="T76" fmla="*/ 989016 w 2109787"/>
              <a:gd name="T77" fmla="*/ 914873 h 2125662"/>
              <a:gd name="T78" fmla="*/ 926551 w 2109787"/>
              <a:gd name="T79" fmla="*/ 1110219 h 2125662"/>
              <a:gd name="T80" fmla="*/ 637054 w 2109787"/>
              <a:gd name="T81" fmla="*/ 1172057 h 2125662"/>
              <a:gd name="T82" fmla="*/ 648152 w 2109787"/>
              <a:gd name="T83" fmla="*/ 1081995 h 2125662"/>
              <a:gd name="T84" fmla="*/ 837450 w 2109787"/>
              <a:gd name="T85" fmla="*/ 1055674 h 2125662"/>
              <a:gd name="T86" fmla="*/ 874549 w 2109787"/>
              <a:gd name="T87" fmla="*/ 927557 h 2125662"/>
              <a:gd name="T88" fmla="*/ 734081 w 2109787"/>
              <a:gd name="T89" fmla="*/ 811174 h 2125662"/>
              <a:gd name="T90" fmla="*/ 535588 w 2109787"/>
              <a:gd name="T91" fmla="*/ 662762 h 2125662"/>
              <a:gd name="T92" fmla="*/ 561905 w 2109787"/>
              <a:gd name="T93" fmla="*/ 464879 h 2125662"/>
              <a:gd name="T94" fmla="*/ 832750 w 2109787"/>
              <a:gd name="T95" fmla="*/ 1588 h 2125662"/>
              <a:gd name="T96" fmla="*/ 1300854 w 2109787"/>
              <a:gd name="T97" fmla="*/ 193714 h 2125662"/>
              <a:gd name="T98" fmla="*/ 1132654 w 2109787"/>
              <a:gd name="T99" fmla="*/ 241031 h 2125662"/>
              <a:gd name="T100" fmla="*/ 735320 w 2109787"/>
              <a:gd name="T101" fmla="*/ 141316 h 2125662"/>
              <a:gd name="T102" fmla="*/ 411297 w 2109787"/>
              <a:gd name="T103" fmla="*/ 258815 h 2125662"/>
              <a:gd name="T104" fmla="*/ 196445 w 2109787"/>
              <a:gd name="T105" fmla="*/ 520171 h 2125662"/>
              <a:gd name="T106" fmla="*/ 143129 w 2109787"/>
              <a:gd name="T107" fmla="*/ 858378 h 2125662"/>
              <a:gd name="T108" fmla="*/ 247857 w 2109787"/>
              <a:gd name="T109" fmla="*/ 1145456 h 2125662"/>
              <a:gd name="T110" fmla="*/ 469056 w 2109787"/>
              <a:gd name="T111" fmla="*/ 1349968 h 2125662"/>
              <a:gd name="T112" fmla="*/ 542684 w 2109787"/>
              <a:gd name="T113" fmla="*/ 1533202 h 2125662"/>
              <a:gd name="T114" fmla="*/ 227229 w 2109787"/>
              <a:gd name="T115" fmla="*/ 1339170 h 2125662"/>
              <a:gd name="T116" fmla="*/ 37131 w 2109787"/>
              <a:gd name="T117" fmla="*/ 1025417 h 2125662"/>
              <a:gd name="T118" fmla="*/ 15868 w 2109787"/>
              <a:gd name="T119" fmla="*/ 627508 h 2125662"/>
              <a:gd name="T120" fmla="*/ 204062 w 2109787"/>
              <a:gd name="T121" fmla="*/ 257545 h 2125662"/>
              <a:gd name="T122" fmla="*/ 551570 w 2109787"/>
              <a:gd name="T123" fmla="*/ 35567 h 2125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39" name="TextBox 35"/>
          <p:cNvSpPr txBox="1"/>
          <p:nvPr/>
        </p:nvSpPr>
        <p:spPr>
          <a:xfrm>
            <a:off x="1335589" y="4510851"/>
            <a:ext cx="1890309" cy="8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kern="0" dirty="0">
                <a:cs typeface="+mn-ea"/>
                <a:sym typeface="+mn-lt"/>
              </a:rPr>
              <a:t>……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263586" y="4209364"/>
            <a:ext cx="203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</a:t>
            </a:r>
            <a:r>
              <a:rPr lang="zh-CN" alt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题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35"/>
          <p:cNvSpPr txBox="1"/>
          <p:nvPr/>
        </p:nvSpPr>
        <p:spPr>
          <a:xfrm>
            <a:off x="3990275" y="4510851"/>
            <a:ext cx="1890309" cy="8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kern="0" dirty="0">
                <a:cs typeface="+mn-ea"/>
                <a:sym typeface="+mn-lt"/>
              </a:rPr>
              <a:t>……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918272" y="4209364"/>
            <a:ext cx="203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</a:t>
            </a:r>
            <a:r>
              <a:rPr lang="zh-CN" alt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题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35"/>
          <p:cNvSpPr txBox="1"/>
          <p:nvPr/>
        </p:nvSpPr>
        <p:spPr>
          <a:xfrm>
            <a:off x="6564428" y="4510851"/>
            <a:ext cx="1890309" cy="8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kern="0" dirty="0">
                <a:cs typeface="+mn-ea"/>
                <a:sym typeface="+mn-lt"/>
              </a:rPr>
              <a:t>……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492425" y="4209364"/>
            <a:ext cx="203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</a:t>
            </a:r>
            <a:r>
              <a:rPr lang="zh-CN" alt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题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35"/>
          <p:cNvSpPr txBox="1"/>
          <p:nvPr/>
        </p:nvSpPr>
        <p:spPr>
          <a:xfrm>
            <a:off x="9219114" y="4510851"/>
            <a:ext cx="1890309" cy="8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kern="0" dirty="0"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kern="0" dirty="0">
                <a:cs typeface="+mn-ea"/>
                <a:sym typeface="+mn-lt"/>
              </a:rPr>
              <a:t>……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147111" y="4209364"/>
            <a:ext cx="203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</a:t>
            </a:r>
            <a:r>
              <a:rPr lang="zh-CN" alt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题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4083" y="265125"/>
            <a:ext cx="887505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85733" y="1355046"/>
            <a:ext cx="272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 smtClean="0">
                <a:solidFill>
                  <a:srgbClr val="748BC0"/>
                </a:solidFill>
                <a:cs typeface="+mn-ea"/>
                <a:sym typeface="+mn-lt"/>
              </a:rPr>
              <a:t>04</a:t>
            </a:r>
            <a:endParaRPr kumimoji="1" lang="zh-CN" altLang="en-US" sz="5400" dirty="0">
              <a:solidFill>
                <a:srgbClr val="748BC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8499" y="2514600"/>
            <a:ext cx="3887071" cy="4343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1"/>
            <a:ext cx="3121099" cy="351890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 rot="10800000">
            <a:off x="4036033" y="1821729"/>
            <a:ext cx="3952156" cy="1211573"/>
            <a:chOff x="5727638" y="5274342"/>
            <a:chExt cx="3952156" cy="1211573"/>
          </a:xfr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57668A"/>
              </a:gs>
            </a:gsLst>
            <a:lin ang="16200000" scaled="1"/>
            <a:tileRect/>
          </a:gradFill>
        </p:grpSpPr>
        <p:sp>
          <p:nvSpPr>
            <p:cNvPr id="44" name="Freeform 108"/>
            <p:cNvSpPr>
              <a:spLocks noEditPoints="1"/>
            </p:cNvSpPr>
            <p:nvPr/>
          </p:nvSpPr>
          <p:spPr bwMode="auto">
            <a:xfrm>
              <a:off x="7390705" y="5274342"/>
              <a:ext cx="619698" cy="456553"/>
            </a:xfrm>
            <a:custGeom>
              <a:avLst/>
              <a:gdLst>
                <a:gd name="T0" fmla="*/ 479 w 967"/>
                <a:gd name="T1" fmla="*/ 711 h 711"/>
                <a:gd name="T2" fmla="*/ 489 w 967"/>
                <a:gd name="T3" fmla="*/ 711 h 711"/>
                <a:gd name="T4" fmla="*/ 966 w 967"/>
                <a:gd name="T5" fmla="*/ 276 h 711"/>
                <a:gd name="T6" fmla="*/ 967 w 967"/>
                <a:gd name="T7" fmla="*/ 260 h 711"/>
                <a:gd name="T8" fmla="*/ 951 w 967"/>
                <a:gd name="T9" fmla="*/ 260 h 711"/>
                <a:gd name="T10" fmla="*/ 618 w 967"/>
                <a:gd name="T11" fmla="*/ 375 h 711"/>
                <a:gd name="T12" fmla="*/ 487 w 967"/>
                <a:gd name="T13" fmla="*/ 13 h 711"/>
                <a:gd name="T14" fmla="*/ 477 w 967"/>
                <a:gd name="T15" fmla="*/ 0 h 711"/>
                <a:gd name="T16" fmla="*/ 466 w 967"/>
                <a:gd name="T17" fmla="*/ 11 h 711"/>
                <a:gd name="T18" fmla="*/ 349 w 967"/>
                <a:gd name="T19" fmla="*/ 374 h 711"/>
                <a:gd name="T20" fmla="*/ 16 w 967"/>
                <a:gd name="T21" fmla="*/ 260 h 711"/>
                <a:gd name="T22" fmla="*/ 0 w 967"/>
                <a:gd name="T23" fmla="*/ 260 h 711"/>
                <a:gd name="T24" fmla="*/ 1 w 967"/>
                <a:gd name="T25" fmla="*/ 276 h 711"/>
                <a:gd name="T26" fmla="*/ 479 w 967"/>
                <a:gd name="T27" fmla="*/ 711 h 711"/>
                <a:gd name="T28" fmla="*/ 501 w 967"/>
                <a:gd name="T29" fmla="*/ 681 h 711"/>
                <a:gd name="T30" fmla="*/ 501 w 967"/>
                <a:gd name="T31" fmla="*/ 670 h 711"/>
                <a:gd name="T32" fmla="*/ 623 w 967"/>
                <a:gd name="T33" fmla="*/ 566 h 711"/>
                <a:gd name="T34" fmla="*/ 749 w 967"/>
                <a:gd name="T35" fmla="*/ 434 h 711"/>
                <a:gd name="T36" fmla="*/ 502 w 967"/>
                <a:gd name="T37" fmla="*/ 665 h 711"/>
                <a:gd name="T38" fmla="*/ 508 w 967"/>
                <a:gd name="T39" fmla="*/ 627 h 711"/>
                <a:gd name="T40" fmla="*/ 532 w 967"/>
                <a:gd name="T41" fmla="*/ 546 h 711"/>
                <a:gd name="T42" fmla="*/ 562 w 967"/>
                <a:gd name="T43" fmla="*/ 487 h 711"/>
                <a:gd name="T44" fmla="*/ 597 w 967"/>
                <a:gd name="T45" fmla="*/ 438 h 711"/>
                <a:gd name="T46" fmla="*/ 611 w 967"/>
                <a:gd name="T47" fmla="*/ 422 h 711"/>
                <a:gd name="T48" fmla="*/ 935 w 967"/>
                <a:gd name="T49" fmla="*/ 290 h 711"/>
                <a:gd name="T50" fmla="*/ 501 w 967"/>
                <a:gd name="T51" fmla="*/ 681 h 711"/>
                <a:gd name="T52" fmla="*/ 371 w 967"/>
                <a:gd name="T53" fmla="*/ 438 h 711"/>
                <a:gd name="T54" fmla="*/ 460 w 967"/>
                <a:gd name="T55" fmla="*/ 625 h 711"/>
                <a:gd name="T56" fmla="*/ 466 w 967"/>
                <a:gd name="T57" fmla="*/ 665 h 711"/>
                <a:gd name="T58" fmla="*/ 219 w 967"/>
                <a:gd name="T59" fmla="*/ 434 h 711"/>
                <a:gd name="T60" fmla="*/ 344 w 967"/>
                <a:gd name="T61" fmla="*/ 566 h 711"/>
                <a:gd name="T62" fmla="*/ 466 w 967"/>
                <a:gd name="T63" fmla="*/ 670 h 711"/>
                <a:gd name="T64" fmla="*/ 467 w 967"/>
                <a:gd name="T65" fmla="*/ 681 h 711"/>
                <a:gd name="T66" fmla="*/ 32 w 967"/>
                <a:gd name="T67" fmla="*/ 290 h 711"/>
                <a:gd name="T68" fmla="*/ 359 w 967"/>
                <a:gd name="T69" fmla="*/ 425 h 711"/>
                <a:gd name="T70" fmla="*/ 371 w 967"/>
                <a:gd name="T71" fmla="*/ 438 h 711"/>
                <a:gd name="T72" fmla="*/ 475 w 967"/>
                <a:gd name="T73" fmla="*/ 44 h 711"/>
                <a:gd name="T74" fmla="*/ 586 w 967"/>
                <a:gd name="T75" fmla="*/ 403 h 711"/>
                <a:gd name="T76" fmla="*/ 585 w 967"/>
                <a:gd name="T77" fmla="*/ 407 h 711"/>
                <a:gd name="T78" fmla="*/ 527 w 967"/>
                <a:gd name="T79" fmla="*/ 488 h 711"/>
                <a:gd name="T80" fmla="*/ 487 w 967"/>
                <a:gd name="T81" fmla="*/ 589 h 711"/>
                <a:gd name="T82" fmla="*/ 497 w 967"/>
                <a:gd name="T83" fmla="*/ 448 h 711"/>
                <a:gd name="T84" fmla="*/ 492 w 967"/>
                <a:gd name="T85" fmla="*/ 266 h 711"/>
                <a:gd name="T86" fmla="*/ 481 w 967"/>
                <a:gd name="T87" fmla="*/ 589 h 711"/>
                <a:gd name="T88" fmla="*/ 440 w 967"/>
                <a:gd name="T89" fmla="*/ 488 h 711"/>
                <a:gd name="T90" fmla="*/ 384 w 967"/>
                <a:gd name="T91" fmla="*/ 409 h 711"/>
                <a:gd name="T92" fmla="*/ 475 w 967"/>
                <a:gd name="T93" fmla="*/ 4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7" h="711">
                  <a:moveTo>
                    <a:pt x="479" y="711"/>
                  </a:moveTo>
                  <a:cubicBezTo>
                    <a:pt x="489" y="711"/>
                    <a:pt x="489" y="711"/>
                    <a:pt x="489" y="711"/>
                  </a:cubicBezTo>
                  <a:cubicBezTo>
                    <a:pt x="940" y="698"/>
                    <a:pt x="966" y="280"/>
                    <a:pt x="966" y="276"/>
                  </a:cubicBezTo>
                  <a:cubicBezTo>
                    <a:pt x="967" y="260"/>
                    <a:pt x="967" y="260"/>
                    <a:pt x="967" y="260"/>
                  </a:cubicBezTo>
                  <a:cubicBezTo>
                    <a:pt x="951" y="260"/>
                    <a:pt x="951" y="260"/>
                    <a:pt x="951" y="260"/>
                  </a:cubicBezTo>
                  <a:cubicBezTo>
                    <a:pt x="793" y="264"/>
                    <a:pt x="688" y="313"/>
                    <a:pt x="618" y="375"/>
                  </a:cubicBezTo>
                  <a:cubicBezTo>
                    <a:pt x="626" y="276"/>
                    <a:pt x="599" y="152"/>
                    <a:pt x="487" y="13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11"/>
                    <a:pt x="466" y="11"/>
                    <a:pt x="466" y="11"/>
                  </a:cubicBezTo>
                  <a:cubicBezTo>
                    <a:pt x="463" y="13"/>
                    <a:pt x="320" y="160"/>
                    <a:pt x="349" y="374"/>
                  </a:cubicBezTo>
                  <a:cubicBezTo>
                    <a:pt x="279" y="313"/>
                    <a:pt x="174" y="264"/>
                    <a:pt x="16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1" y="276"/>
                    <a:pt x="1" y="276"/>
                    <a:pt x="1" y="276"/>
                  </a:cubicBezTo>
                  <a:cubicBezTo>
                    <a:pt x="2" y="280"/>
                    <a:pt x="27" y="699"/>
                    <a:pt x="479" y="711"/>
                  </a:cubicBezTo>
                  <a:close/>
                  <a:moveTo>
                    <a:pt x="501" y="681"/>
                  </a:moveTo>
                  <a:cubicBezTo>
                    <a:pt x="501" y="678"/>
                    <a:pt x="501" y="674"/>
                    <a:pt x="501" y="670"/>
                  </a:cubicBezTo>
                  <a:cubicBezTo>
                    <a:pt x="545" y="638"/>
                    <a:pt x="584" y="602"/>
                    <a:pt x="623" y="566"/>
                  </a:cubicBezTo>
                  <a:cubicBezTo>
                    <a:pt x="666" y="523"/>
                    <a:pt x="710" y="481"/>
                    <a:pt x="749" y="434"/>
                  </a:cubicBezTo>
                  <a:cubicBezTo>
                    <a:pt x="661" y="506"/>
                    <a:pt x="582" y="585"/>
                    <a:pt x="502" y="665"/>
                  </a:cubicBezTo>
                  <a:cubicBezTo>
                    <a:pt x="503" y="654"/>
                    <a:pt x="505" y="641"/>
                    <a:pt x="508" y="627"/>
                  </a:cubicBezTo>
                  <a:cubicBezTo>
                    <a:pt x="513" y="603"/>
                    <a:pt x="521" y="575"/>
                    <a:pt x="532" y="546"/>
                  </a:cubicBezTo>
                  <a:cubicBezTo>
                    <a:pt x="543" y="529"/>
                    <a:pt x="553" y="509"/>
                    <a:pt x="562" y="487"/>
                  </a:cubicBezTo>
                  <a:cubicBezTo>
                    <a:pt x="572" y="470"/>
                    <a:pt x="583" y="454"/>
                    <a:pt x="597" y="438"/>
                  </a:cubicBezTo>
                  <a:cubicBezTo>
                    <a:pt x="601" y="433"/>
                    <a:pt x="606" y="427"/>
                    <a:pt x="611" y="422"/>
                  </a:cubicBezTo>
                  <a:cubicBezTo>
                    <a:pt x="687" y="340"/>
                    <a:pt x="796" y="296"/>
                    <a:pt x="935" y="290"/>
                  </a:cubicBezTo>
                  <a:cubicBezTo>
                    <a:pt x="927" y="364"/>
                    <a:pt x="870" y="664"/>
                    <a:pt x="501" y="681"/>
                  </a:cubicBezTo>
                  <a:close/>
                  <a:moveTo>
                    <a:pt x="371" y="438"/>
                  </a:moveTo>
                  <a:cubicBezTo>
                    <a:pt x="424" y="502"/>
                    <a:pt x="449" y="574"/>
                    <a:pt x="460" y="625"/>
                  </a:cubicBezTo>
                  <a:cubicBezTo>
                    <a:pt x="463" y="641"/>
                    <a:pt x="464" y="654"/>
                    <a:pt x="466" y="665"/>
                  </a:cubicBezTo>
                  <a:cubicBezTo>
                    <a:pt x="386" y="585"/>
                    <a:pt x="306" y="506"/>
                    <a:pt x="219" y="434"/>
                  </a:cubicBezTo>
                  <a:cubicBezTo>
                    <a:pt x="258" y="481"/>
                    <a:pt x="301" y="523"/>
                    <a:pt x="344" y="566"/>
                  </a:cubicBezTo>
                  <a:cubicBezTo>
                    <a:pt x="384" y="602"/>
                    <a:pt x="423" y="638"/>
                    <a:pt x="466" y="670"/>
                  </a:cubicBezTo>
                  <a:cubicBezTo>
                    <a:pt x="466" y="674"/>
                    <a:pt x="467" y="678"/>
                    <a:pt x="467" y="681"/>
                  </a:cubicBezTo>
                  <a:cubicBezTo>
                    <a:pt x="98" y="664"/>
                    <a:pt x="40" y="364"/>
                    <a:pt x="32" y="290"/>
                  </a:cubicBezTo>
                  <a:cubicBezTo>
                    <a:pt x="173" y="296"/>
                    <a:pt x="283" y="341"/>
                    <a:pt x="359" y="425"/>
                  </a:cubicBezTo>
                  <a:cubicBezTo>
                    <a:pt x="363" y="429"/>
                    <a:pt x="367" y="434"/>
                    <a:pt x="371" y="438"/>
                  </a:cubicBezTo>
                  <a:close/>
                  <a:moveTo>
                    <a:pt x="475" y="44"/>
                  </a:moveTo>
                  <a:cubicBezTo>
                    <a:pt x="568" y="165"/>
                    <a:pt x="605" y="286"/>
                    <a:pt x="586" y="403"/>
                  </a:cubicBezTo>
                  <a:cubicBezTo>
                    <a:pt x="586" y="405"/>
                    <a:pt x="585" y="406"/>
                    <a:pt x="585" y="407"/>
                  </a:cubicBezTo>
                  <a:cubicBezTo>
                    <a:pt x="560" y="434"/>
                    <a:pt x="542" y="461"/>
                    <a:pt x="527" y="488"/>
                  </a:cubicBezTo>
                  <a:cubicBezTo>
                    <a:pt x="508" y="523"/>
                    <a:pt x="495" y="557"/>
                    <a:pt x="487" y="589"/>
                  </a:cubicBezTo>
                  <a:cubicBezTo>
                    <a:pt x="493" y="543"/>
                    <a:pt x="495" y="496"/>
                    <a:pt x="497" y="448"/>
                  </a:cubicBezTo>
                  <a:cubicBezTo>
                    <a:pt x="497" y="388"/>
                    <a:pt x="498" y="327"/>
                    <a:pt x="492" y="266"/>
                  </a:cubicBezTo>
                  <a:cubicBezTo>
                    <a:pt x="482" y="374"/>
                    <a:pt x="481" y="481"/>
                    <a:pt x="481" y="589"/>
                  </a:cubicBezTo>
                  <a:cubicBezTo>
                    <a:pt x="473" y="558"/>
                    <a:pt x="459" y="523"/>
                    <a:pt x="440" y="488"/>
                  </a:cubicBezTo>
                  <a:cubicBezTo>
                    <a:pt x="426" y="462"/>
                    <a:pt x="408" y="435"/>
                    <a:pt x="384" y="409"/>
                  </a:cubicBezTo>
                  <a:cubicBezTo>
                    <a:pt x="340" y="222"/>
                    <a:pt x="440" y="85"/>
                    <a:pt x="47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5727638" y="5532339"/>
              <a:ext cx="1813565" cy="583022"/>
            </a:xfrm>
            <a:custGeom>
              <a:avLst/>
              <a:gdLst>
                <a:gd name="T0" fmla="*/ 318 w 2828"/>
                <a:gd name="T1" fmla="*/ 464 h 910"/>
                <a:gd name="T2" fmla="*/ 1410 w 2828"/>
                <a:gd name="T3" fmla="*/ 504 h 910"/>
                <a:gd name="T4" fmla="*/ 2828 w 2828"/>
                <a:gd name="T5" fmla="*/ 389 h 910"/>
                <a:gd name="T6" fmla="*/ 2649 w 2828"/>
                <a:gd name="T7" fmla="*/ 508 h 910"/>
                <a:gd name="T8" fmla="*/ 2353 w 2828"/>
                <a:gd name="T9" fmla="*/ 252 h 910"/>
                <a:gd name="T10" fmla="*/ 2253 w 2828"/>
                <a:gd name="T11" fmla="*/ 289 h 910"/>
                <a:gd name="T12" fmla="*/ 2602 w 2828"/>
                <a:gd name="T13" fmla="*/ 534 h 910"/>
                <a:gd name="T14" fmla="*/ 2145 w 2828"/>
                <a:gd name="T15" fmla="*/ 642 h 910"/>
                <a:gd name="T16" fmla="*/ 2018 w 2828"/>
                <a:gd name="T17" fmla="*/ 401 h 910"/>
                <a:gd name="T18" fmla="*/ 1821 w 2828"/>
                <a:gd name="T19" fmla="*/ 239 h 910"/>
                <a:gd name="T20" fmla="*/ 1784 w 2828"/>
                <a:gd name="T21" fmla="*/ 579 h 910"/>
                <a:gd name="T22" fmla="*/ 1378 w 2828"/>
                <a:gd name="T23" fmla="*/ 431 h 910"/>
                <a:gd name="T24" fmla="*/ 1218 w 2828"/>
                <a:gd name="T25" fmla="*/ 17 h 910"/>
                <a:gd name="T26" fmla="*/ 1258 w 2828"/>
                <a:gd name="T27" fmla="*/ 391 h 910"/>
                <a:gd name="T28" fmla="*/ 734 w 2828"/>
                <a:gd name="T29" fmla="*/ 299 h 910"/>
                <a:gd name="T30" fmla="*/ 616 w 2828"/>
                <a:gd name="T31" fmla="*/ 63 h 910"/>
                <a:gd name="T32" fmla="*/ 377 w 2828"/>
                <a:gd name="T33" fmla="*/ 3 h 910"/>
                <a:gd name="T34" fmla="*/ 630 w 2828"/>
                <a:gd name="T35" fmla="*/ 306 h 910"/>
                <a:gd name="T36" fmla="*/ 249 w 2828"/>
                <a:gd name="T37" fmla="*/ 490 h 910"/>
                <a:gd name="T38" fmla="*/ 234 w 2828"/>
                <a:gd name="T39" fmla="*/ 491 h 910"/>
                <a:gd name="T40" fmla="*/ 0 w 2828"/>
                <a:gd name="T41" fmla="*/ 780 h 910"/>
                <a:gd name="T42" fmla="*/ 35 w 2828"/>
                <a:gd name="T43" fmla="*/ 910 h 910"/>
                <a:gd name="T44" fmla="*/ 256 w 2828"/>
                <a:gd name="T45" fmla="*/ 521 h 910"/>
                <a:gd name="T46" fmla="*/ 2282 w 2828"/>
                <a:gd name="T47" fmla="*/ 288 h 910"/>
                <a:gd name="T48" fmla="*/ 2618 w 2828"/>
                <a:gd name="T49" fmla="*/ 503 h 910"/>
                <a:gd name="T50" fmla="*/ 2507 w 2828"/>
                <a:gd name="T51" fmla="*/ 418 h 910"/>
                <a:gd name="T52" fmla="*/ 2498 w 2828"/>
                <a:gd name="T53" fmla="*/ 430 h 910"/>
                <a:gd name="T54" fmla="*/ 2377 w 2828"/>
                <a:gd name="T55" fmla="*/ 442 h 910"/>
                <a:gd name="T56" fmla="*/ 1824 w 2828"/>
                <a:gd name="T57" fmla="*/ 436 h 910"/>
                <a:gd name="T58" fmla="*/ 1990 w 2828"/>
                <a:gd name="T59" fmla="*/ 410 h 910"/>
                <a:gd name="T60" fmla="*/ 1940 w 2828"/>
                <a:gd name="T61" fmla="*/ 489 h 910"/>
                <a:gd name="T62" fmla="*/ 1926 w 2828"/>
                <a:gd name="T63" fmla="*/ 493 h 910"/>
                <a:gd name="T64" fmla="*/ 1962 w 2828"/>
                <a:gd name="T65" fmla="*/ 622 h 910"/>
                <a:gd name="T66" fmla="*/ 1363 w 2828"/>
                <a:gd name="T67" fmla="*/ 202 h 910"/>
                <a:gd name="T68" fmla="*/ 1342 w 2828"/>
                <a:gd name="T69" fmla="*/ 418 h 910"/>
                <a:gd name="T70" fmla="*/ 1259 w 2828"/>
                <a:gd name="T71" fmla="*/ 168 h 910"/>
                <a:gd name="T72" fmla="*/ 1336 w 2828"/>
                <a:gd name="T73" fmla="*/ 415 h 910"/>
                <a:gd name="T74" fmla="*/ 1217 w 2828"/>
                <a:gd name="T75" fmla="*/ 49 h 910"/>
                <a:gd name="T76" fmla="*/ 598 w 2828"/>
                <a:gd name="T77" fmla="*/ 85 h 910"/>
                <a:gd name="T78" fmla="*/ 610 w 2828"/>
                <a:gd name="T79" fmla="*/ 199 h 910"/>
                <a:gd name="T80" fmla="*/ 601 w 2828"/>
                <a:gd name="T81" fmla="*/ 210 h 910"/>
                <a:gd name="T82" fmla="*/ 470 w 2828"/>
                <a:gd name="T83" fmla="*/ 194 h 910"/>
                <a:gd name="T84" fmla="*/ 189 w 2828"/>
                <a:gd name="T85" fmla="*/ 769 h 910"/>
                <a:gd name="T86" fmla="*/ 56 w 2828"/>
                <a:gd name="T87" fmla="*/ 666 h 910"/>
                <a:gd name="T88" fmla="*/ 114 w 2828"/>
                <a:gd name="T89" fmla="*/ 776 h 910"/>
                <a:gd name="T90" fmla="*/ 231 w 2828"/>
                <a:gd name="T91" fmla="*/ 54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8" h="910">
                  <a:moveTo>
                    <a:pt x="256" y="521"/>
                  </a:moveTo>
                  <a:cubicBezTo>
                    <a:pt x="275" y="500"/>
                    <a:pt x="296" y="481"/>
                    <a:pt x="318" y="464"/>
                  </a:cubicBezTo>
                  <a:cubicBezTo>
                    <a:pt x="420" y="388"/>
                    <a:pt x="547" y="353"/>
                    <a:pt x="672" y="346"/>
                  </a:cubicBezTo>
                  <a:cubicBezTo>
                    <a:pt x="927" y="334"/>
                    <a:pt x="1173" y="416"/>
                    <a:pt x="1410" y="504"/>
                  </a:cubicBezTo>
                  <a:cubicBezTo>
                    <a:pt x="1646" y="592"/>
                    <a:pt x="1887" y="692"/>
                    <a:pt x="2145" y="687"/>
                  </a:cubicBezTo>
                  <a:cubicBezTo>
                    <a:pt x="2401" y="683"/>
                    <a:pt x="2652" y="573"/>
                    <a:pt x="2828" y="389"/>
                  </a:cubicBezTo>
                  <a:cubicBezTo>
                    <a:pt x="2823" y="385"/>
                    <a:pt x="2823" y="385"/>
                    <a:pt x="2823" y="385"/>
                  </a:cubicBezTo>
                  <a:cubicBezTo>
                    <a:pt x="2769" y="432"/>
                    <a:pt x="2711" y="473"/>
                    <a:pt x="2649" y="508"/>
                  </a:cubicBezTo>
                  <a:cubicBezTo>
                    <a:pt x="2644" y="484"/>
                    <a:pt x="2612" y="363"/>
                    <a:pt x="2508" y="295"/>
                  </a:cubicBezTo>
                  <a:cubicBezTo>
                    <a:pt x="2463" y="267"/>
                    <a:pt x="2411" y="252"/>
                    <a:pt x="2353" y="252"/>
                  </a:cubicBezTo>
                  <a:cubicBezTo>
                    <a:pt x="2325" y="252"/>
                    <a:pt x="2295" y="256"/>
                    <a:pt x="2263" y="263"/>
                  </a:cubicBezTo>
                  <a:cubicBezTo>
                    <a:pt x="2248" y="266"/>
                    <a:pt x="2251" y="282"/>
                    <a:pt x="2253" y="289"/>
                  </a:cubicBezTo>
                  <a:cubicBezTo>
                    <a:pt x="2270" y="380"/>
                    <a:pt x="2357" y="535"/>
                    <a:pt x="2569" y="535"/>
                  </a:cubicBezTo>
                  <a:cubicBezTo>
                    <a:pt x="2580" y="535"/>
                    <a:pt x="2591" y="534"/>
                    <a:pt x="2602" y="534"/>
                  </a:cubicBezTo>
                  <a:cubicBezTo>
                    <a:pt x="2570" y="550"/>
                    <a:pt x="2538" y="565"/>
                    <a:pt x="2504" y="577"/>
                  </a:cubicBezTo>
                  <a:cubicBezTo>
                    <a:pt x="2389" y="622"/>
                    <a:pt x="2266" y="645"/>
                    <a:pt x="2145" y="642"/>
                  </a:cubicBezTo>
                  <a:cubicBezTo>
                    <a:pt x="2099" y="640"/>
                    <a:pt x="2054" y="635"/>
                    <a:pt x="2009" y="629"/>
                  </a:cubicBezTo>
                  <a:cubicBezTo>
                    <a:pt x="2026" y="583"/>
                    <a:pt x="2050" y="492"/>
                    <a:pt x="2018" y="401"/>
                  </a:cubicBezTo>
                  <a:cubicBezTo>
                    <a:pt x="1992" y="325"/>
                    <a:pt x="1934" y="266"/>
                    <a:pt x="1845" y="225"/>
                  </a:cubicBezTo>
                  <a:cubicBezTo>
                    <a:pt x="1831" y="218"/>
                    <a:pt x="1824" y="232"/>
                    <a:pt x="1821" y="239"/>
                  </a:cubicBezTo>
                  <a:cubicBezTo>
                    <a:pt x="1780" y="317"/>
                    <a:pt x="1754" y="481"/>
                    <a:pt x="1897" y="609"/>
                  </a:cubicBezTo>
                  <a:cubicBezTo>
                    <a:pt x="1859" y="601"/>
                    <a:pt x="1821" y="591"/>
                    <a:pt x="1784" y="579"/>
                  </a:cubicBezTo>
                  <a:cubicBezTo>
                    <a:pt x="1666" y="543"/>
                    <a:pt x="1549" y="494"/>
                    <a:pt x="1430" y="449"/>
                  </a:cubicBezTo>
                  <a:cubicBezTo>
                    <a:pt x="1413" y="443"/>
                    <a:pt x="1396" y="437"/>
                    <a:pt x="1378" y="431"/>
                  </a:cubicBezTo>
                  <a:cubicBezTo>
                    <a:pt x="1395" y="389"/>
                    <a:pt x="1425" y="291"/>
                    <a:pt x="1391" y="193"/>
                  </a:cubicBezTo>
                  <a:cubicBezTo>
                    <a:pt x="1365" y="117"/>
                    <a:pt x="1306" y="58"/>
                    <a:pt x="1218" y="17"/>
                  </a:cubicBezTo>
                  <a:cubicBezTo>
                    <a:pt x="1205" y="10"/>
                    <a:pt x="1197" y="24"/>
                    <a:pt x="1194" y="31"/>
                  </a:cubicBezTo>
                  <a:cubicBezTo>
                    <a:pt x="1155" y="107"/>
                    <a:pt x="1128" y="264"/>
                    <a:pt x="1258" y="391"/>
                  </a:cubicBezTo>
                  <a:cubicBezTo>
                    <a:pt x="1193" y="370"/>
                    <a:pt x="1128" y="351"/>
                    <a:pt x="1060" y="336"/>
                  </a:cubicBezTo>
                  <a:cubicBezTo>
                    <a:pt x="954" y="312"/>
                    <a:pt x="844" y="296"/>
                    <a:pt x="734" y="299"/>
                  </a:cubicBezTo>
                  <a:cubicBezTo>
                    <a:pt x="734" y="298"/>
                    <a:pt x="733" y="295"/>
                    <a:pt x="733" y="295"/>
                  </a:cubicBezTo>
                  <a:cubicBezTo>
                    <a:pt x="733" y="289"/>
                    <a:pt x="721" y="148"/>
                    <a:pt x="616" y="63"/>
                  </a:cubicBezTo>
                  <a:cubicBezTo>
                    <a:pt x="566" y="21"/>
                    <a:pt x="502" y="0"/>
                    <a:pt x="427" y="0"/>
                  </a:cubicBezTo>
                  <a:cubicBezTo>
                    <a:pt x="411" y="0"/>
                    <a:pt x="394" y="1"/>
                    <a:pt x="377" y="3"/>
                  </a:cubicBezTo>
                  <a:cubicBezTo>
                    <a:pt x="362" y="4"/>
                    <a:pt x="363" y="20"/>
                    <a:pt x="363" y="27"/>
                  </a:cubicBezTo>
                  <a:cubicBezTo>
                    <a:pt x="364" y="29"/>
                    <a:pt x="383" y="266"/>
                    <a:pt x="630" y="306"/>
                  </a:cubicBezTo>
                  <a:cubicBezTo>
                    <a:pt x="512" y="322"/>
                    <a:pt x="394" y="363"/>
                    <a:pt x="300" y="440"/>
                  </a:cubicBezTo>
                  <a:cubicBezTo>
                    <a:pt x="282" y="455"/>
                    <a:pt x="265" y="472"/>
                    <a:pt x="249" y="490"/>
                  </a:cubicBezTo>
                  <a:cubicBezTo>
                    <a:pt x="249" y="486"/>
                    <a:pt x="249" y="486"/>
                    <a:pt x="249" y="486"/>
                  </a:cubicBezTo>
                  <a:cubicBezTo>
                    <a:pt x="234" y="491"/>
                    <a:pt x="234" y="491"/>
                    <a:pt x="234" y="491"/>
                  </a:cubicBezTo>
                  <a:cubicBezTo>
                    <a:pt x="228" y="493"/>
                    <a:pt x="93" y="533"/>
                    <a:pt x="30" y="653"/>
                  </a:cubicBezTo>
                  <a:cubicBezTo>
                    <a:pt x="10" y="691"/>
                    <a:pt x="0" y="734"/>
                    <a:pt x="0" y="780"/>
                  </a:cubicBezTo>
                  <a:cubicBezTo>
                    <a:pt x="0" y="818"/>
                    <a:pt x="6" y="858"/>
                    <a:pt x="20" y="900"/>
                  </a:cubicBezTo>
                  <a:cubicBezTo>
                    <a:pt x="22" y="908"/>
                    <a:pt x="29" y="910"/>
                    <a:pt x="35" y="910"/>
                  </a:cubicBezTo>
                  <a:cubicBezTo>
                    <a:pt x="39" y="910"/>
                    <a:pt x="44" y="908"/>
                    <a:pt x="47" y="908"/>
                  </a:cubicBezTo>
                  <a:cubicBezTo>
                    <a:pt x="49" y="907"/>
                    <a:pt x="317" y="828"/>
                    <a:pt x="256" y="521"/>
                  </a:cubicBezTo>
                  <a:close/>
                  <a:moveTo>
                    <a:pt x="2377" y="442"/>
                  </a:moveTo>
                  <a:cubicBezTo>
                    <a:pt x="2313" y="389"/>
                    <a:pt x="2289" y="317"/>
                    <a:pt x="2282" y="288"/>
                  </a:cubicBezTo>
                  <a:cubicBezTo>
                    <a:pt x="2364" y="273"/>
                    <a:pt x="2435" y="283"/>
                    <a:pt x="2492" y="319"/>
                  </a:cubicBezTo>
                  <a:cubicBezTo>
                    <a:pt x="2574" y="373"/>
                    <a:pt x="2608" y="466"/>
                    <a:pt x="2618" y="503"/>
                  </a:cubicBezTo>
                  <a:cubicBezTo>
                    <a:pt x="2615" y="503"/>
                    <a:pt x="2615" y="503"/>
                    <a:pt x="2615" y="503"/>
                  </a:cubicBezTo>
                  <a:cubicBezTo>
                    <a:pt x="2581" y="472"/>
                    <a:pt x="2544" y="445"/>
                    <a:pt x="2507" y="418"/>
                  </a:cubicBezTo>
                  <a:cubicBezTo>
                    <a:pt x="2467" y="391"/>
                    <a:pt x="2427" y="363"/>
                    <a:pt x="2384" y="340"/>
                  </a:cubicBezTo>
                  <a:cubicBezTo>
                    <a:pt x="2420" y="373"/>
                    <a:pt x="2459" y="402"/>
                    <a:pt x="2498" y="430"/>
                  </a:cubicBezTo>
                  <a:cubicBezTo>
                    <a:pt x="2536" y="456"/>
                    <a:pt x="2573" y="481"/>
                    <a:pt x="2613" y="503"/>
                  </a:cubicBezTo>
                  <a:cubicBezTo>
                    <a:pt x="2516" y="513"/>
                    <a:pt x="2437" y="492"/>
                    <a:pt x="2377" y="442"/>
                  </a:cubicBezTo>
                  <a:close/>
                  <a:moveTo>
                    <a:pt x="1962" y="622"/>
                  </a:moveTo>
                  <a:cubicBezTo>
                    <a:pt x="1886" y="572"/>
                    <a:pt x="1840" y="510"/>
                    <a:pt x="1824" y="436"/>
                  </a:cubicBezTo>
                  <a:cubicBezTo>
                    <a:pt x="1807" y="354"/>
                    <a:pt x="1833" y="283"/>
                    <a:pt x="1844" y="257"/>
                  </a:cubicBezTo>
                  <a:cubicBezTo>
                    <a:pt x="1919" y="294"/>
                    <a:pt x="1968" y="346"/>
                    <a:pt x="1990" y="410"/>
                  </a:cubicBezTo>
                  <a:cubicBezTo>
                    <a:pt x="2020" y="496"/>
                    <a:pt x="1995" y="585"/>
                    <a:pt x="1979" y="625"/>
                  </a:cubicBezTo>
                  <a:cubicBezTo>
                    <a:pt x="1967" y="578"/>
                    <a:pt x="1954" y="533"/>
                    <a:pt x="1940" y="489"/>
                  </a:cubicBezTo>
                  <a:cubicBezTo>
                    <a:pt x="1925" y="443"/>
                    <a:pt x="1909" y="396"/>
                    <a:pt x="1889" y="352"/>
                  </a:cubicBezTo>
                  <a:cubicBezTo>
                    <a:pt x="1898" y="400"/>
                    <a:pt x="1912" y="446"/>
                    <a:pt x="1926" y="493"/>
                  </a:cubicBezTo>
                  <a:cubicBezTo>
                    <a:pt x="1941" y="537"/>
                    <a:pt x="1956" y="582"/>
                    <a:pt x="1976" y="624"/>
                  </a:cubicBezTo>
                  <a:cubicBezTo>
                    <a:pt x="1971" y="624"/>
                    <a:pt x="1967" y="623"/>
                    <a:pt x="1962" y="622"/>
                  </a:cubicBezTo>
                  <a:close/>
                  <a:moveTo>
                    <a:pt x="1217" y="49"/>
                  </a:moveTo>
                  <a:cubicBezTo>
                    <a:pt x="1292" y="86"/>
                    <a:pt x="1341" y="138"/>
                    <a:pt x="1363" y="202"/>
                  </a:cubicBezTo>
                  <a:cubicBezTo>
                    <a:pt x="1394" y="292"/>
                    <a:pt x="1366" y="384"/>
                    <a:pt x="1351" y="422"/>
                  </a:cubicBezTo>
                  <a:cubicBezTo>
                    <a:pt x="1348" y="420"/>
                    <a:pt x="1345" y="419"/>
                    <a:pt x="1342" y="418"/>
                  </a:cubicBezTo>
                  <a:cubicBezTo>
                    <a:pt x="1333" y="380"/>
                    <a:pt x="1322" y="342"/>
                    <a:pt x="1311" y="305"/>
                  </a:cubicBezTo>
                  <a:cubicBezTo>
                    <a:pt x="1295" y="259"/>
                    <a:pt x="1280" y="212"/>
                    <a:pt x="1259" y="168"/>
                  </a:cubicBezTo>
                  <a:cubicBezTo>
                    <a:pt x="1268" y="216"/>
                    <a:pt x="1283" y="262"/>
                    <a:pt x="1297" y="309"/>
                  </a:cubicBezTo>
                  <a:cubicBezTo>
                    <a:pt x="1309" y="345"/>
                    <a:pt x="1322" y="380"/>
                    <a:pt x="1336" y="415"/>
                  </a:cubicBezTo>
                  <a:cubicBezTo>
                    <a:pt x="1259" y="364"/>
                    <a:pt x="1213" y="301"/>
                    <a:pt x="1197" y="228"/>
                  </a:cubicBezTo>
                  <a:cubicBezTo>
                    <a:pt x="1180" y="147"/>
                    <a:pt x="1205" y="75"/>
                    <a:pt x="1217" y="49"/>
                  </a:cubicBezTo>
                  <a:close/>
                  <a:moveTo>
                    <a:pt x="393" y="30"/>
                  </a:moveTo>
                  <a:cubicBezTo>
                    <a:pt x="476" y="24"/>
                    <a:pt x="545" y="42"/>
                    <a:pt x="598" y="85"/>
                  </a:cubicBezTo>
                  <a:cubicBezTo>
                    <a:pt x="670" y="145"/>
                    <a:pt x="694" y="239"/>
                    <a:pt x="701" y="278"/>
                  </a:cubicBezTo>
                  <a:cubicBezTo>
                    <a:pt x="672" y="252"/>
                    <a:pt x="641" y="225"/>
                    <a:pt x="610" y="199"/>
                  </a:cubicBezTo>
                  <a:cubicBezTo>
                    <a:pt x="572" y="169"/>
                    <a:pt x="534" y="139"/>
                    <a:pt x="492" y="113"/>
                  </a:cubicBezTo>
                  <a:cubicBezTo>
                    <a:pt x="526" y="148"/>
                    <a:pt x="563" y="179"/>
                    <a:pt x="601" y="210"/>
                  </a:cubicBezTo>
                  <a:cubicBezTo>
                    <a:pt x="632" y="235"/>
                    <a:pt x="664" y="259"/>
                    <a:pt x="698" y="282"/>
                  </a:cubicBezTo>
                  <a:cubicBezTo>
                    <a:pt x="601" y="280"/>
                    <a:pt x="524" y="251"/>
                    <a:pt x="470" y="194"/>
                  </a:cubicBezTo>
                  <a:cubicBezTo>
                    <a:pt x="412" y="133"/>
                    <a:pt x="396" y="59"/>
                    <a:pt x="393" y="30"/>
                  </a:cubicBezTo>
                  <a:close/>
                  <a:moveTo>
                    <a:pt x="189" y="769"/>
                  </a:moveTo>
                  <a:cubicBezTo>
                    <a:pt x="141" y="838"/>
                    <a:pt x="71" y="870"/>
                    <a:pt x="44" y="878"/>
                  </a:cubicBezTo>
                  <a:cubicBezTo>
                    <a:pt x="20" y="798"/>
                    <a:pt x="24" y="727"/>
                    <a:pt x="56" y="666"/>
                  </a:cubicBezTo>
                  <a:cubicBezTo>
                    <a:pt x="97" y="587"/>
                    <a:pt x="177" y="546"/>
                    <a:pt x="217" y="528"/>
                  </a:cubicBezTo>
                  <a:cubicBezTo>
                    <a:pt x="162" y="602"/>
                    <a:pt x="125" y="687"/>
                    <a:pt x="114" y="776"/>
                  </a:cubicBezTo>
                  <a:cubicBezTo>
                    <a:pt x="120" y="777"/>
                    <a:pt x="120" y="777"/>
                    <a:pt x="120" y="777"/>
                  </a:cubicBezTo>
                  <a:cubicBezTo>
                    <a:pt x="138" y="693"/>
                    <a:pt x="177" y="615"/>
                    <a:pt x="231" y="549"/>
                  </a:cubicBezTo>
                  <a:cubicBezTo>
                    <a:pt x="244" y="635"/>
                    <a:pt x="230" y="709"/>
                    <a:pt x="189" y="7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>
              <a:spLocks noEditPoints="1"/>
            </p:cNvSpPr>
            <p:nvPr/>
          </p:nvSpPr>
          <p:spPr bwMode="auto">
            <a:xfrm>
              <a:off x="7876346" y="5562691"/>
              <a:ext cx="1803448" cy="553934"/>
            </a:xfrm>
            <a:custGeom>
              <a:avLst/>
              <a:gdLst>
                <a:gd name="T0" fmla="*/ 2569 w 2814"/>
                <a:gd name="T1" fmla="*/ 447 h 864"/>
                <a:gd name="T2" fmla="*/ 2514 w 2814"/>
                <a:gd name="T3" fmla="*/ 410 h 864"/>
                <a:gd name="T4" fmla="*/ 2419 w 2814"/>
                <a:gd name="T5" fmla="*/ 35 h 864"/>
                <a:gd name="T6" fmla="*/ 2166 w 2814"/>
                <a:gd name="T7" fmla="*/ 71 h 864"/>
                <a:gd name="T8" fmla="*/ 1561 w 2814"/>
                <a:gd name="T9" fmla="*/ 393 h 864"/>
                <a:gd name="T10" fmla="*/ 1610 w 2814"/>
                <a:gd name="T11" fmla="*/ 11 h 864"/>
                <a:gd name="T12" fmla="*/ 1451 w 2814"/>
                <a:gd name="T13" fmla="*/ 432 h 864"/>
                <a:gd name="T14" fmla="*/ 852 w 2814"/>
                <a:gd name="T15" fmla="*/ 618 h 864"/>
                <a:gd name="T16" fmla="*/ 989 w 2814"/>
                <a:gd name="T17" fmla="*/ 175 h 864"/>
                <a:gd name="T18" fmla="*/ 809 w 2814"/>
                <a:gd name="T19" fmla="*/ 353 h 864"/>
                <a:gd name="T20" fmla="*/ 836 w 2814"/>
                <a:gd name="T21" fmla="*/ 620 h 864"/>
                <a:gd name="T22" fmla="*/ 184 w 2814"/>
                <a:gd name="T23" fmla="*/ 481 h 864"/>
                <a:gd name="T24" fmla="*/ 258 w 2814"/>
                <a:gd name="T25" fmla="*/ 487 h 864"/>
                <a:gd name="T26" fmla="*/ 576 w 2814"/>
                <a:gd name="T27" fmla="*/ 231 h 864"/>
                <a:gd name="T28" fmla="*/ 320 w 2814"/>
                <a:gd name="T29" fmla="*/ 247 h 864"/>
                <a:gd name="T30" fmla="*/ 175 w 2814"/>
                <a:gd name="T31" fmla="*/ 475 h 864"/>
                <a:gd name="T32" fmla="*/ 0 w 2814"/>
                <a:gd name="T33" fmla="*/ 341 h 864"/>
                <a:gd name="T34" fmla="*/ 682 w 2814"/>
                <a:gd name="T35" fmla="*/ 676 h 864"/>
                <a:gd name="T36" fmla="*/ 1434 w 2814"/>
                <a:gd name="T37" fmla="*/ 500 h 864"/>
                <a:gd name="T38" fmla="*/ 2495 w 2814"/>
                <a:gd name="T39" fmla="*/ 435 h 864"/>
                <a:gd name="T40" fmla="*/ 2757 w 2814"/>
                <a:gd name="T41" fmla="*/ 862 h 864"/>
                <a:gd name="T42" fmla="*/ 2784 w 2814"/>
                <a:gd name="T43" fmla="*/ 854 h 864"/>
                <a:gd name="T44" fmla="*/ 838 w 2814"/>
                <a:gd name="T45" fmla="*/ 362 h 864"/>
                <a:gd name="T46" fmla="*/ 1003 w 2814"/>
                <a:gd name="T47" fmla="*/ 388 h 864"/>
                <a:gd name="T48" fmla="*/ 901 w 2814"/>
                <a:gd name="T49" fmla="*/ 463 h 864"/>
                <a:gd name="T50" fmla="*/ 887 w 2814"/>
                <a:gd name="T51" fmla="*/ 458 h 864"/>
                <a:gd name="T52" fmla="*/ 851 w 2814"/>
                <a:gd name="T53" fmla="*/ 584 h 864"/>
                <a:gd name="T54" fmla="*/ 336 w 2814"/>
                <a:gd name="T55" fmla="*/ 272 h 864"/>
                <a:gd name="T56" fmla="*/ 450 w 2814"/>
                <a:gd name="T57" fmla="*/ 394 h 864"/>
                <a:gd name="T58" fmla="*/ 329 w 2814"/>
                <a:gd name="T59" fmla="*/ 382 h 864"/>
                <a:gd name="T60" fmla="*/ 321 w 2814"/>
                <a:gd name="T61" fmla="*/ 370 h 864"/>
                <a:gd name="T62" fmla="*/ 210 w 2814"/>
                <a:gd name="T63" fmla="*/ 455 h 864"/>
                <a:gd name="T64" fmla="*/ 2185 w 2814"/>
                <a:gd name="T65" fmla="*/ 93 h 864"/>
                <a:gd name="T66" fmla="*/ 2389 w 2814"/>
                <a:gd name="T67" fmla="*/ 38 h 864"/>
                <a:gd name="T68" fmla="*/ 2104 w 2814"/>
                <a:gd name="T69" fmla="*/ 288 h 864"/>
                <a:gd name="T70" fmla="*/ 2182 w 2814"/>
                <a:gd name="T71" fmla="*/ 218 h 864"/>
                <a:gd name="T72" fmla="*/ 2173 w 2814"/>
                <a:gd name="T73" fmla="*/ 207 h 864"/>
                <a:gd name="T74" fmla="*/ 2185 w 2814"/>
                <a:gd name="T75" fmla="*/ 93 h 864"/>
                <a:gd name="T76" fmla="*/ 1610 w 2814"/>
                <a:gd name="T77" fmla="*/ 44 h 864"/>
                <a:gd name="T78" fmla="*/ 1493 w 2814"/>
                <a:gd name="T79" fmla="*/ 410 h 864"/>
                <a:gd name="T80" fmla="*/ 1569 w 2814"/>
                <a:gd name="T81" fmla="*/ 163 h 864"/>
                <a:gd name="T82" fmla="*/ 1486 w 2814"/>
                <a:gd name="T83" fmla="*/ 415 h 864"/>
                <a:gd name="T84" fmla="*/ 1464 w 2814"/>
                <a:gd name="T85" fmla="*/ 198 h 864"/>
                <a:gd name="T86" fmla="*/ 2615 w 2814"/>
                <a:gd name="T87" fmla="*/ 725 h 864"/>
                <a:gd name="T88" fmla="*/ 2708 w 2814"/>
                <a:gd name="T89" fmla="*/ 729 h 864"/>
                <a:gd name="T90" fmla="*/ 2595 w 2814"/>
                <a:gd name="T91" fmla="*/ 488 h 864"/>
                <a:gd name="T92" fmla="*/ 2760 w 2814"/>
                <a:gd name="T93" fmla="*/ 83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4" h="864">
                  <a:moveTo>
                    <a:pt x="2773" y="607"/>
                  </a:moveTo>
                  <a:cubicBezTo>
                    <a:pt x="2710" y="488"/>
                    <a:pt x="2574" y="448"/>
                    <a:pt x="2569" y="447"/>
                  </a:cubicBezTo>
                  <a:cubicBezTo>
                    <a:pt x="2554" y="442"/>
                    <a:pt x="2554" y="442"/>
                    <a:pt x="2554" y="442"/>
                  </a:cubicBezTo>
                  <a:cubicBezTo>
                    <a:pt x="2541" y="432"/>
                    <a:pt x="2527" y="421"/>
                    <a:pt x="2514" y="410"/>
                  </a:cubicBezTo>
                  <a:cubicBezTo>
                    <a:pt x="2428" y="346"/>
                    <a:pt x="2325" y="310"/>
                    <a:pt x="2220" y="296"/>
                  </a:cubicBezTo>
                  <a:cubicBezTo>
                    <a:pt x="2403" y="229"/>
                    <a:pt x="2419" y="37"/>
                    <a:pt x="2419" y="35"/>
                  </a:cubicBezTo>
                  <a:cubicBezTo>
                    <a:pt x="2420" y="28"/>
                    <a:pt x="2420" y="12"/>
                    <a:pt x="2406" y="10"/>
                  </a:cubicBezTo>
                  <a:cubicBezTo>
                    <a:pt x="2309" y="0"/>
                    <a:pt x="2228" y="20"/>
                    <a:pt x="2166" y="71"/>
                  </a:cubicBezTo>
                  <a:cubicBezTo>
                    <a:pt x="2080" y="142"/>
                    <a:pt x="2057" y="252"/>
                    <a:pt x="2051" y="290"/>
                  </a:cubicBezTo>
                  <a:cubicBezTo>
                    <a:pt x="1884" y="297"/>
                    <a:pt x="1720" y="340"/>
                    <a:pt x="1561" y="393"/>
                  </a:cubicBezTo>
                  <a:cubicBezTo>
                    <a:pt x="1738" y="232"/>
                    <a:pt x="1635" y="28"/>
                    <a:pt x="1634" y="25"/>
                  </a:cubicBezTo>
                  <a:cubicBezTo>
                    <a:pt x="1631" y="20"/>
                    <a:pt x="1623" y="6"/>
                    <a:pt x="1610" y="11"/>
                  </a:cubicBezTo>
                  <a:cubicBezTo>
                    <a:pt x="1521" y="53"/>
                    <a:pt x="1463" y="113"/>
                    <a:pt x="1437" y="188"/>
                  </a:cubicBezTo>
                  <a:cubicBezTo>
                    <a:pt x="1401" y="291"/>
                    <a:pt x="1435" y="393"/>
                    <a:pt x="1451" y="432"/>
                  </a:cubicBezTo>
                  <a:cubicBezTo>
                    <a:pt x="1439" y="436"/>
                    <a:pt x="1426" y="440"/>
                    <a:pt x="1414" y="445"/>
                  </a:cubicBezTo>
                  <a:cubicBezTo>
                    <a:pt x="1231" y="514"/>
                    <a:pt x="1045" y="589"/>
                    <a:pt x="852" y="618"/>
                  </a:cubicBezTo>
                  <a:cubicBezTo>
                    <a:pt x="1081" y="486"/>
                    <a:pt x="1054" y="281"/>
                    <a:pt x="1007" y="191"/>
                  </a:cubicBezTo>
                  <a:cubicBezTo>
                    <a:pt x="1004" y="185"/>
                    <a:pt x="999" y="175"/>
                    <a:pt x="989" y="175"/>
                  </a:cubicBezTo>
                  <a:cubicBezTo>
                    <a:pt x="988" y="175"/>
                    <a:pt x="985" y="175"/>
                    <a:pt x="983" y="177"/>
                  </a:cubicBezTo>
                  <a:cubicBezTo>
                    <a:pt x="894" y="218"/>
                    <a:pt x="836" y="277"/>
                    <a:pt x="809" y="353"/>
                  </a:cubicBezTo>
                  <a:cubicBezTo>
                    <a:pt x="766" y="480"/>
                    <a:pt x="828" y="607"/>
                    <a:pt x="831" y="612"/>
                  </a:cubicBezTo>
                  <a:cubicBezTo>
                    <a:pt x="836" y="620"/>
                    <a:pt x="836" y="620"/>
                    <a:pt x="836" y="620"/>
                  </a:cubicBezTo>
                  <a:cubicBezTo>
                    <a:pt x="785" y="627"/>
                    <a:pt x="734" y="631"/>
                    <a:pt x="682" y="631"/>
                  </a:cubicBezTo>
                  <a:cubicBezTo>
                    <a:pt x="507" y="628"/>
                    <a:pt x="333" y="574"/>
                    <a:pt x="184" y="481"/>
                  </a:cubicBezTo>
                  <a:cubicBezTo>
                    <a:pt x="190" y="482"/>
                    <a:pt x="190" y="482"/>
                    <a:pt x="190" y="482"/>
                  </a:cubicBezTo>
                  <a:cubicBezTo>
                    <a:pt x="214" y="485"/>
                    <a:pt x="237" y="487"/>
                    <a:pt x="258" y="487"/>
                  </a:cubicBezTo>
                  <a:cubicBezTo>
                    <a:pt x="470" y="487"/>
                    <a:pt x="558" y="332"/>
                    <a:pt x="575" y="241"/>
                  </a:cubicBezTo>
                  <a:cubicBezTo>
                    <a:pt x="576" y="239"/>
                    <a:pt x="576" y="235"/>
                    <a:pt x="576" y="231"/>
                  </a:cubicBezTo>
                  <a:cubicBezTo>
                    <a:pt x="576" y="225"/>
                    <a:pt x="574" y="217"/>
                    <a:pt x="565" y="215"/>
                  </a:cubicBezTo>
                  <a:cubicBezTo>
                    <a:pt x="469" y="193"/>
                    <a:pt x="387" y="203"/>
                    <a:pt x="320" y="247"/>
                  </a:cubicBezTo>
                  <a:cubicBezTo>
                    <a:pt x="207" y="321"/>
                    <a:pt x="179" y="459"/>
                    <a:pt x="177" y="465"/>
                  </a:cubicBezTo>
                  <a:cubicBezTo>
                    <a:pt x="175" y="475"/>
                    <a:pt x="175" y="475"/>
                    <a:pt x="175" y="475"/>
                  </a:cubicBezTo>
                  <a:cubicBezTo>
                    <a:pt x="113" y="436"/>
                    <a:pt x="55" y="390"/>
                    <a:pt x="4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80" y="441"/>
                    <a:pt x="186" y="520"/>
                    <a:pt x="302" y="579"/>
                  </a:cubicBezTo>
                  <a:cubicBezTo>
                    <a:pt x="420" y="636"/>
                    <a:pt x="549" y="670"/>
                    <a:pt x="682" y="676"/>
                  </a:cubicBezTo>
                  <a:cubicBezTo>
                    <a:pt x="815" y="684"/>
                    <a:pt x="946" y="658"/>
                    <a:pt x="1071" y="624"/>
                  </a:cubicBezTo>
                  <a:cubicBezTo>
                    <a:pt x="1196" y="589"/>
                    <a:pt x="1316" y="543"/>
                    <a:pt x="1434" y="500"/>
                  </a:cubicBezTo>
                  <a:cubicBezTo>
                    <a:pt x="1668" y="408"/>
                    <a:pt x="1909" y="331"/>
                    <a:pt x="2153" y="335"/>
                  </a:cubicBezTo>
                  <a:cubicBezTo>
                    <a:pt x="2274" y="337"/>
                    <a:pt x="2396" y="366"/>
                    <a:pt x="2495" y="435"/>
                  </a:cubicBezTo>
                  <a:cubicBezTo>
                    <a:pt x="2513" y="447"/>
                    <a:pt x="2530" y="460"/>
                    <a:pt x="2547" y="475"/>
                  </a:cubicBezTo>
                  <a:cubicBezTo>
                    <a:pt x="2498" y="720"/>
                    <a:pt x="2662" y="836"/>
                    <a:pt x="2757" y="862"/>
                  </a:cubicBezTo>
                  <a:cubicBezTo>
                    <a:pt x="2760" y="863"/>
                    <a:pt x="2765" y="864"/>
                    <a:pt x="2770" y="864"/>
                  </a:cubicBezTo>
                  <a:cubicBezTo>
                    <a:pt x="2775" y="864"/>
                    <a:pt x="2781" y="862"/>
                    <a:pt x="2784" y="854"/>
                  </a:cubicBezTo>
                  <a:cubicBezTo>
                    <a:pt x="2814" y="761"/>
                    <a:pt x="2811" y="678"/>
                    <a:pt x="2773" y="607"/>
                  </a:cubicBezTo>
                  <a:close/>
                  <a:moveTo>
                    <a:pt x="838" y="362"/>
                  </a:moveTo>
                  <a:cubicBezTo>
                    <a:pt x="860" y="298"/>
                    <a:pt x="908" y="246"/>
                    <a:pt x="983" y="209"/>
                  </a:cubicBezTo>
                  <a:cubicBezTo>
                    <a:pt x="995" y="235"/>
                    <a:pt x="1021" y="306"/>
                    <a:pt x="1003" y="388"/>
                  </a:cubicBezTo>
                  <a:cubicBezTo>
                    <a:pt x="987" y="464"/>
                    <a:pt x="938" y="528"/>
                    <a:pt x="859" y="580"/>
                  </a:cubicBezTo>
                  <a:cubicBezTo>
                    <a:pt x="874" y="541"/>
                    <a:pt x="888" y="502"/>
                    <a:pt x="901" y="463"/>
                  </a:cubicBezTo>
                  <a:cubicBezTo>
                    <a:pt x="915" y="416"/>
                    <a:pt x="930" y="370"/>
                    <a:pt x="939" y="322"/>
                  </a:cubicBezTo>
                  <a:cubicBezTo>
                    <a:pt x="918" y="366"/>
                    <a:pt x="903" y="412"/>
                    <a:pt x="887" y="458"/>
                  </a:cubicBezTo>
                  <a:cubicBezTo>
                    <a:pt x="875" y="499"/>
                    <a:pt x="863" y="540"/>
                    <a:pt x="854" y="582"/>
                  </a:cubicBezTo>
                  <a:cubicBezTo>
                    <a:pt x="853" y="583"/>
                    <a:pt x="852" y="584"/>
                    <a:pt x="851" y="584"/>
                  </a:cubicBezTo>
                  <a:cubicBezTo>
                    <a:pt x="836" y="549"/>
                    <a:pt x="805" y="454"/>
                    <a:pt x="838" y="362"/>
                  </a:cubicBezTo>
                  <a:close/>
                  <a:moveTo>
                    <a:pt x="336" y="272"/>
                  </a:moveTo>
                  <a:cubicBezTo>
                    <a:pt x="393" y="235"/>
                    <a:pt x="463" y="225"/>
                    <a:pt x="545" y="240"/>
                  </a:cubicBezTo>
                  <a:cubicBezTo>
                    <a:pt x="539" y="269"/>
                    <a:pt x="515" y="341"/>
                    <a:pt x="450" y="394"/>
                  </a:cubicBezTo>
                  <a:cubicBezTo>
                    <a:pt x="390" y="445"/>
                    <a:pt x="312" y="465"/>
                    <a:pt x="215" y="455"/>
                  </a:cubicBezTo>
                  <a:cubicBezTo>
                    <a:pt x="254" y="433"/>
                    <a:pt x="292" y="408"/>
                    <a:pt x="329" y="382"/>
                  </a:cubicBezTo>
                  <a:cubicBezTo>
                    <a:pt x="368" y="354"/>
                    <a:pt x="408" y="325"/>
                    <a:pt x="444" y="292"/>
                  </a:cubicBezTo>
                  <a:cubicBezTo>
                    <a:pt x="401" y="315"/>
                    <a:pt x="361" y="343"/>
                    <a:pt x="321" y="370"/>
                  </a:cubicBezTo>
                  <a:cubicBezTo>
                    <a:pt x="284" y="397"/>
                    <a:pt x="247" y="424"/>
                    <a:pt x="213" y="455"/>
                  </a:cubicBezTo>
                  <a:cubicBezTo>
                    <a:pt x="210" y="455"/>
                    <a:pt x="210" y="455"/>
                    <a:pt x="210" y="455"/>
                  </a:cubicBezTo>
                  <a:cubicBezTo>
                    <a:pt x="220" y="418"/>
                    <a:pt x="254" y="325"/>
                    <a:pt x="336" y="272"/>
                  </a:cubicBezTo>
                  <a:close/>
                  <a:moveTo>
                    <a:pt x="2185" y="93"/>
                  </a:moveTo>
                  <a:cubicBezTo>
                    <a:pt x="2231" y="56"/>
                    <a:pt x="2288" y="37"/>
                    <a:pt x="2357" y="37"/>
                  </a:cubicBezTo>
                  <a:cubicBezTo>
                    <a:pt x="2367" y="37"/>
                    <a:pt x="2378" y="37"/>
                    <a:pt x="2389" y="38"/>
                  </a:cubicBezTo>
                  <a:cubicBezTo>
                    <a:pt x="2386" y="66"/>
                    <a:pt x="2371" y="141"/>
                    <a:pt x="2313" y="202"/>
                  </a:cubicBezTo>
                  <a:cubicBezTo>
                    <a:pt x="2262" y="255"/>
                    <a:pt x="2192" y="284"/>
                    <a:pt x="2104" y="288"/>
                  </a:cubicBezTo>
                  <a:cubicBezTo>
                    <a:pt x="2097" y="289"/>
                    <a:pt x="2093" y="290"/>
                    <a:pt x="2088" y="289"/>
                  </a:cubicBezTo>
                  <a:cubicBezTo>
                    <a:pt x="2119" y="267"/>
                    <a:pt x="2151" y="243"/>
                    <a:pt x="2182" y="218"/>
                  </a:cubicBezTo>
                  <a:cubicBezTo>
                    <a:pt x="2219" y="187"/>
                    <a:pt x="2257" y="156"/>
                    <a:pt x="2291" y="121"/>
                  </a:cubicBezTo>
                  <a:cubicBezTo>
                    <a:pt x="2249" y="147"/>
                    <a:pt x="2211" y="177"/>
                    <a:pt x="2173" y="207"/>
                  </a:cubicBezTo>
                  <a:cubicBezTo>
                    <a:pt x="2142" y="233"/>
                    <a:pt x="2111" y="259"/>
                    <a:pt x="2081" y="288"/>
                  </a:cubicBezTo>
                  <a:cubicBezTo>
                    <a:pt x="2088" y="249"/>
                    <a:pt x="2111" y="154"/>
                    <a:pt x="2185" y="93"/>
                  </a:cubicBezTo>
                  <a:close/>
                  <a:moveTo>
                    <a:pt x="1464" y="198"/>
                  </a:moveTo>
                  <a:cubicBezTo>
                    <a:pt x="1487" y="133"/>
                    <a:pt x="1536" y="82"/>
                    <a:pt x="1610" y="44"/>
                  </a:cubicBezTo>
                  <a:cubicBezTo>
                    <a:pt x="1623" y="70"/>
                    <a:pt x="1648" y="141"/>
                    <a:pt x="1630" y="223"/>
                  </a:cubicBezTo>
                  <a:cubicBezTo>
                    <a:pt x="1615" y="297"/>
                    <a:pt x="1569" y="359"/>
                    <a:pt x="1493" y="410"/>
                  </a:cubicBezTo>
                  <a:cubicBezTo>
                    <a:pt x="1506" y="376"/>
                    <a:pt x="1519" y="340"/>
                    <a:pt x="1531" y="304"/>
                  </a:cubicBezTo>
                  <a:cubicBezTo>
                    <a:pt x="1545" y="258"/>
                    <a:pt x="1560" y="211"/>
                    <a:pt x="1569" y="163"/>
                  </a:cubicBezTo>
                  <a:cubicBezTo>
                    <a:pt x="1548" y="208"/>
                    <a:pt x="1533" y="254"/>
                    <a:pt x="1517" y="300"/>
                  </a:cubicBezTo>
                  <a:cubicBezTo>
                    <a:pt x="1506" y="338"/>
                    <a:pt x="1494" y="376"/>
                    <a:pt x="1486" y="415"/>
                  </a:cubicBezTo>
                  <a:cubicBezTo>
                    <a:pt x="1483" y="417"/>
                    <a:pt x="1480" y="418"/>
                    <a:pt x="1478" y="420"/>
                  </a:cubicBezTo>
                  <a:cubicBezTo>
                    <a:pt x="1464" y="384"/>
                    <a:pt x="1433" y="290"/>
                    <a:pt x="1464" y="198"/>
                  </a:cubicBezTo>
                  <a:close/>
                  <a:moveTo>
                    <a:pt x="2760" y="833"/>
                  </a:moveTo>
                  <a:cubicBezTo>
                    <a:pt x="2733" y="824"/>
                    <a:pt x="2663" y="793"/>
                    <a:pt x="2615" y="725"/>
                  </a:cubicBezTo>
                  <a:cubicBezTo>
                    <a:pt x="2572" y="664"/>
                    <a:pt x="2558" y="588"/>
                    <a:pt x="2573" y="499"/>
                  </a:cubicBezTo>
                  <a:cubicBezTo>
                    <a:pt x="2634" y="562"/>
                    <a:pt x="2681" y="642"/>
                    <a:pt x="2708" y="729"/>
                  </a:cubicBezTo>
                  <a:cubicBezTo>
                    <a:pt x="2714" y="728"/>
                    <a:pt x="2714" y="728"/>
                    <a:pt x="2714" y="728"/>
                  </a:cubicBezTo>
                  <a:cubicBezTo>
                    <a:pt x="2695" y="640"/>
                    <a:pt x="2653" y="556"/>
                    <a:pt x="2595" y="488"/>
                  </a:cubicBezTo>
                  <a:cubicBezTo>
                    <a:pt x="2637" y="507"/>
                    <a:pt x="2708" y="548"/>
                    <a:pt x="2747" y="621"/>
                  </a:cubicBezTo>
                  <a:cubicBezTo>
                    <a:pt x="2779" y="682"/>
                    <a:pt x="2784" y="752"/>
                    <a:pt x="2760" y="8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5873077" y="5784012"/>
              <a:ext cx="3662542" cy="701903"/>
            </a:xfrm>
            <a:custGeom>
              <a:avLst/>
              <a:gdLst>
                <a:gd name="T0" fmla="*/ 5057 w 5714"/>
                <a:gd name="T1" fmla="*/ 232 h 1095"/>
                <a:gd name="T2" fmla="*/ 4439 w 5714"/>
                <a:gd name="T3" fmla="*/ 398 h 1095"/>
                <a:gd name="T4" fmla="*/ 3206 w 5714"/>
                <a:gd name="T5" fmla="*/ 373 h 1095"/>
                <a:gd name="T6" fmla="*/ 3014 w 5714"/>
                <a:gd name="T7" fmla="*/ 3 h 1095"/>
                <a:gd name="T8" fmla="*/ 2857 w 5714"/>
                <a:gd name="T9" fmla="*/ 159 h 1095"/>
                <a:gd name="T10" fmla="*/ 2701 w 5714"/>
                <a:gd name="T11" fmla="*/ 3 h 1095"/>
                <a:gd name="T12" fmla="*/ 2509 w 5714"/>
                <a:gd name="T13" fmla="*/ 373 h 1095"/>
                <a:gd name="T14" fmla="*/ 1276 w 5714"/>
                <a:gd name="T15" fmla="*/ 398 h 1095"/>
                <a:gd name="T16" fmla="*/ 658 w 5714"/>
                <a:gd name="T17" fmla="*/ 232 h 1095"/>
                <a:gd name="T18" fmla="*/ 71 w 5714"/>
                <a:gd name="T19" fmla="*/ 427 h 1095"/>
                <a:gd name="T20" fmla="*/ 230 w 5714"/>
                <a:gd name="T21" fmla="*/ 1003 h 1095"/>
                <a:gd name="T22" fmla="*/ 858 w 5714"/>
                <a:gd name="T23" fmla="*/ 990 h 1095"/>
                <a:gd name="T24" fmla="*/ 817 w 5714"/>
                <a:gd name="T25" fmla="*/ 566 h 1095"/>
                <a:gd name="T26" fmla="*/ 662 w 5714"/>
                <a:gd name="T27" fmla="*/ 586 h 1095"/>
                <a:gd name="T28" fmla="*/ 828 w 5714"/>
                <a:gd name="T29" fmla="*/ 956 h 1095"/>
                <a:gd name="T30" fmla="*/ 256 w 5714"/>
                <a:gd name="T31" fmla="*/ 963 h 1095"/>
                <a:gd name="T32" fmla="*/ 37 w 5714"/>
                <a:gd name="T33" fmla="*/ 582 h 1095"/>
                <a:gd name="T34" fmla="*/ 342 w 5714"/>
                <a:gd name="T35" fmla="*/ 269 h 1095"/>
                <a:gd name="T36" fmla="*/ 958 w 5714"/>
                <a:gd name="T37" fmla="*/ 344 h 1095"/>
                <a:gd name="T38" fmla="*/ 1897 w 5714"/>
                <a:gd name="T39" fmla="*/ 551 h 1095"/>
                <a:gd name="T40" fmla="*/ 2801 w 5714"/>
                <a:gd name="T41" fmla="*/ 243 h 1095"/>
                <a:gd name="T42" fmla="*/ 2914 w 5714"/>
                <a:gd name="T43" fmla="*/ 243 h 1095"/>
                <a:gd name="T44" fmla="*/ 3818 w 5714"/>
                <a:gd name="T45" fmla="*/ 551 h 1095"/>
                <a:gd name="T46" fmla="*/ 4756 w 5714"/>
                <a:gd name="T47" fmla="*/ 344 h 1095"/>
                <a:gd name="T48" fmla="*/ 5373 w 5714"/>
                <a:gd name="T49" fmla="*/ 269 h 1095"/>
                <a:gd name="T50" fmla="*/ 5677 w 5714"/>
                <a:gd name="T51" fmla="*/ 582 h 1095"/>
                <a:gd name="T52" fmla="*/ 5459 w 5714"/>
                <a:gd name="T53" fmla="*/ 963 h 1095"/>
                <a:gd name="T54" fmla="*/ 4887 w 5714"/>
                <a:gd name="T55" fmla="*/ 956 h 1095"/>
                <a:gd name="T56" fmla="*/ 5053 w 5714"/>
                <a:gd name="T57" fmla="*/ 586 h 1095"/>
                <a:gd name="T58" fmla="*/ 4897 w 5714"/>
                <a:gd name="T59" fmla="*/ 566 h 1095"/>
                <a:gd name="T60" fmla="*/ 4857 w 5714"/>
                <a:gd name="T61" fmla="*/ 990 h 1095"/>
                <a:gd name="T62" fmla="*/ 5485 w 5714"/>
                <a:gd name="T63" fmla="*/ 1003 h 1095"/>
                <a:gd name="T64" fmla="*/ 5643 w 5714"/>
                <a:gd name="T65" fmla="*/ 427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4" h="1095">
                  <a:moveTo>
                    <a:pt x="5378" y="249"/>
                  </a:moveTo>
                  <a:cubicBezTo>
                    <a:pt x="5273" y="221"/>
                    <a:pt x="5163" y="219"/>
                    <a:pt x="5057" y="232"/>
                  </a:cubicBezTo>
                  <a:cubicBezTo>
                    <a:pt x="4950" y="244"/>
                    <a:pt x="4844" y="269"/>
                    <a:pt x="4742" y="301"/>
                  </a:cubicBezTo>
                  <a:cubicBezTo>
                    <a:pt x="4639" y="334"/>
                    <a:pt x="4541" y="370"/>
                    <a:pt x="4439" y="398"/>
                  </a:cubicBezTo>
                  <a:cubicBezTo>
                    <a:pt x="4236" y="455"/>
                    <a:pt x="4027" y="489"/>
                    <a:pt x="3818" y="490"/>
                  </a:cubicBezTo>
                  <a:cubicBezTo>
                    <a:pt x="3609" y="490"/>
                    <a:pt x="3399" y="455"/>
                    <a:pt x="3206" y="373"/>
                  </a:cubicBezTo>
                  <a:cubicBezTo>
                    <a:pt x="3087" y="324"/>
                    <a:pt x="2974" y="257"/>
                    <a:pt x="2875" y="174"/>
                  </a:cubicBezTo>
                  <a:cubicBezTo>
                    <a:pt x="2927" y="122"/>
                    <a:pt x="2973" y="64"/>
                    <a:pt x="3014" y="3"/>
                  </a:cubicBezTo>
                  <a:cubicBezTo>
                    <a:pt x="3009" y="0"/>
                    <a:pt x="3009" y="0"/>
                    <a:pt x="3009" y="0"/>
                  </a:cubicBezTo>
                  <a:cubicBezTo>
                    <a:pt x="2964" y="58"/>
                    <a:pt x="2912" y="111"/>
                    <a:pt x="2857" y="159"/>
                  </a:cubicBezTo>
                  <a:cubicBezTo>
                    <a:pt x="2802" y="111"/>
                    <a:pt x="2751" y="58"/>
                    <a:pt x="2706" y="0"/>
                  </a:cubicBezTo>
                  <a:cubicBezTo>
                    <a:pt x="2701" y="3"/>
                    <a:pt x="2701" y="3"/>
                    <a:pt x="2701" y="3"/>
                  </a:cubicBezTo>
                  <a:cubicBezTo>
                    <a:pt x="2741" y="64"/>
                    <a:pt x="2788" y="122"/>
                    <a:pt x="2840" y="174"/>
                  </a:cubicBezTo>
                  <a:cubicBezTo>
                    <a:pt x="2740" y="257"/>
                    <a:pt x="2628" y="324"/>
                    <a:pt x="2509" y="373"/>
                  </a:cubicBezTo>
                  <a:cubicBezTo>
                    <a:pt x="2315" y="455"/>
                    <a:pt x="2106" y="490"/>
                    <a:pt x="1897" y="490"/>
                  </a:cubicBezTo>
                  <a:cubicBezTo>
                    <a:pt x="1688" y="489"/>
                    <a:pt x="1479" y="455"/>
                    <a:pt x="1276" y="398"/>
                  </a:cubicBezTo>
                  <a:cubicBezTo>
                    <a:pt x="1174" y="370"/>
                    <a:pt x="1075" y="334"/>
                    <a:pt x="973" y="301"/>
                  </a:cubicBezTo>
                  <a:cubicBezTo>
                    <a:pt x="870" y="269"/>
                    <a:pt x="765" y="244"/>
                    <a:pt x="658" y="232"/>
                  </a:cubicBezTo>
                  <a:cubicBezTo>
                    <a:pt x="551" y="219"/>
                    <a:pt x="441" y="221"/>
                    <a:pt x="336" y="249"/>
                  </a:cubicBezTo>
                  <a:cubicBezTo>
                    <a:pt x="231" y="276"/>
                    <a:pt x="136" y="340"/>
                    <a:pt x="71" y="427"/>
                  </a:cubicBezTo>
                  <a:cubicBezTo>
                    <a:pt x="2" y="516"/>
                    <a:pt x="0" y="640"/>
                    <a:pt x="33" y="743"/>
                  </a:cubicBezTo>
                  <a:cubicBezTo>
                    <a:pt x="65" y="848"/>
                    <a:pt x="137" y="942"/>
                    <a:pt x="230" y="1003"/>
                  </a:cubicBezTo>
                  <a:cubicBezTo>
                    <a:pt x="324" y="1063"/>
                    <a:pt x="435" y="1095"/>
                    <a:pt x="546" y="1095"/>
                  </a:cubicBezTo>
                  <a:cubicBezTo>
                    <a:pt x="655" y="1095"/>
                    <a:pt x="771" y="1066"/>
                    <a:pt x="858" y="990"/>
                  </a:cubicBezTo>
                  <a:cubicBezTo>
                    <a:pt x="943" y="914"/>
                    <a:pt x="984" y="786"/>
                    <a:pt x="939" y="678"/>
                  </a:cubicBezTo>
                  <a:cubicBezTo>
                    <a:pt x="917" y="624"/>
                    <a:pt x="870" y="585"/>
                    <a:pt x="817" y="566"/>
                  </a:cubicBezTo>
                  <a:cubicBezTo>
                    <a:pt x="766" y="547"/>
                    <a:pt x="704" y="549"/>
                    <a:pt x="659" y="582"/>
                  </a:cubicBezTo>
                  <a:cubicBezTo>
                    <a:pt x="662" y="586"/>
                    <a:pt x="662" y="586"/>
                    <a:pt x="662" y="586"/>
                  </a:cubicBezTo>
                  <a:cubicBezTo>
                    <a:pt x="757" y="536"/>
                    <a:pt x="878" y="599"/>
                    <a:pt x="911" y="690"/>
                  </a:cubicBezTo>
                  <a:cubicBezTo>
                    <a:pt x="945" y="784"/>
                    <a:pt x="901" y="893"/>
                    <a:pt x="828" y="956"/>
                  </a:cubicBezTo>
                  <a:cubicBezTo>
                    <a:pt x="752" y="1021"/>
                    <a:pt x="647" y="1045"/>
                    <a:pt x="546" y="1043"/>
                  </a:cubicBezTo>
                  <a:cubicBezTo>
                    <a:pt x="444" y="1042"/>
                    <a:pt x="342" y="1016"/>
                    <a:pt x="256" y="963"/>
                  </a:cubicBezTo>
                  <a:cubicBezTo>
                    <a:pt x="168" y="911"/>
                    <a:pt x="99" y="830"/>
                    <a:pt x="63" y="733"/>
                  </a:cubicBezTo>
                  <a:cubicBezTo>
                    <a:pt x="45" y="685"/>
                    <a:pt x="36" y="633"/>
                    <a:pt x="37" y="582"/>
                  </a:cubicBezTo>
                  <a:cubicBezTo>
                    <a:pt x="41" y="531"/>
                    <a:pt x="56" y="480"/>
                    <a:pt x="87" y="439"/>
                  </a:cubicBezTo>
                  <a:cubicBezTo>
                    <a:pt x="147" y="352"/>
                    <a:pt x="240" y="294"/>
                    <a:pt x="342" y="269"/>
                  </a:cubicBezTo>
                  <a:cubicBezTo>
                    <a:pt x="443" y="242"/>
                    <a:pt x="550" y="248"/>
                    <a:pt x="654" y="263"/>
                  </a:cubicBezTo>
                  <a:cubicBezTo>
                    <a:pt x="758" y="280"/>
                    <a:pt x="859" y="310"/>
                    <a:pt x="958" y="344"/>
                  </a:cubicBezTo>
                  <a:cubicBezTo>
                    <a:pt x="1057" y="379"/>
                    <a:pt x="1157" y="421"/>
                    <a:pt x="1260" y="450"/>
                  </a:cubicBezTo>
                  <a:cubicBezTo>
                    <a:pt x="1466" y="512"/>
                    <a:pt x="1680" y="553"/>
                    <a:pt x="1897" y="551"/>
                  </a:cubicBezTo>
                  <a:cubicBezTo>
                    <a:pt x="2113" y="552"/>
                    <a:pt x="2331" y="507"/>
                    <a:pt x="2527" y="416"/>
                  </a:cubicBezTo>
                  <a:cubicBezTo>
                    <a:pt x="2625" y="370"/>
                    <a:pt x="2717" y="312"/>
                    <a:pt x="2801" y="243"/>
                  </a:cubicBezTo>
                  <a:cubicBezTo>
                    <a:pt x="2820" y="227"/>
                    <a:pt x="2839" y="210"/>
                    <a:pt x="2857" y="192"/>
                  </a:cubicBezTo>
                  <a:cubicBezTo>
                    <a:pt x="2876" y="210"/>
                    <a:pt x="2894" y="227"/>
                    <a:pt x="2914" y="243"/>
                  </a:cubicBezTo>
                  <a:cubicBezTo>
                    <a:pt x="2997" y="312"/>
                    <a:pt x="3089" y="370"/>
                    <a:pt x="3187" y="416"/>
                  </a:cubicBezTo>
                  <a:cubicBezTo>
                    <a:pt x="3383" y="507"/>
                    <a:pt x="3601" y="552"/>
                    <a:pt x="3818" y="551"/>
                  </a:cubicBezTo>
                  <a:cubicBezTo>
                    <a:pt x="4034" y="553"/>
                    <a:pt x="4249" y="512"/>
                    <a:pt x="4454" y="450"/>
                  </a:cubicBezTo>
                  <a:cubicBezTo>
                    <a:pt x="4557" y="421"/>
                    <a:pt x="4657" y="379"/>
                    <a:pt x="4756" y="344"/>
                  </a:cubicBezTo>
                  <a:cubicBezTo>
                    <a:pt x="4856" y="310"/>
                    <a:pt x="4957" y="280"/>
                    <a:pt x="5061" y="263"/>
                  </a:cubicBezTo>
                  <a:cubicBezTo>
                    <a:pt x="5164" y="248"/>
                    <a:pt x="5271" y="242"/>
                    <a:pt x="5373" y="269"/>
                  </a:cubicBezTo>
                  <a:cubicBezTo>
                    <a:pt x="5474" y="294"/>
                    <a:pt x="5568" y="352"/>
                    <a:pt x="5627" y="439"/>
                  </a:cubicBezTo>
                  <a:cubicBezTo>
                    <a:pt x="5659" y="480"/>
                    <a:pt x="5674" y="531"/>
                    <a:pt x="5677" y="582"/>
                  </a:cubicBezTo>
                  <a:cubicBezTo>
                    <a:pt x="5679" y="633"/>
                    <a:pt x="5670" y="685"/>
                    <a:pt x="5651" y="733"/>
                  </a:cubicBezTo>
                  <a:cubicBezTo>
                    <a:pt x="5616" y="830"/>
                    <a:pt x="5546" y="911"/>
                    <a:pt x="5459" y="963"/>
                  </a:cubicBezTo>
                  <a:cubicBezTo>
                    <a:pt x="5372" y="1016"/>
                    <a:pt x="5270" y="1042"/>
                    <a:pt x="5168" y="1043"/>
                  </a:cubicBezTo>
                  <a:cubicBezTo>
                    <a:pt x="5067" y="1045"/>
                    <a:pt x="4962" y="1021"/>
                    <a:pt x="4887" y="956"/>
                  </a:cubicBezTo>
                  <a:cubicBezTo>
                    <a:pt x="4813" y="893"/>
                    <a:pt x="4769" y="784"/>
                    <a:pt x="4804" y="690"/>
                  </a:cubicBezTo>
                  <a:cubicBezTo>
                    <a:pt x="4836" y="599"/>
                    <a:pt x="4958" y="536"/>
                    <a:pt x="5053" y="586"/>
                  </a:cubicBezTo>
                  <a:cubicBezTo>
                    <a:pt x="5056" y="582"/>
                    <a:pt x="5056" y="582"/>
                    <a:pt x="5056" y="582"/>
                  </a:cubicBezTo>
                  <a:cubicBezTo>
                    <a:pt x="5011" y="549"/>
                    <a:pt x="4949" y="547"/>
                    <a:pt x="4897" y="566"/>
                  </a:cubicBezTo>
                  <a:cubicBezTo>
                    <a:pt x="4845" y="585"/>
                    <a:pt x="4798" y="624"/>
                    <a:pt x="4775" y="678"/>
                  </a:cubicBezTo>
                  <a:cubicBezTo>
                    <a:pt x="4730" y="786"/>
                    <a:pt x="4772" y="914"/>
                    <a:pt x="4857" y="990"/>
                  </a:cubicBezTo>
                  <a:cubicBezTo>
                    <a:pt x="4943" y="1066"/>
                    <a:pt x="5059" y="1095"/>
                    <a:pt x="5169" y="1095"/>
                  </a:cubicBezTo>
                  <a:cubicBezTo>
                    <a:pt x="5280" y="1095"/>
                    <a:pt x="5391" y="1063"/>
                    <a:pt x="5485" y="1003"/>
                  </a:cubicBezTo>
                  <a:cubicBezTo>
                    <a:pt x="5578" y="942"/>
                    <a:pt x="5649" y="848"/>
                    <a:pt x="5681" y="743"/>
                  </a:cubicBezTo>
                  <a:cubicBezTo>
                    <a:pt x="5714" y="640"/>
                    <a:pt x="5712" y="516"/>
                    <a:pt x="5643" y="427"/>
                  </a:cubicBezTo>
                  <a:cubicBezTo>
                    <a:pt x="5579" y="340"/>
                    <a:pt x="5483" y="276"/>
                    <a:pt x="5378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68462" y="3278003"/>
            <a:ext cx="6255076" cy="1519668"/>
            <a:chOff x="3264787" y="2417100"/>
            <a:chExt cx="6255076" cy="1519668"/>
          </a:xfrm>
        </p:grpSpPr>
        <p:sp>
          <p:nvSpPr>
            <p:cNvPr id="17" name="文本框 16"/>
            <p:cNvSpPr txBox="1"/>
            <p:nvPr/>
          </p:nvSpPr>
          <p:spPr>
            <a:xfrm>
              <a:off x="3264787" y="2417100"/>
              <a:ext cx="62550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4400" dirty="0">
                  <a:solidFill>
                    <a:srgbClr val="57668A"/>
                  </a:solidFill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380622" y="3235999"/>
              <a:ext cx="4023405" cy="700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4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... 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25400" y="1767005"/>
            <a:ext cx="9093209" cy="3508255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135849" y="49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40" name="组合 10"/>
          <p:cNvGrpSpPr/>
          <p:nvPr/>
        </p:nvGrpSpPr>
        <p:grpSpPr bwMode="auto">
          <a:xfrm>
            <a:off x="5351463" y="1767006"/>
            <a:ext cx="6840537" cy="3762374"/>
            <a:chOff x="0" y="0"/>
            <a:chExt cx="6840000" cy="4320000"/>
          </a:xfrm>
        </p:grpSpPr>
        <p:sp>
          <p:nvSpPr>
            <p:cNvPr id="41" name="矩形 8"/>
            <p:cNvSpPr>
              <a:spLocks noChangeArrowheads="1"/>
            </p:cNvSpPr>
            <p:nvPr/>
          </p:nvSpPr>
          <p:spPr bwMode="auto">
            <a:xfrm>
              <a:off x="0" y="0"/>
              <a:ext cx="6840000" cy="4320000"/>
            </a:xfrm>
            <a:prstGeom prst="rect">
              <a:avLst/>
            </a:prstGeom>
            <a:solidFill>
              <a:srgbClr val="748BC0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矩形 9"/>
            <p:cNvSpPr>
              <a:spLocks noChangeArrowheads="1"/>
            </p:cNvSpPr>
            <p:nvPr/>
          </p:nvSpPr>
          <p:spPr bwMode="auto">
            <a:xfrm>
              <a:off x="0" y="0"/>
              <a:ext cx="108000" cy="4320000"/>
            </a:xfrm>
            <a:prstGeom prst="rect">
              <a:avLst/>
            </a:prstGeom>
            <a:solidFill>
              <a:srgbClr val="576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251575" y="2295642"/>
            <a:ext cx="5100638" cy="58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9pPr>
          </a:lstStyle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Freeform 121"/>
          <p:cNvSpPr>
            <a:spLocks noEditPoints="1"/>
          </p:cNvSpPr>
          <p:nvPr/>
        </p:nvSpPr>
        <p:spPr bwMode="auto">
          <a:xfrm>
            <a:off x="5614988" y="2295642"/>
            <a:ext cx="374650" cy="374650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59 w 200"/>
              <a:gd name="T11" fmla="*/ 73 h 200"/>
              <a:gd name="T12" fmla="*/ 90 w 200"/>
              <a:gd name="T13" fmla="*/ 139 h 200"/>
              <a:gd name="T14" fmla="*/ 86 w 200"/>
              <a:gd name="T15" fmla="*/ 141 h 200"/>
              <a:gd name="T16" fmla="*/ 82 w 200"/>
              <a:gd name="T17" fmla="*/ 139 h 200"/>
              <a:gd name="T18" fmla="*/ 55 w 200"/>
              <a:gd name="T19" fmla="*/ 112 h 200"/>
              <a:gd name="T20" fmla="*/ 55 w 200"/>
              <a:gd name="T21" fmla="*/ 104 h 200"/>
              <a:gd name="T22" fmla="*/ 64 w 200"/>
              <a:gd name="T23" fmla="*/ 104 h 200"/>
              <a:gd name="T24" fmla="*/ 86 w 200"/>
              <a:gd name="T25" fmla="*/ 126 h 200"/>
              <a:gd name="T26" fmla="*/ 150 w 200"/>
              <a:gd name="T27" fmla="*/ 64 h 200"/>
              <a:gd name="T28" fmla="*/ 159 w 200"/>
              <a:gd name="T29" fmla="*/ 64 h 200"/>
              <a:gd name="T30" fmla="*/ 159 w 200"/>
              <a:gd name="T31" fmla="*/ 7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57668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251575" y="3468804"/>
            <a:ext cx="5100638" cy="58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9pPr>
          </a:lstStyle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Freeform 121"/>
          <p:cNvSpPr>
            <a:spLocks noEditPoints="1"/>
          </p:cNvSpPr>
          <p:nvPr/>
        </p:nvSpPr>
        <p:spPr bwMode="auto">
          <a:xfrm>
            <a:off x="5614988" y="3467217"/>
            <a:ext cx="374650" cy="374650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59 w 200"/>
              <a:gd name="T11" fmla="*/ 73 h 200"/>
              <a:gd name="T12" fmla="*/ 90 w 200"/>
              <a:gd name="T13" fmla="*/ 139 h 200"/>
              <a:gd name="T14" fmla="*/ 86 w 200"/>
              <a:gd name="T15" fmla="*/ 141 h 200"/>
              <a:gd name="T16" fmla="*/ 82 w 200"/>
              <a:gd name="T17" fmla="*/ 139 h 200"/>
              <a:gd name="T18" fmla="*/ 55 w 200"/>
              <a:gd name="T19" fmla="*/ 112 h 200"/>
              <a:gd name="T20" fmla="*/ 55 w 200"/>
              <a:gd name="T21" fmla="*/ 104 h 200"/>
              <a:gd name="T22" fmla="*/ 64 w 200"/>
              <a:gd name="T23" fmla="*/ 104 h 200"/>
              <a:gd name="T24" fmla="*/ 86 w 200"/>
              <a:gd name="T25" fmla="*/ 126 h 200"/>
              <a:gd name="T26" fmla="*/ 150 w 200"/>
              <a:gd name="T27" fmla="*/ 64 h 200"/>
              <a:gd name="T28" fmla="*/ 159 w 200"/>
              <a:gd name="T29" fmla="*/ 64 h 200"/>
              <a:gd name="T30" fmla="*/ 159 w 200"/>
              <a:gd name="T31" fmla="*/ 7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57668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121"/>
          <p:cNvSpPr>
            <a:spLocks noEditPoints="1"/>
          </p:cNvSpPr>
          <p:nvPr/>
        </p:nvSpPr>
        <p:spPr bwMode="auto">
          <a:xfrm>
            <a:off x="5614988" y="4643555"/>
            <a:ext cx="374650" cy="374650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59 w 200"/>
              <a:gd name="T11" fmla="*/ 73 h 200"/>
              <a:gd name="T12" fmla="*/ 90 w 200"/>
              <a:gd name="T13" fmla="*/ 139 h 200"/>
              <a:gd name="T14" fmla="*/ 86 w 200"/>
              <a:gd name="T15" fmla="*/ 141 h 200"/>
              <a:gd name="T16" fmla="*/ 82 w 200"/>
              <a:gd name="T17" fmla="*/ 139 h 200"/>
              <a:gd name="T18" fmla="*/ 55 w 200"/>
              <a:gd name="T19" fmla="*/ 112 h 200"/>
              <a:gd name="T20" fmla="*/ 55 w 200"/>
              <a:gd name="T21" fmla="*/ 104 h 200"/>
              <a:gd name="T22" fmla="*/ 64 w 200"/>
              <a:gd name="T23" fmla="*/ 104 h 200"/>
              <a:gd name="T24" fmla="*/ 86 w 200"/>
              <a:gd name="T25" fmla="*/ 126 h 200"/>
              <a:gd name="T26" fmla="*/ 150 w 200"/>
              <a:gd name="T27" fmla="*/ 64 h 200"/>
              <a:gd name="T28" fmla="*/ 159 w 200"/>
              <a:gd name="T29" fmla="*/ 64 h 200"/>
              <a:gd name="T30" fmla="*/ 159 w 200"/>
              <a:gd name="T31" fmla="*/ 7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59" y="73"/>
                </a:moveTo>
                <a:cubicBezTo>
                  <a:pt x="90" y="139"/>
                  <a:pt x="90" y="139"/>
                  <a:pt x="90" y="139"/>
                </a:cubicBezTo>
                <a:cubicBezTo>
                  <a:pt x="89" y="140"/>
                  <a:pt x="88" y="141"/>
                  <a:pt x="86" y="141"/>
                </a:cubicBezTo>
                <a:cubicBezTo>
                  <a:pt x="85" y="141"/>
                  <a:pt x="83" y="140"/>
                  <a:pt x="82" y="139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3" y="110"/>
                  <a:pt x="53" y="106"/>
                  <a:pt x="55" y="104"/>
                </a:cubicBezTo>
                <a:cubicBezTo>
                  <a:pt x="57" y="102"/>
                  <a:pt x="61" y="102"/>
                  <a:pt x="64" y="104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2"/>
                  <a:pt x="157" y="62"/>
                  <a:pt x="159" y="64"/>
                </a:cubicBezTo>
                <a:cubicBezTo>
                  <a:pt x="161" y="67"/>
                  <a:pt x="161" y="71"/>
                  <a:pt x="159" y="73"/>
                </a:cubicBezTo>
                <a:close/>
              </a:path>
            </a:pathLst>
          </a:custGeom>
          <a:solidFill>
            <a:srgbClr val="57668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12"/>
          <p:cNvSpPr>
            <a:spLocks noChangeArrowheads="1"/>
          </p:cNvSpPr>
          <p:nvPr/>
        </p:nvSpPr>
        <p:spPr bwMode="auto">
          <a:xfrm>
            <a:off x="6251575" y="4643554"/>
            <a:ext cx="5100638" cy="58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charset="-122"/>
              </a:defRPr>
            </a:lvl9pPr>
          </a:lstStyle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4083" y="265125"/>
            <a:ext cx="887505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854965" y="291942"/>
            <a:ext cx="272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dirty="0">
                <a:solidFill>
                  <a:srgbClr val="748BC0"/>
                </a:solidFill>
                <a:cs typeface="+mn-ea"/>
                <a:sym typeface="+mn-lt"/>
              </a:rPr>
              <a:t>目</a:t>
            </a:r>
            <a:r>
              <a:rPr kumimoji="1" lang="zh-CN" altLang="en-US" sz="5400" dirty="0" smtClean="0">
                <a:solidFill>
                  <a:srgbClr val="748BC0"/>
                </a:solidFill>
                <a:cs typeface="+mn-ea"/>
                <a:sym typeface="+mn-lt"/>
              </a:rPr>
              <a:t>录</a:t>
            </a:r>
            <a:endParaRPr kumimoji="1" lang="zh-CN" altLang="en-US" sz="5400" dirty="0">
              <a:solidFill>
                <a:srgbClr val="748BC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8499" y="2514600"/>
            <a:ext cx="3887071" cy="4343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1"/>
            <a:ext cx="3121099" cy="351890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 rot="10800000">
            <a:off x="4205265" y="758625"/>
            <a:ext cx="3952156" cy="1211573"/>
            <a:chOff x="5727638" y="5274342"/>
            <a:chExt cx="3952156" cy="1211573"/>
          </a:xfr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57668A"/>
              </a:gs>
            </a:gsLst>
            <a:lin ang="16200000" scaled="1"/>
            <a:tileRect/>
          </a:gradFill>
        </p:grpSpPr>
        <p:sp>
          <p:nvSpPr>
            <p:cNvPr id="44" name="Freeform 108"/>
            <p:cNvSpPr>
              <a:spLocks noEditPoints="1"/>
            </p:cNvSpPr>
            <p:nvPr/>
          </p:nvSpPr>
          <p:spPr bwMode="auto">
            <a:xfrm>
              <a:off x="7390705" y="5274342"/>
              <a:ext cx="619698" cy="456553"/>
            </a:xfrm>
            <a:custGeom>
              <a:avLst/>
              <a:gdLst>
                <a:gd name="T0" fmla="*/ 479 w 967"/>
                <a:gd name="T1" fmla="*/ 711 h 711"/>
                <a:gd name="T2" fmla="*/ 489 w 967"/>
                <a:gd name="T3" fmla="*/ 711 h 711"/>
                <a:gd name="T4" fmla="*/ 966 w 967"/>
                <a:gd name="T5" fmla="*/ 276 h 711"/>
                <a:gd name="T6" fmla="*/ 967 w 967"/>
                <a:gd name="T7" fmla="*/ 260 h 711"/>
                <a:gd name="T8" fmla="*/ 951 w 967"/>
                <a:gd name="T9" fmla="*/ 260 h 711"/>
                <a:gd name="T10" fmla="*/ 618 w 967"/>
                <a:gd name="T11" fmla="*/ 375 h 711"/>
                <a:gd name="T12" fmla="*/ 487 w 967"/>
                <a:gd name="T13" fmla="*/ 13 h 711"/>
                <a:gd name="T14" fmla="*/ 477 w 967"/>
                <a:gd name="T15" fmla="*/ 0 h 711"/>
                <a:gd name="T16" fmla="*/ 466 w 967"/>
                <a:gd name="T17" fmla="*/ 11 h 711"/>
                <a:gd name="T18" fmla="*/ 349 w 967"/>
                <a:gd name="T19" fmla="*/ 374 h 711"/>
                <a:gd name="T20" fmla="*/ 16 w 967"/>
                <a:gd name="T21" fmla="*/ 260 h 711"/>
                <a:gd name="T22" fmla="*/ 0 w 967"/>
                <a:gd name="T23" fmla="*/ 260 h 711"/>
                <a:gd name="T24" fmla="*/ 1 w 967"/>
                <a:gd name="T25" fmla="*/ 276 h 711"/>
                <a:gd name="T26" fmla="*/ 479 w 967"/>
                <a:gd name="T27" fmla="*/ 711 h 711"/>
                <a:gd name="T28" fmla="*/ 501 w 967"/>
                <a:gd name="T29" fmla="*/ 681 h 711"/>
                <a:gd name="T30" fmla="*/ 501 w 967"/>
                <a:gd name="T31" fmla="*/ 670 h 711"/>
                <a:gd name="T32" fmla="*/ 623 w 967"/>
                <a:gd name="T33" fmla="*/ 566 h 711"/>
                <a:gd name="T34" fmla="*/ 749 w 967"/>
                <a:gd name="T35" fmla="*/ 434 h 711"/>
                <a:gd name="T36" fmla="*/ 502 w 967"/>
                <a:gd name="T37" fmla="*/ 665 h 711"/>
                <a:gd name="T38" fmla="*/ 508 w 967"/>
                <a:gd name="T39" fmla="*/ 627 h 711"/>
                <a:gd name="T40" fmla="*/ 532 w 967"/>
                <a:gd name="T41" fmla="*/ 546 h 711"/>
                <a:gd name="T42" fmla="*/ 562 w 967"/>
                <a:gd name="T43" fmla="*/ 487 h 711"/>
                <a:gd name="T44" fmla="*/ 597 w 967"/>
                <a:gd name="T45" fmla="*/ 438 h 711"/>
                <a:gd name="T46" fmla="*/ 611 w 967"/>
                <a:gd name="T47" fmla="*/ 422 h 711"/>
                <a:gd name="T48" fmla="*/ 935 w 967"/>
                <a:gd name="T49" fmla="*/ 290 h 711"/>
                <a:gd name="T50" fmla="*/ 501 w 967"/>
                <a:gd name="T51" fmla="*/ 681 h 711"/>
                <a:gd name="T52" fmla="*/ 371 w 967"/>
                <a:gd name="T53" fmla="*/ 438 h 711"/>
                <a:gd name="T54" fmla="*/ 460 w 967"/>
                <a:gd name="T55" fmla="*/ 625 h 711"/>
                <a:gd name="T56" fmla="*/ 466 w 967"/>
                <a:gd name="T57" fmla="*/ 665 h 711"/>
                <a:gd name="T58" fmla="*/ 219 w 967"/>
                <a:gd name="T59" fmla="*/ 434 h 711"/>
                <a:gd name="T60" fmla="*/ 344 w 967"/>
                <a:gd name="T61" fmla="*/ 566 h 711"/>
                <a:gd name="T62" fmla="*/ 466 w 967"/>
                <a:gd name="T63" fmla="*/ 670 h 711"/>
                <a:gd name="T64" fmla="*/ 467 w 967"/>
                <a:gd name="T65" fmla="*/ 681 h 711"/>
                <a:gd name="T66" fmla="*/ 32 w 967"/>
                <a:gd name="T67" fmla="*/ 290 h 711"/>
                <a:gd name="T68" fmla="*/ 359 w 967"/>
                <a:gd name="T69" fmla="*/ 425 h 711"/>
                <a:gd name="T70" fmla="*/ 371 w 967"/>
                <a:gd name="T71" fmla="*/ 438 h 711"/>
                <a:gd name="T72" fmla="*/ 475 w 967"/>
                <a:gd name="T73" fmla="*/ 44 h 711"/>
                <a:gd name="T74" fmla="*/ 586 w 967"/>
                <a:gd name="T75" fmla="*/ 403 h 711"/>
                <a:gd name="T76" fmla="*/ 585 w 967"/>
                <a:gd name="T77" fmla="*/ 407 h 711"/>
                <a:gd name="T78" fmla="*/ 527 w 967"/>
                <a:gd name="T79" fmla="*/ 488 h 711"/>
                <a:gd name="T80" fmla="*/ 487 w 967"/>
                <a:gd name="T81" fmla="*/ 589 h 711"/>
                <a:gd name="T82" fmla="*/ 497 w 967"/>
                <a:gd name="T83" fmla="*/ 448 h 711"/>
                <a:gd name="T84" fmla="*/ 492 w 967"/>
                <a:gd name="T85" fmla="*/ 266 h 711"/>
                <a:gd name="T86" fmla="*/ 481 w 967"/>
                <a:gd name="T87" fmla="*/ 589 h 711"/>
                <a:gd name="T88" fmla="*/ 440 w 967"/>
                <a:gd name="T89" fmla="*/ 488 h 711"/>
                <a:gd name="T90" fmla="*/ 384 w 967"/>
                <a:gd name="T91" fmla="*/ 409 h 711"/>
                <a:gd name="T92" fmla="*/ 475 w 967"/>
                <a:gd name="T93" fmla="*/ 4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7" h="711">
                  <a:moveTo>
                    <a:pt x="479" y="711"/>
                  </a:moveTo>
                  <a:cubicBezTo>
                    <a:pt x="489" y="711"/>
                    <a:pt x="489" y="711"/>
                    <a:pt x="489" y="711"/>
                  </a:cubicBezTo>
                  <a:cubicBezTo>
                    <a:pt x="940" y="698"/>
                    <a:pt x="966" y="280"/>
                    <a:pt x="966" y="276"/>
                  </a:cubicBezTo>
                  <a:cubicBezTo>
                    <a:pt x="967" y="260"/>
                    <a:pt x="967" y="260"/>
                    <a:pt x="967" y="260"/>
                  </a:cubicBezTo>
                  <a:cubicBezTo>
                    <a:pt x="951" y="260"/>
                    <a:pt x="951" y="260"/>
                    <a:pt x="951" y="260"/>
                  </a:cubicBezTo>
                  <a:cubicBezTo>
                    <a:pt x="793" y="264"/>
                    <a:pt x="688" y="313"/>
                    <a:pt x="618" y="375"/>
                  </a:cubicBezTo>
                  <a:cubicBezTo>
                    <a:pt x="626" y="276"/>
                    <a:pt x="599" y="152"/>
                    <a:pt x="487" y="13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11"/>
                    <a:pt x="466" y="11"/>
                    <a:pt x="466" y="11"/>
                  </a:cubicBezTo>
                  <a:cubicBezTo>
                    <a:pt x="463" y="13"/>
                    <a:pt x="320" y="160"/>
                    <a:pt x="349" y="374"/>
                  </a:cubicBezTo>
                  <a:cubicBezTo>
                    <a:pt x="279" y="313"/>
                    <a:pt x="174" y="264"/>
                    <a:pt x="16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1" y="276"/>
                    <a:pt x="1" y="276"/>
                    <a:pt x="1" y="276"/>
                  </a:cubicBezTo>
                  <a:cubicBezTo>
                    <a:pt x="2" y="280"/>
                    <a:pt x="27" y="699"/>
                    <a:pt x="479" y="711"/>
                  </a:cubicBezTo>
                  <a:close/>
                  <a:moveTo>
                    <a:pt x="501" y="681"/>
                  </a:moveTo>
                  <a:cubicBezTo>
                    <a:pt x="501" y="678"/>
                    <a:pt x="501" y="674"/>
                    <a:pt x="501" y="670"/>
                  </a:cubicBezTo>
                  <a:cubicBezTo>
                    <a:pt x="545" y="638"/>
                    <a:pt x="584" y="602"/>
                    <a:pt x="623" y="566"/>
                  </a:cubicBezTo>
                  <a:cubicBezTo>
                    <a:pt x="666" y="523"/>
                    <a:pt x="710" y="481"/>
                    <a:pt x="749" y="434"/>
                  </a:cubicBezTo>
                  <a:cubicBezTo>
                    <a:pt x="661" y="506"/>
                    <a:pt x="582" y="585"/>
                    <a:pt x="502" y="665"/>
                  </a:cubicBezTo>
                  <a:cubicBezTo>
                    <a:pt x="503" y="654"/>
                    <a:pt x="505" y="641"/>
                    <a:pt x="508" y="627"/>
                  </a:cubicBezTo>
                  <a:cubicBezTo>
                    <a:pt x="513" y="603"/>
                    <a:pt x="521" y="575"/>
                    <a:pt x="532" y="546"/>
                  </a:cubicBezTo>
                  <a:cubicBezTo>
                    <a:pt x="543" y="529"/>
                    <a:pt x="553" y="509"/>
                    <a:pt x="562" y="487"/>
                  </a:cubicBezTo>
                  <a:cubicBezTo>
                    <a:pt x="572" y="470"/>
                    <a:pt x="583" y="454"/>
                    <a:pt x="597" y="438"/>
                  </a:cubicBezTo>
                  <a:cubicBezTo>
                    <a:pt x="601" y="433"/>
                    <a:pt x="606" y="427"/>
                    <a:pt x="611" y="422"/>
                  </a:cubicBezTo>
                  <a:cubicBezTo>
                    <a:pt x="687" y="340"/>
                    <a:pt x="796" y="296"/>
                    <a:pt x="935" y="290"/>
                  </a:cubicBezTo>
                  <a:cubicBezTo>
                    <a:pt x="927" y="364"/>
                    <a:pt x="870" y="664"/>
                    <a:pt x="501" y="681"/>
                  </a:cubicBezTo>
                  <a:close/>
                  <a:moveTo>
                    <a:pt x="371" y="438"/>
                  </a:moveTo>
                  <a:cubicBezTo>
                    <a:pt x="424" y="502"/>
                    <a:pt x="449" y="574"/>
                    <a:pt x="460" y="625"/>
                  </a:cubicBezTo>
                  <a:cubicBezTo>
                    <a:pt x="463" y="641"/>
                    <a:pt x="464" y="654"/>
                    <a:pt x="466" y="665"/>
                  </a:cubicBezTo>
                  <a:cubicBezTo>
                    <a:pt x="386" y="585"/>
                    <a:pt x="306" y="506"/>
                    <a:pt x="219" y="434"/>
                  </a:cubicBezTo>
                  <a:cubicBezTo>
                    <a:pt x="258" y="481"/>
                    <a:pt x="301" y="523"/>
                    <a:pt x="344" y="566"/>
                  </a:cubicBezTo>
                  <a:cubicBezTo>
                    <a:pt x="384" y="602"/>
                    <a:pt x="423" y="638"/>
                    <a:pt x="466" y="670"/>
                  </a:cubicBezTo>
                  <a:cubicBezTo>
                    <a:pt x="466" y="674"/>
                    <a:pt x="467" y="678"/>
                    <a:pt x="467" y="681"/>
                  </a:cubicBezTo>
                  <a:cubicBezTo>
                    <a:pt x="98" y="664"/>
                    <a:pt x="40" y="364"/>
                    <a:pt x="32" y="290"/>
                  </a:cubicBezTo>
                  <a:cubicBezTo>
                    <a:pt x="173" y="296"/>
                    <a:pt x="283" y="341"/>
                    <a:pt x="359" y="425"/>
                  </a:cubicBezTo>
                  <a:cubicBezTo>
                    <a:pt x="363" y="429"/>
                    <a:pt x="367" y="434"/>
                    <a:pt x="371" y="438"/>
                  </a:cubicBezTo>
                  <a:close/>
                  <a:moveTo>
                    <a:pt x="475" y="44"/>
                  </a:moveTo>
                  <a:cubicBezTo>
                    <a:pt x="568" y="165"/>
                    <a:pt x="605" y="286"/>
                    <a:pt x="586" y="403"/>
                  </a:cubicBezTo>
                  <a:cubicBezTo>
                    <a:pt x="586" y="405"/>
                    <a:pt x="585" y="406"/>
                    <a:pt x="585" y="407"/>
                  </a:cubicBezTo>
                  <a:cubicBezTo>
                    <a:pt x="560" y="434"/>
                    <a:pt x="542" y="461"/>
                    <a:pt x="527" y="488"/>
                  </a:cubicBezTo>
                  <a:cubicBezTo>
                    <a:pt x="508" y="523"/>
                    <a:pt x="495" y="557"/>
                    <a:pt x="487" y="589"/>
                  </a:cubicBezTo>
                  <a:cubicBezTo>
                    <a:pt x="493" y="543"/>
                    <a:pt x="495" y="496"/>
                    <a:pt x="497" y="448"/>
                  </a:cubicBezTo>
                  <a:cubicBezTo>
                    <a:pt x="497" y="388"/>
                    <a:pt x="498" y="327"/>
                    <a:pt x="492" y="266"/>
                  </a:cubicBezTo>
                  <a:cubicBezTo>
                    <a:pt x="482" y="374"/>
                    <a:pt x="481" y="481"/>
                    <a:pt x="481" y="589"/>
                  </a:cubicBezTo>
                  <a:cubicBezTo>
                    <a:pt x="473" y="558"/>
                    <a:pt x="459" y="523"/>
                    <a:pt x="440" y="488"/>
                  </a:cubicBezTo>
                  <a:cubicBezTo>
                    <a:pt x="426" y="462"/>
                    <a:pt x="408" y="435"/>
                    <a:pt x="384" y="409"/>
                  </a:cubicBezTo>
                  <a:cubicBezTo>
                    <a:pt x="340" y="222"/>
                    <a:pt x="440" y="85"/>
                    <a:pt x="47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5727638" y="5532339"/>
              <a:ext cx="1813565" cy="583022"/>
            </a:xfrm>
            <a:custGeom>
              <a:avLst/>
              <a:gdLst>
                <a:gd name="T0" fmla="*/ 318 w 2828"/>
                <a:gd name="T1" fmla="*/ 464 h 910"/>
                <a:gd name="T2" fmla="*/ 1410 w 2828"/>
                <a:gd name="T3" fmla="*/ 504 h 910"/>
                <a:gd name="T4" fmla="*/ 2828 w 2828"/>
                <a:gd name="T5" fmla="*/ 389 h 910"/>
                <a:gd name="T6" fmla="*/ 2649 w 2828"/>
                <a:gd name="T7" fmla="*/ 508 h 910"/>
                <a:gd name="T8" fmla="*/ 2353 w 2828"/>
                <a:gd name="T9" fmla="*/ 252 h 910"/>
                <a:gd name="T10" fmla="*/ 2253 w 2828"/>
                <a:gd name="T11" fmla="*/ 289 h 910"/>
                <a:gd name="T12" fmla="*/ 2602 w 2828"/>
                <a:gd name="T13" fmla="*/ 534 h 910"/>
                <a:gd name="T14" fmla="*/ 2145 w 2828"/>
                <a:gd name="T15" fmla="*/ 642 h 910"/>
                <a:gd name="T16" fmla="*/ 2018 w 2828"/>
                <a:gd name="T17" fmla="*/ 401 h 910"/>
                <a:gd name="T18" fmla="*/ 1821 w 2828"/>
                <a:gd name="T19" fmla="*/ 239 h 910"/>
                <a:gd name="T20" fmla="*/ 1784 w 2828"/>
                <a:gd name="T21" fmla="*/ 579 h 910"/>
                <a:gd name="T22" fmla="*/ 1378 w 2828"/>
                <a:gd name="T23" fmla="*/ 431 h 910"/>
                <a:gd name="T24" fmla="*/ 1218 w 2828"/>
                <a:gd name="T25" fmla="*/ 17 h 910"/>
                <a:gd name="T26" fmla="*/ 1258 w 2828"/>
                <a:gd name="T27" fmla="*/ 391 h 910"/>
                <a:gd name="T28" fmla="*/ 734 w 2828"/>
                <a:gd name="T29" fmla="*/ 299 h 910"/>
                <a:gd name="T30" fmla="*/ 616 w 2828"/>
                <a:gd name="T31" fmla="*/ 63 h 910"/>
                <a:gd name="T32" fmla="*/ 377 w 2828"/>
                <a:gd name="T33" fmla="*/ 3 h 910"/>
                <a:gd name="T34" fmla="*/ 630 w 2828"/>
                <a:gd name="T35" fmla="*/ 306 h 910"/>
                <a:gd name="T36" fmla="*/ 249 w 2828"/>
                <a:gd name="T37" fmla="*/ 490 h 910"/>
                <a:gd name="T38" fmla="*/ 234 w 2828"/>
                <a:gd name="T39" fmla="*/ 491 h 910"/>
                <a:gd name="T40" fmla="*/ 0 w 2828"/>
                <a:gd name="T41" fmla="*/ 780 h 910"/>
                <a:gd name="T42" fmla="*/ 35 w 2828"/>
                <a:gd name="T43" fmla="*/ 910 h 910"/>
                <a:gd name="T44" fmla="*/ 256 w 2828"/>
                <a:gd name="T45" fmla="*/ 521 h 910"/>
                <a:gd name="T46" fmla="*/ 2282 w 2828"/>
                <a:gd name="T47" fmla="*/ 288 h 910"/>
                <a:gd name="T48" fmla="*/ 2618 w 2828"/>
                <a:gd name="T49" fmla="*/ 503 h 910"/>
                <a:gd name="T50" fmla="*/ 2507 w 2828"/>
                <a:gd name="T51" fmla="*/ 418 h 910"/>
                <a:gd name="T52" fmla="*/ 2498 w 2828"/>
                <a:gd name="T53" fmla="*/ 430 h 910"/>
                <a:gd name="T54" fmla="*/ 2377 w 2828"/>
                <a:gd name="T55" fmla="*/ 442 h 910"/>
                <a:gd name="T56" fmla="*/ 1824 w 2828"/>
                <a:gd name="T57" fmla="*/ 436 h 910"/>
                <a:gd name="T58" fmla="*/ 1990 w 2828"/>
                <a:gd name="T59" fmla="*/ 410 h 910"/>
                <a:gd name="T60" fmla="*/ 1940 w 2828"/>
                <a:gd name="T61" fmla="*/ 489 h 910"/>
                <a:gd name="T62" fmla="*/ 1926 w 2828"/>
                <a:gd name="T63" fmla="*/ 493 h 910"/>
                <a:gd name="T64" fmla="*/ 1962 w 2828"/>
                <a:gd name="T65" fmla="*/ 622 h 910"/>
                <a:gd name="T66" fmla="*/ 1363 w 2828"/>
                <a:gd name="T67" fmla="*/ 202 h 910"/>
                <a:gd name="T68" fmla="*/ 1342 w 2828"/>
                <a:gd name="T69" fmla="*/ 418 h 910"/>
                <a:gd name="T70" fmla="*/ 1259 w 2828"/>
                <a:gd name="T71" fmla="*/ 168 h 910"/>
                <a:gd name="T72" fmla="*/ 1336 w 2828"/>
                <a:gd name="T73" fmla="*/ 415 h 910"/>
                <a:gd name="T74" fmla="*/ 1217 w 2828"/>
                <a:gd name="T75" fmla="*/ 49 h 910"/>
                <a:gd name="T76" fmla="*/ 598 w 2828"/>
                <a:gd name="T77" fmla="*/ 85 h 910"/>
                <a:gd name="T78" fmla="*/ 610 w 2828"/>
                <a:gd name="T79" fmla="*/ 199 h 910"/>
                <a:gd name="T80" fmla="*/ 601 w 2828"/>
                <a:gd name="T81" fmla="*/ 210 h 910"/>
                <a:gd name="T82" fmla="*/ 470 w 2828"/>
                <a:gd name="T83" fmla="*/ 194 h 910"/>
                <a:gd name="T84" fmla="*/ 189 w 2828"/>
                <a:gd name="T85" fmla="*/ 769 h 910"/>
                <a:gd name="T86" fmla="*/ 56 w 2828"/>
                <a:gd name="T87" fmla="*/ 666 h 910"/>
                <a:gd name="T88" fmla="*/ 114 w 2828"/>
                <a:gd name="T89" fmla="*/ 776 h 910"/>
                <a:gd name="T90" fmla="*/ 231 w 2828"/>
                <a:gd name="T91" fmla="*/ 54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8" h="910">
                  <a:moveTo>
                    <a:pt x="256" y="521"/>
                  </a:moveTo>
                  <a:cubicBezTo>
                    <a:pt x="275" y="500"/>
                    <a:pt x="296" y="481"/>
                    <a:pt x="318" y="464"/>
                  </a:cubicBezTo>
                  <a:cubicBezTo>
                    <a:pt x="420" y="388"/>
                    <a:pt x="547" y="353"/>
                    <a:pt x="672" y="346"/>
                  </a:cubicBezTo>
                  <a:cubicBezTo>
                    <a:pt x="927" y="334"/>
                    <a:pt x="1173" y="416"/>
                    <a:pt x="1410" y="504"/>
                  </a:cubicBezTo>
                  <a:cubicBezTo>
                    <a:pt x="1646" y="592"/>
                    <a:pt x="1887" y="692"/>
                    <a:pt x="2145" y="687"/>
                  </a:cubicBezTo>
                  <a:cubicBezTo>
                    <a:pt x="2401" y="683"/>
                    <a:pt x="2652" y="573"/>
                    <a:pt x="2828" y="389"/>
                  </a:cubicBezTo>
                  <a:cubicBezTo>
                    <a:pt x="2823" y="385"/>
                    <a:pt x="2823" y="385"/>
                    <a:pt x="2823" y="385"/>
                  </a:cubicBezTo>
                  <a:cubicBezTo>
                    <a:pt x="2769" y="432"/>
                    <a:pt x="2711" y="473"/>
                    <a:pt x="2649" y="508"/>
                  </a:cubicBezTo>
                  <a:cubicBezTo>
                    <a:pt x="2644" y="484"/>
                    <a:pt x="2612" y="363"/>
                    <a:pt x="2508" y="295"/>
                  </a:cubicBezTo>
                  <a:cubicBezTo>
                    <a:pt x="2463" y="267"/>
                    <a:pt x="2411" y="252"/>
                    <a:pt x="2353" y="252"/>
                  </a:cubicBezTo>
                  <a:cubicBezTo>
                    <a:pt x="2325" y="252"/>
                    <a:pt x="2295" y="256"/>
                    <a:pt x="2263" y="263"/>
                  </a:cubicBezTo>
                  <a:cubicBezTo>
                    <a:pt x="2248" y="266"/>
                    <a:pt x="2251" y="282"/>
                    <a:pt x="2253" y="289"/>
                  </a:cubicBezTo>
                  <a:cubicBezTo>
                    <a:pt x="2270" y="380"/>
                    <a:pt x="2357" y="535"/>
                    <a:pt x="2569" y="535"/>
                  </a:cubicBezTo>
                  <a:cubicBezTo>
                    <a:pt x="2580" y="535"/>
                    <a:pt x="2591" y="534"/>
                    <a:pt x="2602" y="534"/>
                  </a:cubicBezTo>
                  <a:cubicBezTo>
                    <a:pt x="2570" y="550"/>
                    <a:pt x="2538" y="565"/>
                    <a:pt x="2504" y="577"/>
                  </a:cubicBezTo>
                  <a:cubicBezTo>
                    <a:pt x="2389" y="622"/>
                    <a:pt x="2266" y="645"/>
                    <a:pt x="2145" y="642"/>
                  </a:cubicBezTo>
                  <a:cubicBezTo>
                    <a:pt x="2099" y="640"/>
                    <a:pt x="2054" y="635"/>
                    <a:pt x="2009" y="629"/>
                  </a:cubicBezTo>
                  <a:cubicBezTo>
                    <a:pt x="2026" y="583"/>
                    <a:pt x="2050" y="492"/>
                    <a:pt x="2018" y="401"/>
                  </a:cubicBezTo>
                  <a:cubicBezTo>
                    <a:pt x="1992" y="325"/>
                    <a:pt x="1934" y="266"/>
                    <a:pt x="1845" y="225"/>
                  </a:cubicBezTo>
                  <a:cubicBezTo>
                    <a:pt x="1831" y="218"/>
                    <a:pt x="1824" y="232"/>
                    <a:pt x="1821" y="239"/>
                  </a:cubicBezTo>
                  <a:cubicBezTo>
                    <a:pt x="1780" y="317"/>
                    <a:pt x="1754" y="481"/>
                    <a:pt x="1897" y="609"/>
                  </a:cubicBezTo>
                  <a:cubicBezTo>
                    <a:pt x="1859" y="601"/>
                    <a:pt x="1821" y="591"/>
                    <a:pt x="1784" y="579"/>
                  </a:cubicBezTo>
                  <a:cubicBezTo>
                    <a:pt x="1666" y="543"/>
                    <a:pt x="1549" y="494"/>
                    <a:pt x="1430" y="449"/>
                  </a:cubicBezTo>
                  <a:cubicBezTo>
                    <a:pt x="1413" y="443"/>
                    <a:pt x="1396" y="437"/>
                    <a:pt x="1378" y="431"/>
                  </a:cubicBezTo>
                  <a:cubicBezTo>
                    <a:pt x="1395" y="389"/>
                    <a:pt x="1425" y="291"/>
                    <a:pt x="1391" y="193"/>
                  </a:cubicBezTo>
                  <a:cubicBezTo>
                    <a:pt x="1365" y="117"/>
                    <a:pt x="1306" y="58"/>
                    <a:pt x="1218" y="17"/>
                  </a:cubicBezTo>
                  <a:cubicBezTo>
                    <a:pt x="1205" y="10"/>
                    <a:pt x="1197" y="24"/>
                    <a:pt x="1194" y="31"/>
                  </a:cubicBezTo>
                  <a:cubicBezTo>
                    <a:pt x="1155" y="107"/>
                    <a:pt x="1128" y="264"/>
                    <a:pt x="1258" y="391"/>
                  </a:cubicBezTo>
                  <a:cubicBezTo>
                    <a:pt x="1193" y="370"/>
                    <a:pt x="1128" y="351"/>
                    <a:pt x="1060" y="336"/>
                  </a:cubicBezTo>
                  <a:cubicBezTo>
                    <a:pt x="954" y="312"/>
                    <a:pt x="844" y="296"/>
                    <a:pt x="734" y="299"/>
                  </a:cubicBezTo>
                  <a:cubicBezTo>
                    <a:pt x="734" y="298"/>
                    <a:pt x="733" y="295"/>
                    <a:pt x="733" y="295"/>
                  </a:cubicBezTo>
                  <a:cubicBezTo>
                    <a:pt x="733" y="289"/>
                    <a:pt x="721" y="148"/>
                    <a:pt x="616" y="63"/>
                  </a:cubicBezTo>
                  <a:cubicBezTo>
                    <a:pt x="566" y="21"/>
                    <a:pt x="502" y="0"/>
                    <a:pt x="427" y="0"/>
                  </a:cubicBezTo>
                  <a:cubicBezTo>
                    <a:pt x="411" y="0"/>
                    <a:pt x="394" y="1"/>
                    <a:pt x="377" y="3"/>
                  </a:cubicBezTo>
                  <a:cubicBezTo>
                    <a:pt x="362" y="4"/>
                    <a:pt x="363" y="20"/>
                    <a:pt x="363" y="27"/>
                  </a:cubicBezTo>
                  <a:cubicBezTo>
                    <a:pt x="364" y="29"/>
                    <a:pt x="383" y="266"/>
                    <a:pt x="630" y="306"/>
                  </a:cubicBezTo>
                  <a:cubicBezTo>
                    <a:pt x="512" y="322"/>
                    <a:pt x="394" y="363"/>
                    <a:pt x="300" y="440"/>
                  </a:cubicBezTo>
                  <a:cubicBezTo>
                    <a:pt x="282" y="455"/>
                    <a:pt x="265" y="472"/>
                    <a:pt x="249" y="490"/>
                  </a:cubicBezTo>
                  <a:cubicBezTo>
                    <a:pt x="249" y="486"/>
                    <a:pt x="249" y="486"/>
                    <a:pt x="249" y="486"/>
                  </a:cubicBezTo>
                  <a:cubicBezTo>
                    <a:pt x="234" y="491"/>
                    <a:pt x="234" y="491"/>
                    <a:pt x="234" y="491"/>
                  </a:cubicBezTo>
                  <a:cubicBezTo>
                    <a:pt x="228" y="493"/>
                    <a:pt x="93" y="533"/>
                    <a:pt x="30" y="653"/>
                  </a:cubicBezTo>
                  <a:cubicBezTo>
                    <a:pt x="10" y="691"/>
                    <a:pt x="0" y="734"/>
                    <a:pt x="0" y="780"/>
                  </a:cubicBezTo>
                  <a:cubicBezTo>
                    <a:pt x="0" y="818"/>
                    <a:pt x="6" y="858"/>
                    <a:pt x="20" y="900"/>
                  </a:cubicBezTo>
                  <a:cubicBezTo>
                    <a:pt x="22" y="908"/>
                    <a:pt x="29" y="910"/>
                    <a:pt x="35" y="910"/>
                  </a:cubicBezTo>
                  <a:cubicBezTo>
                    <a:pt x="39" y="910"/>
                    <a:pt x="44" y="908"/>
                    <a:pt x="47" y="908"/>
                  </a:cubicBezTo>
                  <a:cubicBezTo>
                    <a:pt x="49" y="907"/>
                    <a:pt x="317" y="828"/>
                    <a:pt x="256" y="521"/>
                  </a:cubicBezTo>
                  <a:close/>
                  <a:moveTo>
                    <a:pt x="2377" y="442"/>
                  </a:moveTo>
                  <a:cubicBezTo>
                    <a:pt x="2313" y="389"/>
                    <a:pt x="2289" y="317"/>
                    <a:pt x="2282" y="288"/>
                  </a:cubicBezTo>
                  <a:cubicBezTo>
                    <a:pt x="2364" y="273"/>
                    <a:pt x="2435" y="283"/>
                    <a:pt x="2492" y="319"/>
                  </a:cubicBezTo>
                  <a:cubicBezTo>
                    <a:pt x="2574" y="373"/>
                    <a:pt x="2608" y="466"/>
                    <a:pt x="2618" y="503"/>
                  </a:cubicBezTo>
                  <a:cubicBezTo>
                    <a:pt x="2615" y="503"/>
                    <a:pt x="2615" y="503"/>
                    <a:pt x="2615" y="503"/>
                  </a:cubicBezTo>
                  <a:cubicBezTo>
                    <a:pt x="2581" y="472"/>
                    <a:pt x="2544" y="445"/>
                    <a:pt x="2507" y="418"/>
                  </a:cubicBezTo>
                  <a:cubicBezTo>
                    <a:pt x="2467" y="391"/>
                    <a:pt x="2427" y="363"/>
                    <a:pt x="2384" y="340"/>
                  </a:cubicBezTo>
                  <a:cubicBezTo>
                    <a:pt x="2420" y="373"/>
                    <a:pt x="2459" y="402"/>
                    <a:pt x="2498" y="430"/>
                  </a:cubicBezTo>
                  <a:cubicBezTo>
                    <a:pt x="2536" y="456"/>
                    <a:pt x="2573" y="481"/>
                    <a:pt x="2613" y="503"/>
                  </a:cubicBezTo>
                  <a:cubicBezTo>
                    <a:pt x="2516" y="513"/>
                    <a:pt x="2437" y="492"/>
                    <a:pt x="2377" y="442"/>
                  </a:cubicBezTo>
                  <a:close/>
                  <a:moveTo>
                    <a:pt x="1962" y="622"/>
                  </a:moveTo>
                  <a:cubicBezTo>
                    <a:pt x="1886" y="572"/>
                    <a:pt x="1840" y="510"/>
                    <a:pt x="1824" y="436"/>
                  </a:cubicBezTo>
                  <a:cubicBezTo>
                    <a:pt x="1807" y="354"/>
                    <a:pt x="1833" y="283"/>
                    <a:pt x="1844" y="257"/>
                  </a:cubicBezTo>
                  <a:cubicBezTo>
                    <a:pt x="1919" y="294"/>
                    <a:pt x="1968" y="346"/>
                    <a:pt x="1990" y="410"/>
                  </a:cubicBezTo>
                  <a:cubicBezTo>
                    <a:pt x="2020" y="496"/>
                    <a:pt x="1995" y="585"/>
                    <a:pt x="1979" y="625"/>
                  </a:cubicBezTo>
                  <a:cubicBezTo>
                    <a:pt x="1967" y="578"/>
                    <a:pt x="1954" y="533"/>
                    <a:pt x="1940" y="489"/>
                  </a:cubicBezTo>
                  <a:cubicBezTo>
                    <a:pt x="1925" y="443"/>
                    <a:pt x="1909" y="396"/>
                    <a:pt x="1889" y="352"/>
                  </a:cubicBezTo>
                  <a:cubicBezTo>
                    <a:pt x="1898" y="400"/>
                    <a:pt x="1912" y="446"/>
                    <a:pt x="1926" y="493"/>
                  </a:cubicBezTo>
                  <a:cubicBezTo>
                    <a:pt x="1941" y="537"/>
                    <a:pt x="1956" y="582"/>
                    <a:pt x="1976" y="624"/>
                  </a:cubicBezTo>
                  <a:cubicBezTo>
                    <a:pt x="1971" y="624"/>
                    <a:pt x="1967" y="623"/>
                    <a:pt x="1962" y="622"/>
                  </a:cubicBezTo>
                  <a:close/>
                  <a:moveTo>
                    <a:pt x="1217" y="49"/>
                  </a:moveTo>
                  <a:cubicBezTo>
                    <a:pt x="1292" y="86"/>
                    <a:pt x="1341" y="138"/>
                    <a:pt x="1363" y="202"/>
                  </a:cubicBezTo>
                  <a:cubicBezTo>
                    <a:pt x="1394" y="292"/>
                    <a:pt x="1366" y="384"/>
                    <a:pt x="1351" y="422"/>
                  </a:cubicBezTo>
                  <a:cubicBezTo>
                    <a:pt x="1348" y="420"/>
                    <a:pt x="1345" y="419"/>
                    <a:pt x="1342" y="418"/>
                  </a:cubicBezTo>
                  <a:cubicBezTo>
                    <a:pt x="1333" y="380"/>
                    <a:pt x="1322" y="342"/>
                    <a:pt x="1311" y="305"/>
                  </a:cubicBezTo>
                  <a:cubicBezTo>
                    <a:pt x="1295" y="259"/>
                    <a:pt x="1280" y="212"/>
                    <a:pt x="1259" y="168"/>
                  </a:cubicBezTo>
                  <a:cubicBezTo>
                    <a:pt x="1268" y="216"/>
                    <a:pt x="1283" y="262"/>
                    <a:pt x="1297" y="309"/>
                  </a:cubicBezTo>
                  <a:cubicBezTo>
                    <a:pt x="1309" y="345"/>
                    <a:pt x="1322" y="380"/>
                    <a:pt x="1336" y="415"/>
                  </a:cubicBezTo>
                  <a:cubicBezTo>
                    <a:pt x="1259" y="364"/>
                    <a:pt x="1213" y="301"/>
                    <a:pt x="1197" y="228"/>
                  </a:cubicBezTo>
                  <a:cubicBezTo>
                    <a:pt x="1180" y="147"/>
                    <a:pt x="1205" y="75"/>
                    <a:pt x="1217" y="49"/>
                  </a:cubicBezTo>
                  <a:close/>
                  <a:moveTo>
                    <a:pt x="393" y="30"/>
                  </a:moveTo>
                  <a:cubicBezTo>
                    <a:pt x="476" y="24"/>
                    <a:pt x="545" y="42"/>
                    <a:pt x="598" y="85"/>
                  </a:cubicBezTo>
                  <a:cubicBezTo>
                    <a:pt x="670" y="145"/>
                    <a:pt x="694" y="239"/>
                    <a:pt x="701" y="278"/>
                  </a:cubicBezTo>
                  <a:cubicBezTo>
                    <a:pt x="672" y="252"/>
                    <a:pt x="641" y="225"/>
                    <a:pt x="610" y="199"/>
                  </a:cubicBezTo>
                  <a:cubicBezTo>
                    <a:pt x="572" y="169"/>
                    <a:pt x="534" y="139"/>
                    <a:pt x="492" y="113"/>
                  </a:cubicBezTo>
                  <a:cubicBezTo>
                    <a:pt x="526" y="148"/>
                    <a:pt x="563" y="179"/>
                    <a:pt x="601" y="210"/>
                  </a:cubicBezTo>
                  <a:cubicBezTo>
                    <a:pt x="632" y="235"/>
                    <a:pt x="664" y="259"/>
                    <a:pt x="698" y="282"/>
                  </a:cubicBezTo>
                  <a:cubicBezTo>
                    <a:pt x="601" y="280"/>
                    <a:pt x="524" y="251"/>
                    <a:pt x="470" y="194"/>
                  </a:cubicBezTo>
                  <a:cubicBezTo>
                    <a:pt x="412" y="133"/>
                    <a:pt x="396" y="59"/>
                    <a:pt x="393" y="30"/>
                  </a:cubicBezTo>
                  <a:close/>
                  <a:moveTo>
                    <a:pt x="189" y="769"/>
                  </a:moveTo>
                  <a:cubicBezTo>
                    <a:pt x="141" y="838"/>
                    <a:pt x="71" y="870"/>
                    <a:pt x="44" y="878"/>
                  </a:cubicBezTo>
                  <a:cubicBezTo>
                    <a:pt x="20" y="798"/>
                    <a:pt x="24" y="727"/>
                    <a:pt x="56" y="666"/>
                  </a:cubicBezTo>
                  <a:cubicBezTo>
                    <a:pt x="97" y="587"/>
                    <a:pt x="177" y="546"/>
                    <a:pt x="217" y="528"/>
                  </a:cubicBezTo>
                  <a:cubicBezTo>
                    <a:pt x="162" y="602"/>
                    <a:pt x="125" y="687"/>
                    <a:pt x="114" y="776"/>
                  </a:cubicBezTo>
                  <a:cubicBezTo>
                    <a:pt x="120" y="777"/>
                    <a:pt x="120" y="777"/>
                    <a:pt x="120" y="777"/>
                  </a:cubicBezTo>
                  <a:cubicBezTo>
                    <a:pt x="138" y="693"/>
                    <a:pt x="177" y="615"/>
                    <a:pt x="231" y="549"/>
                  </a:cubicBezTo>
                  <a:cubicBezTo>
                    <a:pt x="244" y="635"/>
                    <a:pt x="230" y="709"/>
                    <a:pt x="189" y="7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>
              <a:spLocks noEditPoints="1"/>
            </p:cNvSpPr>
            <p:nvPr/>
          </p:nvSpPr>
          <p:spPr bwMode="auto">
            <a:xfrm>
              <a:off x="7876346" y="5562691"/>
              <a:ext cx="1803448" cy="553934"/>
            </a:xfrm>
            <a:custGeom>
              <a:avLst/>
              <a:gdLst>
                <a:gd name="T0" fmla="*/ 2569 w 2814"/>
                <a:gd name="T1" fmla="*/ 447 h 864"/>
                <a:gd name="T2" fmla="*/ 2514 w 2814"/>
                <a:gd name="T3" fmla="*/ 410 h 864"/>
                <a:gd name="T4" fmla="*/ 2419 w 2814"/>
                <a:gd name="T5" fmla="*/ 35 h 864"/>
                <a:gd name="T6" fmla="*/ 2166 w 2814"/>
                <a:gd name="T7" fmla="*/ 71 h 864"/>
                <a:gd name="T8" fmla="*/ 1561 w 2814"/>
                <a:gd name="T9" fmla="*/ 393 h 864"/>
                <a:gd name="T10" fmla="*/ 1610 w 2814"/>
                <a:gd name="T11" fmla="*/ 11 h 864"/>
                <a:gd name="T12" fmla="*/ 1451 w 2814"/>
                <a:gd name="T13" fmla="*/ 432 h 864"/>
                <a:gd name="T14" fmla="*/ 852 w 2814"/>
                <a:gd name="T15" fmla="*/ 618 h 864"/>
                <a:gd name="T16" fmla="*/ 989 w 2814"/>
                <a:gd name="T17" fmla="*/ 175 h 864"/>
                <a:gd name="T18" fmla="*/ 809 w 2814"/>
                <a:gd name="T19" fmla="*/ 353 h 864"/>
                <a:gd name="T20" fmla="*/ 836 w 2814"/>
                <a:gd name="T21" fmla="*/ 620 h 864"/>
                <a:gd name="T22" fmla="*/ 184 w 2814"/>
                <a:gd name="T23" fmla="*/ 481 h 864"/>
                <a:gd name="T24" fmla="*/ 258 w 2814"/>
                <a:gd name="T25" fmla="*/ 487 h 864"/>
                <a:gd name="T26" fmla="*/ 576 w 2814"/>
                <a:gd name="T27" fmla="*/ 231 h 864"/>
                <a:gd name="T28" fmla="*/ 320 w 2814"/>
                <a:gd name="T29" fmla="*/ 247 h 864"/>
                <a:gd name="T30" fmla="*/ 175 w 2814"/>
                <a:gd name="T31" fmla="*/ 475 h 864"/>
                <a:gd name="T32" fmla="*/ 0 w 2814"/>
                <a:gd name="T33" fmla="*/ 341 h 864"/>
                <a:gd name="T34" fmla="*/ 682 w 2814"/>
                <a:gd name="T35" fmla="*/ 676 h 864"/>
                <a:gd name="T36" fmla="*/ 1434 w 2814"/>
                <a:gd name="T37" fmla="*/ 500 h 864"/>
                <a:gd name="T38" fmla="*/ 2495 w 2814"/>
                <a:gd name="T39" fmla="*/ 435 h 864"/>
                <a:gd name="T40" fmla="*/ 2757 w 2814"/>
                <a:gd name="T41" fmla="*/ 862 h 864"/>
                <a:gd name="T42" fmla="*/ 2784 w 2814"/>
                <a:gd name="T43" fmla="*/ 854 h 864"/>
                <a:gd name="T44" fmla="*/ 838 w 2814"/>
                <a:gd name="T45" fmla="*/ 362 h 864"/>
                <a:gd name="T46" fmla="*/ 1003 w 2814"/>
                <a:gd name="T47" fmla="*/ 388 h 864"/>
                <a:gd name="T48" fmla="*/ 901 w 2814"/>
                <a:gd name="T49" fmla="*/ 463 h 864"/>
                <a:gd name="T50" fmla="*/ 887 w 2814"/>
                <a:gd name="T51" fmla="*/ 458 h 864"/>
                <a:gd name="T52" fmla="*/ 851 w 2814"/>
                <a:gd name="T53" fmla="*/ 584 h 864"/>
                <a:gd name="T54" fmla="*/ 336 w 2814"/>
                <a:gd name="T55" fmla="*/ 272 h 864"/>
                <a:gd name="T56" fmla="*/ 450 w 2814"/>
                <a:gd name="T57" fmla="*/ 394 h 864"/>
                <a:gd name="T58" fmla="*/ 329 w 2814"/>
                <a:gd name="T59" fmla="*/ 382 h 864"/>
                <a:gd name="T60" fmla="*/ 321 w 2814"/>
                <a:gd name="T61" fmla="*/ 370 h 864"/>
                <a:gd name="T62" fmla="*/ 210 w 2814"/>
                <a:gd name="T63" fmla="*/ 455 h 864"/>
                <a:gd name="T64" fmla="*/ 2185 w 2814"/>
                <a:gd name="T65" fmla="*/ 93 h 864"/>
                <a:gd name="T66" fmla="*/ 2389 w 2814"/>
                <a:gd name="T67" fmla="*/ 38 h 864"/>
                <a:gd name="T68" fmla="*/ 2104 w 2814"/>
                <a:gd name="T69" fmla="*/ 288 h 864"/>
                <a:gd name="T70" fmla="*/ 2182 w 2814"/>
                <a:gd name="T71" fmla="*/ 218 h 864"/>
                <a:gd name="T72" fmla="*/ 2173 w 2814"/>
                <a:gd name="T73" fmla="*/ 207 h 864"/>
                <a:gd name="T74" fmla="*/ 2185 w 2814"/>
                <a:gd name="T75" fmla="*/ 93 h 864"/>
                <a:gd name="T76" fmla="*/ 1610 w 2814"/>
                <a:gd name="T77" fmla="*/ 44 h 864"/>
                <a:gd name="T78" fmla="*/ 1493 w 2814"/>
                <a:gd name="T79" fmla="*/ 410 h 864"/>
                <a:gd name="T80" fmla="*/ 1569 w 2814"/>
                <a:gd name="T81" fmla="*/ 163 h 864"/>
                <a:gd name="T82" fmla="*/ 1486 w 2814"/>
                <a:gd name="T83" fmla="*/ 415 h 864"/>
                <a:gd name="T84" fmla="*/ 1464 w 2814"/>
                <a:gd name="T85" fmla="*/ 198 h 864"/>
                <a:gd name="T86" fmla="*/ 2615 w 2814"/>
                <a:gd name="T87" fmla="*/ 725 h 864"/>
                <a:gd name="T88" fmla="*/ 2708 w 2814"/>
                <a:gd name="T89" fmla="*/ 729 h 864"/>
                <a:gd name="T90" fmla="*/ 2595 w 2814"/>
                <a:gd name="T91" fmla="*/ 488 h 864"/>
                <a:gd name="T92" fmla="*/ 2760 w 2814"/>
                <a:gd name="T93" fmla="*/ 83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4" h="864">
                  <a:moveTo>
                    <a:pt x="2773" y="607"/>
                  </a:moveTo>
                  <a:cubicBezTo>
                    <a:pt x="2710" y="488"/>
                    <a:pt x="2574" y="448"/>
                    <a:pt x="2569" y="447"/>
                  </a:cubicBezTo>
                  <a:cubicBezTo>
                    <a:pt x="2554" y="442"/>
                    <a:pt x="2554" y="442"/>
                    <a:pt x="2554" y="442"/>
                  </a:cubicBezTo>
                  <a:cubicBezTo>
                    <a:pt x="2541" y="432"/>
                    <a:pt x="2527" y="421"/>
                    <a:pt x="2514" y="410"/>
                  </a:cubicBezTo>
                  <a:cubicBezTo>
                    <a:pt x="2428" y="346"/>
                    <a:pt x="2325" y="310"/>
                    <a:pt x="2220" y="296"/>
                  </a:cubicBezTo>
                  <a:cubicBezTo>
                    <a:pt x="2403" y="229"/>
                    <a:pt x="2419" y="37"/>
                    <a:pt x="2419" y="35"/>
                  </a:cubicBezTo>
                  <a:cubicBezTo>
                    <a:pt x="2420" y="28"/>
                    <a:pt x="2420" y="12"/>
                    <a:pt x="2406" y="10"/>
                  </a:cubicBezTo>
                  <a:cubicBezTo>
                    <a:pt x="2309" y="0"/>
                    <a:pt x="2228" y="20"/>
                    <a:pt x="2166" y="71"/>
                  </a:cubicBezTo>
                  <a:cubicBezTo>
                    <a:pt x="2080" y="142"/>
                    <a:pt x="2057" y="252"/>
                    <a:pt x="2051" y="290"/>
                  </a:cubicBezTo>
                  <a:cubicBezTo>
                    <a:pt x="1884" y="297"/>
                    <a:pt x="1720" y="340"/>
                    <a:pt x="1561" y="393"/>
                  </a:cubicBezTo>
                  <a:cubicBezTo>
                    <a:pt x="1738" y="232"/>
                    <a:pt x="1635" y="28"/>
                    <a:pt x="1634" y="25"/>
                  </a:cubicBezTo>
                  <a:cubicBezTo>
                    <a:pt x="1631" y="20"/>
                    <a:pt x="1623" y="6"/>
                    <a:pt x="1610" y="11"/>
                  </a:cubicBezTo>
                  <a:cubicBezTo>
                    <a:pt x="1521" y="53"/>
                    <a:pt x="1463" y="113"/>
                    <a:pt x="1437" y="188"/>
                  </a:cubicBezTo>
                  <a:cubicBezTo>
                    <a:pt x="1401" y="291"/>
                    <a:pt x="1435" y="393"/>
                    <a:pt x="1451" y="432"/>
                  </a:cubicBezTo>
                  <a:cubicBezTo>
                    <a:pt x="1439" y="436"/>
                    <a:pt x="1426" y="440"/>
                    <a:pt x="1414" y="445"/>
                  </a:cubicBezTo>
                  <a:cubicBezTo>
                    <a:pt x="1231" y="514"/>
                    <a:pt x="1045" y="589"/>
                    <a:pt x="852" y="618"/>
                  </a:cubicBezTo>
                  <a:cubicBezTo>
                    <a:pt x="1081" y="486"/>
                    <a:pt x="1054" y="281"/>
                    <a:pt x="1007" y="191"/>
                  </a:cubicBezTo>
                  <a:cubicBezTo>
                    <a:pt x="1004" y="185"/>
                    <a:pt x="999" y="175"/>
                    <a:pt x="989" y="175"/>
                  </a:cubicBezTo>
                  <a:cubicBezTo>
                    <a:pt x="988" y="175"/>
                    <a:pt x="985" y="175"/>
                    <a:pt x="983" y="177"/>
                  </a:cubicBezTo>
                  <a:cubicBezTo>
                    <a:pt x="894" y="218"/>
                    <a:pt x="836" y="277"/>
                    <a:pt x="809" y="353"/>
                  </a:cubicBezTo>
                  <a:cubicBezTo>
                    <a:pt x="766" y="480"/>
                    <a:pt x="828" y="607"/>
                    <a:pt x="831" y="612"/>
                  </a:cubicBezTo>
                  <a:cubicBezTo>
                    <a:pt x="836" y="620"/>
                    <a:pt x="836" y="620"/>
                    <a:pt x="836" y="620"/>
                  </a:cubicBezTo>
                  <a:cubicBezTo>
                    <a:pt x="785" y="627"/>
                    <a:pt x="734" y="631"/>
                    <a:pt x="682" y="631"/>
                  </a:cubicBezTo>
                  <a:cubicBezTo>
                    <a:pt x="507" y="628"/>
                    <a:pt x="333" y="574"/>
                    <a:pt x="184" y="481"/>
                  </a:cubicBezTo>
                  <a:cubicBezTo>
                    <a:pt x="190" y="482"/>
                    <a:pt x="190" y="482"/>
                    <a:pt x="190" y="482"/>
                  </a:cubicBezTo>
                  <a:cubicBezTo>
                    <a:pt x="214" y="485"/>
                    <a:pt x="237" y="487"/>
                    <a:pt x="258" y="487"/>
                  </a:cubicBezTo>
                  <a:cubicBezTo>
                    <a:pt x="470" y="487"/>
                    <a:pt x="558" y="332"/>
                    <a:pt x="575" y="241"/>
                  </a:cubicBezTo>
                  <a:cubicBezTo>
                    <a:pt x="576" y="239"/>
                    <a:pt x="576" y="235"/>
                    <a:pt x="576" y="231"/>
                  </a:cubicBezTo>
                  <a:cubicBezTo>
                    <a:pt x="576" y="225"/>
                    <a:pt x="574" y="217"/>
                    <a:pt x="565" y="215"/>
                  </a:cubicBezTo>
                  <a:cubicBezTo>
                    <a:pt x="469" y="193"/>
                    <a:pt x="387" y="203"/>
                    <a:pt x="320" y="247"/>
                  </a:cubicBezTo>
                  <a:cubicBezTo>
                    <a:pt x="207" y="321"/>
                    <a:pt x="179" y="459"/>
                    <a:pt x="177" y="465"/>
                  </a:cubicBezTo>
                  <a:cubicBezTo>
                    <a:pt x="175" y="475"/>
                    <a:pt x="175" y="475"/>
                    <a:pt x="175" y="475"/>
                  </a:cubicBezTo>
                  <a:cubicBezTo>
                    <a:pt x="113" y="436"/>
                    <a:pt x="55" y="390"/>
                    <a:pt x="4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80" y="441"/>
                    <a:pt x="186" y="520"/>
                    <a:pt x="302" y="579"/>
                  </a:cubicBezTo>
                  <a:cubicBezTo>
                    <a:pt x="420" y="636"/>
                    <a:pt x="549" y="670"/>
                    <a:pt x="682" y="676"/>
                  </a:cubicBezTo>
                  <a:cubicBezTo>
                    <a:pt x="815" y="684"/>
                    <a:pt x="946" y="658"/>
                    <a:pt x="1071" y="624"/>
                  </a:cubicBezTo>
                  <a:cubicBezTo>
                    <a:pt x="1196" y="589"/>
                    <a:pt x="1316" y="543"/>
                    <a:pt x="1434" y="500"/>
                  </a:cubicBezTo>
                  <a:cubicBezTo>
                    <a:pt x="1668" y="408"/>
                    <a:pt x="1909" y="331"/>
                    <a:pt x="2153" y="335"/>
                  </a:cubicBezTo>
                  <a:cubicBezTo>
                    <a:pt x="2274" y="337"/>
                    <a:pt x="2396" y="366"/>
                    <a:pt x="2495" y="435"/>
                  </a:cubicBezTo>
                  <a:cubicBezTo>
                    <a:pt x="2513" y="447"/>
                    <a:pt x="2530" y="460"/>
                    <a:pt x="2547" y="475"/>
                  </a:cubicBezTo>
                  <a:cubicBezTo>
                    <a:pt x="2498" y="720"/>
                    <a:pt x="2662" y="836"/>
                    <a:pt x="2757" y="862"/>
                  </a:cubicBezTo>
                  <a:cubicBezTo>
                    <a:pt x="2760" y="863"/>
                    <a:pt x="2765" y="864"/>
                    <a:pt x="2770" y="864"/>
                  </a:cubicBezTo>
                  <a:cubicBezTo>
                    <a:pt x="2775" y="864"/>
                    <a:pt x="2781" y="862"/>
                    <a:pt x="2784" y="854"/>
                  </a:cubicBezTo>
                  <a:cubicBezTo>
                    <a:pt x="2814" y="761"/>
                    <a:pt x="2811" y="678"/>
                    <a:pt x="2773" y="607"/>
                  </a:cubicBezTo>
                  <a:close/>
                  <a:moveTo>
                    <a:pt x="838" y="362"/>
                  </a:moveTo>
                  <a:cubicBezTo>
                    <a:pt x="860" y="298"/>
                    <a:pt x="908" y="246"/>
                    <a:pt x="983" y="209"/>
                  </a:cubicBezTo>
                  <a:cubicBezTo>
                    <a:pt x="995" y="235"/>
                    <a:pt x="1021" y="306"/>
                    <a:pt x="1003" y="388"/>
                  </a:cubicBezTo>
                  <a:cubicBezTo>
                    <a:pt x="987" y="464"/>
                    <a:pt x="938" y="528"/>
                    <a:pt x="859" y="580"/>
                  </a:cubicBezTo>
                  <a:cubicBezTo>
                    <a:pt x="874" y="541"/>
                    <a:pt x="888" y="502"/>
                    <a:pt x="901" y="463"/>
                  </a:cubicBezTo>
                  <a:cubicBezTo>
                    <a:pt x="915" y="416"/>
                    <a:pt x="930" y="370"/>
                    <a:pt x="939" y="322"/>
                  </a:cubicBezTo>
                  <a:cubicBezTo>
                    <a:pt x="918" y="366"/>
                    <a:pt x="903" y="412"/>
                    <a:pt x="887" y="458"/>
                  </a:cubicBezTo>
                  <a:cubicBezTo>
                    <a:pt x="875" y="499"/>
                    <a:pt x="863" y="540"/>
                    <a:pt x="854" y="582"/>
                  </a:cubicBezTo>
                  <a:cubicBezTo>
                    <a:pt x="853" y="583"/>
                    <a:pt x="852" y="584"/>
                    <a:pt x="851" y="584"/>
                  </a:cubicBezTo>
                  <a:cubicBezTo>
                    <a:pt x="836" y="549"/>
                    <a:pt x="805" y="454"/>
                    <a:pt x="838" y="362"/>
                  </a:cubicBezTo>
                  <a:close/>
                  <a:moveTo>
                    <a:pt x="336" y="272"/>
                  </a:moveTo>
                  <a:cubicBezTo>
                    <a:pt x="393" y="235"/>
                    <a:pt x="463" y="225"/>
                    <a:pt x="545" y="240"/>
                  </a:cubicBezTo>
                  <a:cubicBezTo>
                    <a:pt x="539" y="269"/>
                    <a:pt x="515" y="341"/>
                    <a:pt x="450" y="394"/>
                  </a:cubicBezTo>
                  <a:cubicBezTo>
                    <a:pt x="390" y="445"/>
                    <a:pt x="312" y="465"/>
                    <a:pt x="215" y="455"/>
                  </a:cubicBezTo>
                  <a:cubicBezTo>
                    <a:pt x="254" y="433"/>
                    <a:pt x="292" y="408"/>
                    <a:pt x="329" y="382"/>
                  </a:cubicBezTo>
                  <a:cubicBezTo>
                    <a:pt x="368" y="354"/>
                    <a:pt x="408" y="325"/>
                    <a:pt x="444" y="292"/>
                  </a:cubicBezTo>
                  <a:cubicBezTo>
                    <a:pt x="401" y="315"/>
                    <a:pt x="361" y="343"/>
                    <a:pt x="321" y="370"/>
                  </a:cubicBezTo>
                  <a:cubicBezTo>
                    <a:pt x="284" y="397"/>
                    <a:pt x="247" y="424"/>
                    <a:pt x="213" y="455"/>
                  </a:cubicBezTo>
                  <a:cubicBezTo>
                    <a:pt x="210" y="455"/>
                    <a:pt x="210" y="455"/>
                    <a:pt x="210" y="455"/>
                  </a:cubicBezTo>
                  <a:cubicBezTo>
                    <a:pt x="220" y="418"/>
                    <a:pt x="254" y="325"/>
                    <a:pt x="336" y="272"/>
                  </a:cubicBezTo>
                  <a:close/>
                  <a:moveTo>
                    <a:pt x="2185" y="93"/>
                  </a:moveTo>
                  <a:cubicBezTo>
                    <a:pt x="2231" y="56"/>
                    <a:pt x="2288" y="37"/>
                    <a:pt x="2357" y="37"/>
                  </a:cubicBezTo>
                  <a:cubicBezTo>
                    <a:pt x="2367" y="37"/>
                    <a:pt x="2378" y="37"/>
                    <a:pt x="2389" y="38"/>
                  </a:cubicBezTo>
                  <a:cubicBezTo>
                    <a:pt x="2386" y="66"/>
                    <a:pt x="2371" y="141"/>
                    <a:pt x="2313" y="202"/>
                  </a:cubicBezTo>
                  <a:cubicBezTo>
                    <a:pt x="2262" y="255"/>
                    <a:pt x="2192" y="284"/>
                    <a:pt x="2104" y="288"/>
                  </a:cubicBezTo>
                  <a:cubicBezTo>
                    <a:pt x="2097" y="289"/>
                    <a:pt x="2093" y="290"/>
                    <a:pt x="2088" y="289"/>
                  </a:cubicBezTo>
                  <a:cubicBezTo>
                    <a:pt x="2119" y="267"/>
                    <a:pt x="2151" y="243"/>
                    <a:pt x="2182" y="218"/>
                  </a:cubicBezTo>
                  <a:cubicBezTo>
                    <a:pt x="2219" y="187"/>
                    <a:pt x="2257" y="156"/>
                    <a:pt x="2291" y="121"/>
                  </a:cubicBezTo>
                  <a:cubicBezTo>
                    <a:pt x="2249" y="147"/>
                    <a:pt x="2211" y="177"/>
                    <a:pt x="2173" y="207"/>
                  </a:cubicBezTo>
                  <a:cubicBezTo>
                    <a:pt x="2142" y="233"/>
                    <a:pt x="2111" y="259"/>
                    <a:pt x="2081" y="288"/>
                  </a:cubicBezTo>
                  <a:cubicBezTo>
                    <a:pt x="2088" y="249"/>
                    <a:pt x="2111" y="154"/>
                    <a:pt x="2185" y="93"/>
                  </a:cubicBezTo>
                  <a:close/>
                  <a:moveTo>
                    <a:pt x="1464" y="198"/>
                  </a:moveTo>
                  <a:cubicBezTo>
                    <a:pt x="1487" y="133"/>
                    <a:pt x="1536" y="82"/>
                    <a:pt x="1610" y="44"/>
                  </a:cubicBezTo>
                  <a:cubicBezTo>
                    <a:pt x="1623" y="70"/>
                    <a:pt x="1648" y="141"/>
                    <a:pt x="1630" y="223"/>
                  </a:cubicBezTo>
                  <a:cubicBezTo>
                    <a:pt x="1615" y="297"/>
                    <a:pt x="1569" y="359"/>
                    <a:pt x="1493" y="410"/>
                  </a:cubicBezTo>
                  <a:cubicBezTo>
                    <a:pt x="1506" y="376"/>
                    <a:pt x="1519" y="340"/>
                    <a:pt x="1531" y="304"/>
                  </a:cubicBezTo>
                  <a:cubicBezTo>
                    <a:pt x="1545" y="258"/>
                    <a:pt x="1560" y="211"/>
                    <a:pt x="1569" y="163"/>
                  </a:cubicBezTo>
                  <a:cubicBezTo>
                    <a:pt x="1548" y="208"/>
                    <a:pt x="1533" y="254"/>
                    <a:pt x="1517" y="300"/>
                  </a:cubicBezTo>
                  <a:cubicBezTo>
                    <a:pt x="1506" y="338"/>
                    <a:pt x="1494" y="376"/>
                    <a:pt x="1486" y="415"/>
                  </a:cubicBezTo>
                  <a:cubicBezTo>
                    <a:pt x="1483" y="417"/>
                    <a:pt x="1480" y="418"/>
                    <a:pt x="1478" y="420"/>
                  </a:cubicBezTo>
                  <a:cubicBezTo>
                    <a:pt x="1464" y="384"/>
                    <a:pt x="1433" y="290"/>
                    <a:pt x="1464" y="198"/>
                  </a:cubicBezTo>
                  <a:close/>
                  <a:moveTo>
                    <a:pt x="2760" y="833"/>
                  </a:moveTo>
                  <a:cubicBezTo>
                    <a:pt x="2733" y="824"/>
                    <a:pt x="2663" y="793"/>
                    <a:pt x="2615" y="725"/>
                  </a:cubicBezTo>
                  <a:cubicBezTo>
                    <a:pt x="2572" y="664"/>
                    <a:pt x="2558" y="588"/>
                    <a:pt x="2573" y="499"/>
                  </a:cubicBezTo>
                  <a:cubicBezTo>
                    <a:pt x="2634" y="562"/>
                    <a:pt x="2681" y="642"/>
                    <a:pt x="2708" y="729"/>
                  </a:cubicBezTo>
                  <a:cubicBezTo>
                    <a:pt x="2714" y="728"/>
                    <a:pt x="2714" y="728"/>
                    <a:pt x="2714" y="728"/>
                  </a:cubicBezTo>
                  <a:cubicBezTo>
                    <a:pt x="2695" y="640"/>
                    <a:pt x="2653" y="556"/>
                    <a:pt x="2595" y="488"/>
                  </a:cubicBezTo>
                  <a:cubicBezTo>
                    <a:pt x="2637" y="507"/>
                    <a:pt x="2708" y="548"/>
                    <a:pt x="2747" y="621"/>
                  </a:cubicBezTo>
                  <a:cubicBezTo>
                    <a:pt x="2779" y="682"/>
                    <a:pt x="2784" y="752"/>
                    <a:pt x="2760" y="8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5873077" y="5784012"/>
              <a:ext cx="3662542" cy="701903"/>
            </a:xfrm>
            <a:custGeom>
              <a:avLst/>
              <a:gdLst>
                <a:gd name="T0" fmla="*/ 5057 w 5714"/>
                <a:gd name="T1" fmla="*/ 232 h 1095"/>
                <a:gd name="T2" fmla="*/ 4439 w 5714"/>
                <a:gd name="T3" fmla="*/ 398 h 1095"/>
                <a:gd name="T4" fmla="*/ 3206 w 5714"/>
                <a:gd name="T5" fmla="*/ 373 h 1095"/>
                <a:gd name="T6" fmla="*/ 3014 w 5714"/>
                <a:gd name="T7" fmla="*/ 3 h 1095"/>
                <a:gd name="T8" fmla="*/ 2857 w 5714"/>
                <a:gd name="T9" fmla="*/ 159 h 1095"/>
                <a:gd name="T10" fmla="*/ 2701 w 5714"/>
                <a:gd name="T11" fmla="*/ 3 h 1095"/>
                <a:gd name="T12" fmla="*/ 2509 w 5714"/>
                <a:gd name="T13" fmla="*/ 373 h 1095"/>
                <a:gd name="T14" fmla="*/ 1276 w 5714"/>
                <a:gd name="T15" fmla="*/ 398 h 1095"/>
                <a:gd name="T16" fmla="*/ 658 w 5714"/>
                <a:gd name="T17" fmla="*/ 232 h 1095"/>
                <a:gd name="T18" fmla="*/ 71 w 5714"/>
                <a:gd name="T19" fmla="*/ 427 h 1095"/>
                <a:gd name="T20" fmla="*/ 230 w 5714"/>
                <a:gd name="T21" fmla="*/ 1003 h 1095"/>
                <a:gd name="T22" fmla="*/ 858 w 5714"/>
                <a:gd name="T23" fmla="*/ 990 h 1095"/>
                <a:gd name="T24" fmla="*/ 817 w 5714"/>
                <a:gd name="T25" fmla="*/ 566 h 1095"/>
                <a:gd name="T26" fmla="*/ 662 w 5714"/>
                <a:gd name="T27" fmla="*/ 586 h 1095"/>
                <a:gd name="T28" fmla="*/ 828 w 5714"/>
                <a:gd name="T29" fmla="*/ 956 h 1095"/>
                <a:gd name="T30" fmla="*/ 256 w 5714"/>
                <a:gd name="T31" fmla="*/ 963 h 1095"/>
                <a:gd name="T32" fmla="*/ 37 w 5714"/>
                <a:gd name="T33" fmla="*/ 582 h 1095"/>
                <a:gd name="T34" fmla="*/ 342 w 5714"/>
                <a:gd name="T35" fmla="*/ 269 h 1095"/>
                <a:gd name="T36" fmla="*/ 958 w 5714"/>
                <a:gd name="T37" fmla="*/ 344 h 1095"/>
                <a:gd name="T38" fmla="*/ 1897 w 5714"/>
                <a:gd name="T39" fmla="*/ 551 h 1095"/>
                <a:gd name="T40" fmla="*/ 2801 w 5714"/>
                <a:gd name="T41" fmla="*/ 243 h 1095"/>
                <a:gd name="T42" fmla="*/ 2914 w 5714"/>
                <a:gd name="T43" fmla="*/ 243 h 1095"/>
                <a:gd name="T44" fmla="*/ 3818 w 5714"/>
                <a:gd name="T45" fmla="*/ 551 h 1095"/>
                <a:gd name="T46" fmla="*/ 4756 w 5714"/>
                <a:gd name="T47" fmla="*/ 344 h 1095"/>
                <a:gd name="T48" fmla="*/ 5373 w 5714"/>
                <a:gd name="T49" fmla="*/ 269 h 1095"/>
                <a:gd name="T50" fmla="*/ 5677 w 5714"/>
                <a:gd name="T51" fmla="*/ 582 h 1095"/>
                <a:gd name="T52" fmla="*/ 5459 w 5714"/>
                <a:gd name="T53" fmla="*/ 963 h 1095"/>
                <a:gd name="T54" fmla="*/ 4887 w 5714"/>
                <a:gd name="T55" fmla="*/ 956 h 1095"/>
                <a:gd name="T56" fmla="*/ 5053 w 5714"/>
                <a:gd name="T57" fmla="*/ 586 h 1095"/>
                <a:gd name="T58" fmla="*/ 4897 w 5714"/>
                <a:gd name="T59" fmla="*/ 566 h 1095"/>
                <a:gd name="T60" fmla="*/ 4857 w 5714"/>
                <a:gd name="T61" fmla="*/ 990 h 1095"/>
                <a:gd name="T62" fmla="*/ 5485 w 5714"/>
                <a:gd name="T63" fmla="*/ 1003 h 1095"/>
                <a:gd name="T64" fmla="*/ 5643 w 5714"/>
                <a:gd name="T65" fmla="*/ 427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4" h="1095">
                  <a:moveTo>
                    <a:pt x="5378" y="249"/>
                  </a:moveTo>
                  <a:cubicBezTo>
                    <a:pt x="5273" y="221"/>
                    <a:pt x="5163" y="219"/>
                    <a:pt x="5057" y="232"/>
                  </a:cubicBezTo>
                  <a:cubicBezTo>
                    <a:pt x="4950" y="244"/>
                    <a:pt x="4844" y="269"/>
                    <a:pt x="4742" y="301"/>
                  </a:cubicBezTo>
                  <a:cubicBezTo>
                    <a:pt x="4639" y="334"/>
                    <a:pt x="4541" y="370"/>
                    <a:pt x="4439" y="398"/>
                  </a:cubicBezTo>
                  <a:cubicBezTo>
                    <a:pt x="4236" y="455"/>
                    <a:pt x="4027" y="489"/>
                    <a:pt x="3818" y="490"/>
                  </a:cubicBezTo>
                  <a:cubicBezTo>
                    <a:pt x="3609" y="490"/>
                    <a:pt x="3399" y="455"/>
                    <a:pt x="3206" y="373"/>
                  </a:cubicBezTo>
                  <a:cubicBezTo>
                    <a:pt x="3087" y="324"/>
                    <a:pt x="2974" y="257"/>
                    <a:pt x="2875" y="174"/>
                  </a:cubicBezTo>
                  <a:cubicBezTo>
                    <a:pt x="2927" y="122"/>
                    <a:pt x="2973" y="64"/>
                    <a:pt x="3014" y="3"/>
                  </a:cubicBezTo>
                  <a:cubicBezTo>
                    <a:pt x="3009" y="0"/>
                    <a:pt x="3009" y="0"/>
                    <a:pt x="3009" y="0"/>
                  </a:cubicBezTo>
                  <a:cubicBezTo>
                    <a:pt x="2964" y="58"/>
                    <a:pt x="2912" y="111"/>
                    <a:pt x="2857" y="159"/>
                  </a:cubicBezTo>
                  <a:cubicBezTo>
                    <a:pt x="2802" y="111"/>
                    <a:pt x="2751" y="58"/>
                    <a:pt x="2706" y="0"/>
                  </a:cubicBezTo>
                  <a:cubicBezTo>
                    <a:pt x="2701" y="3"/>
                    <a:pt x="2701" y="3"/>
                    <a:pt x="2701" y="3"/>
                  </a:cubicBezTo>
                  <a:cubicBezTo>
                    <a:pt x="2741" y="64"/>
                    <a:pt x="2788" y="122"/>
                    <a:pt x="2840" y="174"/>
                  </a:cubicBezTo>
                  <a:cubicBezTo>
                    <a:pt x="2740" y="257"/>
                    <a:pt x="2628" y="324"/>
                    <a:pt x="2509" y="373"/>
                  </a:cubicBezTo>
                  <a:cubicBezTo>
                    <a:pt x="2315" y="455"/>
                    <a:pt x="2106" y="490"/>
                    <a:pt x="1897" y="490"/>
                  </a:cubicBezTo>
                  <a:cubicBezTo>
                    <a:pt x="1688" y="489"/>
                    <a:pt x="1479" y="455"/>
                    <a:pt x="1276" y="398"/>
                  </a:cubicBezTo>
                  <a:cubicBezTo>
                    <a:pt x="1174" y="370"/>
                    <a:pt x="1075" y="334"/>
                    <a:pt x="973" y="301"/>
                  </a:cubicBezTo>
                  <a:cubicBezTo>
                    <a:pt x="870" y="269"/>
                    <a:pt x="765" y="244"/>
                    <a:pt x="658" y="232"/>
                  </a:cubicBezTo>
                  <a:cubicBezTo>
                    <a:pt x="551" y="219"/>
                    <a:pt x="441" y="221"/>
                    <a:pt x="336" y="249"/>
                  </a:cubicBezTo>
                  <a:cubicBezTo>
                    <a:pt x="231" y="276"/>
                    <a:pt x="136" y="340"/>
                    <a:pt x="71" y="427"/>
                  </a:cubicBezTo>
                  <a:cubicBezTo>
                    <a:pt x="2" y="516"/>
                    <a:pt x="0" y="640"/>
                    <a:pt x="33" y="743"/>
                  </a:cubicBezTo>
                  <a:cubicBezTo>
                    <a:pt x="65" y="848"/>
                    <a:pt x="137" y="942"/>
                    <a:pt x="230" y="1003"/>
                  </a:cubicBezTo>
                  <a:cubicBezTo>
                    <a:pt x="324" y="1063"/>
                    <a:pt x="435" y="1095"/>
                    <a:pt x="546" y="1095"/>
                  </a:cubicBezTo>
                  <a:cubicBezTo>
                    <a:pt x="655" y="1095"/>
                    <a:pt x="771" y="1066"/>
                    <a:pt x="858" y="990"/>
                  </a:cubicBezTo>
                  <a:cubicBezTo>
                    <a:pt x="943" y="914"/>
                    <a:pt x="984" y="786"/>
                    <a:pt x="939" y="678"/>
                  </a:cubicBezTo>
                  <a:cubicBezTo>
                    <a:pt x="917" y="624"/>
                    <a:pt x="870" y="585"/>
                    <a:pt x="817" y="566"/>
                  </a:cubicBezTo>
                  <a:cubicBezTo>
                    <a:pt x="766" y="547"/>
                    <a:pt x="704" y="549"/>
                    <a:pt x="659" y="582"/>
                  </a:cubicBezTo>
                  <a:cubicBezTo>
                    <a:pt x="662" y="586"/>
                    <a:pt x="662" y="586"/>
                    <a:pt x="662" y="586"/>
                  </a:cubicBezTo>
                  <a:cubicBezTo>
                    <a:pt x="757" y="536"/>
                    <a:pt x="878" y="599"/>
                    <a:pt x="911" y="690"/>
                  </a:cubicBezTo>
                  <a:cubicBezTo>
                    <a:pt x="945" y="784"/>
                    <a:pt x="901" y="893"/>
                    <a:pt x="828" y="956"/>
                  </a:cubicBezTo>
                  <a:cubicBezTo>
                    <a:pt x="752" y="1021"/>
                    <a:pt x="647" y="1045"/>
                    <a:pt x="546" y="1043"/>
                  </a:cubicBezTo>
                  <a:cubicBezTo>
                    <a:pt x="444" y="1042"/>
                    <a:pt x="342" y="1016"/>
                    <a:pt x="256" y="963"/>
                  </a:cubicBezTo>
                  <a:cubicBezTo>
                    <a:pt x="168" y="911"/>
                    <a:pt x="99" y="830"/>
                    <a:pt x="63" y="733"/>
                  </a:cubicBezTo>
                  <a:cubicBezTo>
                    <a:pt x="45" y="685"/>
                    <a:pt x="36" y="633"/>
                    <a:pt x="37" y="582"/>
                  </a:cubicBezTo>
                  <a:cubicBezTo>
                    <a:pt x="41" y="531"/>
                    <a:pt x="56" y="480"/>
                    <a:pt x="87" y="439"/>
                  </a:cubicBezTo>
                  <a:cubicBezTo>
                    <a:pt x="147" y="352"/>
                    <a:pt x="240" y="294"/>
                    <a:pt x="342" y="269"/>
                  </a:cubicBezTo>
                  <a:cubicBezTo>
                    <a:pt x="443" y="242"/>
                    <a:pt x="550" y="248"/>
                    <a:pt x="654" y="263"/>
                  </a:cubicBezTo>
                  <a:cubicBezTo>
                    <a:pt x="758" y="280"/>
                    <a:pt x="859" y="310"/>
                    <a:pt x="958" y="344"/>
                  </a:cubicBezTo>
                  <a:cubicBezTo>
                    <a:pt x="1057" y="379"/>
                    <a:pt x="1157" y="421"/>
                    <a:pt x="1260" y="450"/>
                  </a:cubicBezTo>
                  <a:cubicBezTo>
                    <a:pt x="1466" y="512"/>
                    <a:pt x="1680" y="553"/>
                    <a:pt x="1897" y="551"/>
                  </a:cubicBezTo>
                  <a:cubicBezTo>
                    <a:pt x="2113" y="552"/>
                    <a:pt x="2331" y="507"/>
                    <a:pt x="2527" y="416"/>
                  </a:cubicBezTo>
                  <a:cubicBezTo>
                    <a:pt x="2625" y="370"/>
                    <a:pt x="2717" y="312"/>
                    <a:pt x="2801" y="243"/>
                  </a:cubicBezTo>
                  <a:cubicBezTo>
                    <a:pt x="2820" y="227"/>
                    <a:pt x="2839" y="210"/>
                    <a:pt x="2857" y="192"/>
                  </a:cubicBezTo>
                  <a:cubicBezTo>
                    <a:pt x="2876" y="210"/>
                    <a:pt x="2894" y="227"/>
                    <a:pt x="2914" y="243"/>
                  </a:cubicBezTo>
                  <a:cubicBezTo>
                    <a:pt x="2997" y="312"/>
                    <a:pt x="3089" y="370"/>
                    <a:pt x="3187" y="416"/>
                  </a:cubicBezTo>
                  <a:cubicBezTo>
                    <a:pt x="3383" y="507"/>
                    <a:pt x="3601" y="552"/>
                    <a:pt x="3818" y="551"/>
                  </a:cubicBezTo>
                  <a:cubicBezTo>
                    <a:pt x="4034" y="553"/>
                    <a:pt x="4249" y="512"/>
                    <a:pt x="4454" y="450"/>
                  </a:cubicBezTo>
                  <a:cubicBezTo>
                    <a:pt x="4557" y="421"/>
                    <a:pt x="4657" y="379"/>
                    <a:pt x="4756" y="344"/>
                  </a:cubicBezTo>
                  <a:cubicBezTo>
                    <a:pt x="4856" y="310"/>
                    <a:pt x="4957" y="280"/>
                    <a:pt x="5061" y="263"/>
                  </a:cubicBezTo>
                  <a:cubicBezTo>
                    <a:pt x="5164" y="248"/>
                    <a:pt x="5271" y="242"/>
                    <a:pt x="5373" y="269"/>
                  </a:cubicBezTo>
                  <a:cubicBezTo>
                    <a:pt x="5474" y="294"/>
                    <a:pt x="5568" y="352"/>
                    <a:pt x="5627" y="439"/>
                  </a:cubicBezTo>
                  <a:cubicBezTo>
                    <a:pt x="5659" y="480"/>
                    <a:pt x="5674" y="531"/>
                    <a:pt x="5677" y="582"/>
                  </a:cubicBezTo>
                  <a:cubicBezTo>
                    <a:pt x="5679" y="633"/>
                    <a:pt x="5670" y="685"/>
                    <a:pt x="5651" y="733"/>
                  </a:cubicBezTo>
                  <a:cubicBezTo>
                    <a:pt x="5616" y="830"/>
                    <a:pt x="5546" y="911"/>
                    <a:pt x="5459" y="963"/>
                  </a:cubicBezTo>
                  <a:cubicBezTo>
                    <a:pt x="5372" y="1016"/>
                    <a:pt x="5270" y="1042"/>
                    <a:pt x="5168" y="1043"/>
                  </a:cubicBezTo>
                  <a:cubicBezTo>
                    <a:pt x="5067" y="1045"/>
                    <a:pt x="4962" y="1021"/>
                    <a:pt x="4887" y="956"/>
                  </a:cubicBezTo>
                  <a:cubicBezTo>
                    <a:pt x="4813" y="893"/>
                    <a:pt x="4769" y="784"/>
                    <a:pt x="4804" y="690"/>
                  </a:cubicBezTo>
                  <a:cubicBezTo>
                    <a:pt x="4836" y="599"/>
                    <a:pt x="4958" y="536"/>
                    <a:pt x="5053" y="586"/>
                  </a:cubicBezTo>
                  <a:cubicBezTo>
                    <a:pt x="5056" y="582"/>
                    <a:pt x="5056" y="582"/>
                    <a:pt x="5056" y="582"/>
                  </a:cubicBezTo>
                  <a:cubicBezTo>
                    <a:pt x="5011" y="549"/>
                    <a:pt x="4949" y="547"/>
                    <a:pt x="4897" y="566"/>
                  </a:cubicBezTo>
                  <a:cubicBezTo>
                    <a:pt x="4845" y="585"/>
                    <a:pt x="4798" y="624"/>
                    <a:pt x="4775" y="678"/>
                  </a:cubicBezTo>
                  <a:cubicBezTo>
                    <a:pt x="4730" y="786"/>
                    <a:pt x="4772" y="914"/>
                    <a:pt x="4857" y="990"/>
                  </a:cubicBezTo>
                  <a:cubicBezTo>
                    <a:pt x="4943" y="1066"/>
                    <a:pt x="5059" y="1095"/>
                    <a:pt x="5169" y="1095"/>
                  </a:cubicBezTo>
                  <a:cubicBezTo>
                    <a:pt x="5280" y="1095"/>
                    <a:pt x="5391" y="1063"/>
                    <a:pt x="5485" y="1003"/>
                  </a:cubicBezTo>
                  <a:cubicBezTo>
                    <a:pt x="5578" y="942"/>
                    <a:pt x="5649" y="848"/>
                    <a:pt x="5681" y="743"/>
                  </a:cubicBezTo>
                  <a:cubicBezTo>
                    <a:pt x="5714" y="640"/>
                    <a:pt x="5712" y="516"/>
                    <a:pt x="5643" y="427"/>
                  </a:cubicBezTo>
                  <a:cubicBezTo>
                    <a:pt x="5579" y="340"/>
                    <a:pt x="5483" y="276"/>
                    <a:pt x="5378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44083" y="2283448"/>
            <a:ext cx="6374324" cy="750544"/>
            <a:chOff x="3344083" y="2341504"/>
            <a:chExt cx="6374324" cy="750544"/>
          </a:xfrm>
        </p:grpSpPr>
        <p:sp>
          <p:nvSpPr>
            <p:cNvPr id="21" name="Freeform 6"/>
            <p:cNvSpPr/>
            <p:nvPr/>
          </p:nvSpPr>
          <p:spPr bwMode="auto">
            <a:xfrm>
              <a:off x="8135987" y="2418751"/>
              <a:ext cx="1582420" cy="548640"/>
            </a:xfrm>
            <a:custGeom>
              <a:avLst/>
              <a:gdLst>
                <a:gd name="T0" fmla="*/ 2463 w 3327"/>
                <a:gd name="T1" fmla="*/ 568 h 1153"/>
                <a:gd name="T2" fmla="*/ 2387 w 3327"/>
                <a:gd name="T3" fmla="*/ 891 h 1153"/>
                <a:gd name="T4" fmla="*/ 2710 w 3327"/>
                <a:gd name="T5" fmla="*/ 1112 h 1153"/>
                <a:gd name="T6" fmla="*/ 3309 w 3327"/>
                <a:gd name="T7" fmla="*/ 619 h 1153"/>
                <a:gd name="T8" fmla="*/ 2598 w 3327"/>
                <a:gd name="T9" fmla="*/ 141 h 1153"/>
                <a:gd name="T10" fmla="*/ 1371 w 3327"/>
                <a:gd name="T11" fmla="*/ 595 h 1153"/>
                <a:gd name="T12" fmla="*/ 643 w 3327"/>
                <a:gd name="T13" fmla="*/ 770 h 1153"/>
                <a:gd name="T14" fmla="*/ 274 w 3327"/>
                <a:gd name="T15" fmla="*/ 705 h 1153"/>
                <a:gd name="T16" fmla="*/ 286 w 3327"/>
                <a:gd name="T17" fmla="*/ 345 h 1153"/>
                <a:gd name="T18" fmla="*/ 256 w 3327"/>
                <a:gd name="T19" fmla="*/ 236 h 1153"/>
                <a:gd name="T20" fmla="*/ 31 w 3327"/>
                <a:gd name="T21" fmla="*/ 564 h 1153"/>
                <a:gd name="T22" fmla="*/ 396 w 3327"/>
                <a:gd name="T23" fmla="*/ 876 h 1153"/>
                <a:gd name="T24" fmla="*/ 1673 w 3327"/>
                <a:gd name="T25" fmla="*/ 602 h 1153"/>
                <a:gd name="T26" fmla="*/ 3114 w 3327"/>
                <a:gd name="T27" fmla="*/ 403 h 1153"/>
                <a:gd name="T28" fmla="*/ 2955 w 3327"/>
                <a:gd name="T29" fmla="*/ 1010 h 1153"/>
                <a:gd name="T30" fmla="*/ 2548 w 3327"/>
                <a:gd name="T31" fmla="*/ 985 h 1153"/>
                <a:gd name="T32" fmla="*/ 2505 w 3327"/>
                <a:gd name="T33" fmla="*/ 611 h 1153"/>
                <a:gd name="T34" fmla="*/ 2463 w 3327"/>
                <a:gd name="T35" fmla="*/ 568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7" h="1153">
                  <a:moveTo>
                    <a:pt x="2463" y="568"/>
                  </a:moveTo>
                  <a:cubicBezTo>
                    <a:pt x="2367" y="647"/>
                    <a:pt x="2341" y="777"/>
                    <a:pt x="2387" y="891"/>
                  </a:cubicBezTo>
                  <a:cubicBezTo>
                    <a:pt x="2440" y="1022"/>
                    <a:pt x="2576" y="1093"/>
                    <a:pt x="2710" y="1112"/>
                  </a:cubicBezTo>
                  <a:cubicBezTo>
                    <a:pt x="2997" y="1153"/>
                    <a:pt x="3327" y="931"/>
                    <a:pt x="3309" y="619"/>
                  </a:cubicBezTo>
                  <a:cubicBezTo>
                    <a:pt x="3288" y="275"/>
                    <a:pt x="2894" y="115"/>
                    <a:pt x="2598" y="141"/>
                  </a:cubicBezTo>
                  <a:cubicBezTo>
                    <a:pt x="2166" y="178"/>
                    <a:pt x="1768" y="441"/>
                    <a:pt x="1371" y="595"/>
                  </a:cubicBezTo>
                  <a:cubicBezTo>
                    <a:pt x="1139" y="686"/>
                    <a:pt x="894" y="759"/>
                    <a:pt x="643" y="770"/>
                  </a:cubicBezTo>
                  <a:cubicBezTo>
                    <a:pt x="520" y="775"/>
                    <a:pt x="383" y="772"/>
                    <a:pt x="274" y="705"/>
                  </a:cubicBezTo>
                  <a:cubicBezTo>
                    <a:pt x="137" y="621"/>
                    <a:pt x="70" y="383"/>
                    <a:pt x="286" y="345"/>
                  </a:cubicBezTo>
                  <a:cubicBezTo>
                    <a:pt x="358" y="333"/>
                    <a:pt x="327" y="225"/>
                    <a:pt x="256" y="236"/>
                  </a:cubicBezTo>
                  <a:cubicBezTo>
                    <a:pt x="101" y="259"/>
                    <a:pt x="0" y="411"/>
                    <a:pt x="31" y="564"/>
                  </a:cubicBezTo>
                  <a:cubicBezTo>
                    <a:pt x="66" y="738"/>
                    <a:pt x="233" y="843"/>
                    <a:pt x="396" y="876"/>
                  </a:cubicBezTo>
                  <a:cubicBezTo>
                    <a:pt x="833" y="963"/>
                    <a:pt x="1284" y="777"/>
                    <a:pt x="1673" y="602"/>
                  </a:cubicBezTo>
                  <a:cubicBezTo>
                    <a:pt x="2067" y="425"/>
                    <a:pt x="2729" y="0"/>
                    <a:pt x="3114" y="403"/>
                  </a:cubicBezTo>
                  <a:cubicBezTo>
                    <a:pt x="3313" y="612"/>
                    <a:pt x="3196" y="898"/>
                    <a:pt x="2955" y="1010"/>
                  </a:cubicBezTo>
                  <a:cubicBezTo>
                    <a:pt x="2828" y="1069"/>
                    <a:pt x="2665" y="1066"/>
                    <a:pt x="2548" y="985"/>
                  </a:cubicBezTo>
                  <a:cubicBezTo>
                    <a:pt x="2420" y="897"/>
                    <a:pt x="2389" y="722"/>
                    <a:pt x="2505" y="611"/>
                  </a:cubicBezTo>
                  <a:cubicBezTo>
                    <a:pt x="2534" y="584"/>
                    <a:pt x="2492" y="544"/>
                    <a:pt x="2463" y="5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48BC0">
                    <a:alpha val="0"/>
                  </a:srgbClr>
                </a:gs>
                <a:gs pos="100000">
                  <a:srgbClr val="748BC0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223854" y="2341504"/>
              <a:ext cx="4049673" cy="750544"/>
              <a:chOff x="4268826" y="2749466"/>
              <a:chExt cx="4049673" cy="75054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268826" y="2749466"/>
                <a:ext cx="4049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800" dirty="0">
                    <a:solidFill>
                      <a:srgbClr val="57668A"/>
                    </a:solidFill>
                    <a:cs typeface="+mn-ea"/>
                    <a:sym typeface="+mn-lt"/>
                  </a:rPr>
                  <a:t>单击此处添加标题文本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268826" y="3238400"/>
                <a:ext cx="382668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>
                    <a:latin typeface="思源宋体 CN Light" panose="02020300000000000000" pitchFamily="18" charset="-122"/>
                    <a:ea typeface="思源宋体 CN Light" panose="02020300000000000000" pitchFamily="18" charset="-122"/>
                  </a:rPr>
                  <a:t>The user can demonstrate on a projector or computer</a:t>
                </a:r>
                <a:endParaRPr lang="zh-CN" altLang="en-US" sz="11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 bwMode="auto">
            <a:xfrm>
              <a:off x="3344083" y="2377086"/>
              <a:ext cx="656787" cy="656787"/>
            </a:xfrm>
            <a:prstGeom prst="ellipse">
              <a:avLst/>
            </a:prstGeom>
            <a:solidFill>
              <a:srgbClr val="748BC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95015" y="3142458"/>
            <a:ext cx="6494827" cy="750544"/>
            <a:chOff x="2395015" y="3346027"/>
            <a:chExt cx="6494827" cy="750544"/>
          </a:xfrm>
        </p:grpSpPr>
        <p:grpSp>
          <p:nvGrpSpPr>
            <p:cNvPr id="28" name="组合 27"/>
            <p:cNvGrpSpPr/>
            <p:nvPr/>
          </p:nvGrpSpPr>
          <p:grpSpPr>
            <a:xfrm>
              <a:off x="4223854" y="3346027"/>
              <a:ext cx="4049673" cy="750544"/>
              <a:chOff x="4268826" y="2749466"/>
              <a:chExt cx="4049673" cy="750544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4268826" y="2749466"/>
                <a:ext cx="4049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800" dirty="0">
                    <a:solidFill>
                      <a:srgbClr val="57668A"/>
                    </a:solidFill>
                    <a:cs typeface="+mn-ea"/>
                    <a:sym typeface="+mn-lt"/>
                  </a:rPr>
                  <a:t>单击此处添加标题文本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268826" y="3238400"/>
                <a:ext cx="382668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>
                    <a:latin typeface="思源宋体 CN Light" panose="02020300000000000000" pitchFamily="18" charset="-122"/>
                    <a:ea typeface="思源宋体 CN Light" panose="02020300000000000000" pitchFamily="18" charset="-122"/>
                  </a:rPr>
                  <a:t>The user can demonstrate on a projector or computer</a:t>
                </a:r>
                <a:endParaRPr lang="zh-CN" altLang="en-US" sz="11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 bwMode="auto">
            <a:xfrm>
              <a:off x="8233055" y="3381609"/>
              <a:ext cx="656787" cy="656787"/>
            </a:xfrm>
            <a:prstGeom prst="ellipse">
              <a:avLst/>
            </a:prstGeom>
            <a:solidFill>
              <a:srgbClr val="748BC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2395015" y="3489756"/>
              <a:ext cx="1582420" cy="548640"/>
            </a:xfrm>
            <a:custGeom>
              <a:avLst/>
              <a:gdLst>
                <a:gd name="T0" fmla="*/ 865 w 3328"/>
                <a:gd name="T1" fmla="*/ 568 h 1153"/>
                <a:gd name="T2" fmla="*/ 940 w 3328"/>
                <a:gd name="T3" fmla="*/ 891 h 1153"/>
                <a:gd name="T4" fmla="*/ 618 w 3328"/>
                <a:gd name="T5" fmla="*/ 1112 h 1153"/>
                <a:gd name="T6" fmla="*/ 19 w 3328"/>
                <a:gd name="T7" fmla="*/ 619 h 1153"/>
                <a:gd name="T8" fmla="*/ 730 w 3328"/>
                <a:gd name="T9" fmla="*/ 141 h 1153"/>
                <a:gd name="T10" fmla="*/ 1956 w 3328"/>
                <a:gd name="T11" fmla="*/ 595 h 1153"/>
                <a:gd name="T12" fmla="*/ 2684 w 3328"/>
                <a:gd name="T13" fmla="*/ 770 h 1153"/>
                <a:gd name="T14" fmla="*/ 3054 w 3328"/>
                <a:gd name="T15" fmla="*/ 705 h 1153"/>
                <a:gd name="T16" fmla="*/ 3042 w 3328"/>
                <a:gd name="T17" fmla="*/ 345 h 1153"/>
                <a:gd name="T18" fmla="*/ 3072 w 3328"/>
                <a:gd name="T19" fmla="*/ 236 h 1153"/>
                <a:gd name="T20" fmla="*/ 3297 w 3328"/>
                <a:gd name="T21" fmla="*/ 564 h 1153"/>
                <a:gd name="T22" fmla="*/ 2931 w 3328"/>
                <a:gd name="T23" fmla="*/ 876 h 1153"/>
                <a:gd name="T24" fmla="*/ 1654 w 3328"/>
                <a:gd name="T25" fmla="*/ 602 h 1153"/>
                <a:gd name="T26" fmla="*/ 214 w 3328"/>
                <a:gd name="T27" fmla="*/ 403 h 1153"/>
                <a:gd name="T28" fmla="*/ 373 w 3328"/>
                <a:gd name="T29" fmla="*/ 1010 h 1153"/>
                <a:gd name="T30" fmla="*/ 779 w 3328"/>
                <a:gd name="T31" fmla="*/ 985 h 1153"/>
                <a:gd name="T32" fmla="*/ 822 w 3328"/>
                <a:gd name="T33" fmla="*/ 611 h 1153"/>
                <a:gd name="T34" fmla="*/ 865 w 3328"/>
                <a:gd name="T35" fmla="*/ 568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8" h="1153">
                  <a:moveTo>
                    <a:pt x="865" y="568"/>
                  </a:moveTo>
                  <a:cubicBezTo>
                    <a:pt x="960" y="647"/>
                    <a:pt x="986" y="777"/>
                    <a:pt x="940" y="891"/>
                  </a:cubicBezTo>
                  <a:cubicBezTo>
                    <a:pt x="888" y="1022"/>
                    <a:pt x="751" y="1093"/>
                    <a:pt x="618" y="1112"/>
                  </a:cubicBezTo>
                  <a:cubicBezTo>
                    <a:pt x="330" y="1153"/>
                    <a:pt x="0" y="931"/>
                    <a:pt x="19" y="619"/>
                  </a:cubicBezTo>
                  <a:cubicBezTo>
                    <a:pt x="40" y="275"/>
                    <a:pt x="433" y="115"/>
                    <a:pt x="730" y="141"/>
                  </a:cubicBezTo>
                  <a:cubicBezTo>
                    <a:pt x="1162" y="178"/>
                    <a:pt x="1560" y="441"/>
                    <a:pt x="1956" y="595"/>
                  </a:cubicBezTo>
                  <a:cubicBezTo>
                    <a:pt x="2189" y="686"/>
                    <a:pt x="2433" y="759"/>
                    <a:pt x="2684" y="770"/>
                  </a:cubicBezTo>
                  <a:cubicBezTo>
                    <a:pt x="2808" y="775"/>
                    <a:pt x="2945" y="772"/>
                    <a:pt x="3054" y="705"/>
                  </a:cubicBezTo>
                  <a:cubicBezTo>
                    <a:pt x="3191" y="621"/>
                    <a:pt x="3257" y="383"/>
                    <a:pt x="3042" y="345"/>
                  </a:cubicBezTo>
                  <a:cubicBezTo>
                    <a:pt x="2969" y="333"/>
                    <a:pt x="3001" y="225"/>
                    <a:pt x="3072" y="236"/>
                  </a:cubicBezTo>
                  <a:cubicBezTo>
                    <a:pt x="3226" y="259"/>
                    <a:pt x="3328" y="411"/>
                    <a:pt x="3297" y="564"/>
                  </a:cubicBezTo>
                  <a:cubicBezTo>
                    <a:pt x="3261" y="738"/>
                    <a:pt x="3095" y="843"/>
                    <a:pt x="2931" y="876"/>
                  </a:cubicBezTo>
                  <a:cubicBezTo>
                    <a:pt x="2495" y="963"/>
                    <a:pt x="2044" y="777"/>
                    <a:pt x="1654" y="602"/>
                  </a:cubicBezTo>
                  <a:cubicBezTo>
                    <a:pt x="1261" y="425"/>
                    <a:pt x="598" y="0"/>
                    <a:pt x="214" y="403"/>
                  </a:cubicBezTo>
                  <a:cubicBezTo>
                    <a:pt x="14" y="612"/>
                    <a:pt x="132" y="898"/>
                    <a:pt x="373" y="1010"/>
                  </a:cubicBezTo>
                  <a:cubicBezTo>
                    <a:pt x="499" y="1069"/>
                    <a:pt x="662" y="1066"/>
                    <a:pt x="779" y="985"/>
                  </a:cubicBezTo>
                  <a:cubicBezTo>
                    <a:pt x="908" y="897"/>
                    <a:pt x="939" y="722"/>
                    <a:pt x="822" y="611"/>
                  </a:cubicBezTo>
                  <a:cubicBezTo>
                    <a:pt x="793" y="584"/>
                    <a:pt x="835" y="544"/>
                    <a:pt x="865" y="5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48BC0">
                    <a:alpha val="0"/>
                  </a:srgbClr>
                </a:gs>
                <a:gs pos="100000">
                  <a:srgbClr val="748BC0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344083" y="4022918"/>
            <a:ext cx="6374324" cy="750544"/>
            <a:chOff x="3344083" y="2341504"/>
            <a:chExt cx="6374324" cy="750544"/>
          </a:xfrm>
        </p:grpSpPr>
        <p:sp>
          <p:nvSpPr>
            <p:cNvPr id="50" name="Freeform 6"/>
            <p:cNvSpPr/>
            <p:nvPr/>
          </p:nvSpPr>
          <p:spPr bwMode="auto">
            <a:xfrm>
              <a:off x="8135987" y="2418751"/>
              <a:ext cx="1582420" cy="548640"/>
            </a:xfrm>
            <a:custGeom>
              <a:avLst/>
              <a:gdLst>
                <a:gd name="T0" fmla="*/ 2463 w 3327"/>
                <a:gd name="T1" fmla="*/ 568 h 1153"/>
                <a:gd name="T2" fmla="*/ 2387 w 3327"/>
                <a:gd name="T3" fmla="*/ 891 h 1153"/>
                <a:gd name="T4" fmla="*/ 2710 w 3327"/>
                <a:gd name="T5" fmla="*/ 1112 h 1153"/>
                <a:gd name="T6" fmla="*/ 3309 w 3327"/>
                <a:gd name="T7" fmla="*/ 619 h 1153"/>
                <a:gd name="T8" fmla="*/ 2598 w 3327"/>
                <a:gd name="T9" fmla="*/ 141 h 1153"/>
                <a:gd name="T10" fmla="*/ 1371 w 3327"/>
                <a:gd name="T11" fmla="*/ 595 h 1153"/>
                <a:gd name="T12" fmla="*/ 643 w 3327"/>
                <a:gd name="T13" fmla="*/ 770 h 1153"/>
                <a:gd name="T14" fmla="*/ 274 w 3327"/>
                <a:gd name="T15" fmla="*/ 705 h 1153"/>
                <a:gd name="T16" fmla="*/ 286 w 3327"/>
                <a:gd name="T17" fmla="*/ 345 h 1153"/>
                <a:gd name="T18" fmla="*/ 256 w 3327"/>
                <a:gd name="T19" fmla="*/ 236 h 1153"/>
                <a:gd name="T20" fmla="*/ 31 w 3327"/>
                <a:gd name="T21" fmla="*/ 564 h 1153"/>
                <a:gd name="T22" fmla="*/ 396 w 3327"/>
                <a:gd name="T23" fmla="*/ 876 h 1153"/>
                <a:gd name="T24" fmla="*/ 1673 w 3327"/>
                <a:gd name="T25" fmla="*/ 602 h 1153"/>
                <a:gd name="T26" fmla="*/ 3114 w 3327"/>
                <a:gd name="T27" fmla="*/ 403 h 1153"/>
                <a:gd name="T28" fmla="*/ 2955 w 3327"/>
                <a:gd name="T29" fmla="*/ 1010 h 1153"/>
                <a:gd name="T30" fmla="*/ 2548 w 3327"/>
                <a:gd name="T31" fmla="*/ 985 h 1153"/>
                <a:gd name="T32" fmla="*/ 2505 w 3327"/>
                <a:gd name="T33" fmla="*/ 611 h 1153"/>
                <a:gd name="T34" fmla="*/ 2463 w 3327"/>
                <a:gd name="T35" fmla="*/ 568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7" h="1153">
                  <a:moveTo>
                    <a:pt x="2463" y="568"/>
                  </a:moveTo>
                  <a:cubicBezTo>
                    <a:pt x="2367" y="647"/>
                    <a:pt x="2341" y="777"/>
                    <a:pt x="2387" y="891"/>
                  </a:cubicBezTo>
                  <a:cubicBezTo>
                    <a:pt x="2440" y="1022"/>
                    <a:pt x="2576" y="1093"/>
                    <a:pt x="2710" y="1112"/>
                  </a:cubicBezTo>
                  <a:cubicBezTo>
                    <a:pt x="2997" y="1153"/>
                    <a:pt x="3327" y="931"/>
                    <a:pt x="3309" y="619"/>
                  </a:cubicBezTo>
                  <a:cubicBezTo>
                    <a:pt x="3288" y="275"/>
                    <a:pt x="2894" y="115"/>
                    <a:pt x="2598" y="141"/>
                  </a:cubicBezTo>
                  <a:cubicBezTo>
                    <a:pt x="2166" y="178"/>
                    <a:pt x="1768" y="441"/>
                    <a:pt x="1371" y="595"/>
                  </a:cubicBezTo>
                  <a:cubicBezTo>
                    <a:pt x="1139" y="686"/>
                    <a:pt x="894" y="759"/>
                    <a:pt x="643" y="770"/>
                  </a:cubicBezTo>
                  <a:cubicBezTo>
                    <a:pt x="520" y="775"/>
                    <a:pt x="383" y="772"/>
                    <a:pt x="274" y="705"/>
                  </a:cubicBezTo>
                  <a:cubicBezTo>
                    <a:pt x="137" y="621"/>
                    <a:pt x="70" y="383"/>
                    <a:pt x="286" y="345"/>
                  </a:cubicBezTo>
                  <a:cubicBezTo>
                    <a:pt x="358" y="333"/>
                    <a:pt x="327" y="225"/>
                    <a:pt x="256" y="236"/>
                  </a:cubicBezTo>
                  <a:cubicBezTo>
                    <a:pt x="101" y="259"/>
                    <a:pt x="0" y="411"/>
                    <a:pt x="31" y="564"/>
                  </a:cubicBezTo>
                  <a:cubicBezTo>
                    <a:pt x="66" y="738"/>
                    <a:pt x="233" y="843"/>
                    <a:pt x="396" y="876"/>
                  </a:cubicBezTo>
                  <a:cubicBezTo>
                    <a:pt x="833" y="963"/>
                    <a:pt x="1284" y="777"/>
                    <a:pt x="1673" y="602"/>
                  </a:cubicBezTo>
                  <a:cubicBezTo>
                    <a:pt x="2067" y="425"/>
                    <a:pt x="2729" y="0"/>
                    <a:pt x="3114" y="403"/>
                  </a:cubicBezTo>
                  <a:cubicBezTo>
                    <a:pt x="3313" y="612"/>
                    <a:pt x="3196" y="898"/>
                    <a:pt x="2955" y="1010"/>
                  </a:cubicBezTo>
                  <a:cubicBezTo>
                    <a:pt x="2828" y="1069"/>
                    <a:pt x="2665" y="1066"/>
                    <a:pt x="2548" y="985"/>
                  </a:cubicBezTo>
                  <a:cubicBezTo>
                    <a:pt x="2420" y="897"/>
                    <a:pt x="2389" y="722"/>
                    <a:pt x="2505" y="611"/>
                  </a:cubicBezTo>
                  <a:cubicBezTo>
                    <a:pt x="2534" y="584"/>
                    <a:pt x="2492" y="544"/>
                    <a:pt x="2463" y="5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48BC0">
                    <a:alpha val="0"/>
                  </a:srgbClr>
                </a:gs>
                <a:gs pos="100000">
                  <a:srgbClr val="748BC0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223854" y="2341504"/>
              <a:ext cx="4049673" cy="750544"/>
              <a:chOff x="4268826" y="2749466"/>
              <a:chExt cx="4049673" cy="750544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4268826" y="2749466"/>
                <a:ext cx="4049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800" dirty="0">
                    <a:solidFill>
                      <a:srgbClr val="57668A"/>
                    </a:solidFill>
                    <a:cs typeface="+mn-ea"/>
                    <a:sym typeface="+mn-lt"/>
                  </a:rPr>
                  <a:t>单击此处添加标题文本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4268826" y="3238400"/>
                <a:ext cx="382668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>
                    <a:latin typeface="思源宋体 CN Light" panose="02020300000000000000" pitchFamily="18" charset="-122"/>
                    <a:ea typeface="思源宋体 CN Light" panose="02020300000000000000" pitchFamily="18" charset="-122"/>
                  </a:rPr>
                  <a:t>The user can demonstrate on a projector or computer</a:t>
                </a:r>
                <a:endParaRPr lang="zh-CN" altLang="en-US" sz="11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endParaRPr>
              </a:p>
            </p:txBody>
          </p:sp>
        </p:grpSp>
        <p:sp>
          <p:nvSpPr>
            <p:cNvPr id="52" name="椭圆 51"/>
            <p:cNvSpPr/>
            <p:nvPr/>
          </p:nvSpPr>
          <p:spPr bwMode="auto">
            <a:xfrm>
              <a:off x="3344083" y="2377086"/>
              <a:ext cx="656787" cy="656787"/>
            </a:xfrm>
            <a:prstGeom prst="ellipse">
              <a:avLst/>
            </a:prstGeom>
            <a:solidFill>
              <a:srgbClr val="748BC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395015" y="4867414"/>
            <a:ext cx="6494827" cy="750544"/>
            <a:chOff x="2395015" y="3346027"/>
            <a:chExt cx="6494827" cy="750544"/>
          </a:xfrm>
        </p:grpSpPr>
        <p:grpSp>
          <p:nvGrpSpPr>
            <p:cNvPr id="56" name="组合 55"/>
            <p:cNvGrpSpPr/>
            <p:nvPr/>
          </p:nvGrpSpPr>
          <p:grpSpPr>
            <a:xfrm>
              <a:off x="4223854" y="3346027"/>
              <a:ext cx="4049673" cy="750544"/>
              <a:chOff x="4268826" y="2749466"/>
              <a:chExt cx="4049673" cy="750544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4268826" y="2749466"/>
                <a:ext cx="4049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800" dirty="0">
                    <a:solidFill>
                      <a:srgbClr val="57668A"/>
                    </a:solidFill>
                    <a:cs typeface="+mn-ea"/>
                    <a:sym typeface="+mn-lt"/>
                  </a:rPr>
                  <a:t>单击此处添加标题文本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4268826" y="3238400"/>
                <a:ext cx="382668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dirty="0">
                    <a:latin typeface="思源宋体 CN Light" panose="02020300000000000000" pitchFamily="18" charset="-122"/>
                    <a:ea typeface="思源宋体 CN Light" panose="02020300000000000000" pitchFamily="18" charset="-122"/>
                  </a:rPr>
                  <a:t>The user can demonstrate on a projector or computer</a:t>
                </a:r>
                <a:endParaRPr lang="zh-CN" altLang="en-US" sz="11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endParaRPr>
              </a:p>
            </p:txBody>
          </p:sp>
        </p:grpSp>
        <p:sp>
          <p:nvSpPr>
            <p:cNvPr id="57" name="椭圆 56"/>
            <p:cNvSpPr/>
            <p:nvPr/>
          </p:nvSpPr>
          <p:spPr bwMode="auto">
            <a:xfrm>
              <a:off x="8233055" y="3381609"/>
              <a:ext cx="656787" cy="656787"/>
            </a:xfrm>
            <a:prstGeom prst="ellipse">
              <a:avLst/>
            </a:prstGeom>
            <a:solidFill>
              <a:srgbClr val="748BC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2395015" y="3489756"/>
              <a:ext cx="1582420" cy="548640"/>
            </a:xfrm>
            <a:custGeom>
              <a:avLst/>
              <a:gdLst>
                <a:gd name="T0" fmla="*/ 865 w 3328"/>
                <a:gd name="T1" fmla="*/ 568 h 1153"/>
                <a:gd name="T2" fmla="*/ 940 w 3328"/>
                <a:gd name="T3" fmla="*/ 891 h 1153"/>
                <a:gd name="T4" fmla="*/ 618 w 3328"/>
                <a:gd name="T5" fmla="*/ 1112 h 1153"/>
                <a:gd name="T6" fmla="*/ 19 w 3328"/>
                <a:gd name="T7" fmla="*/ 619 h 1153"/>
                <a:gd name="T8" fmla="*/ 730 w 3328"/>
                <a:gd name="T9" fmla="*/ 141 h 1153"/>
                <a:gd name="T10" fmla="*/ 1956 w 3328"/>
                <a:gd name="T11" fmla="*/ 595 h 1153"/>
                <a:gd name="T12" fmla="*/ 2684 w 3328"/>
                <a:gd name="T13" fmla="*/ 770 h 1153"/>
                <a:gd name="T14" fmla="*/ 3054 w 3328"/>
                <a:gd name="T15" fmla="*/ 705 h 1153"/>
                <a:gd name="T16" fmla="*/ 3042 w 3328"/>
                <a:gd name="T17" fmla="*/ 345 h 1153"/>
                <a:gd name="T18" fmla="*/ 3072 w 3328"/>
                <a:gd name="T19" fmla="*/ 236 h 1153"/>
                <a:gd name="T20" fmla="*/ 3297 w 3328"/>
                <a:gd name="T21" fmla="*/ 564 h 1153"/>
                <a:gd name="T22" fmla="*/ 2931 w 3328"/>
                <a:gd name="T23" fmla="*/ 876 h 1153"/>
                <a:gd name="T24" fmla="*/ 1654 w 3328"/>
                <a:gd name="T25" fmla="*/ 602 h 1153"/>
                <a:gd name="T26" fmla="*/ 214 w 3328"/>
                <a:gd name="T27" fmla="*/ 403 h 1153"/>
                <a:gd name="T28" fmla="*/ 373 w 3328"/>
                <a:gd name="T29" fmla="*/ 1010 h 1153"/>
                <a:gd name="T30" fmla="*/ 779 w 3328"/>
                <a:gd name="T31" fmla="*/ 985 h 1153"/>
                <a:gd name="T32" fmla="*/ 822 w 3328"/>
                <a:gd name="T33" fmla="*/ 611 h 1153"/>
                <a:gd name="T34" fmla="*/ 865 w 3328"/>
                <a:gd name="T35" fmla="*/ 568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8" h="1153">
                  <a:moveTo>
                    <a:pt x="865" y="568"/>
                  </a:moveTo>
                  <a:cubicBezTo>
                    <a:pt x="960" y="647"/>
                    <a:pt x="986" y="777"/>
                    <a:pt x="940" y="891"/>
                  </a:cubicBezTo>
                  <a:cubicBezTo>
                    <a:pt x="888" y="1022"/>
                    <a:pt x="751" y="1093"/>
                    <a:pt x="618" y="1112"/>
                  </a:cubicBezTo>
                  <a:cubicBezTo>
                    <a:pt x="330" y="1153"/>
                    <a:pt x="0" y="931"/>
                    <a:pt x="19" y="619"/>
                  </a:cubicBezTo>
                  <a:cubicBezTo>
                    <a:pt x="40" y="275"/>
                    <a:pt x="433" y="115"/>
                    <a:pt x="730" y="141"/>
                  </a:cubicBezTo>
                  <a:cubicBezTo>
                    <a:pt x="1162" y="178"/>
                    <a:pt x="1560" y="441"/>
                    <a:pt x="1956" y="595"/>
                  </a:cubicBezTo>
                  <a:cubicBezTo>
                    <a:pt x="2189" y="686"/>
                    <a:pt x="2433" y="759"/>
                    <a:pt x="2684" y="770"/>
                  </a:cubicBezTo>
                  <a:cubicBezTo>
                    <a:pt x="2808" y="775"/>
                    <a:pt x="2945" y="772"/>
                    <a:pt x="3054" y="705"/>
                  </a:cubicBezTo>
                  <a:cubicBezTo>
                    <a:pt x="3191" y="621"/>
                    <a:pt x="3257" y="383"/>
                    <a:pt x="3042" y="345"/>
                  </a:cubicBezTo>
                  <a:cubicBezTo>
                    <a:pt x="2969" y="333"/>
                    <a:pt x="3001" y="225"/>
                    <a:pt x="3072" y="236"/>
                  </a:cubicBezTo>
                  <a:cubicBezTo>
                    <a:pt x="3226" y="259"/>
                    <a:pt x="3328" y="411"/>
                    <a:pt x="3297" y="564"/>
                  </a:cubicBezTo>
                  <a:cubicBezTo>
                    <a:pt x="3261" y="738"/>
                    <a:pt x="3095" y="843"/>
                    <a:pt x="2931" y="876"/>
                  </a:cubicBezTo>
                  <a:cubicBezTo>
                    <a:pt x="2495" y="963"/>
                    <a:pt x="2044" y="777"/>
                    <a:pt x="1654" y="602"/>
                  </a:cubicBezTo>
                  <a:cubicBezTo>
                    <a:pt x="1261" y="425"/>
                    <a:pt x="598" y="0"/>
                    <a:pt x="214" y="403"/>
                  </a:cubicBezTo>
                  <a:cubicBezTo>
                    <a:pt x="14" y="612"/>
                    <a:pt x="132" y="898"/>
                    <a:pt x="373" y="1010"/>
                  </a:cubicBezTo>
                  <a:cubicBezTo>
                    <a:pt x="499" y="1069"/>
                    <a:pt x="662" y="1066"/>
                    <a:pt x="779" y="985"/>
                  </a:cubicBezTo>
                  <a:cubicBezTo>
                    <a:pt x="908" y="897"/>
                    <a:pt x="939" y="722"/>
                    <a:pt x="822" y="611"/>
                  </a:cubicBezTo>
                  <a:cubicBezTo>
                    <a:pt x="793" y="584"/>
                    <a:pt x="835" y="544"/>
                    <a:pt x="865" y="5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48BC0">
                    <a:alpha val="0"/>
                  </a:srgbClr>
                </a:gs>
                <a:gs pos="100000">
                  <a:srgbClr val="748BC0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37403" y="1453237"/>
            <a:ext cx="1938044" cy="3938876"/>
            <a:chOff x="2717889" y="1965377"/>
            <a:chExt cx="1170425" cy="2378772"/>
          </a:xfrm>
        </p:grpSpPr>
        <p:grpSp>
          <p:nvGrpSpPr>
            <p:cNvPr id="100" name="Group 3"/>
            <p:cNvGrpSpPr/>
            <p:nvPr/>
          </p:nvGrpSpPr>
          <p:grpSpPr>
            <a:xfrm>
              <a:off x="2717889" y="1965377"/>
              <a:ext cx="685621" cy="685621"/>
              <a:chOff x="1071014" y="2141084"/>
              <a:chExt cx="914400" cy="914400"/>
            </a:xfrm>
          </p:grpSpPr>
          <p:sp>
            <p:nvSpPr>
              <p:cNvPr id="101" name="Teardrop 1"/>
              <p:cNvSpPr/>
              <p:nvPr/>
            </p:nvSpPr>
            <p:spPr>
              <a:xfrm rot="2714409">
                <a:off x="1071014" y="2141084"/>
                <a:ext cx="914400" cy="914400"/>
              </a:xfrm>
              <a:prstGeom prst="teardrop">
                <a:avLst/>
              </a:prstGeom>
              <a:solidFill>
                <a:srgbClr val="748B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2" name="Group 26"/>
              <p:cNvGrpSpPr>
                <a:grpSpLocks noChangeAspect="1"/>
              </p:cNvGrpSpPr>
              <p:nvPr/>
            </p:nvGrpSpPr>
            <p:grpSpPr>
              <a:xfrm>
                <a:off x="1352010" y="2413086"/>
                <a:ext cx="352407" cy="359364"/>
                <a:chOff x="7160655" y="2178006"/>
                <a:chExt cx="379359" cy="38684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3" name="Freeform 36"/>
                <p:cNvSpPr>
                  <a:spLocks noEditPoints="1"/>
                </p:cNvSpPr>
                <p:nvPr/>
              </p:nvSpPr>
              <p:spPr bwMode="auto">
                <a:xfrm>
                  <a:off x="7277956" y="2178006"/>
                  <a:ext cx="262058" cy="262058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1 w 79"/>
                    <a:gd name="T5" fmla="*/ 63 h 79"/>
                    <a:gd name="T6" fmla="*/ 11 w 79"/>
                    <a:gd name="T7" fmla="*/ 63 h 79"/>
                    <a:gd name="T8" fmla="*/ 17 w 79"/>
                    <a:gd name="T9" fmla="*/ 68 h 79"/>
                    <a:gd name="T10" fmla="*/ 64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8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0" y="28"/>
                        <a:pt x="0" y="49"/>
                        <a:pt x="11" y="63"/>
                      </a:cubicBezTo>
                      <a:cubicBezTo>
                        <a:pt x="11" y="63"/>
                        <a:pt x="11" y="63"/>
                        <a:pt x="11" y="63"/>
                      </a:cubicBezTo>
                      <a:cubicBezTo>
                        <a:pt x="14" y="66"/>
                        <a:pt x="15" y="67"/>
                        <a:pt x="17" y="68"/>
                      </a:cubicBezTo>
                      <a:cubicBezTo>
                        <a:pt x="31" y="79"/>
                        <a:pt x="51" y="78"/>
                        <a:pt x="64" y="65"/>
                      </a:cubicBezTo>
                      <a:cubicBezTo>
                        <a:pt x="78" y="51"/>
                        <a:pt x="79" y="29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7" y="69"/>
                        <a:pt x="30" y="69"/>
                        <a:pt x="20" y="59"/>
                      </a:cubicBezTo>
                      <a:cubicBezTo>
                        <a:pt x="9" y="48"/>
                        <a:pt x="9" y="31"/>
                        <a:pt x="20" y="21"/>
                      </a:cubicBezTo>
                      <a:cubicBezTo>
                        <a:pt x="31" y="10"/>
                        <a:pt x="48" y="10"/>
                        <a:pt x="58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en-US" sz="135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37"/>
                <p:cNvSpPr/>
                <p:nvPr/>
              </p:nvSpPr>
              <p:spPr bwMode="auto">
                <a:xfrm>
                  <a:off x="7160655" y="2400130"/>
                  <a:ext cx="159730" cy="164722"/>
                </a:xfrm>
                <a:custGeom>
                  <a:avLst/>
                  <a:gdLst>
                    <a:gd name="T0" fmla="*/ 0 w 64"/>
                    <a:gd name="T1" fmla="*/ 52 h 66"/>
                    <a:gd name="T2" fmla="*/ 12 w 64"/>
                    <a:gd name="T3" fmla="*/ 66 h 66"/>
                    <a:gd name="T4" fmla="*/ 64 w 64"/>
                    <a:gd name="T5" fmla="*/ 8 h 66"/>
                    <a:gd name="T6" fmla="*/ 55 w 64"/>
                    <a:gd name="T7" fmla="*/ 0 h 66"/>
                    <a:gd name="T8" fmla="*/ 0 w 64"/>
                    <a:gd name="T9" fmla="*/ 5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6">
                      <a:moveTo>
                        <a:pt x="0" y="52"/>
                      </a:moveTo>
                      <a:lnTo>
                        <a:pt x="12" y="66"/>
                      </a:lnTo>
                      <a:lnTo>
                        <a:pt x="64" y="8"/>
                      </a:lnTo>
                      <a:lnTo>
                        <a:pt x="55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en-US" sz="135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38"/>
                <p:cNvSpPr/>
                <p:nvPr/>
              </p:nvSpPr>
              <p:spPr bwMode="auto">
                <a:xfrm>
                  <a:off x="7412728" y="2265358"/>
                  <a:ext cx="99831" cy="119797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0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en-US" sz="135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1" name="Group 85"/>
            <p:cNvGrpSpPr/>
            <p:nvPr/>
          </p:nvGrpSpPr>
          <p:grpSpPr>
            <a:xfrm>
              <a:off x="2717889" y="3093369"/>
              <a:ext cx="685621" cy="685621"/>
              <a:chOff x="1071014" y="3645465"/>
              <a:chExt cx="914400" cy="914400"/>
            </a:xfrm>
          </p:grpSpPr>
          <p:sp>
            <p:nvSpPr>
              <p:cNvPr id="122" name="Teardrop 56"/>
              <p:cNvSpPr/>
              <p:nvPr/>
            </p:nvSpPr>
            <p:spPr>
              <a:xfrm rot="2714409">
                <a:off x="1071014" y="3645465"/>
                <a:ext cx="914400" cy="914400"/>
              </a:xfrm>
              <a:prstGeom prst="teardrop">
                <a:avLst/>
              </a:prstGeom>
              <a:solidFill>
                <a:srgbClr val="576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3" name="Group 76"/>
              <p:cNvGrpSpPr>
                <a:grpSpLocks noChangeAspect="1"/>
              </p:cNvGrpSpPr>
              <p:nvPr/>
            </p:nvGrpSpPr>
            <p:grpSpPr>
              <a:xfrm>
                <a:off x="1357162" y="3948046"/>
                <a:ext cx="339996" cy="299327"/>
                <a:chOff x="6040049" y="4182118"/>
                <a:chExt cx="521619" cy="459224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24" name="Freeform 84"/>
                <p:cNvSpPr/>
                <p:nvPr/>
              </p:nvSpPr>
              <p:spPr bwMode="auto">
                <a:xfrm>
                  <a:off x="6087469" y="4202084"/>
                  <a:ext cx="194671" cy="419291"/>
                </a:xfrm>
                <a:custGeom>
                  <a:avLst/>
                  <a:gdLst>
                    <a:gd name="T0" fmla="*/ 52 w 59"/>
                    <a:gd name="T1" fmla="*/ 5 h 126"/>
                    <a:gd name="T2" fmla="*/ 9 w 59"/>
                    <a:gd name="T3" fmla="*/ 38 h 126"/>
                    <a:gd name="T4" fmla="*/ 0 w 59"/>
                    <a:gd name="T5" fmla="*/ 39 h 126"/>
                    <a:gd name="T6" fmla="*/ 0 w 59"/>
                    <a:gd name="T7" fmla="*/ 86 h 126"/>
                    <a:gd name="T8" fmla="*/ 9 w 59"/>
                    <a:gd name="T9" fmla="*/ 88 h 126"/>
                    <a:gd name="T10" fmla="*/ 51 w 59"/>
                    <a:gd name="T11" fmla="*/ 119 h 126"/>
                    <a:gd name="T12" fmla="*/ 59 w 59"/>
                    <a:gd name="T13" fmla="*/ 119 h 126"/>
                    <a:gd name="T14" fmla="*/ 59 w 59"/>
                    <a:gd name="T15" fmla="*/ 5 h 126"/>
                    <a:gd name="T16" fmla="*/ 52 w 59"/>
                    <a:gd name="T17" fmla="*/ 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26">
                      <a:moveTo>
                        <a:pt x="52" y="5"/>
                      </a:move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5" y="38"/>
                        <a:pt x="0" y="39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5" y="87"/>
                        <a:pt x="9" y="88"/>
                        <a:pt x="9" y="88"/>
                      </a:cubicBezTo>
                      <a:cubicBezTo>
                        <a:pt x="51" y="119"/>
                        <a:pt x="51" y="119"/>
                        <a:pt x="51" y="119"/>
                      </a:cubicBezTo>
                      <a:cubicBezTo>
                        <a:pt x="51" y="119"/>
                        <a:pt x="59" y="126"/>
                        <a:pt x="59" y="119"/>
                      </a:cubicBezTo>
                      <a:cubicBezTo>
                        <a:pt x="59" y="112"/>
                        <a:pt x="59" y="11"/>
                        <a:pt x="59" y="5"/>
                      </a:cubicBezTo>
                      <a:cubicBezTo>
                        <a:pt x="59" y="0"/>
                        <a:pt x="52" y="5"/>
                        <a:pt x="5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en-US" sz="135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85"/>
                <p:cNvSpPr/>
                <p:nvPr/>
              </p:nvSpPr>
              <p:spPr bwMode="auto">
                <a:xfrm>
                  <a:off x="6040049" y="4339353"/>
                  <a:ext cx="27454" cy="147252"/>
                </a:xfrm>
                <a:custGeom>
                  <a:avLst/>
                  <a:gdLst>
                    <a:gd name="T0" fmla="*/ 0 w 8"/>
                    <a:gd name="T1" fmla="*/ 8 h 44"/>
                    <a:gd name="T2" fmla="*/ 0 w 8"/>
                    <a:gd name="T3" fmla="*/ 38 h 44"/>
                    <a:gd name="T4" fmla="*/ 8 w 8"/>
                    <a:gd name="T5" fmla="*/ 44 h 44"/>
                    <a:gd name="T6" fmla="*/ 8 w 8"/>
                    <a:gd name="T7" fmla="*/ 0 h 44"/>
                    <a:gd name="T8" fmla="*/ 0 w 8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4">
                      <a:moveTo>
                        <a:pt x="0" y="8"/>
                      </a:moveTo>
                      <a:cubicBezTo>
                        <a:pt x="0" y="16"/>
                        <a:pt x="0" y="32"/>
                        <a:pt x="0" y="38"/>
                      </a:cubicBezTo>
                      <a:cubicBezTo>
                        <a:pt x="0" y="40"/>
                        <a:pt x="4" y="42"/>
                        <a:pt x="8" y="4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2"/>
                        <a:pt x="0" y="4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en-US" sz="135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86"/>
                <p:cNvSpPr/>
                <p:nvPr/>
              </p:nvSpPr>
              <p:spPr bwMode="auto">
                <a:xfrm>
                  <a:off x="6329559" y="4296924"/>
                  <a:ext cx="77370" cy="229612"/>
                </a:xfrm>
                <a:custGeom>
                  <a:avLst/>
                  <a:gdLst>
                    <a:gd name="T0" fmla="*/ 10 w 23"/>
                    <a:gd name="T1" fmla="*/ 2 h 69"/>
                    <a:gd name="T2" fmla="*/ 2 w 23"/>
                    <a:gd name="T3" fmla="*/ 2 h 69"/>
                    <a:gd name="T4" fmla="*/ 2 w 23"/>
                    <a:gd name="T5" fmla="*/ 10 h 69"/>
                    <a:gd name="T6" fmla="*/ 12 w 23"/>
                    <a:gd name="T7" fmla="*/ 35 h 69"/>
                    <a:gd name="T8" fmla="*/ 2 w 23"/>
                    <a:gd name="T9" fmla="*/ 60 h 69"/>
                    <a:gd name="T10" fmla="*/ 2 w 23"/>
                    <a:gd name="T11" fmla="*/ 67 h 69"/>
                    <a:gd name="T12" fmla="*/ 6 w 23"/>
                    <a:gd name="T13" fmla="*/ 69 h 69"/>
                    <a:gd name="T14" fmla="*/ 10 w 23"/>
                    <a:gd name="T15" fmla="*/ 67 h 69"/>
                    <a:gd name="T16" fmla="*/ 23 w 23"/>
                    <a:gd name="T17" fmla="*/ 35 h 69"/>
                    <a:gd name="T18" fmla="*/ 10 w 23"/>
                    <a:gd name="T1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69">
                      <a:moveTo>
                        <a:pt x="10" y="2"/>
                      </a:moveTo>
                      <a:cubicBezTo>
                        <a:pt x="7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9" y="17"/>
                        <a:pt x="12" y="26"/>
                        <a:pt x="12" y="35"/>
                      </a:cubicBezTo>
                      <a:cubicBezTo>
                        <a:pt x="12" y="44"/>
                        <a:pt x="9" y="53"/>
                        <a:pt x="2" y="60"/>
                      </a:cubicBezTo>
                      <a:cubicBezTo>
                        <a:pt x="0" y="62"/>
                        <a:pt x="0" y="65"/>
                        <a:pt x="2" y="67"/>
                      </a:cubicBezTo>
                      <a:cubicBezTo>
                        <a:pt x="3" y="68"/>
                        <a:pt x="4" y="69"/>
                        <a:pt x="6" y="69"/>
                      </a:cubicBezTo>
                      <a:cubicBezTo>
                        <a:pt x="7" y="69"/>
                        <a:pt x="9" y="68"/>
                        <a:pt x="10" y="67"/>
                      </a:cubicBezTo>
                      <a:cubicBezTo>
                        <a:pt x="19" y="58"/>
                        <a:pt x="23" y="47"/>
                        <a:pt x="23" y="35"/>
                      </a:cubicBezTo>
                      <a:cubicBezTo>
                        <a:pt x="23" y="23"/>
                        <a:pt x="19" y="11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en-US" sz="135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87"/>
                <p:cNvSpPr/>
                <p:nvPr/>
              </p:nvSpPr>
              <p:spPr bwMode="auto">
                <a:xfrm>
                  <a:off x="6376980" y="4239521"/>
                  <a:ext cx="102328" cy="341923"/>
                </a:xfrm>
                <a:custGeom>
                  <a:avLst/>
                  <a:gdLst>
                    <a:gd name="T0" fmla="*/ 10 w 31"/>
                    <a:gd name="T1" fmla="*/ 2 h 103"/>
                    <a:gd name="T2" fmla="*/ 3 w 31"/>
                    <a:gd name="T3" fmla="*/ 2 h 103"/>
                    <a:gd name="T4" fmla="*/ 3 w 31"/>
                    <a:gd name="T5" fmla="*/ 10 h 103"/>
                    <a:gd name="T6" fmla="*/ 20 w 31"/>
                    <a:gd name="T7" fmla="*/ 52 h 103"/>
                    <a:gd name="T8" fmla="*/ 3 w 31"/>
                    <a:gd name="T9" fmla="*/ 94 h 103"/>
                    <a:gd name="T10" fmla="*/ 3 w 31"/>
                    <a:gd name="T11" fmla="*/ 102 h 103"/>
                    <a:gd name="T12" fmla="*/ 6 w 31"/>
                    <a:gd name="T13" fmla="*/ 103 h 103"/>
                    <a:gd name="T14" fmla="*/ 10 w 31"/>
                    <a:gd name="T15" fmla="*/ 102 h 103"/>
                    <a:gd name="T16" fmla="*/ 31 w 31"/>
                    <a:gd name="T17" fmla="*/ 52 h 103"/>
                    <a:gd name="T18" fmla="*/ 10 w 31"/>
                    <a:gd name="T19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" h="103">
                      <a:moveTo>
                        <a:pt x="10" y="2"/>
                      </a:move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4"/>
                        <a:pt x="0" y="8"/>
                        <a:pt x="3" y="10"/>
                      </a:cubicBezTo>
                      <a:cubicBezTo>
                        <a:pt x="14" y="21"/>
                        <a:pt x="20" y="37"/>
                        <a:pt x="20" y="52"/>
                      </a:cubicBezTo>
                      <a:cubicBezTo>
                        <a:pt x="20" y="67"/>
                        <a:pt x="14" y="82"/>
                        <a:pt x="3" y="94"/>
                      </a:cubicBezTo>
                      <a:cubicBezTo>
                        <a:pt x="0" y="96"/>
                        <a:pt x="0" y="100"/>
                        <a:pt x="3" y="102"/>
                      </a:cubicBezTo>
                      <a:cubicBezTo>
                        <a:pt x="4" y="103"/>
                        <a:pt x="5" y="103"/>
                        <a:pt x="6" y="103"/>
                      </a:cubicBezTo>
                      <a:cubicBezTo>
                        <a:pt x="8" y="103"/>
                        <a:pt x="9" y="103"/>
                        <a:pt x="10" y="102"/>
                      </a:cubicBezTo>
                      <a:cubicBezTo>
                        <a:pt x="24" y="88"/>
                        <a:pt x="31" y="70"/>
                        <a:pt x="31" y="52"/>
                      </a:cubicBezTo>
                      <a:cubicBezTo>
                        <a:pt x="31" y="34"/>
                        <a:pt x="24" y="16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en-US" sz="135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88"/>
                <p:cNvSpPr/>
                <p:nvPr/>
              </p:nvSpPr>
              <p:spPr bwMode="auto">
                <a:xfrm>
                  <a:off x="6436879" y="4182118"/>
                  <a:ext cx="124789" cy="459224"/>
                </a:xfrm>
                <a:custGeom>
                  <a:avLst/>
                  <a:gdLst>
                    <a:gd name="T0" fmla="*/ 10 w 38"/>
                    <a:gd name="T1" fmla="*/ 2 h 138"/>
                    <a:gd name="T2" fmla="*/ 2 w 38"/>
                    <a:gd name="T3" fmla="*/ 2 h 138"/>
                    <a:gd name="T4" fmla="*/ 2 w 38"/>
                    <a:gd name="T5" fmla="*/ 9 h 138"/>
                    <a:gd name="T6" fmla="*/ 27 w 38"/>
                    <a:gd name="T7" fmla="*/ 69 h 138"/>
                    <a:gd name="T8" fmla="*/ 2 w 38"/>
                    <a:gd name="T9" fmla="*/ 128 h 138"/>
                    <a:gd name="T10" fmla="*/ 2 w 38"/>
                    <a:gd name="T11" fmla="*/ 136 h 138"/>
                    <a:gd name="T12" fmla="*/ 6 w 38"/>
                    <a:gd name="T13" fmla="*/ 138 h 138"/>
                    <a:gd name="T14" fmla="*/ 10 w 38"/>
                    <a:gd name="T15" fmla="*/ 136 h 138"/>
                    <a:gd name="T16" fmla="*/ 38 w 38"/>
                    <a:gd name="T17" fmla="*/ 69 h 138"/>
                    <a:gd name="T18" fmla="*/ 10 w 38"/>
                    <a:gd name="T19" fmla="*/ 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138">
                      <a:moveTo>
                        <a:pt x="10" y="2"/>
                      </a:moveTo>
                      <a:cubicBezTo>
                        <a:pt x="8" y="0"/>
                        <a:pt x="5" y="0"/>
                        <a:pt x="2" y="2"/>
                      </a:cubicBezTo>
                      <a:cubicBezTo>
                        <a:pt x="0" y="4"/>
                        <a:pt x="0" y="7"/>
                        <a:pt x="2" y="9"/>
                      </a:cubicBezTo>
                      <a:cubicBezTo>
                        <a:pt x="19" y="26"/>
                        <a:pt x="27" y="47"/>
                        <a:pt x="27" y="69"/>
                      </a:cubicBezTo>
                      <a:cubicBezTo>
                        <a:pt x="27" y="90"/>
                        <a:pt x="19" y="112"/>
                        <a:pt x="2" y="128"/>
                      </a:cubicBezTo>
                      <a:cubicBezTo>
                        <a:pt x="0" y="130"/>
                        <a:pt x="0" y="134"/>
                        <a:pt x="2" y="136"/>
                      </a:cubicBezTo>
                      <a:cubicBezTo>
                        <a:pt x="4" y="137"/>
                        <a:pt x="5" y="138"/>
                        <a:pt x="6" y="138"/>
                      </a:cubicBezTo>
                      <a:cubicBezTo>
                        <a:pt x="8" y="138"/>
                        <a:pt x="9" y="137"/>
                        <a:pt x="10" y="136"/>
                      </a:cubicBezTo>
                      <a:cubicBezTo>
                        <a:pt x="29" y="117"/>
                        <a:pt x="38" y="93"/>
                        <a:pt x="38" y="69"/>
                      </a:cubicBezTo>
                      <a:cubicBezTo>
                        <a:pt x="38" y="45"/>
                        <a:pt x="29" y="20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en-US" sz="135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9" name="Group 86"/>
            <p:cNvGrpSpPr/>
            <p:nvPr/>
          </p:nvGrpSpPr>
          <p:grpSpPr>
            <a:xfrm>
              <a:off x="3202693" y="3658528"/>
              <a:ext cx="685621" cy="685621"/>
              <a:chOff x="1717587" y="4399207"/>
              <a:chExt cx="914400" cy="914400"/>
            </a:xfrm>
          </p:grpSpPr>
          <p:sp>
            <p:nvSpPr>
              <p:cNvPr id="130" name="Teardrop 66"/>
              <p:cNvSpPr/>
              <p:nvPr/>
            </p:nvSpPr>
            <p:spPr>
              <a:xfrm rot="2714409">
                <a:off x="1717587" y="4399207"/>
                <a:ext cx="914400" cy="914400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Freeform 16"/>
              <p:cNvSpPr>
                <a:spLocks noChangeAspect="1" noEditPoints="1"/>
              </p:cNvSpPr>
              <p:nvPr/>
            </p:nvSpPr>
            <p:spPr bwMode="auto">
              <a:xfrm>
                <a:off x="2009712" y="4632711"/>
                <a:ext cx="335981" cy="389311"/>
              </a:xfrm>
              <a:custGeom>
                <a:avLst/>
                <a:gdLst>
                  <a:gd name="T0" fmla="*/ 233 w 320"/>
                  <a:gd name="T1" fmla="*/ 138 h 371"/>
                  <a:gd name="T2" fmla="*/ 261 w 320"/>
                  <a:gd name="T3" fmla="*/ 12 h 371"/>
                  <a:gd name="T4" fmla="*/ 168 w 320"/>
                  <a:gd name="T5" fmla="*/ 104 h 371"/>
                  <a:gd name="T6" fmla="*/ 80 w 320"/>
                  <a:gd name="T7" fmla="*/ 182 h 371"/>
                  <a:gd name="T8" fmla="*/ 80 w 320"/>
                  <a:gd name="T9" fmla="*/ 319 h 371"/>
                  <a:gd name="T10" fmla="*/ 253 w 320"/>
                  <a:gd name="T11" fmla="*/ 371 h 371"/>
                  <a:gd name="T12" fmla="*/ 320 w 320"/>
                  <a:gd name="T13" fmla="*/ 172 h 371"/>
                  <a:gd name="T14" fmla="*/ 233 w 320"/>
                  <a:gd name="T15" fmla="*/ 138 h 371"/>
                  <a:gd name="T16" fmla="*/ 60 w 320"/>
                  <a:gd name="T17" fmla="*/ 140 h 371"/>
                  <a:gd name="T18" fmla="*/ 0 w 320"/>
                  <a:gd name="T19" fmla="*/ 202 h 371"/>
                  <a:gd name="T20" fmla="*/ 0 w 320"/>
                  <a:gd name="T21" fmla="*/ 299 h 371"/>
                  <a:gd name="T22" fmla="*/ 60 w 320"/>
                  <a:gd name="T23" fmla="*/ 360 h 371"/>
                  <a:gd name="T24" fmla="*/ 40 w 320"/>
                  <a:gd name="T25" fmla="*/ 315 h 371"/>
                  <a:gd name="T26" fmla="*/ 40 w 320"/>
                  <a:gd name="T27" fmla="*/ 187 h 371"/>
                  <a:gd name="T28" fmla="*/ 60 w 320"/>
                  <a:gd name="T29" fmla="*/ 14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0" h="371">
                    <a:moveTo>
                      <a:pt x="233" y="138"/>
                    </a:moveTo>
                    <a:cubicBezTo>
                      <a:pt x="230" y="131"/>
                      <a:pt x="304" y="65"/>
                      <a:pt x="261" y="12"/>
                    </a:cubicBezTo>
                    <a:cubicBezTo>
                      <a:pt x="251" y="0"/>
                      <a:pt x="217" y="72"/>
                      <a:pt x="168" y="104"/>
                    </a:cubicBezTo>
                    <a:cubicBezTo>
                      <a:pt x="142" y="122"/>
                      <a:pt x="80" y="161"/>
                      <a:pt x="80" y="182"/>
                    </a:cubicBezTo>
                    <a:cubicBezTo>
                      <a:pt x="80" y="319"/>
                      <a:pt x="80" y="319"/>
                      <a:pt x="80" y="319"/>
                    </a:cubicBezTo>
                    <a:cubicBezTo>
                      <a:pt x="80" y="344"/>
                      <a:pt x="178" y="371"/>
                      <a:pt x="253" y="371"/>
                    </a:cubicBezTo>
                    <a:cubicBezTo>
                      <a:pt x="280" y="371"/>
                      <a:pt x="320" y="199"/>
                      <a:pt x="320" y="172"/>
                    </a:cubicBezTo>
                    <a:cubicBezTo>
                      <a:pt x="320" y="145"/>
                      <a:pt x="235" y="145"/>
                      <a:pt x="233" y="138"/>
                    </a:cubicBezTo>
                    <a:close/>
                    <a:moveTo>
                      <a:pt x="60" y="140"/>
                    </a:moveTo>
                    <a:cubicBezTo>
                      <a:pt x="47" y="140"/>
                      <a:pt x="0" y="148"/>
                      <a:pt x="0" y="202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54"/>
                      <a:pt x="47" y="360"/>
                      <a:pt x="60" y="360"/>
                    </a:cubicBezTo>
                    <a:cubicBezTo>
                      <a:pt x="73" y="360"/>
                      <a:pt x="40" y="348"/>
                      <a:pt x="40" y="315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40" y="152"/>
                      <a:pt x="73" y="140"/>
                      <a:pt x="60" y="14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2" name="Group 84"/>
            <p:cNvGrpSpPr/>
            <p:nvPr/>
          </p:nvGrpSpPr>
          <p:grpSpPr>
            <a:xfrm>
              <a:off x="3202693" y="2530536"/>
              <a:ext cx="685621" cy="685621"/>
              <a:chOff x="1717587" y="2894826"/>
              <a:chExt cx="914400" cy="914400"/>
            </a:xfrm>
          </p:grpSpPr>
          <p:sp>
            <p:nvSpPr>
              <p:cNvPr id="133" name="Teardrop 46"/>
              <p:cNvSpPr/>
              <p:nvPr/>
            </p:nvSpPr>
            <p:spPr>
              <a:xfrm rot="2714409">
                <a:off x="1717587" y="2894826"/>
                <a:ext cx="914400" cy="914400"/>
              </a:xfrm>
              <a:prstGeom prst="teardrop">
                <a:avLst/>
              </a:prstGeom>
              <a:solidFill>
                <a:srgbClr val="576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6"/>
              <p:cNvSpPr>
                <a:spLocks noChangeAspect="1" noEditPoints="1"/>
              </p:cNvSpPr>
              <p:nvPr/>
            </p:nvSpPr>
            <p:spPr bwMode="auto">
              <a:xfrm>
                <a:off x="2033640" y="3176640"/>
                <a:ext cx="312053" cy="274118"/>
              </a:xfrm>
              <a:custGeom>
                <a:avLst/>
                <a:gdLst>
                  <a:gd name="T0" fmla="*/ 400 w 400"/>
                  <a:gd name="T1" fmla="*/ 352 h 352"/>
                  <a:gd name="T2" fmla="*/ 394 w 400"/>
                  <a:gd name="T3" fmla="*/ 268 h 352"/>
                  <a:gd name="T4" fmla="*/ 342 w 400"/>
                  <a:gd name="T5" fmla="*/ 236 h 352"/>
                  <a:gd name="T6" fmla="*/ 303 w 400"/>
                  <a:gd name="T7" fmla="*/ 191 h 352"/>
                  <a:gd name="T8" fmla="*/ 316 w 400"/>
                  <a:gd name="T9" fmla="*/ 157 h 352"/>
                  <a:gd name="T10" fmla="*/ 327 w 400"/>
                  <a:gd name="T11" fmla="*/ 134 h 352"/>
                  <a:gd name="T12" fmla="*/ 322 w 400"/>
                  <a:gd name="T13" fmla="*/ 122 h 352"/>
                  <a:gd name="T14" fmla="*/ 325 w 400"/>
                  <a:gd name="T15" fmla="*/ 98 h 352"/>
                  <a:gd name="T16" fmla="*/ 278 w 400"/>
                  <a:gd name="T17" fmla="*/ 51 h 352"/>
                  <a:gd name="T18" fmla="*/ 230 w 400"/>
                  <a:gd name="T19" fmla="*/ 98 h 352"/>
                  <a:gd name="T20" fmla="*/ 233 w 400"/>
                  <a:gd name="T21" fmla="*/ 122 h 352"/>
                  <a:gd name="T22" fmla="*/ 229 w 400"/>
                  <a:gd name="T23" fmla="*/ 134 h 352"/>
                  <a:gd name="T24" fmla="*/ 240 w 400"/>
                  <a:gd name="T25" fmla="*/ 157 h 352"/>
                  <a:gd name="T26" fmla="*/ 253 w 400"/>
                  <a:gd name="T27" fmla="*/ 191 h 352"/>
                  <a:gd name="T28" fmla="*/ 236 w 400"/>
                  <a:gd name="T29" fmla="*/ 224 h 352"/>
                  <a:gd name="T30" fmla="*/ 310 w 400"/>
                  <a:gd name="T31" fmla="*/ 292 h 352"/>
                  <a:gd name="T32" fmla="*/ 310 w 400"/>
                  <a:gd name="T33" fmla="*/ 352 h 352"/>
                  <a:gd name="T34" fmla="*/ 400 w 400"/>
                  <a:gd name="T35" fmla="*/ 352 h 352"/>
                  <a:gd name="T36" fmla="*/ 204 w 400"/>
                  <a:gd name="T37" fmla="*/ 247 h 352"/>
                  <a:gd name="T38" fmla="*/ 152 w 400"/>
                  <a:gd name="T39" fmla="*/ 187 h 352"/>
                  <a:gd name="T40" fmla="*/ 169 w 400"/>
                  <a:gd name="T41" fmla="*/ 142 h 352"/>
                  <a:gd name="T42" fmla="*/ 184 w 400"/>
                  <a:gd name="T43" fmla="*/ 111 h 352"/>
                  <a:gd name="T44" fmla="*/ 179 w 400"/>
                  <a:gd name="T45" fmla="*/ 95 h 352"/>
                  <a:gd name="T46" fmla="*/ 183 w 400"/>
                  <a:gd name="T47" fmla="*/ 63 h 352"/>
                  <a:gd name="T48" fmla="*/ 119 w 400"/>
                  <a:gd name="T49" fmla="*/ 0 h 352"/>
                  <a:gd name="T50" fmla="*/ 55 w 400"/>
                  <a:gd name="T51" fmla="*/ 63 h 352"/>
                  <a:gd name="T52" fmla="*/ 59 w 400"/>
                  <a:gd name="T53" fmla="*/ 95 h 352"/>
                  <a:gd name="T54" fmla="*/ 53 w 400"/>
                  <a:gd name="T55" fmla="*/ 111 h 352"/>
                  <a:gd name="T56" fmla="*/ 68 w 400"/>
                  <a:gd name="T57" fmla="*/ 142 h 352"/>
                  <a:gd name="T58" fmla="*/ 86 w 400"/>
                  <a:gd name="T59" fmla="*/ 187 h 352"/>
                  <a:gd name="T60" fmla="*/ 33 w 400"/>
                  <a:gd name="T61" fmla="*/ 247 h 352"/>
                  <a:gd name="T62" fmla="*/ 0 w 400"/>
                  <a:gd name="T63" fmla="*/ 279 h 352"/>
                  <a:gd name="T64" fmla="*/ 0 w 400"/>
                  <a:gd name="T65" fmla="*/ 352 h 352"/>
                  <a:gd name="T66" fmla="*/ 278 w 400"/>
                  <a:gd name="T67" fmla="*/ 352 h 352"/>
                  <a:gd name="T68" fmla="*/ 278 w 400"/>
                  <a:gd name="T69" fmla="*/ 297 h 352"/>
                  <a:gd name="T70" fmla="*/ 204 w 400"/>
                  <a:gd name="T71" fmla="*/ 24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0" h="352">
                    <a:moveTo>
                      <a:pt x="400" y="352"/>
                    </a:moveTo>
                    <a:cubicBezTo>
                      <a:pt x="400" y="352"/>
                      <a:pt x="399" y="276"/>
                      <a:pt x="394" y="268"/>
                    </a:cubicBezTo>
                    <a:cubicBezTo>
                      <a:pt x="387" y="257"/>
                      <a:pt x="371" y="249"/>
                      <a:pt x="342" y="236"/>
                    </a:cubicBezTo>
                    <a:cubicBezTo>
                      <a:pt x="312" y="224"/>
                      <a:pt x="303" y="213"/>
                      <a:pt x="303" y="191"/>
                    </a:cubicBezTo>
                    <a:cubicBezTo>
                      <a:pt x="303" y="177"/>
                      <a:pt x="312" y="182"/>
                      <a:pt x="316" y="157"/>
                    </a:cubicBezTo>
                    <a:cubicBezTo>
                      <a:pt x="317" y="147"/>
                      <a:pt x="325" y="157"/>
                      <a:pt x="327" y="134"/>
                    </a:cubicBezTo>
                    <a:cubicBezTo>
                      <a:pt x="327" y="124"/>
                      <a:pt x="322" y="122"/>
                      <a:pt x="322" y="122"/>
                    </a:cubicBezTo>
                    <a:cubicBezTo>
                      <a:pt x="322" y="122"/>
                      <a:pt x="325" y="108"/>
                      <a:pt x="325" y="98"/>
                    </a:cubicBezTo>
                    <a:cubicBezTo>
                      <a:pt x="327" y="85"/>
                      <a:pt x="319" y="51"/>
                      <a:pt x="278" y="51"/>
                    </a:cubicBezTo>
                    <a:cubicBezTo>
                      <a:pt x="236" y="51"/>
                      <a:pt x="229" y="85"/>
                      <a:pt x="230" y="98"/>
                    </a:cubicBezTo>
                    <a:cubicBezTo>
                      <a:pt x="231" y="108"/>
                      <a:pt x="233" y="122"/>
                      <a:pt x="233" y="122"/>
                    </a:cubicBezTo>
                    <a:cubicBezTo>
                      <a:pt x="233" y="122"/>
                      <a:pt x="229" y="124"/>
                      <a:pt x="229" y="134"/>
                    </a:cubicBezTo>
                    <a:cubicBezTo>
                      <a:pt x="230" y="157"/>
                      <a:pt x="238" y="147"/>
                      <a:pt x="240" y="157"/>
                    </a:cubicBezTo>
                    <a:cubicBezTo>
                      <a:pt x="244" y="182"/>
                      <a:pt x="253" y="177"/>
                      <a:pt x="253" y="191"/>
                    </a:cubicBezTo>
                    <a:cubicBezTo>
                      <a:pt x="253" y="206"/>
                      <a:pt x="248" y="216"/>
                      <a:pt x="236" y="224"/>
                    </a:cubicBezTo>
                    <a:cubicBezTo>
                      <a:pt x="301" y="257"/>
                      <a:pt x="310" y="263"/>
                      <a:pt x="310" y="292"/>
                    </a:cubicBezTo>
                    <a:cubicBezTo>
                      <a:pt x="310" y="352"/>
                      <a:pt x="310" y="352"/>
                      <a:pt x="310" y="352"/>
                    </a:cubicBezTo>
                    <a:lnTo>
                      <a:pt x="400" y="352"/>
                    </a:lnTo>
                    <a:close/>
                    <a:moveTo>
                      <a:pt x="204" y="247"/>
                    </a:moveTo>
                    <a:cubicBezTo>
                      <a:pt x="165" y="231"/>
                      <a:pt x="152" y="217"/>
                      <a:pt x="152" y="187"/>
                    </a:cubicBezTo>
                    <a:cubicBezTo>
                      <a:pt x="152" y="169"/>
                      <a:pt x="164" y="175"/>
                      <a:pt x="169" y="142"/>
                    </a:cubicBezTo>
                    <a:cubicBezTo>
                      <a:pt x="172" y="129"/>
                      <a:pt x="182" y="142"/>
                      <a:pt x="184" y="111"/>
                    </a:cubicBezTo>
                    <a:cubicBezTo>
                      <a:pt x="184" y="98"/>
                      <a:pt x="179" y="95"/>
                      <a:pt x="179" y="95"/>
                    </a:cubicBezTo>
                    <a:cubicBezTo>
                      <a:pt x="179" y="95"/>
                      <a:pt x="181" y="77"/>
                      <a:pt x="183" y="63"/>
                    </a:cubicBezTo>
                    <a:cubicBezTo>
                      <a:pt x="184" y="45"/>
                      <a:pt x="174" y="0"/>
                      <a:pt x="119" y="0"/>
                    </a:cubicBezTo>
                    <a:cubicBezTo>
                      <a:pt x="64" y="0"/>
                      <a:pt x="54" y="45"/>
                      <a:pt x="55" y="63"/>
                    </a:cubicBezTo>
                    <a:cubicBezTo>
                      <a:pt x="56" y="77"/>
                      <a:pt x="59" y="95"/>
                      <a:pt x="59" y="95"/>
                    </a:cubicBezTo>
                    <a:cubicBezTo>
                      <a:pt x="59" y="95"/>
                      <a:pt x="53" y="98"/>
                      <a:pt x="53" y="111"/>
                    </a:cubicBezTo>
                    <a:cubicBezTo>
                      <a:pt x="55" y="142"/>
                      <a:pt x="66" y="129"/>
                      <a:pt x="68" y="142"/>
                    </a:cubicBezTo>
                    <a:cubicBezTo>
                      <a:pt x="74" y="175"/>
                      <a:pt x="86" y="169"/>
                      <a:pt x="86" y="187"/>
                    </a:cubicBezTo>
                    <a:cubicBezTo>
                      <a:pt x="86" y="217"/>
                      <a:pt x="73" y="231"/>
                      <a:pt x="33" y="247"/>
                    </a:cubicBezTo>
                    <a:cubicBezTo>
                      <a:pt x="21" y="252"/>
                      <a:pt x="0" y="260"/>
                      <a:pt x="0" y="279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278" y="352"/>
                      <a:pt x="278" y="352"/>
                      <a:pt x="278" y="352"/>
                    </a:cubicBezTo>
                    <a:cubicBezTo>
                      <a:pt x="278" y="352"/>
                      <a:pt x="278" y="309"/>
                      <a:pt x="278" y="297"/>
                    </a:cubicBezTo>
                    <a:cubicBezTo>
                      <a:pt x="278" y="280"/>
                      <a:pt x="244" y="264"/>
                      <a:pt x="204" y="24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72562" y="1603720"/>
            <a:ext cx="5820100" cy="647736"/>
            <a:chOff x="4187500" y="1603720"/>
            <a:chExt cx="5820100" cy="647736"/>
          </a:xfrm>
        </p:grpSpPr>
        <p:sp>
          <p:nvSpPr>
            <p:cNvPr id="46" name="TextBox 35"/>
            <p:cNvSpPr txBox="1"/>
            <p:nvPr/>
          </p:nvSpPr>
          <p:spPr>
            <a:xfrm>
              <a:off x="4187500" y="1905207"/>
              <a:ext cx="58201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191795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06600" y="2666297"/>
            <a:ext cx="5820100" cy="647736"/>
            <a:chOff x="4187500" y="1603720"/>
            <a:chExt cx="5820100" cy="647736"/>
          </a:xfrm>
        </p:grpSpPr>
        <p:sp>
          <p:nvSpPr>
            <p:cNvPr id="49" name="TextBox 35"/>
            <p:cNvSpPr txBox="1"/>
            <p:nvPr/>
          </p:nvSpPr>
          <p:spPr>
            <a:xfrm>
              <a:off x="4187500" y="1905207"/>
              <a:ext cx="58201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191795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918272" y="3565782"/>
            <a:ext cx="5820100" cy="647736"/>
            <a:chOff x="4187500" y="1603720"/>
            <a:chExt cx="5820100" cy="647736"/>
          </a:xfrm>
        </p:grpSpPr>
        <p:sp>
          <p:nvSpPr>
            <p:cNvPr id="52" name="TextBox 35"/>
            <p:cNvSpPr txBox="1"/>
            <p:nvPr/>
          </p:nvSpPr>
          <p:spPr>
            <a:xfrm>
              <a:off x="4187500" y="1905207"/>
              <a:ext cx="58201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191795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06600" y="4500604"/>
            <a:ext cx="5820100" cy="647736"/>
            <a:chOff x="4187500" y="1603720"/>
            <a:chExt cx="5820100" cy="647736"/>
          </a:xfrm>
        </p:grpSpPr>
        <p:sp>
          <p:nvSpPr>
            <p:cNvPr id="55" name="TextBox 35"/>
            <p:cNvSpPr txBox="1"/>
            <p:nvPr/>
          </p:nvSpPr>
          <p:spPr>
            <a:xfrm>
              <a:off x="4187500" y="1905207"/>
              <a:ext cx="58201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191795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ppt展示模板-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3757" y="1488505"/>
            <a:ext cx="4589314" cy="27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4"/>
          <p:cNvSpPr/>
          <p:nvPr/>
        </p:nvSpPr>
        <p:spPr>
          <a:xfrm>
            <a:off x="2820364" y="2030522"/>
            <a:ext cx="717363" cy="720538"/>
          </a:xfrm>
          <a:prstGeom prst="ellipse">
            <a:avLst/>
          </a:prstGeom>
          <a:solidFill>
            <a:srgbClr val="748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CB68A"/>
              </a:solidFill>
              <a:cs typeface="+mn-ea"/>
              <a:sym typeface="+mn-lt"/>
            </a:endParaRPr>
          </a:p>
        </p:txBody>
      </p:sp>
      <p:grpSp>
        <p:nvGrpSpPr>
          <p:cNvPr id="14" name="Group 20"/>
          <p:cNvGrpSpPr/>
          <p:nvPr/>
        </p:nvGrpSpPr>
        <p:grpSpPr>
          <a:xfrm>
            <a:off x="2988496" y="2186439"/>
            <a:ext cx="401718" cy="404211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Oval 14"/>
          <p:cNvSpPr/>
          <p:nvPr/>
        </p:nvSpPr>
        <p:spPr>
          <a:xfrm>
            <a:off x="8740689" y="2040458"/>
            <a:ext cx="715776" cy="720538"/>
          </a:xfrm>
          <a:prstGeom prst="ellipse">
            <a:avLst/>
          </a:prstGeom>
          <a:solidFill>
            <a:srgbClr val="748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CB68A"/>
              </a:solidFill>
              <a:cs typeface="+mn-ea"/>
              <a:sym typeface="+mn-lt"/>
            </a:endParaRPr>
          </a:p>
        </p:txBody>
      </p:sp>
      <p:grpSp>
        <p:nvGrpSpPr>
          <p:cNvPr id="20" name="Group 54"/>
          <p:cNvGrpSpPr/>
          <p:nvPr/>
        </p:nvGrpSpPr>
        <p:grpSpPr>
          <a:xfrm>
            <a:off x="8952800" y="2241789"/>
            <a:ext cx="299416" cy="389241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21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2343" y="1812269"/>
            <a:ext cx="3272141" cy="1935152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283868" y="2861804"/>
            <a:ext cx="3056710" cy="901651"/>
            <a:chOff x="3496584" y="1603720"/>
            <a:chExt cx="3056710" cy="901651"/>
          </a:xfrm>
        </p:grpSpPr>
        <p:sp>
          <p:nvSpPr>
            <p:cNvPr id="30" name="TextBox 35"/>
            <p:cNvSpPr txBox="1"/>
            <p:nvPr/>
          </p:nvSpPr>
          <p:spPr>
            <a:xfrm>
              <a:off x="3496584" y="1905207"/>
              <a:ext cx="255988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38300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33071" y="2861804"/>
            <a:ext cx="2559889" cy="871836"/>
            <a:chOff x="3496584" y="1603720"/>
            <a:chExt cx="2559889" cy="871836"/>
          </a:xfrm>
        </p:grpSpPr>
        <p:sp>
          <p:nvSpPr>
            <p:cNvPr id="33" name="TextBox 35"/>
            <p:cNvSpPr txBox="1"/>
            <p:nvPr/>
          </p:nvSpPr>
          <p:spPr>
            <a:xfrm>
              <a:off x="3496584" y="1905207"/>
              <a:ext cx="2559889" cy="57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516876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1275784" y="4451016"/>
            <a:ext cx="9735115" cy="10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/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3"/>
          <p:cNvSpPr>
            <a:spLocks noChangeArrowheads="1"/>
          </p:cNvSpPr>
          <p:nvPr/>
        </p:nvSpPr>
        <p:spPr bwMode="auto">
          <a:xfrm>
            <a:off x="6400955" y="4346769"/>
            <a:ext cx="1185862" cy="11842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5"/>
          <p:cNvSpPr>
            <a:spLocks noChangeArrowheads="1"/>
          </p:cNvSpPr>
          <p:nvPr/>
        </p:nvSpPr>
        <p:spPr bwMode="auto">
          <a:xfrm>
            <a:off x="6899430" y="2522732"/>
            <a:ext cx="1185862" cy="1185862"/>
          </a:xfrm>
          <a:prstGeom prst="ellipse">
            <a:avLst/>
          </a:prstGeom>
          <a:solidFill>
            <a:srgbClr val="748B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椭圆 6"/>
          <p:cNvSpPr>
            <a:spLocks noChangeArrowheads="1"/>
          </p:cNvSpPr>
          <p:nvPr/>
        </p:nvSpPr>
        <p:spPr bwMode="auto">
          <a:xfrm>
            <a:off x="4497542" y="4337244"/>
            <a:ext cx="1184275" cy="11858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椭圆 7"/>
          <p:cNvSpPr>
            <a:spLocks noChangeArrowheads="1"/>
          </p:cNvSpPr>
          <p:nvPr/>
        </p:nvSpPr>
        <p:spPr bwMode="auto">
          <a:xfrm>
            <a:off x="3916517" y="2522732"/>
            <a:ext cx="1185863" cy="11858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椭圆 8"/>
          <p:cNvSpPr>
            <a:spLocks noChangeArrowheads="1"/>
          </p:cNvSpPr>
          <p:nvPr/>
        </p:nvSpPr>
        <p:spPr bwMode="auto">
          <a:xfrm>
            <a:off x="5465917" y="1408307"/>
            <a:ext cx="1185863" cy="1185862"/>
          </a:xfrm>
          <a:prstGeom prst="ellipse">
            <a:avLst/>
          </a:prstGeom>
          <a:solidFill>
            <a:srgbClr val="57668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Freeform 11"/>
          <p:cNvSpPr/>
          <p:nvPr/>
        </p:nvSpPr>
        <p:spPr bwMode="auto">
          <a:xfrm rot="2160000">
            <a:off x="6624792" y="2392557"/>
            <a:ext cx="314325" cy="398462"/>
          </a:xfrm>
          <a:custGeom>
            <a:avLst/>
            <a:gdLst>
              <a:gd name="T0" fmla="*/ 0 w 253496"/>
              <a:gd name="T1" fmla="*/ 79692 h 320765"/>
              <a:gd name="T2" fmla="*/ 157163 w 253496"/>
              <a:gd name="T3" fmla="*/ 79692 h 320765"/>
              <a:gd name="T4" fmla="*/ 157163 w 253496"/>
              <a:gd name="T5" fmla="*/ 0 h 320765"/>
              <a:gd name="T6" fmla="*/ 314325 w 253496"/>
              <a:gd name="T7" fmla="*/ 199232 h 320765"/>
              <a:gd name="T8" fmla="*/ 157163 w 253496"/>
              <a:gd name="T9" fmla="*/ 398462 h 320765"/>
              <a:gd name="T10" fmla="*/ 157163 w 253496"/>
              <a:gd name="T11" fmla="*/ 318770 h 320765"/>
              <a:gd name="T12" fmla="*/ 0 w 253496"/>
              <a:gd name="T13" fmla="*/ 318770 h 320765"/>
              <a:gd name="T14" fmla="*/ 0 w 253496"/>
              <a:gd name="T15" fmla="*/ 79692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85515" rIns="101371" bIns="8551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Freeform 13"/>
          <p:cNvSpPr/>
          <p:nvPr/>
        </p:nvSpPr>
        <p:spPr bwMode="auto">
          <a:xfrm rot="17280000">
            <a:off x="7111361" y="3852263"/>
            <a:ext cx="314325" cy="398463"/>
          </a:xfrm>
          <a:custGeom>
            <a:avLst/>
            <a:gdLst>
              <a:gd name="T0" fmla="*/ 314325 w 253496"/>
              <a:gd name="T1" fmla="*/ 318770 h 320765"/>
              <a:gd name="T2" fmla="*/ 157163 w 253496"/>
              <a:gd name="T3" fmla="*/ 318770 h 320765"/>
              <a:gd name="T4" fmla="*/ 157163 w 253496"/>
              <a:gd name="T5" fmla="*/ 398463 h 320765"/>
              <a:gd name="T6" fmla="*/ 0 w 253496"/>
              <a:gd name="T7" fmla="*/ 199231 h 320765"/>
              <a:gd name="T8" fmla="*/ 157163 w 253496"/>
              <a:gd name="T9" fmla="*/ 0 h 320765"/>
              <a:gd name="T10" fmla="*/ 157163 w 253496"/>
              <a:gd name="T11" fmla="*/ 79693 h 320765"/>
              <a:gd name="T12" fmla="*/ 314325 w 253496"/>
              <a:gd name="T13" fmla="*/ 79693 h 320765"/>
              <a:gd name="T14" fmla="*/ 314325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1" tIns="85515" rIns="1" bIns="8551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864380" y="4759519"/>
            <a:ext cx="315912" cy="398463"/>
          </a:xfrm>
          <a:custGeom>
            <a:avLst/>
            <a:gdLst>
              <a:gd name="T0" fmla="*/ 315912 w 253496"/>
              <a:gd name="T1" fmla="*/ 318770 h 320765"/>
              <a:gd name="T2" fmla="*/ 157956 w 253496"/>
              <a:gd name="T3" fmla="*/ 318770 h 320765"/>
              <a:gd name="T4" fmla="*/ 157956 w 253496"/>
              <a:gd name="T5" fmla="*/ 398463 h 320765"/>
              <a:gd name="T6" fmla="*/ 0 w 253496"/>
              <a:gd name="T7" fmla="*/ 199231 h 320765"/>
              <a:gd name="T8" fmla="*/ 157956 w 253496"/>
              <a:gd name="T9" fmla="*/ 0 h 320765"/>
              <a:gd name="T10" fmla="*/ 157956 w 253496"/>
              <a:gd name="T11" fmla="*/ 79693 h 320765"/>
              <a:gd name="T12" fmla="*/ 315912 w 253496"/>
              <a:gd name="T13" fmla="*/ 79693 h 320765"/>
              <a:gd name="T14" fmla="*/ 315912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2" tIns="85516" rIns="1" bIns="8551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Freeform 17"/>
          <p:cNvSpPr/>
          <p:nvPr/>
        </p:nvSpPr>
        <p:spPr bwMode="auto">
          <a:xfrm rot="4320000">
            <a:off x="4611048" y="3861789"/>
            <a:ext cx="314325" cy="398462"/>
          </a:xfrm>
          <a:custGeom>
            <a:avLst/>
            <a:gdLst>
              <a:gd name="T0" fmla="*/ 314325 w 253496"/>
              <a:gd name="T1" fmla="*/ 318770 h 320765"/>
              <a:gd name="T2" fmla="*/ 157163 w 253496"/>
              <a:gd name="T3" fmla="*/ 318770 h 320765"/>
              <a:gd name="T4" fmla="*/ 157163 w 253496"/>
              <a:gd name="T5" fmla="*/ 398462 h 320765"/>
              <a:gd name="T6" fmla="*/ 0 w 253496"/>
              <a:gd name="T7" fmla="*/ 199230 h 320765"/>
              <a:gd name="T8" fmla="*/ 157163 w 253496"/>
              <a:gd name="T9" fmla="*/ 0 h 320765"/>
              <a:gd name="T10" fmla="*/ 157163 w 253496"/>
              <a:gd name="T11" fmla="*/ 79692 h 320765"/>
              <a:gd name="T12" fmla="*/ 314325 w 253496"/>
              <a:gd name="T13" fmla="*/ 79692 h 320765"/>
              <a:gd name="T14" fmla="*/ 314325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372" tIns="85515" rIns="0" bIns="8551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Freeform 19"/>
          <p:cNvSpPr/>
          <p:nvPr/>
        </p:nvSpPr>
        <p:spPr bwMode="auto">
          <a:xfrm rot="19440000">
            <a:off x="5065867" y="2389382"/>
            <a:ext cx="315913" cy="398462"/>
          </a:xfrm>
          <a:custGeom>
            <a:avLst/>
            <a:gdLst>
              <a:gd name="T0" fmla="*/ 0 w 253496"/>
              <a:gd name="T1" fmla="*/ 79692 h 320765"/>
              <a:gd name="T2" fmla="*/ 157957 w 253496"/>
              <a:gd name="T3" fmla="*/ 79692 h 320765"/>
              <a:gd name="T4" fmla="*/ 157957 w 253496"/>
              <a:gd name="T5" fmla="*/ 0 h 320765"/>
              <a:gd name="T6" fmla="*/ 315913 w 253496"/>
              <a:gd name="T7" fmla="*/ 199232 h 320765"/>
              <a:gd name="T8" fmla="*/ 157957 w 253496"/>
              <a:gd name="T9" fmla="*/ 398462 h 320765"/>
              <a:gd name="T10" fmla="*/ 157957 w 253496"/>
              <a:gd name="T11" fmla="*/ 318770 h 320765"/>
              <a:gd name="T12" fmla="*/ 0 w 253496"/>
              <a:gd name="T13" fmla="*/ 318770 h 320765"/>
              <a:gd name="T14" fmla="*/ 0 w 253496"/>
              <a:gd name="T15" fmla="*/ 79692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-1" tIns="85514" rIns="101372" bIns="8551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文本框 14"/>
          <p:cNvSpPr txBox="1">
            <a:spLocks noChangeArrowheads="1"/>
          </p:cNvSpPr>
          <p:nvPr/>
        </p:nvSpPr>
        <p:spPr bwMode="auto">
          <a:xfrm>
            <a:off x="5537355" y="1843282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KEYS</a:t>
            </a:r>
          </a:p>
        </p:txBody>
      </p:sp>
      <p:sp>
        <p:nvSpPr>
          <p:cNvPr id="20" name="文本框 15"/>
          <p:cNvSpPr txBox="1">
            <a:spLocks noChangeArrowheads="1"/>
          </p:cNvSpPr>
          <p:nvPr/>
        </p:nvSpPr>
        <p:spPr bwMode="auto">
          <a:xfrm>
            <a:off x="6969280" y="2930719"/>
            <a:ext cx="104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KEYS</a:t>
            </a:r>
          </a:p>
        </p:txBody>
      </p:sp>
      <p:sp>
        <p:nvSpPr>
          <p:cNvPr id="21" name="文本框 16"/>
          <p:cNvSpPr txBox="1">
            <a:spLocks noChangeArrowheads="1"/>
          </p:cNvSpPr>
          <p:nvPr/>
        </p:nvSpPr>
        <p:spPr bwMode="auto">
          <a:xfrm>
            <a:off x="6504142" y="4773807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KEYS</a:t>
            </a:r>
          </a:p>
        </p:txBody>
      </p:sp>
      <p:sp>
        <p:nvSpPr>
          <p:cNvPr id="22" name="文本框 17"/>
          <p:cNvSpPr txBox="1">
            <a:spLocks noChangeArrowheads="1"/>
          </p:cNvSpPr>
          <p:nvPr/>
        </p:nvSpPr>
        <p:spPr bwMode="auto">
          <a:xfrm>
            <a:off x="4573742" y="4773807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KEYS</a:t>
            </a:r>
          </a:p>
        </p:txBody>
      </p: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3964142" y="2957707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KEYS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3232" y="2862641"/>
            <a:ext cx="1915346" cy="148004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6781954" y="1508443"/>
            <a:ext cx="3390746" cy="901651"/>
            <a:chOff x="4187500" y="1603720"/>
            <a:chExt cx="3390746" cy="901651"/>
          </a:xfrm>
        </p:grpSpPr>
        <p:sp>
          <p:nvSpPr>
            <p:cNvPr id="40" name="TextBox 35"/>
            <p:cNvSpPr txBox="1"/>
            <p:nvPr/>
          </p:nvSpPr>
          <p:spPr>
            <a:xfrm>
              <a:off x="4187500" y="1905207"/>
              <a:ext cx="33907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91795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186969" y="2691824"/>
            <a:ext cx="3390746" cy="901651"/>
            <a:chOff x="4187500" y="1603720"/>
            <a:chExt cx="3390746" cy="901651"/>
          </a:xfrm>
        </p:grpSpPr>
        <p:sp>
          <p:nvSpPr>
            <p:cNvPr id="43" name="TextBox 35"/>
            <p:cNvSpPr txBox="1"/>
            <p:nvPr/>
          </p:nvSpPr>
          <p:spPr>
            <a:xfrm>
              <a:off x="4187500" y="1905207"/>
              <a:ext cx="33907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191795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28275" y="4479349"/>
            <a:ext cx="3390746" cy="901651"/>
            <a:chOff x="4187500" y="1603720"/>
            <a:chExt cx="3390746" cy="901651"/>
          </a:xfrm>
        </p:grpSpPr>
        <p:sp>
          <p:nvSpPr>
            <p:cNvPr id="47" name="TextBox 35"/>
            <p:cNvSpPr txBox="1"/>
            <p:nvPr/>
          </p:nvSpPr>
          <p:spPr>
            <a:xfrm>
              <a:off x="4187500" y="1905207"/>
              <a:ext cx="33907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191795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4840" y="2795005"/>
            <a:ext cx="3390746" cy="901651"/>
            <a:chOff x="4187500" y="1603720"/>
            <a:chExt cx="3390746" cy="901651"/>
          </a:xfrm>
        </p:grpSpPr>
        <p:sp>
          <p:nvSpPr>
            <p:cNvPr id="50" name="TextBox 35"/>
            <p:cNvSpPr txBox="1"/>
            <p:nvPr/>
          </p:nvSpPr>
          <p:spPr>
            <a:xfrm>
              <a:off x="4187500" y="1905207"/>
              <a:ext cx="33907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238237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22916" y="4528273"/>
            <a:ext cx="3390746" cy="901651"/>
            <a:chOff x="4187500" y="1603720"/>
            <a:chExt cx="3390746" cy="901651"/>
          </a:xfrm>
        </p:grpSpPr>
        <p:sp>
          <p:nvSpPr>
            <p:cNvPr id="53" name="TextBox 35"/>
            <p:cNvSpPr txBox="1"/>
            <p:nvPr/>
          </p:nvSpPr>
          <p:spPr>
            <a:xfrm>
              <a:off x="4187500" y="1905207"/>
              <a:ext cx="33907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100" kern="0" dirty="0"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100" kern="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238237" y="1603720"/>
              <a:ext cx="231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/>
          <p:cNvGraphicFramePr/>
          <p:nvPr/>
        </p:nvGraphicFramePr>
        <p:xfrm>
          <a:off x="1748972" y="1647297"/>
          <a:ext cx="8694057" cy="356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4083" y="265125"/>
            <a:ext cx="887505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30214" y="1314730"/>
            <a:ext cx="35022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8800" dirty="0" smtClean="0">
                <a:solidFill>
                  <a:srgbClr val="748BC0"/>
                </a:solidFill>
                <a:cs typeface="+mn-ea"/>
                <a:sym typeface="+mn-lt"/>
              </a:rPr>
              <a:t>2021</a:t>
            </a:r>
            <a:endParaRPr kumimoji="1" lang="zh-CN" altLang="en-US" sz="8800" dirty="0">
              <a:solidFill>
                <a:srgbClr val="748BC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8499" y="2514600"/>
            <a:ext cx="3887071" cy="4343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1"/>
            <a:ext cx="3121099" cy="3518907"/>
          </a:xfrm>
          <a:prstGeom prst="rect">
            <a:avLst/>
          </a:prstGeom>
        </p:spPr>
      </p:pic>
      <p:sp>
        <p:nvSpPr>
          <p:cNvPr id="21" name="Freeform 6"/>
          <p:cNvSpPr/>
          <p:nvPr/>
        </p:nvSpPr>
        <p:spPr bwMode="auto">
          <a:xfrm>
            <a:off x="7847130" y="1838897"/>
            <a:ext cx="1582420" cy="548640"/>
          </a:xfrm>
          <a:custGeom>
            <a:avLst/>
            <a:gdLst>
              <a:gd name="T0" fmla="*/ 2463 w 3327"/>
              <a:gd name="T1" fmla="*/ 568 h 1153"/>
              <a:gd name="T2" fmla="*/ 2387 w 3327"/>
              <a:gd name="T3" fmla="*/ 891 h 1153"/>
              <a:gd name="T4" fmla="*/ 2710 w 3327"/>
              <a:gd name="T5" fmla="*/ 1112 h 1153"/>
              <a:gd name="T6" fmla="*/ 3309 w 3327"/>
              <a:gd name="T7" fmla="*/ 619 h 1153"/>
              <a:gd name="T8" fmla="*/ 2598 w 3327"/>
              <a:gd name="T9" fmla="*/ 141 h 1153"/>
              <a:gd name="T10" fmla="*/ 1371 w 3327"/>
              <a:gd name="T11" fmla="*/ 595 h 1153"/>
              <a:gd name="T12" fmla="*/ 643 w 3327"/>
              <a:gd name="T13" fmla="*/ 770 h 1153"/>
              <a:gd name="T14" fmla="*/ 274 w 3327"/>
              <a:gd name="T15" fmla="*/ 705 h 1153"/>
              <a:gd name="T16" fmla="*/ 286 w 3327"/>
              <a:gd name="T17" fmla="*/ 345 h 1153"/>
              <a:gd name="T18" fmla="*/ 256 w 3327"/>
              <a:gd name="T19" fmla="*/ 236 h 1153"/>
              <a:gd name="T20" fmla="*/ 31 w 3327"/>
              <a:gd name="T21" fmla="*/ 564 h 1153"/>
              <a:gd name="T22" fmla="*/ 396 w 3327"/>
              <a:gd name="T23" fmla="*/ 876 h 1153"/>
              <a:gd name="T24" fmla="*/ 1673 w 3327"/>
              <a:gd name="T25" fmla="*/ 602 h 1153"/>
              <a:gd name="T26" fmla="*/ 3114 w 3327"/>
              <a:gd name="T27" fmla="*/ 403 h 1153"/>
              <a:gd name="T28" fmla="*/ 2955 w 3327"/>
              <a:gd name="T29" fmla="*/ 1010 h 1153"/>
              <a:gd name="T30" fmla="*/ 2548 w 3327"/>
              <a:gd name="T31" fmla="*/ 985 h 1153"/>
              <a:gd name="T32" fmla="*/ 2505 w 3327"/>
              <a:gd name="T33" fmla="*/ 611 h 1153"/>
              <a:gd name="T34" fmla="*/ 2463 w 3327"/>
              <a:gd name="T35" fmla="*/ 568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27" h="1153">
                <a:moveTo>
                  <a:pt x="2463" y="568"/>
                </a:moveTo>
                <a:cubicBezTo>
                  <a:pt x="2367" y="647"/>
                  <a:pt x="2341" y="777"/>
                  <a:pt x="2387" y="891"/>
                </a:cubicBezTo>
                <a:cubicBezTo>
                  <a:pt x="2440" y="1022"/>
                  <a:pt x="2576" y="1093"/>
                  <a:pt x="2710" y="1112"/>
                </a:cubicBezTo>
                <a:cubicBezTo>
                  <a:pt x="2997" y="1153"/>
                  <a:pt x="3327" y="931"/>
                  <a:pt x="3309" y="619"/>
                </a:cubicBezTo>
                <a:cubicBezTo>
                  <a:pt x="3288" y="275"/>
                  <a:pt x="2894" y="115"/>
                  <a:pt x="2598" y="141"/>
                </a:cubicBezTo>
                <a:cubicBezTo>
                  <a:pt x="2166" y="178"/>
                  <a:pt x="1768" y="441"/>
                  <a:pt x="1371" y="595"/>
                </a:cubicBezTo>
                <a:cubicBezTo>
                  <a:pt x="1139" y="686"/>
                  <a:pt x="894" y="759"/>
                  <a:pt x="643" y="770"/>
                </a:cubicBezTo>
                <a:cubicBezTo>
                  <a:pt x="520" y="775"/>
                  <a:pt x="383" y="772"/>
                  <a:pt x="274" y="705"/>
                </a:cubicBezTo>
                <a:cubicBezTo>
                  <a:pt x="137" y="621"/>
                  <a:pt x="70" y="383"/>
                  <a:pt x="286" y="345"/>
                </a:cubicBezTo>
                <a:cubicBezTo>
                  <a:pt x="358" y="333"/>
                  <a:pt x="327" y="225"/>
                  <a:pt x="256" y="236"/>
                </a:cubicBezTo>
                <a:cubicBezTo>
                  <a:pt x="101" y="259"/>
                  <a:pt x="0" y="411"/>
                  <a:pt x="31" y="564"/>
                </a:cubicBezTo>
                <a:cubicBezTo>
                  <a:pt x="66" y="738"/>
                  <a:pt x="233" y="843"/>
                  <a:pt x="396" y="876"/>
                </a:cubicBezTo>
                <a:cubicBezTo>
                  <a:pt x="833" y="963"/>
                  <a:pt x="1284" y="777"/>
                  <a:pt x="1673" y="602"/>
                </a:cubicBezTo>
                <a:cubicBezTo>
                  <a:pt x="2067" y="425"/>
                  <a:pt x="2729" y="0"/>
                  <a:pt x="3114" y="403"/>
                </a:cubicBezTo>
                <a:cubicBezTo>
                  <a:pt x="3313" y="612"/>
                  <a:pt x="3196" y="898"/>
                  <a:pt x="2955" y="1010"/>
                </a:cubicBezTo>
                <a:cubicBezTo>
                  <a:pt x="2828" y="1069"/>
                  <a:pt x="2665" y="1066"/>
                  <a:pt x="2548" y="985"/>
                </a:cubicBezTo>
                <a:cubicBezTo>
                  <a:pt x="2420" y="897"/>
                  <a:pt x="2389" y="722"/>
                  <a:pt x="2505" y="611"/>
                </a:cubicBezTo>
                <a:cubicBezTo>
                  <a:pt x="2534" y="584"/>
                  <a:pt x="2492" y="544"/>
                  <a:pt x="2463" y="568"/>
                </a:cubicBezTo>
                <a:close/>
              </a:path>
            </a:pathLst>
          </a:custGeo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748BC0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7"/>
          <p:cNvSpPr/>
          <p:nvPr/>
        </p:nvSpPr>
        <p:spPr bwMode="auto">
          <a:xfrm>
            <a:off x="2786580" y="1838897"/>
            <a:ext cx="1582420" cy="548640"/>
          </a:xfrm>
          <a:custGeom>
            <a:avLst/>
            <a:gdLst>
              <a:gd name="T0" fmla="*/ 865 w 3328"/>
              <a:gd name="T1" fmla="*/ 568 h 1153"/>
              <a:gd name="T2" fmla="*/ 940 w 3328"/>
              <a:gd name="T3" fmla="*/ 891 h 1153"/>
              <a:gd name="T4" fmla="*/ 618 w 3328"/>
              <a:gd name="T5" fmla="*/ 1112 h 1153"/>
              <a:gd name="T6" fmla="*/ 19 w 3328"/>
              <a:gd name="T7" fmla="*/ 619 h 1153"/>
              <a:gd name="T8" fmla="*/ 730 w 3328"/>
              <a:gd name="T9" fmla="*/ 141 h 1153"/>
              <a:gd name="T10" fmla="*/ 1956 w 3328"/>
              <a:gd name="T11" fmla="*/ 595 h 1153"/>
              <a:gd name="T12" fmla="*/ 2684 w 3328"/>
              <a:gd name="T13" fmla="*/ 770 h 1153"/>
              <a:gd name="T14" fmla="*/ 3054 w 3328"/>
              <a:gd name="T15" fmla="*/ 705 h 1153"/>
              <a:gd name="T16" fmla="*/ 3042 w 3328"/>
              <a:gd name="T17" fmla="*/ 345 h 1153"/>
              <a:gd name="T18" fmla="*/ 3072 w 3328"/>
              <a:gd name="T19" fmla="*/ 236 h 1153"/>
              <a:gd name="T20" fmla="*/ 3297 w 3328"/>
              <a:gd name="T21" fmla="*/ 564 h 1153"/>
              <a:gd name="T22" fmla="*/ 2931 w 3328"/>
              <a:gd name="T23" fmla="*/ 876 h 1153"/>
              <a:gd name="T24" fmla="*/ 1654 w 3328"/>
              <a:gd name="T25" fmla="*/ 602 h 1153"/>
              <a:gd name="T26" fmla="*/ 214 w 3328"/>
              <a:gd name="T27" fmla="*/ 403 h 1153"/>
              <a:gd name="T28" fmla="*/ 373 w 3328"/>
              <a:gd name="T29" fmla="*/ 1010 h 1153"/>
              <a:gd name="T30" fmla="*/ 779 w 3328"/>
              <a:gd name="T31" fmla="*/ 985 h 1153"/>
              <a:gd name="T32" fmla="*/ 822 w 3328"/>
              <a:gd name="T33" fmla="*/ 611 h 1153"/>
              <a:gd name="T34" fmla="*/ 865 w 3328"/>
              <a:gd name="T35" fmla="*/ 568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28" h="1153">
                <a:moveTo>
                  <a:pt x="865" y="568"/>
                </a:moveTo>
                <a:cubicBezTo>
                  <a:pt x="960" y="647"/>
                  <a:pt x="986" y="777"/>
                  <a:pt x="940" y="891"/>
                </a:cubicBezTo>
                <a:cubicBezTo>
                  <a:pt x="888" y="1022"/>
                  <a:pt x="751" y="1093"/>
                  <a:pt x="618" y="1112"/>
                </a:cubicBezTo>
                <a:cubicBezTo>
                  <a:pt x="330" y="1153"/>
                  <a:pt x="0" y="931"/>
                  <a:pt x="19" y="619"/>
                </a:cubicBezTo>
                <a:cubicBezTo>
                  <a:pt x="40" y="275"/>
                  <a:pt x="433" y="115"/>
                  <a:pt x="730" y="141"/>
                </a:cubicBezTo>
                <a:cubicBezTo>
                  <a:pt x="1162" y="178"/>
                  <a:pt x="1560" y="441"/>
                  <a:pt x="1956" y="595"/>
                </a:cubicBezTo>
                <a:cubicBezTo>
                  <a:pt x="2189" y="686"/>
                  <a:pt x="2433" y="759"/>
                  <a:pt x="2684" y="770"/>
                </a:cubicBezTo>
                <a:cubicBezTo>
                  <a:pt x="2808" y="775"/>
                  <a:pt x="2945" y="772"/>
                  <a:pt x="3054" y="705"/>
                </a:cubicBezTo>
                <a:cubicBezTo>
                  <a:pt x="3191" y="621"/>
                  <a:pt x="3257" y="383"/>
                  <a:pt x="3042" y="345"/>
                </a:cubicBezTo>
                <a:cubicBezTo>
                  <a:pt x="2969" y="333"/>
                  <a:pt x="3001" y="225"/>
                  <a:pt x="3072" y="236"/>
                </a:cubicBezTo>
                <a:cubicBezTo>
                  <a:pt x="3226" y="259"/>
                  <a:pt x="3328" y="411"/>
                  <a:pt x="3297" y="564"/>
                </a:cubicBezTo>
                <a:cubicBezTo>
                  <a:pt x="3261" y="738"/>
                  <a:pt x="3095" y="843"/>
                  <a:pt x="2931" y="876"/>
                </a:cubicBezTo>
                <a:cubicBezTo>
                  <a:pt x="2495" y="963"/>
                  <a:pt x="2044" y="777"/>
                  <a:pt x="1654" y="602"/>
                </a:cubicBezTo>
                <a:cubicBezTo>
                  <a:pt x="1261" y="425"/>
                  <a:pt x="598" y="0"/>
                  <a:pt x="214" y="403"/>
                </a:cubicBezTo>
                <a:cubicBezTo>
                  <a:pt x="14" y="612"/>
                  <a:pt x="132" y="898"/>
                  <a:pt x="373" y="1010"/>
                </a:cubicBezTo>
                <a:cubicBezTo>
                  <a:pt x="499" y="1069"/>
                  <a:pt x="662" y="1066"/>
                  <a:pt x="779" y="985"/>
                </a:cubicBezTo>
                <a:cubicBezTo>
                  <a:pt x="908" y="897"/>
                  <a:pt x="939" y="722"/>
                  <a:pt x="822" y="611"/>
                </a:cubicBezTo>
                <a:cubicBezTo>
                  <a:pt x="793" y="584"/>
                  <a:pt x="835" y="544"/>
                  <a:pt x="865" y="568"/>
                </a:cubicBezTo>
                <a:close/>
              </a:path>
            </a:pathLst>
          </a:custGeo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748BC0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1887835" y="2836165"/>
            <a:ext cx="8416330" cy="1272825"/>
            <a:chOff x="1887835" y="2749466"/>
            <a:chExt cx="8416330" cy="1272825"/>
          </a:xfrm>
        </p:grpSpPr>
        <p:sp>
          <p:nvSpPr>
            <p:cNvPr id="19" name="文本框 18"/>
            <p:cNvSpPr txBox="1"/>
            <p:nvPr/>
          </p:nvSpPr>
          <p:spPr>
            <a:xfrm>
              <a:off x="1887835" y="2749466"/>
              <a:ext cx="84163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5400" dirty="0">
                  <a:solidFill>
                    <a:srgbClr val="57668A"/>
                  </a:solidFill>
                  <a:cs typeface="+mn-ea"/>
                  <a:sym typeface="+mn-lt"/>
                </a:rPr>
                <a:t>感</a:t>
              </a:r>
              <a:r>
                <a:rPr kumimoji="1" lang="zh-CN" altLang="en-US" sz="5400" dirty="0" smtClean="0">
                  <a:solidFill>
                    <a:srgbClr val="57668A"/>
                  </a:solidFill>
                  <a:cs typeface="+mn-ea"/>
                  <a:sym typeface="+mn-lt"/>
                </a:rPr>
                <a:t>谢聆听！</a:t>
              </a:r>
              <a:r>
                <a:rPr kumimoji="1" lang="en-US" altLang="zh-CN" sz="5400" dirty="0" smtClean="0">
                  <a:solidFill>
                    <a:srgbClr val="57668A"/>
                  </a:solidFill>
                  <a:cs typeface="+mn-ea"/>
                  <a:sym typeface="+mn-lt"/>
                </a:rPr>
                <a:t>THANKS</a:t>
              </a:r>
              <a:endParaRPr kumimoji="1" lang="zh-CN" altLang="en-US" sz="5400" dirty="0">
                <a:solidFill>
                  <a:srgbClr val="57668A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430398" y="3652959"/>
              <a:ext cx="55018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Literature and art small fresh summary report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05265" y="509891"/>
            <a:ext cx="3952156" cy="1211573"/>
            <a:chOff x="5727638" y="5274342"/>
            <a:chExt cx="3952156" cy="1211573"/>
          </a:xfr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57668A"/>
              </a:gs>
            </a:gsLst>
            <a:lin ang="16200000" scaled="1"/>
            <a:tileRect/>
          </a:gradFill>
        </p:grpSpPr>
        <p:sp>
          <p:nvSpPr>
            <p:cNvPr id="23" name="Freeform 108"/>
            <p:cNvSpPr>
              <a:spLocks noEditPoints="1"/>
            </p:cNvSpPr>
            <p:nvPr/>
          </p:nvSpPr>
          <p:spPr bwMode="auto">
            <a:xfrm>
              <a:off x="7390705" y="5274342"/>
              <a:ext cx="619698" cy="456553"/>
            </a:xfrm>
            <a:custGeom>
              <a:avLst/>
              <a:gdLst>
                <a:gd name="T0" fmla="*/ 479 w 967"/>
                <a:gd name="T1" fmla="*/ 711 h 711"/>
                <a:gd name="T2" fmla="*/ 489 w 967"/>
                <a:gd name="T3" fmla="*/ 711 h 711"/>
                <a:gd name="T4" fmla="*/ 966 w 967"/>
                <a:gd name="T5" fmla="*/ 276 h 711"/>
                <a:gd name="T6" fmla="*/ 967 w 967"/>
                <a:gd name="T7" fmla="*/ 260 h 711"/>
                <a:gd name="T8" fmla="*/ 951 w 967"/>
                <a:gd name="T9" fmla="*/ 260 h 711"/>
                <a:gd name="T10" fmla="*/ 618 w 967"/>
                <a:gd name="T11" fmla="*/ 375 h 711"/>
                <a:gd name="T12" fmla="*/ 487 w 967"/>
                <a:gd name="T13" fmla="*/ 13 h 711"/>
                <a:gd name="T14" fmla="*/ 477 w 967"/>
                <a:gd name="T15" fmla="*/ 0 h 711"/>
                <a:gd name="T16" fmla="*/ 466 w 967"/>
                <a:gd name="T17" fmla="*/ 11 h 711"/>
                <a:gd name="T18" fmla="*/ 349 w 967"/>
                <a:gd name="T19" fmla="*/ 374 h 711"/>
                <a:gd name="T20" fmla="*/ 16 w 967"/>
                <a:gd name="T21" fmla="*/ 260 h 711"/>
                <a:gd name="T22" fmla="*/ 0 w 967"/>
                <a:gd name="T23" fmla="*/ 260 h 711"/>
                <a:gd name="T24" fmla="*/ 1 w 967"/>
                <a:gd name="T25" fmla="*/ 276 h 711"/>
                <a:gd name="T26" fmla="*/ 479 w 967"/>
                <a:gd name="T27" fmla="*/ 711 h 711"/>
                <a:gd name="T28" fmla="*/ 501 w 967"/>
                <a:gd name="T29" fmla="*/ 681 h 711"/>
                <a:gd name="T30" fmla="*/ 501 w 967"/>
                <a:gd name="T31" fmla="*/ 670 h 711"/>
                <a:gd name="T32" fmla="*/ 623 w 967"/>
                <a:gd name="T33" fmla="*/ 566 h 711"/>
                <a:gd name="T34" fmla="*/ 749 w 967"/>
                <a:gd name="T35" fmla="*/ 434 h 711"/>
                <a:gd name="T36" fmla="*/ 502 w 967"/>
                <a:gd name="T37" fmla="*/ 665 h 711"/>
                <a:gd name="T38" fmla="*/ 508 w 967"/>
                <a:gd name="T39" fmla="*/ 627 h 711"/>
                <a:gd name="T40" fmla="*/ 532 w 967"/>
                <a:gd name="T41" fmla="*/ 546 h 711"/>
                <a:gd name="T42" fmla="*/ 562 w 967"/>
                <a:gd name="T43" fmla="*/ 487 h 711"/>
                <a:gd name="T44" fmla="*/ 597 w 967"/>
                <a:gd name="T45" fmla="*/ 438 h 711"/>
                <a:gd name="T46" fmla="*/ 611 w 967"/>
                <a:gd name="T47" fmla="*/ 422 h 711"/>
                <a:gd name="T48" fmla="*/ 935 w 967"/>
                <a:gd name="T49" fmla="*/ 290 h 711"/>
                <a:gd name="T50" fmla="*/ 501 w 967"/>
                <a:gd name="T51" fmla="*/ 681 h 711"/>
                <a:gd name="T52" fmla="*/ 371 w 967"/>
                <a:gd name="T53" fmla="*/ 438 h 711"/>
                <a:gd name="T54" fmla="*/ 460 w 967"/>
                <a:gd name="T55" fmla="*/ 625 h 711"/>
                <a:gd name="T56" fmla="*/ 466 w 967"/>
                <a:gd name="T57" fmla="*/ 665 h 711"/>
                <a:gd name="T58" fmla="*/ 219 w 967"/>
                <a:gd name="T59" fmla="*/ 434 h 711"/>
                <a:gd name="T60" fmla="*/ 344 w 967"/>
                <a:gd name="T61" fmla="*/ 566 h 711"/>
                <a:gd name="T62" fmla="*/ 466 w 967"/>
                <a:gd name="T63" fmla="*/ 670 h 711"/>
                <a:gd name="T64" fmla="*/ 467 w 967"/>
                <a:gd name="T65" fmla="*/ 681 h 711"/>
                <a:gd name="T66" fmla="*/ 32 w 967"/>
                <a:gd name="T67" fmla="*/ 290 h 711"/>
                <a:gd name="T68" fmla="*/ 359 w 967"/>
                <a:gd name="T69" fmla="*/ 425 h 711"/>
                <a:gd name="T70" fmla="*/ 371 w 967"/>
                <a:gd name="T71" fmla="*/ 438 h 711"/>
                <a:gd name="T72" fmla="*/ 475 w 967"/>
                <a:gd name="T73" fmla="*/ 44 h 711"/>
                <a:gd name="T74" fmla="*/ 586 w 967"/>
                <a:gd name="T75" fmla="*/ 403 h 711"/>
                <a:gd name="T76" fmla="*/ 585 w 967"/>
                <a:gd name="T77" fmla="*/ 407 h 711"/>
                <a:gd name="T78" fmla="*/ 527 w 967"/>
                <a:gd name="T79" fmla="*/ 488 h 711"/>
                <a:gd name="T80" fmla="*/ 487 w 967"/>
                <a:gd name="T81" fmla="*/ 589 h 711"/>
                <a:gd name="T82" fmla="*/ 497 w 967"/>
                <a:gd name="T83" fmla="*/ 448 h 711"/>
                <a:gd name="T84" fmla="*/ 492 w 967"/>
                <a:gd name="T85" fmla="*/ 266 h 711"/>
                <a:gd name="T86" fmla="*/ 481 w 967"/>
                <a:gd name="T87" fmla="*/ 589 h 711"/>
                <a:gd name="T88" fmla="*/ 440 w 967"/>
                <a:gd name="T89" fmla="*/ 488 h 711"/>
                <a:gd name="T90" fmla="*/ 384 w 967"/>
                <a:gd name="T91" fmla="*/ 409 h 711"/>
                <a:gd name="T92" fmla="*/ 475 w 967"/>
                <a:gd name="T93" fmla="*/ 4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7" h="711">
                  <a:moveTo>
                    <a:pt x="479" y="711"/>
                  </a:moveTo>
                  <a:cubicBezTo>
                    <a:pt x="489" y="711"/>
                    <a:pt x="489" y="711"/>
                    <a:pt x="489" y="711"/>
                  </a:cubicBezTo>
                  <a:cubicBezTo>
                    <a:pt x="940" y="698"/>
                    <a:pt x="966" y="280"/>
                    <a:pt x="966" y="276"/>
                  </a:cubicBezTo>
                  <a:cubicBezTo>
                    <a:pt x="967" y="260"/>
                    <a:pt x="967" y="260"/>
                    <a:pt x="967" y="260"/>
                  </a:cubicBezTo>
                  <a:cubicBezTo>
                    <a:pt x="951" y="260"/>
                    <a:pt x="951" y="260"/>
                    <a:pt x="951" y="260"/>
                  </a:cubicBezTo>
                  <a:cubicBezTo>
                    <a:pt x="793" y="264"/>
                    <a:pt x="688" y="313"/>
                    <a:pt x="618" y="375"/>
                  </a:cubicBezTo>
                  <a:cubicBezTo>
                    <a:pt x="626" y="276"/>
                    <a:pt x="599" y="152"/>
                    <a:pt x="487" y="13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11"/>
                    <a:pt x="466" y="11"/>
                    <a:pt x="466" y="11"/>
                  </a:cubicBezTo>
                  <a:cubicBezTo>
                    <a:pt x="463" y="13"/>
                    <a:pt x="320" y="160"/>
                    <a:pt x="349" y="374"/>
                  </a:cubicBezTo>
                  <a:cubicBezTo>
                    <a:pt x="279" y="313"/>
                    <a:pt x="174" y="264"/>
                    <a:pt x="16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1" y="276"/>
                    <a:pt x="1" y="276"/>
                    <a:pt x="1" y="276"/>
                  </a:cubicBezTo>
                  <a:cubicBezTo>
                    <a:pt x="2" y="280"/>
                    <a:pt x="27" y="699"/>
                    <a:pt x="479" y="711"/>
                  </a:cubicBezTo>
                  <a:close/>
                  <a:moveTo>
                    <a:pt x="501" y="681"/>
                  </a:moveTo>
                  <a:cubicBezTo>
                    <a:pt x="501" y="678"/>
                    <a:pt x="501" y="674"/>
                    <a:pt x="501" y="670"/>
                  </a:cubicBezTo>
                  <a:cubicBezTo>
                    <a:pt x="545" y="638"/>
                    <a:pt x="584" y="602"/>
                    <a:pt x="623" y="566"/>
                  </a:cubicBezTo>
                  <a:cubicBezTo>
                    <a:pt x="666" y="523"/>
                    <a:pt x="710" y="481"/>
                    <a:pt x="749" y="434"/>
                  </a:cubicBezTo>
                  <a:cubicBezTo>
                    <a:pt x="661" y="506"/>
                    <a:pt x="582" y="585"/>
                    <a:pt x="502" y="665"/>
                  </a:cubicBezTo>
                  <a:cubicBezTo>
                    <a:pt x="503" y="654"/>
                    <a:pt x="505" y="641"/>
                    <a:pt x="508" y="627"/>
                  </a:cubicBezTo>
                  <a:cubicBezTo>
                    <a:pt x="513" y="603"/>
                    <a:pt x="521" y="575"/>
                    <a:pt x="532" y="546"/>
                  </a:cubicBezTo>
                  <a:cubicBezTo>
                    <a:pt x="543" y="529"/>
                    <a:pt x="553" y="509"/>
                    <a:pt x="562" y="487"/>
                  </a:cubicBezTo>
                  <a:cubicBezTo>
                    <a:pt x="572" y="470"/>
                    <a:pt x="583" y="454"/>
                    <a:pt x="597" y="438"/>
                  </a:cubicBezTo>
                  <a:cubicBezTo>
                    <a:pt x="601" y="433"/>
                    <a:pt x="606" y="427"/>
                    <a:pt x="611" y="422"/>
                  </a:cubicBezTo>
                  <a:cubicBezTo>
                    <a:pt x="687" y="340"/>
                    <a:pt x="796" y="296"/>
                    <a:pt x="935" y="290"/>
                  </a:cubicBezTo>
                  <a:cubicBezTo>
                    <a:pt x="927" y="364"/>
                    <a:pt x="870" y="664"/>
                    <a:pt x="501" y="681"/>
                  </a:cubicBezTo>
                  <a:close/>
                  <a:moveTo>
                    <a:pt x="371" y="438"/>
                  </a:moveTo>
                  <a:cubicBezTo>
                    <a:pt x="424" y="502"/>
                    <a:pt x="449" y="574"/>
                    <a:pt x="460" y="625"/>
                  </a:cubicBezTo>
                  <a:cubicBezTo>
                    <a:pt x="463" y="641"/>
                    <a:pt x="464" y="654"/>
                    <a:pt x="466" y="665"/>
                  </a:cubicBezTo>
                  <a:cubicBezTo>
                    <a:pt x="386" y="585"/>
                    <a:pt x="306" y="506"/>
                    <a:pt x="219" y="434"/>
                  </a:cubicBezTo>
                  <a:cubicBezTo>
                    <a:pt x="258" y="481"/>
                    <a:pt x="301" y="523"/>
                    <a:pt x="344" y="566"/>
                  </a:cubicBezTo>
                  <a:cubicBezTo>
                    <a:pt x="384" y="602"/>
                    <a:pt x="423" y="638"/>
                    <a:pt x="466" y="670"/>
                  </a:cubicBezTo>
                  <a:cubicBezTo>
                    <a:pt x="466" y="674"/>
                    <a:pt x="467" y="678"/>
                    <a:pt x="467" y="681"/>
                  </a:cubicBezTo>
                  <a:cubicBezTo>
                    <a:pt x="98" y="664"/>
                    <a:pt x="40" y="364"/>
                    <a:pt x="32" y="290"/>
                  </a:cubicBezTo>
                  <a:cubicBezTo>
                    <a:pt x="173" y="296"/>
                    <a:pt x="283" y="341"/>
                    <a:pt x="359" y="425"/>
                  </a:cubicBezTo>
                  <a:cubicBezTo>
                    <a:pt x="363" y="429"/>
                    <a:pt x="367" y="434"/>
                    <a:pt x="371" y="438"/>
                  </a:cubicBezTo>
                  <a:close/>
                  <a:moveTo>
                    <a:pt x="475" y="44"/>
                  </a:moveTo>
                  <a:cubicBezTo>
                    <a:pt x="568" y="165"/>
                    <a:pt x="605" y="286"/>
                    <a:pt x="586" y="403"/>
                  </a:cubicBezTo>
                  <a:cubicBezTo>
                    <a:pt x="586" y="405"/>
                    <a:pt x="585" y="406"/>
                    <a:pt x="585" y="407"/>
                  </a:cubicBezTo>
                  <a:cubicBezTo>
                    <a:pt x="560" y="434"/>
                    <a:pt x="542" y="461"/>
                    <a:pt x="527" y="488"/>
                  </a:cubicBezTo>
                  <a:cubicBezTo>
                    <a:pt x="508" y="523"/>
                    <a:pt x="495" y="557"/>
                    <a:pt x="487" y="589"/>
                  </a:cubicBezTo>
                  <a:cubicBezTo>
                    <a:pt x="493" y="543"/>
                    <a:pt x="495" y="496"/>
                    <a:pt x="497" y="448"/>
                  </a:cubicBezTo>
                  <a:cubicBezTo>
                    <a:pt x="497" y="388"/>
                    <a:pt x="498" y="327"/>
                    <a:pt x="492" y="266"/>
                  </a:cubicBezTo>
                  <a:cubicBezTo>
                    <a:pt x="482" y="374"/>
                    <a:pt x="481" y="481"/>
                    <a:pt x="481" y="589"/>
                  </a:cubicBezTo>
                  <a:cubicBezTo>
                    <a:pt x="473" y="558"/>
                    <a:pt x="459" y="523"/>
                    <a:pt x="440" y="488"/>
                  </a:cubicBezTo>
                  <a:cubicBezTo>
                    <a:pt x="426" y="462"/>
                    <a:pt x="408" y="435"/>
                    <a:pt x="384" y="409"/>
                  </a:cubicBezTo>
                  <a:cubicBezTo>
                    <a:pt x="340" y="222"/>
                    <a:pt x="440" y="85"/>
                    <a:pt x="47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9"/>
            <p:cNvSpPr>
              <a:spLocks noEditPoints="1"/>
            </p:cNvSpPr>
            <p:nvPr/>
          </p:nvSpPr>
          <p:spPr bwMode="auto">
            <a:xfrm>
              <a:off x="5727638" y="5532339"/>
              <a:ext cx="1813565" cy="583022"/>
            </a:xfrm>
            <a:custGeom>
              <a:avLst/>
              <a:gdLst>
                <a:gd name="T0" fmla="*/ 318 w 2828"/>
                <a:gd name="T1" fmla="*/ 464 h 910"/>
                <a:gd name="T2" fmla="*/ 1410 w 2828"/>
                <a:gd name="T3" fmla="*/ 504 h 910"/>
                <a:gd name="T4" fmla="*/ 2828 w 2828"/>
                <a:gd name="T5" fmla="*/ 389 h 910"/>
                <a:gd name="T6" fmla="*/ 2649 w 2828"/>
                <a:gd name="T7" fmla="*/ 508 h 910"/>
                <a:gd name="T8" fmla="*/ 2353 w 2828"/>
                <a:gd name="T9" fmla="*/ 252 h 910"/>
                <a:gd name="T10" fmla="*/ 2253 w 2828"/>
                <a:gd name="T11" fmla="*/ 289 h 910"/>
                <a:gd name="T12" fmla="*/ 2602 w 2828"/>
                <a:gd name="T13" fmla="*/ 534 h 910"/>
                <a:gd name="T14" fmla="*/ 2145 w 2828"/>
                <a:gd name="T15" fmla="*/ 642 h 910"/>
                <a:gd name="T16" fmla="*/ 2018 w 2828"/>
                <a:gd name="T17" fmla="*/ 401 h 910"/>
                <a:gd name="T18" fmla="*/ 1821 w 2828"/>
                <a:gd name="T19" fmla="*/ 239 h 910"/>
                <a:gd name="T20" fmla="*/ 1784 w 2828"/>
                <a:gd name="T21" fmla="*/ 579 h 910"/>
                <a:gd name="T22" fmla="*/ 1378 w 2828"/>
                <a:gd name="T23" fmla="*/ 431 h 910"/>
                <a:gd name="T24" fmla="*/ 1218 w 2828"/>
                <a:gd name="T25" fmla="*/ 17 h 910"/>
                <a:gd name="T26" fmla="*/ 1258 w 2828"/>
                <a:gd name="T27" fmla="*/ 391 h 910"/>
                <a:gd name="T28" fmla="*/ 734 w 2828"/>
                <a:gd name="T29" fmla="*/ 299 h 910"/>
                <a:gd name="T30" fmla="*/ 616 w 2828"/>
                <a:gd name="T31" fmla="*/ 63 h 910"/>
                <a:gd name="T32" fmla="*/ 377 w 2828"/>
                <a:gd name="T33" fmla="*/ 3 h 910"/>
                <a:gd name="T34" fmla="*/ 630 w 2828"/>
                <a:gd name="T35" fmla="*/ 306 h 910"/>
                <a:gd name="T36" fmla="*/ 249 w 2828"/>
                <a:gd name="T37" fmla="*/ 490 h 910"/>
                <a:gd name="T38" fmla="*/ 234 w 2828"/>
                <a:gd name="T39" fmla="*/ 491 h 910"/>
                <a:gd name="T40" fmla="*/ 0 w 2828"/>
                <a:gd name="T41" fmla="*/ 780 h 910"/>
                <a:gd name="T42" fmla="*/ 35 w 2828"/>
                <a:gd name="T43" fmla="*/ 910 h 910"/>
                <a:gd name="T44" fmla="*/ 256 w 2828"/>
                <a:gd name="T45" fmla="*/ 521 h 910"/>
                <a:gd name="T46" fmla="*/ 2282 w 2828"/>
                <a:gd name="T47" fmla="*/ 288 h 910"/>
                <a:gd name="T48" fmla="*/ 2618 w 2828"/>
                <a:gd name="T49" fmla="*/ 503 h 910"/>
                <a:gd name="T50" fmla="*/ 2507 w 2828"/>
                <a:gd name="T51" fmla="*/ 418 h 910"/>
                <a:gd name="T52" fmla="*/ 2498 w 2828"/>
                <a:gd name="T53" fmla="*/ 430 h 910"/>
                <a:gd name="T54" fmla="*/ 2377 w 2828"/>
                <a:gd name="T55" fmla="*/ 442 h 910"/>
                <a:gd name="T56" fmla="*/ 1824 w 2828"/>
                <a:gd name="T57" fmla="*/ 436 h 910"/>
                <a:gd name="T58" fmla="*/ 1990 w 2828"/>
                <a:gd name="T59" fmla="*/ 410 h 910"/>
                <a:gd name="T60" fmla="*/ 1940 w 2828"/>
                <a:gd name="T61" fmla="*/ 489 h 910"/>
                <a:gd name="T62" fmla="*/ 1926 w 2828"/>
                <a:gd name="T63" fmla="*/ 493 h 910"/>
                <a:gd name="T64" fmla="*/ 1962 w 2828"/>
                <a:gd name="T65" fmla="*/ 622 h 910"/>
                <a:gd name="T66" fmla="*/ 1363 w 2828"/>
                <a:gd name="T67" fmla="*/ 202 h 910"/>
                <a:gd name="T68" fmla="*/ 1342 w 2828"/>
                <a:gd name="T69" fmla="*/ 418 h 910"/>
                <a:gd name="T70" fmla="*/ 1259 w 2828"/>
                <a:gd name="T71" fmla="*/ 168 h 910"/>
                <a:gd name="T72" fmla="*/ 1336 w 2828"/>
                <a:gd name="T73" fmla="*/ 415 h 910"/>
                <a:gd name="T74" fmla="*/ 1217 w 2828"/>
                <a:gd name="T75" fmla="*/ 49 h 910"/>
                <a:gd name="T76" fmla="*/ 598 w 2828"/>
                <a:gd name="T77" fmla="*/ 85 h 910"/>
                <a:gd name="T78" fmla="*/ 610 w 2828"/>
                <a:gd name="T79" fmla="*/ 199 h 910"/>
                <a:gd name="T80" fmla="*/ 601 w 2828"/>
                <a:gd name="T81" fmla="*/ 210 h 910"/>
                <a:gd name="T82" fmla="*/ 470 w 2828"/>
                <a:gd name="T83" fmla="*/ 194 h 910"/>
                <a:gd name="T84" fmla="*/ 189 w 2828"/>
                <a:gd name="T85" fmla="*/ 769 h 910"/>
                <a:gd name="T86" fmla="*/ 56 w 2828"/>
                <a:gd name="T87" fmla="*/ 666 h 910"/>
                <a:gd name="T88" fmla="*/ 114 w 2828"/>
                <a:gd name="T89" fmla="*/ 776 h 910"/>
                <a:gd name="T90" fmla="*/ 231 w 2828"/>
                <a:gd name="T91" fmla="*/ 54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8" h="910">
                  <a:moveTo>
                    <a:pt x="256" y="521"/>
                  </a:moveTo>
                  <a:cubicBezTo>
                    <a:pt x="275" y="500"/>
                    <a:pt x="296" y="481"/>
                    <a:pt x="318" y="464"/>
                  </a:cubicBezTo>
                  <a:cubicBezTo>
                    <a:pt x="420" y="388"/>
                    <a:pt x="547" y="353"/>
                    <a:pt x="672" y="346"/>
                  </a:cubicBezTo>
                  <a:cubicBezTo>
                    <a:pt x="927" y="334"/>
                    <a:pt x="1173" y="416"/>
                    <a:pt x="1410" y="504"/>
                  </a:cubicBezTo>
                  <a:cubicBezTo>
                    <a:pt x="1646" y="592"/>
                    <a:pt x="1887" y="692"/>
                    <a:pt x="2145" y="687"/>
                  </a:cubicBezTo>
                  <a:cubicBezTo>
                    <a:pt x="2401" y="683"/>
                    <a:pt x="2652" y="573"/>
                    <a:pt x="2828" y="389"/>
                  </a:cubicBezTo>
                  <a:cubicBezTo>
                    <a:pt x="2823" y="385"/>
                    <a:pt x="2823" y="385"/>
                    <a:pt x="2823" y="385"/>
                  </a:cubicBezTo>
                  <a:cubicBezTo>
                    <a:pt x="2769" y="432"/>
                    <a:pt x="2711" y="473"/>
                    <a:pt x="2649" y="508"/>
                  </a:cubicBezTo>
                  <a:cubicBezTo>
                    <a:pt x="2644" y="484"/>
                    <a:pt x="2612" y="363"/>
                    <a:pt x="2508" y="295"/>
                  </a:cubicBezTo>
                  <a:cubicBezTo>
                    <a:pt x="2463" y="267"/>
                    <a:pt x="2411" y="252"/>
                    <a:pt x="2353" y="252"/>
                  </a:cubicBezTo>
                  <a:cubicBezTo>
                    <a:pt x="2325" y="252"/>
                    <a:pt x="2295" y="256"/>
                    <a:pt x="2263" y="263"/>
                  </a:cubicBezTo>
                  <a:cubicBezTo>
                    <a:pt x="2248" y="266"/>
                    <a:pt x="2251" y="282"/>
                    <a:pt x="2253" y="289"/>
                  </a:cubicBezTo>
                  <a:cubicBezTo>
                    <a:pt x="2270" y="380"/>
                    <a:pt x="2357" y="535"/>
                    <a:pt x="2569" y="535"/>
                  </a:cubicBezTo>
                  <a:cubicBezTo>
                    <a:pt x="2580" y="535"/>
                    <a:pt x="2591" y="534"/>
                    <a:pt x="2602" y="534"/>
                  </a:cubicBezTo>
                  <a:cubicBezTo>
                    <a:pt x="2570" y="550"/>
                    <a:pt x="2538" y="565"/>
                    <a:pt x="2504" y="577"/>
                  </a:cubicBezTo>
                  <a:cubicBezTo>
                    <a:pt x="2389" y="622"/>
                    <a:pt x="2266" y="645"/>
                    <a:pt x="2145" y="642"/>
                  </a:cubicBezTo>
                  <a:cubicBezTo>
                    <a:pt x="2099" y="640"/>
                    <a:pt x="2054" y="635"/>
                    <a:pt x="2009" y="629"/>
                  </a:cubicBezTo>
                  <a:cubicBezTo>
                    <a:pt x="2026" y="583"/>
                    <a:pt x="2050" y="492"/>
                    <a:pt x="2018" y="401"/>
                  </a:cubicBezTo>
                  <a:cubicBezTo>
                    <a:pt x="1992" y="325"/>
                    <a:pt x="1934" y="266"/>
                    <a:pt x="1845" y="225"/>
                  </a:cubicBezTo>
                  <a:cubicBezTo>
                    <a:pt x="1831" y="218"/>
                    <a:pt x="1824" y="232"/>
                    <a:pt x="1821" y="239"/>
                  </a:cubicBezTo>
                  <a:cubicBezTo>
                    <a:pt x="1780" y="317"/>
                    <a:pt x="1754" y="481"/>
                    <a:pt x="1897" y="609"/>
                  </a:cubicBezTo>
                  <a:cubicBezTo>
                    <a:pt x="1859" y="601"/>
                    <a:pt x="1821" y="591"/>
                    <a:pt x="1784" y="579"/>
                  </a:cubicBezTo>
                  <a:cubicBezTo>
                    <a:pt x="1666" y="543"/>
                    <a:pt x="1549" y="494"/>
                    <a:pt x="1430" y="449"/>
                  </a:cubicBezTo>
                  <a:cubicBezTo>
                    <a:pt x="1413" y="443"/>
                    <a:pt x="1396" y="437"/>
                    <a:pt x="1378" y="431"/>
                  </a:cubicBezTo>
                  <a:cubicBezTo>
                    <a:pt x="1395" y="389"/>
                    <a:pt x="1425" y="291"/>
                    <a:pt x="1391" y="193"/>
                  </a:cubicBezTo>
                  <a:cubicBezTo>
                    <a:pt x="1365" y="117"/>
                    <a:pt x="1306" y="58"/>
                    <a:pt x="1218" y="17"/>
                  </a:cubicBezTo>
                  <a:cubicBezTo>
                    <a:pt x="1205" y="10"/>
                    <a:pt x="1197" y="24"/>
                    <a:pt x="1194" y="31"/>
                  </a:cubicBezTo>
                  <a:cubicBezTo>
                    <a:pt x="1155" y="107"/>
                    <a:pt x="1128" y="264"/>
                    <a:pt x="1258" y="391"/>
                  </a:cubicBezTo>
                  <a:cubicBezTo>
                    <a:pt x="1193" y="370"/>
                    <a:pt x="1128" y="351"/>
                    <a:pt x="1060" y="336"/>
                  </a:cubicBezTo>
                  <a:cubicBezTo>
                    <a:pt x="954" y="312"/>
                    <a:pt x="844" y="296"/>
                    <a:pt x="734" y="299"/>
                  </a:cubicBezTo>
                  <a:cubicBezTo>
                    <a:pt x="734" y="298"/>
                    <a:pt x="733" y="295"/>
                    <a:pt x="733" y="295"/>
                  </a:cubicBezTo>
                  <a:cubicBezTo>
                    <a:pt x="733" y="289"/>
                    <a:pt x="721" y="148"/>
                    <a:pt x="616" y="63"/>
                  </a:cubicBezTo>
                  <a:cubicBezTo>
                    <a:pt x="566" y="21"/>
                    <a:pt x="502" y="0"/>
                    <a:pt x="427" y="0"/>
                  </a:cubicBezTo>
                  <a:cubicBezTo>
                    <a:pt x="411" y="0"/>
                    <a:pt x="394" y="1"/>
                    <a:pt x="377" y="3"/>
                  </a:cubicBezTo>
                  <a:cubicBezTo>
                    <a:pt x="362" y="4"/>
                    <a:pt x="363" y="20"/>
                    <a:pt x="363" y="27"/>
                  </a:cubicBezTo>
                  <a:cubicBezTo>
                    <a:pt x="364" y="29"/>
                    <a:pt x="383" y="266"/>
                    <a:pt x="630" y="306"/>
                  </a:cubicBezTo>
                  <a:cubicBezTo>
                    <a:pt x="512" y="322"/>
                    <a:pt x="394" y="363"/>
                    <a:pt x="300" y="440"/>
                  </a:cubicBezTo>
                  <a:cubicBezTo>
                    <a:pt x="282" y="455"/>
                    <a:pt x="265" y="472"/>
                    <a:pt x="249" y="490"/>
                  </a:cubicBezTo>
                  <a:cubicBezTo>
                    <a:pt x="249" y="486"/>
                    <a:pt x="249" y="486"/>
                    <a:pt x="249" y="486"/>
                  </a:cubicBezTo>
                  <a:cubicBezTo>
                    <a:pt x="234" y="491"/>
                    <a:pt x="234" y="491"/>
                    <a:pt x="234" y="491"/>
                  </a:cubicBezTo>
                  <a:cubicBezTo>
                    <a:pt x="228" y="493"/>
                    <a:pt x="93" y="533"/>
                    <a:pt x="30" y="653"/>
                  </a:cubicBezTo>
                  <a:cubicBezTo>
                    <a:pt x="10" y="691"/>
                    <a:pt x="0" y="734"/>
                    <a:pt x="0" y="780"/>
                  </a:cubicBezTo>
                  <a:cubicBezTo>
                    <a:pt x="0" y="818"/>
                    <a:pt x="6" y="858"/>
                    <a:pt x="20" y="900"/>
                  </a:cubicBezTo>
                  <a:cubicBezTo>
                    <a:pt x="22" y="908"/>
                    <a:pt x="29" y="910"/>
                    <a:pt x="35" y="910"/>
                  </a:cubicBezTo>
                  <a:cubicBezTo>
                    <a:pt x="39" y="910"/>
                    <a:pt x="44" y="908"/>
                    <a:pt x="47" y="908"/>
                  </a:cubicBezTo>
                  <a:cubicBezTo>
                    <a:pt x="49" y="907"/>
                    <a:pt x="317" y="828"/>
                    <a:pt x="256" y="521"/>
                  </a:cubicBezTo>
                  <a:close/>
                  <a:moveTo>
                    <a:pt x="2377" y="442"/>
                  </a:moveTo>
                  <a:cubicBezTo>
                    <a:pt x="2313" y="389"/>
                    <a:pt x="2289" y="317"/>
                    <a:pt x="2282" y="288"/>
                  </a:cubicBezTo>
                  <a:cubicBezTo>
                    <a:pt x="2364" y="273"/>
                    <a:pt x="2435" y="283"/>
                    <a:pt x="2492" y="319"/>
                  </a:cubicBezTo>
                  <a:cubicBezTo>
                    <a:pt x="2574" y="373"/>
                    <a:pt x="2608" y="466"/>
                    <a:pt x="2618" y="503"/>
                  </a:cubicBezTo>
                  <a:cubicBezTo>
                    <a:pt x="2615" y="503"/>
                    <a:pt x="2615" y="503"/>
                    <a:pt x="2615" y="503"/>
                  </a:cubicBezTo>
                  <a:cubicBezTo>
                    <a:pt x="2581" y="472"/>
                    <a:pt x="2544" y="445"/>
                    <a:pt x="2507" y="418"/>
                  </a:cubicBezTo>
                  <a:cubicBezTo>
                    <a:pt x="2467" y="391"/>
                    <a:pt x="2427" y="363"/>
                    <a:pt x="2384" y="340"/>
                  </a:cubicBezTo>
                  <a:cubicBezTo>
                    <a:pt x="2420" y="373"/>
                    <a:pt x="2459" y="402"/>
                    <a:pt x="2498" y="430"/>
                  </a:cubicBezTo>
                  <a:cubicBezTo>
                    <a:pt x="2536" y="456"/>
                    <a:pt x="2573" y="481"/>
                    <a:pt x="2613" y="503"/>
                  </a:cubicBezTo>
                  <a:cubicBezTo>
                    <a:pt x="2516" y="513"/>
                    <a:pt x="2437" y="492"/>
                    <a:pt x="2377" y="442"/>
                  </a:cubicBezTo>
                  <a:close/>
                  <a:moveTo>
                    <a:pt x="1962" y="622"/>
                  </a:moveTo>
                  <a:cubicBezTo>
                    <a:pt x="1886" y="572"/>
                    <a:pt x="1840" y="510"/>
                    <a:pt x="1824" y="436"/>
                  </a:cubicBezTo>
                  <a:cubicBezTo>
                    <a:pt x="1807" y="354"/>
                    <a:pt x="1833" y="283"/>
                    <a:pt x="1844" y="257"/>
                  </a:cubicBezTo>
                  <a:cubicBezTo>
                    <a:pt x="1919" y="294"/>
                    <a:pt x="1968" y="346"/>
                    <a:pt x="1990" y="410"/>
                  </a:cubicBezTo>
                  <a:cubicBezTo>
                    <a:pt x="2020" y="496"/>
                    <a:pt x="1995" y="585"/>
                    <a:pt x="1979" y="625"/>
                  </a:cubicBezTo>
                  <a:cubicBezTo>
                    <a:pt x="1967" y="578"/>
                    <a:pt x="1954" y="533"/>
                    <a:pt x="1940" y="489"/>
                  </a:cubicBezTo>
                  <a:cubicBezTo>
                    <a:pt x="1925" y="443"/>
                    <a:pt x="1909" y="396"/>
                    <a:pt x="1889" y="352"/>
                  </a:cubicBezTo>
                  <a:cubicBezTo>
                    <a:pt x="1898" y="400"/>
                    <a:pt x="1912" y="446"/>
                    <a:pt x="1926" y="493"/>
                  </a:cubicBezTo>
                  <a:cubicBezTo>
                    <a:pt x="1941" y="537"/>
                    <a:pt x="1956" y="582"/>
                    <a:pt x="1976" y="624"/>
                  </a:cubicBezTo>
                  <a:cubicBezTo>
                    <a:pt x="1971" y="624"/>
                    <a:pt x="1967" y="623"/>
                    <a:pt x="1962" y="622"/>
                  </a:cubicBezTo>
                  <a:close/>
                  <a:moveTo>
                    <a:pt x="1217" y="49"/>
                  </a:moveTo>
                  <a:cubicBezTo>
                    <a:pt x="1292" y="86"/>
                    <a:pt x="1341" y="138"/>
                    <a:pt x="1363" y="202"/>
                  </a:cubicBezTo>
                  <a:cubicBezTo>
                    <a:pt x="1394" y="292"/>
                    <a:pt x="1366" y="384"/>
                    <a:pt x="1351" y="422"/>
                  </a:cubicBezTo>
                  <a:cubicBezTo>
                    <a:pt x="1348" y="420"/>
                    <a:pt x="1345" y="419"/>
                    <a:pt x="1342" y="418"/>
                  </a:cubicBezTo>
                  <a:cubicBezTo>
                    <a:pt x="1333" y="380"/>
                    <a:pt x="1322" y="342"/>
                    <a:pt x="1311" y="305"/>
                  </a:cubicBezTo>
                  <a:cubicBezTo>
                    <a:pt x="1295" y="259"/>
                    <a:pt x="1280" y="212"/>
                    <a:pt x="1259" y="168"/>
                  </a:cubicBezTo>
                  <a:cubicBezTo>
                    <a:pt x="1268" y="216"/>
                    <a:pt x="1283" y="262"/>
                    <a:pt x="1297" y="309"/>
                  </a:cubicBezTo>
                  <a:cubicBezTo>
                    <a:pt x="1309" y="345"/>
                    <a:pt x="1322" y="380"/>
                    <a:pt x="1336" y="415"/>
                  </a:cubicBezTo>
                  <a:cubicBezTo>
                    <a:pt x="1259" y="364"/>
                    <a:pt x="1213" y="301"/>
                    <a:pt x="1197" y="228"/>
                  </a:cubicBezTo>
                  <a:cubicBezTo>
                    <a:pt x="1180" y="147"/>
                    <a:pt x="1205" y="75"/>
                    <a:pt x="1217" y="49"/>
                  </a:cubicBezTo>
                  <a:close/>
                  <a:moveTo>
                    <a:pt x="393" y="30"/>
                  </a:moveTo>
                  <a:cubicBezTo>
                    <a:pt x="476" y="24"/>
                    <a:pt x="545" y="42"/>
                    <a:pt x="598" y="85"/>
                  </a:cubicBezTo>
                  <a:cubicBezTo>
                    <a:pt x="670" y="145"/>
                    <a:pt x="694" y="239"/>
                    <a:pt x="701" y="278"/>
                  </a:cubicBezTo>
                  <a:cubicBezTo>
                    <a:pt x="672" y="252"/>
                    <a:pt x="641" y="225"/>
                    <a:pt x="610" y="199"/>
                  </a:cubicBezTo>
                  <a:cubicBezTo>
                    <a:pt x="572" y="169"/>
                    <a:pt x="534" y="139"/>
                    <a:pt x="492" y="113"/>
                  </a:cubicBezTo>
                  <a:cubicBezTo>
                    <a:pt x="526" y="148"/>
                    <a:pt x="563" y="179"/>
                    <a:pt x="601" y="210"/>
                  </a:cubicBezTo>
                  <a:cubicBezTo>
                    <a:pt x="632" y="235"/>
                    <a:pt x="664" y="259"/>
                    <a:pt x="698" y="282"/>
                  </a:cubicBezTo>
                  <a:cubicBezTo>
                    <a:pt x="601" y="280"/>
                    <a:pt x="524" y="251"/>
                    <a:pt x="470" y="194"/>
                  </a:cubicBezTo>
                  <a:cubicBezTo>
                    <a:pt x="412" y="133"/>
                    <a:pt x="396" y="59"/>
                    <a:pt x="393" y="30"/>
                  </a:cubicBezTo>
                  <a:close/>
                  <a:moveTo>
                    <a:pt x="189" y="769"/>
                  </a:moveTo>
                  <a:cubicBezTo>
                    <a:pt x="141" y="838"/>
                    <a:pt x="71" y="870"/>
                    <a:pt x="44" y="878"/>
                  </a:cubicBezTo>
                  <a:cubicBezTo>
                    <a:pt x="20" y="798"/>
                    <a:pt x="24" y="727"/>
                    <a:pt x="56" y="666"/>
                  </a:cubicBezTo>
                  <a:cubicBezTo>
                    <a:pt x="97" y="587"/>
                    <a:pt x="177" y="546"/>
                    <a:pt x="217" y="528"/>
                  </a:cubicBezTo>
                  <a:cubicBezTo>
                    <a:pt x="162" y="602"/>
                    <a:pt x="125" y="687"/>
                    <a:pt x="114" y="776"/>
                  </a:cubicBezTo>
                  <a:cubicBezTo>
                    <a:pt x="120" y="777"/>
                    <a:pt x="120" y="777"/>
                    <a:pt x="120" y="777"/>
                  </a:cubicBezTo>
                  <a:cubicBezTo>
                    <a:pt x="138" y="693"/>
                    <a:pt x="177" y="615"/>
                    <a:pt x="231" y="549"/>
                  </a:cubicBezTo>
                  <a:cubicBezTo>
                    <a:pt x="244" y="635"/>
                    <a:pt x="230" y="709"/>
                    <a:pt x="189" y="7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0"/>
            <p:cNvSpPr>
              <a:spLocks noEditPoints="1"/>
            </p:cNvSpPr>
            <p:nvPr/>
          </p:nvSpPr>
          <p:spPr bwMode="auto">
            <a:xfrm>
              <a:off x="7876346" y="5562691"/>
              <a:ext cx="1803448" cy="553934"/>
            </a:xfrm>
            <a:custGeom>
              <a:avLst/>
              <a:gdLst>
                <a:gd name="T0" fmla="*/ 2569 w 2814"/>
                <a:gd name="T1" fmla="*/ 447 h 864"/>
                <a:gd name="T2" fmla="*/ 2514 w 2814"/>
                <a:gd name="T3" fmla="*/ 410 h 864"/>
                <a:gd name="T4" fmla="*/ 2419 w 2814"/>
                <a:gd name="T5" fmla="*/ 35 h 864"/>
                <a:gd name="T6" fmla="*/ 2166 w 2814"/>
                <a:gd name="T7" fmla="*/ 71 h 864"/>
                <a:gd name="T8" fmla="*/ 1561 w 2814"/>
                <a:gd name="T9" fmla="*/ 393 h 864"/>
                <a:gd name="T10" fmla="*/ 1610 w 2814"/>
                <a:gd name="T11" fmla="*/ 11 h 864"/>
                <a:gd name="T12" fmla="*/ 1451 w 2814"/>
                <a:gd name="T13" fmla="*/ 432 h 864"/>
                <a:gd name="T14" fmla="*/ 852 w 2814"/>
                <a:gd name="T15" fmla="*/ 618 h 864"/>
                <a:gd name="T16" fmla="*/ 989 w 2814"/>
                <a:gd name="T17" fmla="*/ 175 h 864"/>
                <a:gd name="T18" fmla="*/ 809 w 2814"/>
                <a:gd name="T19" fmla="*/ 353 h 864"/>
                <a:gd name="T20" fmla="*/ 836 w 2814"/>
                <a:gd name="T21" fmla="*/ 620 h 864"/>
                <a:gd name="T22" fmla="*/ 184 w 2814"/>
                <a:gd name="T23" fmla="*/ 481 h 864"/>
                <a:gd name="T24" fmla="*/ 258 w 2814"/>
                <a:gd name="T25" fmla="*/ 487 h 864"/>
                <a:gd name="T26" fmla="*/ 576 w 2814"/>
                <a:gd name="T27" fmla="*/ 231 h 864"/>
                <a:gd name="T28" fmla="*/ 320 w 2814"/>
                <a:gd name="T29" fmla="*/ 247 h 864"/>
                <a:gd name="T30" fmla="*/ 175 w 2814"/>
                <a:gd name="T31" fmla="*/ 475 h 864"/>
                <a:gd name="T32" fmla="*/ 0 w 2814"/>
                <a:gd name="T33" fmla="*/ 341 h 864"/>
                <a:gd name="T34" fmla="*/ 682 w 2814"/>
                <a:gd name="T35" fmla="*/ 676 h 864"/>
                <a:gd name="T36" fmla="*/ 1434 w 2814"/>
                <a:gd name="T37" fmla="*/ 500 h 864"/>
                <a:gd name="T38" fmla="*/ 2495 w 2814"/>
                <a:gd name="T39" fmla="*/ 435 h 864"/>
                <a:gd name="T40" fmla="*/ 2757 w 2814"/>
                <a:gd name="T41" fmla="*/ 862 h 864"/>
                <a:gd name="T42" fmla="*/ 2784 w 2814"/>
                <a:gd name="T43" fmla="*/ 854 h 864"/>
                <a:gd name="T44" fmla="*/ 838 w 2814"/>
                <a:gd name="T45" fmla="*/ 362 h 864"/>
                <a:gd name="T46" fmla="*/ 1003 w 2814"/>
                <a:gd name="T47" fmla="*/ 388 h 864"/>
                <a:gd name="T48" fmla="*/ 901 w 2814"/>
                <a:gd name="T49" fmla="*/ 463 h 864"/>
                <a:gd name="T50" fmla="*/ 887 w 2814"/>
                <a:gd name="T51" fmla="*/ 458 h 864"/>
                <a:gd name="T52" fmla="*/ 851 w 2814"/>
                <a:gd name="T53" fmla="*/ 584 h 864"/>
                <a:gd name="T54" fmla="*/ 336 w 2814"/>
                <a:gd name="T55" fmla="*/ 272 h 864"/>
                <a:gd name="T56" fmla="*/ 450 w 2814"/>
                <a:gd name="T57" fmla="*/ 394 h 864"/>
                <a:gd name="T58" fmla="*/ 329 w 2814"/>
                <a:gd name="T59" fmla="*/ 382 h 864"/>
                <a:gd name="T60" fmla="*/ 321 w 2814"/>
                <a:gd name="T61" fmla="*/ 370 h 864"/>
                <a:gd name="T62" fmla="*/ 210 w 2814"/>
                <a:gd name="T63" fmla="*/ 455 h 864"/>
                <a:gd name="T64" fmla="*/ 2185 w 2814"/>
                <a:gd name="T65" fmla="*/ 93 h 864"/>
                <a:gd name="T66" fmla="*/ 2389 w 2814"/>
                <a:gd name="T67" fmla="*/ 38 h 864"/>
                <a:gd name="T68" fmla="*/ 2104 w 2814"/>
                <a:gd name="T69" fmla="*/ 288 h 864"/>
                <a:gd name="T70" fmla="*/ 2182 w 2814"/>
                <a:gd name="T71" fmla="*/ 218 h 864"/>
                <a:gd name="T72" fmla="*/ 2173 w 2814"/>
                <a:gd name="T73" fmla="*/ 207 h 864"/>
                <a:gd name="T74" fmla="*/ 2185 w 2814"/>
                <a:gd name="T75" fmla="*/ 93 h 864"/>
                <a:gd name="T76" fmla="*/ 1610 w 2814"/>
                <a:gd name="T77" fmla="*/ 44 h 864"/>
                <a:gd name="T78" fmla="*/ 1493 w 2814"/>
                <a:gd name="T79" fmla="*/ 410 h 864"/>
                <a:gd name="T80" fmla="*/ 1569 w 2814"/>
                <a:gd name="T81" fmla="*/ 163 h 864"/>
                <a:gd name="T82" fmla="*/ 1486 w 2814"/>
                <a:gd name="T83" fmla="*/ 415 h 864"/>
                <a:gd name="T84" fmla="*/ 1464 w 2814"/>
                <a:gd name="T85" fmla="*/ 198 h 864"/>
                <a:gd name="T86" fmla="*/ 2615 w 2814"/>
                <a:gd name="T87" fmla="*/ 725 h 864"/>
                <a:gd name="T88" fmla="*/ 2708 w 2814"/>
                <a:gd name="T89" fmla="*/ 729 h 864"/>
                <a:gd name="T90" fmla="*/ 2595 w 2814"/>
                <a:gd name="T91" fmla="*/ 488 h 864"/>
                <a:gd name="T92" fmla="*/ 2760 w 2814"/>
                <a:gd name="T93" fmla="*/ 83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4" h="864">
                  <a:moveTo>
                    <a:pt x="2773" y="607"/>
                  </a:moveTo>
                  <a:cubicBezTo>
                    <a:pt x="2710" y="488"/>
                    <a:pt x="2574" y="448"/>
                    <a:pt x="2569" y="447"/>
                  </a:cubicBezTo>
                  <a:cubicBezTo>
                    <a:pt x="2554" y="442"/>
                    <a:pt x="2554" y="442"/>
                    <a:pt x="2554" y="442"/>
                  </a:cubicBezTo>
                  <a:cubicBezTo>
                    <a:pt x="2541" y="432"/>
                    <a:pt x="2527" y="421"/>
                    <a:pt x="2514" y="410"/>
                  </a:cubicBezTo>
                  <a:cubicBezTo>
                    <a:pt x="2428" y="346"/>
                    <a:pt x="2325" y="310"/>
                    <a:pt x="2220" y="296"/>
                  </a:cubicBezTo>
                  <a:cubicBezTo>
                    <a:pt x="2403" y="229"/>
                    <a:pt x="2419" y="37"/>
                    <a:pt x="2419" y="35"/>
                  </a:cubicBezTo>
                  <a:cubicBezTo>
                    <a:pt x="2420" y="28"/>
                    <a:pt x="2420" y="12"/>
                    <a:pt x="2406" y="10"/>
                  </a:cubicBezTo>
                  <a:cubicBezTo>
                    <a:pt x="2309" y="0"/>
                    <a:pt x="2228" y="20"/>
                    <a:pt x="2166" y="71"/>
                  </a:cubicBezTo>
                  <a:cubicBezTo>
                    <a:pt x="2080" y="142"/>
                    <a:pt x="2057" y="252"/>
                    <a:pt x="2051" y="290"/>
                  </a:cubicBezTo>
                  <a:cubicBezTo>
                    <a:pt x="1884" y="297"/>
                    <a:pt x="1720" y="340"/>
                    <a:pt x="1561" y="393"/>
                  </a:cubicBezTo>
                  <a:cubicBezTo>
                    <a:pt x="1738" y="232"/>
                    <a:pt x="1635" y="28"/>
                    <a:pt x="1634" y="25"/>
                  </a:cubicBezTo>
                  <a:cubicBezTo>
                    <a:pt x="1631" y="20"/>
                    <a:pt x="1623" y="6"/>
                    <a:pt x="1610" y="11"/>
                  </a:cubicBezTo>
                  <a:cubicBezTo>
                    <a:pt x="1521" y="53"/>
                    <a:pt x="1463" y="113"/>
                    <a:pt x="1437" y="188"/>
                  </a:cubicBezTo>
                  <a:cubicBezTo>
                    <a:pt x="1401" y="291"/>
                    <a:pt x="1435" y="393"/>
                    <a:pt x="1451" y="432"/>
                  </a:cubicBezTo>
                  <a:cubicBezTo>
                    <a:pt x="1439" y="436"/>
                    <a:pt x="1426" y="440"/>
                    <a:pt x="1414" y="445"/>
                  </a:cubicBezTo>
                  <a:cubicBezTo>
                    <a:pt x="1231" y="514"/>
                    <a:pt x="1045" y="589"/>
                    <a:pt x="852" y="618"/>
                  </a:cubicBezTo>
                  <a:cubicBezTo>
                    <a:pt x="1081" y="486"/>
                    <a:pt x="1054" y="281"/>
                    <a:pt x="1007" y="191"/>
                  </a:cubicBezTo>
                  <a:cubicBezTo>
                    <a:pt x="1004" y="185"/>
                    <a:pt x="999" y="175"/>
                    <a:pt x="989" y="175"/>
                  </a:cubicBezTo>
                  <a:cubicBezTo>
                    <a:pt x="988" y="175"/>
                    <a:pt x="985" y="175"/>
                    <a:pt x="983" y="177"/>
                  </a:cubicBezTo>
                  <a:cubicBezTo>
                    <a:pt x="894" y="218"/>
                    <a:pt x="836" y="277"/>
                    <a:pt x="809" y="353"/>
                  </a:cubicBezTo>
                  <a:cubicBezTo>
                    <a:pt x="766" y="480"/>
                    <a:pt x="828" y="607"/>
                    <a:pt x="831" y="612"/>
                  </a:cubicBezTo>
                  <a:cubicBezTo>
                    <a:pt x="836" y="620"/>
                    <a:pt x="836" y="620"/>
                    <a:pt x="836" y="620"/>
                  </a:cubicBezTo>
                  <a:cubicBezTo>
                    <a:pt x="785" y="627"/>
                    <a:pt x="734" y="631"/>
                    <a:pt x="682" y="631"/>
                  </a:cubicBezTo>
                  <a:cubicBezTo>
                    <a:pt x="507" y="628"/>
                    <a:pt x="333" y="574"/>
                    <a:pt x="184" y="481"/>
                  </a:cubicBezTo>
                  <a:cubicBezTo>
                    <a:pt x="190" y="482"/>
                    <a:pt x="190" y="482"/>
                    <a:pt x="190" y="482"/>
                  </a:cubicBezTo>
                  <a:cubicBezTo>
                    <a:pt x="214" y="485"/>
                    <a:pt x="237" y="487"/>
                    <a:pt x="258" y="487"/>
                  </a:cubicBezTo>
                  <a:cubicBezTo>
                    <a:pt x="470" y="487"/>
                    <a:pt x="558" y="332"/>
                    <a:pt x="575" y="241"/>
                  </a:cubicBezTo>
                  <a:cubicBezTo>
                    <a:pt x="576" y="239"/>
                    <a:pt x="576" y="235"/>
                    <a:pt x="576" y="231"/>
                  </a:cubicBezTo>
                  <a:cubicBezTo>
                    <a:pt x="576" y="225"/>
                    <a:pt x="574" y="217"/>
                    <a:pt x="565" y="215"/>
                  </a:cubicBezTo>
                  <a:cubicBezTo>
                    <a:pt x="469" y="193"/>
                    <a:pt x="387" y="203"/>
                    <a:pt x="320" y="247"/>
                  </a:cubicBezTo>
                  <a:cubicBezTo>
                    <a:pt x="207" y="321"/>
                    <a:pt x="179" y="459"/>
                    <a:pt x="177" y="465"/>
                  </a:cubicBezTo>
                  <a:cubicBezTo>
                    <a:pt x="175" y="475"/>
                    <a:pt x="175" y="475"/>
                    <a:pt x="175" y="475"/>
                  </a:cubicBezTo>
                  <a:cubicBezTo>
                    <a:pt x="113" y="436"/>
                    <a:pt x="55" y="390"/>
                    <a:pt x="4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80" y="441"/>
                    <a:pt x="186" y="520"/>
                    <a:pt x="302" y="579"/>
                  </a:cubicBezTo>
                  <a:cubicBezTo>
                    <a:pt x="420" y="636"/>
                    <a:pt x="549" y="670"/>
                    <a:pt x="682" y="676"/>
                  </a:cubicBezTo>
                  <a:cubicBezTo>
                    <a:pt x="815" y="684"/>
                    <a:pt x="946" y="658"/>
                    <a:pt x="1071" y="624"/>
                  </a:cubicBezTo>
                  <a:cubicBezTo>
                    <a:pt x="1196" y="589"/>
                    <a:pt x="1316" y="543"/>
                    <a:pt x="1434" y="500"/>
                  </a:cubicBezTo>
                  <a:cubicBezTo>
                    <a:pt x="1668" y="408"/>
                    <a:pt x="1909" y="331"/>
                    <a:pt x="2153" y="335"/>
                  </a:cubicBezTo>
                  <a:cubicBezTo>
                    <a:pt x="2274" y="337"/>
                    <a:pt x="2396" y="366"/>
                    <a:pt x="2495" y="435"/>
                  </a:cubicBezTo>
                  <a:cubicBezTo>
                    <a:pt x="2513" y="447"/>
                    <a:pt x="2530" y="460"/>
                    <a:pt x="2547" y="475"/>
                  </a:cubicBezTo>
                  <a:cubicBezTo>
                    <a:pt x="2498" y="720"/>
                    <a:pt x="2662" y="836"/>
                    <a:pt x="2757" y="862"/>
                  </a:cubicBezTo>
                  <a:cubicBezTo>
                    <a:pt x="2760" y="863"/>
                    <a:pt x="2765" y="864"/>
                    <a:pt x="2770" y="864"/>
                  </a:cubicBezTo>
                  <a:cubicBezTo>
                    <a:pt x="2775" y="864"/>
                    <a:pt x="2781" y="862"/>
                    <a:pt x="2784" y="854"/>
                  </a:cubicBezTo>
                  <a:cubicBezTo>
                    <a:pt x="2814" y="761"/>
                    <a:pt x="2811" y="678"/>
                    <a:pt x="2773" y="607"/>
                  </a:cubicBezTo>
                  <a:close/>
                  <a:moveTo>
                    <a:pt x="838" y="362"/>
                  </a:moveTo>
                  <a:cubicBezTo>
                    <a:pt x="860" y="298"/>
                    <a:pt x="908" y="246"/>
                    <a:pt x="983" y="209"/>
                  </a:cubicBezTo>
                  <a:cubicBezTo>
                    <a:pt x="995" y="235"/>
                    <a:pt x="1021" y="306"/>
                    <a:pt x="1003" y="388"/>
                  </a:cubicBezTo>
                  <a:cubicBezTo>
                    <a:pt x="987" y="464"/>
                    <a:pt x="938" y="528"/>
                    <a:pt x="859" y="580"/>
                  </a:cubicBezTo>
                  <a:cubicBezTo>
                    <a:pt x="874" y="541"/>
                    <a:pt x="888" y="502"/>
                    <a:pt x="901" y="463"/>
                  </a:cubicBezTo>
                  <a:cubicBezTo>
                    <a:pt x="915" y="416"/>
                    <a:pt x="930" y="370"/>
                    <a:pt x="939" y="322"/>
                  </a:cubicBezTo>
                  <a:cubicBezTo>
                    <a:pt x="918" y="366"/>
                    <a:pt x="903" y="412"/>
                    <a:pt x="887" y="458"/>
                  </a:cubicBezTo>
                  <a:cubicBezTo>
                    <a:pt x="875" y="499"/>
                    <a:pt x="863" y="540"/>
                    <a:pt x="854" y="582"/>
                  </a:cubicBezTo>
                  <a:cubicBezTo>
                    <a:pt x="853" y="583"/>
                    <a:pt x="852" y="584"/>
                    <a:pt x="851" y="584"/>
                  </a:cubicBezTo>
                  <a:cubicBezTo>
                    <a:pt x="836" y="549"/>
                    <a:pt x="805" y="454"/>
                    <a:pt x="838" y="362"/>
                  </a:cubicBezTo>
                  <a:close/>
                  <a:moveTo>
                    <a:pt x="336" y="272"/>
                  </a:moveTo>
                  <a:cubicBezTo>
                    <a:pt x="393" y="235"/>
                    <a:pt x="463" y="225"/>
                    <a:pt x="545" y="240"/>
                  </a:cubicBezTo>
                  <a:cubicBezTo>
                    <a:pt x="539" y="269"/>
                    <a:pt x="515" y="341"/>
                    <a:pt x="450" y="394"/>
                  </a:cubicBezTo>
                  <a:cubicBezTo>
                    <a:pt x="390" y="445"/>
                    <a:pt x="312" y="465"/>
                    <a:pt x="215" y="455"/>
                  </a:cubicBezTo>
                  <a:cubicBezTo>
                    <a:pt x="254" y="433"/>
                    <a:pt x="292" y="408"/>
                    <a:pt x="329" y="382"/>
                  </a:cubicBezTo>
                  <a:cubicBezTo>
                    <a:pt x="368" y="354"/>
                    <a:pt x="408" y="325"/>
                    <a:pt x="444" y="292"/>
                  </a:cubicBezTo>
                  <a:cubicBezTo>
                    <a:pt x="401" y="315"/>
                    <a:pt x="361" y="343"/>
                    <a:pt x="321" y="370"/>
                  </a:cubicBezTo>
                  <a:cubicBezTo>
                    <a:pt x="284" y="397"/>
                    <a:pt x="247" y="424"/>
                    <a:pt x="213" y="455"/>
                  </a:cubicBezTo>
                  <a:cubicBezTo>
                    <a:pt x="210" y="455"/>
                    <a:pt x="210" y="455"/>
                    <a:pt x="210" y="455"/>
                  </a:cubicBezTo>
                  <a:cubicBezTo>
                    <a:pt x="220" y="418"/>
                    <a:pt x="254" y="325"/>
                    <a:pt x="336" y="272"/>
                  </a:cubicBezTo>
                  <a:close/>
                  <a:moveTo>
                    <a:pt x="2185" y="93"/>
                  </a:moveTo>
                  <a:cubicBezTo>
                    <a:pt x="2231" y="56"/>
                    <a:pt x="2288" y="37"/>
                    <a:pt x="2357" y="37"/>
                  </a:cubicBezTo>
                  <a:cubicBezTo>
                    <a:pt x="2367" y="37"/>
                    <a:pt x="2378" y="37"/>
                    <a:pt x="2389" y="38"/>
                  </a:cubicBezTo>
                  <a:cubicBezTo>
                    <a:pt x="2386" y="66"/>
                    <a:pt x="2371" y="141"/>
                    <a:pt x="2313" y="202"/>
                  </a:cubicBezTo>
                  <a:cubicBezTo>
                    <a:pt x="2262" y="255"/>
                    <a:pt x="2192" y="284"/>
                    <a:pt x="2104" y="288"/>
                  </a:cubicBezTo>
                  <a:cubicBezTo>
                    <a:pt x="2097" y="289"/>
                    <a:pt x="2093" y="290"/>
                    <a:pt x="2088" y="289"/>
                  </a:cubicBezTo>
                  <a:cubicBezTo>
                    <a:pt x="2119" y="267"/>
                    <a:pt x="2151" y="243"/>
                    <a:pt x="2182" y="218"/>
                  </a:cubicBezTo>
                  <a:cubicBezTo>
                    <a:pt x="2219" y="187"/>
                    <a:pt x="2257" y="156"/>
                    <a:pt x="2291" y="121"/>
                  </a:cubicBezTo>
                  <a:cubicBezTo>
                    <a:pt x="2249" y="147"/>
                    <a:pt x="2211" y="177"/>
                    <a:pt x="2173" y="207"/>
                  </a:cubicBezTo>
                  <a:cubicBezTo>
                    <a:pt x="2142" y="233"/>
                    <a:pt x="2111" y="259"/>
                    <a:pt x="2081" y="288"/>
                  </a:cubicBezTo>
                  <a:cubicBezTo>
                    <a:pt x="2088" y="249"/>
                    <a:pt x="2111" y="154"/>
                    <a:pt x="2185" y="93"/>
                  </a:cubicBezTo>
                  <a:close/>
                  <a:moveTo>
                    <a:pt x="1464" y="198"/>
                  </a:moveTo>
                  <a:cubicBezTo>
                    <a:pt x="1487" y="133"/>
                    <a:pt x="1536" y="82"/>
                    <a:pt x="1610" y="44"/>
                  </a:cubicBezTo>
                  <a:cubicBezTo>
                    <a:pt x="1623" y="70"/>
                    <a:pt x="1648" y="141"/>
                    <a:pt x="1630" y="223"/>
                  </a:cubicBezTo>
                  <a:cubicBezTo>
                    <a:pt x="1615" y="297"/>
                    <a:pt x="1569" y="359"/>
                    <a:pt x="1493" y="410"/>
                  </a:cubicBezTo>
                  <a:cubicBezTo>
                    <a:pt x="1506" y="376"/>
                    <a:pt x="1519" y="340"/>
                    <a:pt x="1531" y="304"/>
                  </a:cubicBezTo>
                  <a:cubicBezTo>
                    <a:pt x="1545" y="258"/>
                    <a:pt x="1560" y="211"/>
                    <a:pt x="1569" y="163"/>
                  </a:cubicBezTo>
                  <a:cubicBezTo>
                    <a:pt x="1548" y="208"/>
                    <a:pt x="1533" y="254"/>
                    <a:pt x="1517" y="300"/>
                  </a:cubicBezTo>
                  <a:cubicBezTo>
                    <a:pt x="1506" y="338"/>
                    <a:pt x="1494" y="376"/>
                    <a:pt x="1486" y="415"/>
                  </a:cubicBezTo>
                  <a:cubicBezTo>
                    <a:pt x="1483" y="417"/>
                    <a:pt x="1480" y="418"/>
                    <a:pt x="1478" y="420"/>
                  </a:cubicBezTo>
                  <a:cubicBezTo>
                    <a:pt x="1464" y="384"/>
                    <a:pt x="1433" y="290"/>
                    <a:pt x="1464" y="198"/>
                  </a:cubicBezTo>
                  <a:close/>
                  <a:moveTo>
                    <a:pt x="2760" y="833"/>
                  </a:moveTo>
                  <a:cubicBezTo>
                    <a:pt x="2733" y="824"/>
                    <a:pt x="2663" y="793"/>
                    <a:pt x="2615" y="725"/>
                  </a:cubicBezTo>
                  <a:cubicBezTo>
                    <a:pt x="2572" y="664"/>
                    <a:pt x="2558" y="588"/>
                    <a:pt x="2573" y="499"/>
                  </a:cubicBezTo>
                  <a:cubicBezTo>
                    <a:pt x="2634" y="562"/>
                    <a:pt x="2681" y="642"/>
                    <a:pt x="2708" y="729"/>
                  </a:cubicBezTo>
                  <a:cubicBezTo>
                    <a:pt x="2714" y="728"/>
                    <a:pt x="2714" y="728"/>
                    <a:pt x="2714" y="728"/>
                  </a:cubicBezTo>
                  <a:cubicBezTo>
                    <a:pt x="2695" y="640"/>
                    <a:pt x="2653" y="556"/>
                    <a:pt x="2595" y="488"/>
                  </a:cubicBezTo>
                  <a:cubicBezTo>
                    <a:pt x="2637" y="507"/>
                    <a:pt x="2708" y="548"/>
                    <a:pt x="2747" y="621"/>
                  </a:cubicBezTo>
                  <a:cubicBezTo>
                    <a:pt x="2779" y="682"/>
                    <a:pt x="2784" y="752"/>
                    <a:pt x="2760" y="8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1"/>
            <p:cNvSpPr/>
            <p:nvPr/>
          </p:nvSpPr>
          <p:spPr bwMode="auto">
            <a:xfrm>
              <a:off x="5873077" y="5784012"/>
              <a:ext cx="3662542" cy="701903"/>
            </a:xfrm>
            <a:custGeom>
              <a:avLst/>
              <a:gdLst>
                <a:gd name="T0" fmla="*/ 5057 w 5714"/>
                <a:gd name="T1" fmla="*/ 232 h 1095"/>
                <a:gd name="T2" fmla="*/ 4439 w 5714"/>
                <a:gd name="T3" fmla="*/ 398 h 1095"/>
                <a:gd name="T4" fmla="*/ 3206 w 5714"/>
                <a:gd name="T5" fmla="*/ 373 h 1095"/>
                <a:gd name="T6" fmla="*/ 3014 w 5714"/>
                <a:gd name="T7" fmla="*/ 3 h 1095"/>
                <a:gd name="T8" fmla="*/ 2857 w 5714"/>
                <a:gd name="T9" fmla="*/ 159 h 1095"/>
                <a:gd name="T10" fmla="*/ 2701 w 5714"/>
                <a:gd name="T11" fmla="*/ 3 h 1095"/>
                <a:gd name="T12" fmla="*/ 2509 w 5714"/>
                <a:gd name="T13" fmla="*/ 373 h 1095"/>
                <a:gd name="T14" fmla="*/ 1276 w 5714"/>
                <a:gd name="T15" fmla="*/ 398 h 1095"/>
                <a:gd name="T16" fmla="*/ 658 w 5714"/>
                <a:gd name="T17" fmla="*/ 232 h 1095"/>
                <a:gd name="T18" fmla="*/ 71 w 5714"/>
                <a:gd name="T19" fmla="*/ 427 h 1095"/>
                <a:gd name="T20" fmla="*/ 230 w 5714"/>
                <a:gd name="T21" fmla="*/ 1003 h 1095"/>
                <a:gd name="T22" fmla="*/ 858 w 5714"/>
                <a:gd name="T23" fmla="*/ 990 h 1095"/>
                <a:gd name="T24" fmla="*/ 817 w 5714"/>
                <a:gd name="T25" fmla="*/ 566 h 1095"/>
                <a:gd name="T26" fmla="*/ 662 w 5714"/>
                <a:gd name="T27" fmla="*/ 586 h 1095"/>
                <a:gd name="T28" fmla="*/ 828 w 5714"/>
                <a:gd name="T29" fmla="*/ 956 h 1095"/>
                <a:gd name="T30" fmla="*/ 256 w 5714"/>
                <a:gd name="T31" fmla="*/ 963 h 1095"/>
                <a:gd name="T32" fmla="*/ 37 w 5714"/>
                <a:gd name="T33" fmla="*/ 582 h 1095"/>
                <a:gd name="T34" fmla="*/ 342 w 5714"/>
                <a:gd name="T35" fmla="*/ 269 h 1095"/>
                <a:gd name="T36" fmla="*/ 958 w 5714"/>
                <a:gd name="T37" fmla="*/ 344 h 1095"/>
                <a:gd name="T38" fmla="*/ 1897 w 5714"/>
                <a:gd name="T39" fmla="*/ 551 h 1095"/>
                <a:gd name="T40" fmla="*/ 2801 w 5714"/>
                <a:gd name="T41" fmla="*/ 243 h 1095"/>
                <a:gd name="T42" fmla="*/ 2914 w 5714"/>
                <a:gd name="T43" fmla="*/ 243 h 1095"/>
                <a:gd name="T44" fmla="*/ 3818 w 5714"/>
                <a:gd name="T45" fmla="*/ 551 h 1095"/>
                <a:gd name="T46" fmla="*/ 4756 w 5714"/>
                <a:gd name="T47" fmla="*/ 344 h 1095"/>
                <a:gd name="T48" fmla="*/ 5373 w 5714"/>
                <a:gd name="T49" fmla="*/ 269 h 1095"/>
                <a:gd name="T50" fmla="*/ 5677 w 5714"/>
                <a:gd name="T51" fmla="*/ 582 h 1095"/>
                <a:gd name="T52" fmla="*/ 5459 w 5714"/>
                <a:gd name="T53" fmla="*/ 963 h 1095"/>
                <a:gd name="T54" fmla="*/ 4887 w 5714"/>
                <a:gd name="T55" fmla="*/ 956 h 1095"/>
                <a:gd name="T56" fmla="*/ 5053 w 5714"/>
                <a:gd name="T57" fmla="*/ 586 h 1095"/>
                <a:gd name="T58" fmla="*/ 4897 w 5714"/>
                <a:gd name="T59" fmla="*/ 566 h 1095"/>
                <a:gd name="T60" fmla="*/ 4857 w 5714"/>
                <a:gd name="T61" fmla="*/ 990 h 1095"/>
                <a:gd name="T62" fmla="*/ 5485 w 5714"/>
                <a:gd name="T63" fmla="*/ 1003 h 1095"/>
                <a:gd name="T64" fmla="*/ 5643 w 5714"/>
                <a:gd name="T65" fmla="*/ 427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4" h="1095">
                  <a:moveTo>
                    <a:pt x="5378" y="249"/>
                  </a:moveTo>
                  <a:cubicBezTo>
                    <a:pt x="5273" y="221"/>
                    <a:pt x="5163" y="219"/>
                    <a:pt x="5057" y="232"/>
                  </a:cubicBezTo>
                  <a:cubicBezTo>
                    <a:pt x="4950" y="244"/>
                    <a:pt x="4844" y="269"/>
                    <a:pt x="4742" y="301"/>
                  </a:cubicBezTo>
                  <a:cubicBezTo>
                    <a:pt x="4639" y="334"/>
                    <a:pt x="4541" y="370"/>
                    <a:pt x="4439" y="398"/>
                  </a:cubicBezTo>
                  <a:cubicBezTo>
                    <a:pt x="4236" y="455"/>
                    <a:pt x="4027" y="489"/>
                    <a:pt x="3818" y="490"/>
                  </a:cubicBezTo>
                  <a:cubicBezTo>
                    <a:pt x="3609" y="490"/>
                    <a:pt x="3399" y="455"/>
                    <a:pt x="3206" y="373"/>
                  </a:cubicBezTo>
                  <a:cubicBezTo>
                    <a:pt x="3087" y="324"/>
                    <a:pt x="2974" y="257"/>
                    <a:pt x="2875" y="174"/>
                  </a:cubicBezTo>
                  <a:cubicBezTo>
                    <a:pt x="2927" y="122"/>
                    <a:pt x="2973" y="64"/>
                    <a:pt x="3014" y="3"/>
                  </a:cubicBezTo>
                  <a:cubicBezTo>
                    <a:pt x="3009" y="0"/>
                    <a:pt x="3009" y="0"/>
                    <a:pt x="3009" y="0"/>
                  </a:cubicBezTo>
                  <a:cubicBezTo>
                    <a:pt x="2964" y="58"/>
                    <a:pt x="2912" y="111"/>
                    <a:pt x="2857" y="159"/>
                  </a:cubicBezTo>
                  <a:cubicBezTo>
                    <a:pt x="2802" y="111"/>
                    <a:pt x="2751" y="58"/>
                    <a:pt x="2706" y="0"/>
                  </a:cubicBezTo>
                  <a:cubicBezTo>
                    <a:pt x="2701" y="3"/>
                    <a:pt x="2701" y="3"/>
                    <a:pt x="2701" y="3"/>
                  </a:cubicBezTo>
                  <a:cubicBezTo>
                    <a:pt x="2741" y="64"/>
                    <a:pt x="2788" y="122"/>
                    <a:pt x="2840" y="174"/>
                  </a:cubicBezTo>
                  <a:cubicBezTo>
                    <a:pt x="2740" y="257"/>
                    <a:pt x="2628" y="324"/>
                    <a:pt x="2509" y="373"/>
                  </a:cubicBezTo>
                  <a:cubicBezTo>
                    <a:pt x="2315" y="455"/>
                    <a:pt x="2106" y="490"/>
                    <a:pt x="1897" y="490"/>
                  </a:cubicBezTo>
                  <a:cubicBezTo>
                    <a:pt x="1688" y="489"/>
                    <a:pt x="1479" y="455"/>
                    <a:pt x="1276" y="398"/>
                  </a:cubicBezTo>
                  <a:cubicBezTo>
                    <a:pt x="1174" y="370"/>
                    <a:pt x="1075" y="334"/>
                    <a:pt x="973" y="301"/>
                  </a:cubicBezTo>
                  <a:cubicBezTo>
                    <a:pt x="870" y="269"/>
                    <a:pt x="765" y="244"/>
                    <a:pt x="658" y="232"/>
                  </a:cubicBezTo>
                  <a:cubicBezTo>
                    <a:pt x="551" y="219"/>
                    <a:pt x="441" y="221"/>
                    <a:pt x="336" y="249"/>
                  </a:cubicBezTo>
                  <a:cubicBezTo>
                    <a:pt x="231" y="276"/>
                    <a:pt x="136" y="340"/>
                    <a:pt x="71" y="427"/>
                  </a:cubicBezTo>
                  <a:cubicBezTo>
                    <a:pt x="2" y="516"/>
                    <a:pt x="0" y="640"/>
                    <a:pt x="33" y="743"/>
                  </a:cubicBezTo>
                  <a:cubicBezTo>
                    <a:pt x="65" y="848"/>
                    <a:pt x="137" y="942"/>
                    <a:pt x="230" y="1003"/>
                  </a:cubicBezTo>
                  <a:cubicBezTo>
                    <a:pt x="324" y="1063"/>
                    <a:pt x="435" y="1095"/>
                    <a:pt x="546" y="1095"/>
                  </a:cubicBezTo>
                  <a:cubicBezTo>
                    <a:pt x="655" y="1095"/>
                    <a:pt x="771" y="1066"/>
                    <a:pt x="858" y="990"/>
                  </a:cubicBezTo>
                  <a:cubicBezTo>
                    <a:pt x="943" y="914"/>
                    <a:pt x="984" y="786"/>
                    <a:pt x="939" y="678"/>
                  </a:cubicBezTo>
                  <a:cubicBezTo>
                    <a:pt x="917" y="624"/>
                    <a:pt x="870" y="585"/>
                    <a:pt x="817" y="566"/>
                  </a:cubicBezTo>
                  <a:cubicBezTo>
                    <a:pt x="766" y="547"/>
                    <a:pt x="704" y="549"/>
                    <a:pt x="659" y="582"/>
                  </a:cubicBezTo>
                  <a:cubicBezTo>
                    <a:pt x="662" y="586"/>
                    <a:pt x="662" y="586"/>
                    <a:pt x="662" y="586"/>
                  </a:cubicBezTo>
                  <a:cubicBezTo>
                    <a:pt x="757" y="536"/>
                    <a:pt x="878" y="599"/>
                    <a:pt x="911" y="690"/>
                  </a:cubicBezTo>
                  <a:cubicBezTo>
                    <a:pt x="945" y="784"/>
                    <a:pt x="901" y="893"/>
                    <a:pt x="828" y="956"/>
                  </a:cubicBezTo>
                  <a:cubicBezTo>
                    <a:pt x="752" y="1021"/>
                    <a:pt x="647" y="1045"/>
                    <a:pt x="546" y="1043"/>
                  </a:cubicBezTo>
                  <a:cubicBezTo>
                    <a:pt x="444" y="1042"/>
                    <a:pt x="342" y="1016"/>
                    <a:pt x="256" y="963"/>
                  </a:cubicBezTo>
                  <a:cubicBezTo>
                    <a:pt x="168" y="911"/>
                    <a:pt x="99" y="830"/>
                    <a:pt x="63" y="733"/>
                  </a:cubicBezTo>
                  <a:cubicBezTo>
                    <a:pt x="45" y="685"/>
                    <a:pt x="36" y="633"/>
                    <a:pt x="37" y="582"/>
                  </a:cubicBezTo>
                  <a:cubicBezTo>
                    <a:pt x="41" y="531"/>
                    <a:pt x="56" y="480"/>
                    <a:pt x="87" y="439"/>
                  </a:cubicBezTo>
                  <a:cubicBezTo>
                    <a:pt x="147" y="352"/>
                    <a:pt x="240" y="294"/>
                    <a:pt x="342" y="269"/>
                  </a:cubicBezTo>
                  <a:cubicBezTo>
                    <a:pt x="443" y="242"/>
                    <a:pt x="550" y="248"/>
                    <a:pt x="654" y="263"/>
                  </a:cubicBezTo>
                  <a:cubicBezTo>
                    <a:pt x="758" y="280"/>
                    <a:pt x="859" y="310"/>
                    <a:pt x="958" y="344"/>
                  </a:cubicBezTo>
                  <a:cubicBezTo>
                    <a:pt x="1057" y="379"/>
                    <a:pt x="1157" y="421"/>
                    <a:pt x="1260" y="450"/>
                  </a:cubicBezTo>
                  <a:cubicBezTo>
                    <a:pt x="1466" y="512"/>
                    <a:pt x="1680" y="553"/>
                    <a:pt x="1897" y="551"/>
                  </a:cubicBezTo>
                  <a:cubicBezTo>
                    <a:pt x="2113" y="552"/>
                    <a:pt x="2331" y="507"/>
                    <a:pt x="2527" y="416"/>
                  </a:cubicBezTo>
                  <a:cubicBezTo>
                    <a:pt x="2625" y="370"/>
                    <a:pt x="2717" y="312"/>
                    <a:pt x="2801" y="243"/>
                  </a:cubicBezTo>
                  <a:cubicBezTo>
                    <a:pt x="2820" y="227"/>
                    <a:pt x="2839" y="210"/>
                    <a:pt x="2857" y="192"/>
                  </a:cubicBezTo>
                  <a:cubicBezTo>
                    <a:pt x="2876" y="210"/>
                    <a:pt x="2894" y="227"/>
                    <a:pt x="2914" y="243"/>
                  </a:cubicBezTo>
                  <a:cubicBezTo>
                    <a:pt x="2997" y="312"/>
                    <a:pt x="3089" y="370"/>
                    <a:pt x="3187" y="416"/>
                  </a:cubicBezTo>
                  <a:cubicBezTo>
                    <a:pt x="3383" y="507"/>
                    <a:pt x="3601" y="552"/>
                    <a:pt x="3818" y="551"/>
                  </a:cubicBezTo>
                  <a:cubicBezTo>
                    <a:pt x="4034" y="553"/>
                    <a:pt x="4249" y="512"/>
                    <a:pt x="4454" y="450"/>
                  </a:cubicBezTo>
                  <a:cubicBezTo>
                    <a:pt x="4557" y="421"/>
                    <a:pt x="4657" y="379"/>
                    <a:pt x="4756" y="344"/>
                  </a:cubicBezTo>
                  <a:cubicBezTo>
                    <a:pt x="4856" y="310"/>
                    <a:pt x="4957" y="280"/>
                    <a:pt x="5061" y="263"/>
                  </a:cubicBezTo>
                  <a:cubicBezTo>
                    <a:pt x="5164" y="248"/>
                    <a:pt x="5271" y="242"/>
                    <a:pt x="5373" y="269"/>
                  </a:cubicBezTo>
                  <a:cubicBezTo>
                    <a:pt x="5474" y="294"/>
                    <a:pt x="5568" y="352"/>
                    <a:pt x="5627" y="439"/>
                  </a:cubicBezTo>
                  <a:cubicBezTo>
                    <a:pt x="5659" y="480"/>
                    <a:pt x="5674" y="531"/>
                    <a:pt x="5677" y="582"/>
                  </a:cubicBezTo>
                  <a:cubicBezTo>
                    <a:pt x="5679" y="633"/>
                    <a:pt x="5670" y="685"/>
                    <a:pt x="5651" y="733"/>
                  </a:cubicBezTo>
                  <a:cubicBezTo>
                    <a:pt x="5616" y="830"/>
                    <a:pt x="5546" y="911"/>
                    <a:pt x="5459" y="963"/>
                  </a:cubicBezTo>
                  <a:cubicBezTo>
                    <a:pt x="5372" y="1016"/>
                    <a:pt x="5270" y="1042"/>
                    <a:pt x="5168" y="1043"/>
                  </a:cubicBezTo>
                  <a:cubicBezTo>
                    <a:pt x="5067" y="1045"/>
                    <a:pt x="4962" y="1021"/>
                    <a:pt x="4887" y="956"/>
                  </a:cubicBezTo>
                  <a:cubicBezTo>
                    <a:pt x="4813" y="893"/>
                    <a:pt x="4769" y="784"/>
                    <a:pt x="4804" y="690"/>
                  </a:cubicBezTo>
                  <a:cubicBezTo>
                    <a:pt x="4836" y="599"/>
                    <a:pt x="4958" y="536"/>
                    <a:pt x="5053" y="586"/>
                  </a:cubicBezTo>
                  <a:cubicBezTo>
                    <a:pt x="5056" y="582"/>
                    <a:pt x="5056" y="582"/>
                    <a:pt x="5056" y="582"/>
                  </a:cubicBezTo>
                  <a:cubicBezTo>
                    <a:pt x="5011" y="549"/>
                    <a:pt x="4949" y="547"/>
                    <a:pt x="4897" y="566"/>
                  </a:cubicBezTo>
                  <a:cubicBezTo>
                    <a:pt x="4845" y="585"/>
                    <a:pt x="4798" y="624"/>
                    <a:pt x="4775" y="678"/>
                  </a:cubicBezTo>
                  <a:cubicBezTo>
                    <a:pt x="4730" y="786"/>
                    <a:pt x="4772" y="914"/>
                    <a:pt x="4857" y="990"/>
                  </a:cubicBezTo>
                  <a:cubicBezTo>
                    <a:pt x="4943" y="1066"/>
                    <a:pt x="5059" y="1095"/>
                    <a:pt x="5169" y="1095"/>
                  </a:cubicBezTo>
                  <a:cubicBezTo>
                    <a:pt x="5280" y="1095"/>
                    <a:pt x="5391" y="1063"/>
                    <a:pt x="5485" y="1003"/>
                  </a:cubicBezTo>
                  <a:cubicBezTo>
                    <a:pt x="5578" y="942"/>
                    <a:pt x="5649" y="848"/>
                    <a:pt x="5681" y="743"/>
                  </a:cubicBezTo>
                  <a:cubicBezTo>
                    <a:pt x="5714" y="640"/>
                    <a:pt x="5712" y="516"/>
                    <a:pt x="5643" y="427"/>
                  </a:cubicBezTo>
                  <a:cubicBezTo>
                    <a:pt x="5579" y="340"/>
                    <a:pt x="5483" y="276"/>
                    <a:pt x="5378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rot="10800000">
            <a:off x="4205265" y="4659611"/>
            <a:ext cx="3952156" cy="1211573"/>
            <a:chOff x="5727638" y="5274342"/>
            <a:chExt cx="3952156" cy="1211573"/>
          </a:xfr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57668A"/>
              </a:gs>
            </a:gsLst>
            <a:lin ang="16200000" scaled="1"/>
            <a:tileRect/>
          </a:gradFill>
        </p:grpSpPr>
        <p:sp>
          <p:nvSpPr>
            <p:cNvPr id="44" name="Freeform 108"/>
            <p:cNvSpPr>
              <a:spLocks noEditPoints="1"/>
            </p:cNvSpPr>
            <p:nvPr/>
          </p:nvSpPr>
          <p:spPr bwMode="auto">
            <a:xfrm>
              <a:off x="7390705" y="5274342"/>
              <a:ext cx="619698" cy="456553"/>
            </a:xfrm>
            <a:custGeom>
              <a:avLst/>
              <a:gdLst>
                <a:gd name="T0" fmla="*/ 479 w 967"/>
                <a:gd name="T1" fmla="*/ 711 h 711"/>
                <a:gd name="T2" fmla="*/ 489 w 967"/>
                <a:gd name="T3" fmla="*/ 711 h 711"/>
                <a:gd name="T4" fmla="*/ 966 w 967"/>
                <a:gd name="T5" fmla="*/ 276 h 711"/>
                <a:gd name="T6" fmla="*/ 967 w 967"/>
                <a:gd name="T7" fmla="*/ 260 h 711"/>
                <a:gd name="T8" fmla="*/ 951 w 967"/>
                <a:gd name="T9" fmla="*/ 260 h 711"/>
                <a:gd name="T10" fmla="*/ 618 w 967"/>
                <a:gd name="T11" fmla="*/ 375 h 711"/>
                <a:gd name="T12" fmla="*/ 487 w 967"/>
                <a:gd name="T13" fmla="*/ 13 h 711"/>
                <a:gd name="T14" fmla="*/ 477 w 967"/>
                <a:gd name="T15" fmla="*/ 0 h 711"/>
                <a:gd name="T16" fmla="*/ 466 w 967"/>
                <a:gd name="T17" fmla="*/ 11 h 711"/>
                <a:gd name="T18" fmla="*/ 349 w 967"/>
                <a:gd name="T19" fmla="*/ 374 h 711"/>
                <a:gd name="T20" fmla="*/ 16 w 967"/>
                <a:gd name="T21" fmla="*/ 260 h 711"/>
                <a:gd name="T22" fmla="*/ 0 w 967"/>
                <a:gd name="T23" fmla="*/ 260 h 711"/>
                <a:gd name="T24" fmla="*/ 1 w 967"/>
                <a:gd name="T25" fmla="*/ 276 h 711"/>
                <a:gd name="T26" fmla="*/ 479 w 967"/>
                <a:gd name="T27" fmla="*/ 711 h 711"/>
                <a:gd name="T28" fmla="*/ 501 w 967"/>
                <a:gd name="T29" fmla="*/ 681 h 711"/>
                <a:gd name="T30" fmla="*/ 501 w 967"/>
                <a:gd name="T31" fmla="*/ 670 h 711"/>
                <a:gd name="T32" fmla="*/ 623 w 967"/>
                <a:gd name="T33" fmla="*/ 566 h 711"/>
                <a:gd name="T34" fmla="*/ 749 w 967"/>
                <a:gd name="T35" fmla="*/ 434 h 711"/>
                <a:gd name="T36" fmla="*/ 502 w 967"/>
                <a:gd name="T37" fmla="*/ 665 h 711"/>
                <a:gd name="T38" fmla="*/ 508 w 967"/>
                <a:gd name="T39" fmla="*/ 627 h 711"/>
                <a:gd name="T40" fmla="*/ 532 w 967"/>
                <a:gd name="T41" fmla="*/ 546 h 711"/>
                <a:gd name="T42" fmla="*/ 562 w 967"/>
                <a:gd name="T43" fmla="*/ 487 h 711"/>
                <a:gd name="T44" fmla="*/ 597 w 967"/>
                <a:gd name="T45" fmla="*/ 438 h 711"/>
                <a:gd name="T46" fmla="*/ 611 w 967"/>
                <a:gd name="T47" fmla="*/ 422 h 711"/>
                <a:gd name="T48" fmla="*/ 935 w 967"/>
                <a:gd name="T49" fmla="*/ 290 h 711"/>
                <a:gd name="T50" fmla="*/ 501 w 967"/>
                <a:gd name="T51" fmla="*/ 681 h 711"/>
                <a:gd name="T52" fmla="*/ 371 w 967"/>
                <a:gd name="T53" fmla="*/ 438 h 711"/>
                <a:gd name="T54" fmla="*/ 460 w 967"/>
                <a:gd name="T55" fmla="*/ 625 h 711"/>
                <a:gd name="T56" fmla="*/ 466 w 967"/>
                <a:gd name="T57" fmla="*/ 665 h 711"/>
                <a:gd name="T58" fmla="*/ 219 w 967"/>
                <a:gd name="T59" fmla="*/ 434 h 711"/>
                <a:gd name="T60" fmla="*/ 344 w 967"/>
                <a:gd name="T61" fmla="*/ 566 h 711"/>
                <a:gd name="T62" fmla="*/ 466 w 967"/>
                <a:gd name="T63" fmla="*/ 670 h 711"/>
                <a:gd name="T64" fmla="*/ 467 w 967"/>
                <a:gd name="T65" fmla="*/ 681 h 711"/>
                <a:gd name="T66" fmla="*/ 32 w 967"/>
                <a:gd name="T67" fmla="*/ 290 h 711"/>
                <a:gd name="T68" fmla="*/ 359 w 967"/>
                <a:gd name="T69" fmla="*/ 425 h 711"/>
                <a:gd name="T70" fmla="*/ 371 w 967"/>
                <a:gd name="T71" fmla="*/ 438 h 711"/>
                <a:gd name="T72" fmla="*/ 475 w 967"/>
                <a:gd name="T73" fmla="*/ 44 h 711"/>
                <a:gd name="T74" fmla="*/ 586 w 967"/>
                <a:gd name="T75" fmla="*/ 403 h 711"/>
                <a:gd name="T76" fmla="*/ 585 w 967"/>
                <a:gd name="T77" fmla="*/ 407 h 711"/>
                <a:gd name="T78" fmla="*/ 527 w 967"/>
                <a:gd name="T79" fmla="*/ 488 h 711"/>
                <a:gd name="T80" fmla="*/ 487 w 967"/>
                <a:gd name="T81" fmla="*/ 589 h 711"/>
                <a:gd name="T82" fmla="*/ 497 w 967"/>
                <a:gd name="T83" fmla="*/ 448 h 711"/>
                <a:gd name="T84" fmla="*/ 492 w 967"/>
                <a:gd name="T85" fmla="*/ 266 h 711"/>
                <a:gd name="T86" fmla="*/ 481 w 967"/>
                <a:gd name="T87" fmla="*/ 589 h 711"/>
                <a:gd name="T88" fmla="*/ 440 w 967"/>
                <a:gd name="T89" fmla="*/ 488 h 711"/>
                <a:gd name="T90" fmla="*/ 384 w 967"/>
                <a:gd name="T91" fmla="*/ 409 h 711"/>
                <a:gd name="T92" fmla="*/ 475 w 967"/>
                <a:gd name="T93" fmla="*/ 4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7" h="711">
                  <a:moveTo>
                    <a:pt x="479" y="711"/>
                  </a:moveTo>
                  <a:cubicBezTo>
                    <a:pt x="489" y="711"/>
                    <a:pt x="489" y="711"/>
                    <a:pt x="489" y="711"/>
                  </a:cubicBezTo>
                  <a:cubicBezTo>
                    <a:pt x="940" y="698"/>
                    <a:pt x="966" y="280"/>
                    <a:pt x="966" y="276"/>
                  </a:cubicBezTo>
                  <a:cubicBezTo>
                    <a:pt x="967" y="260"/>
                    <a:pt x="967" y="260"/>
                    <a:pt x="967" y="260"/>
                  </a:cubicBezTo>
                  <a:cubicBezTo>
                    <a:pt x="951" y="260"/>
                    <a:pt x="951" y="260"/>
                    <a:pt x="951" y="260"/>
                  </a:cubicBezTo>
                  <a:cubicBezTo>
                    <a:pt x="793" y="264"/>
                    <a:pt x="688" y="313"/>
                    <a:pt x="618" y="375"/>
                  </a:cubicBezTo>
                  <a:cubicBezTo>
                    <a:pt x="626" y="276"/>
                    <a:pt x="599" y="152"/>
                    <a:pt x="487" y="13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11"/>
                    <a:pt x="466" y="11"/>
                    <a:pt x="466" y="11"/>
                  </a:cubicBezTo>
                  <a:cubicBezTo>
                    <a:pt x="463" y="13"/>
                    <a:pt x="320" y="160"/>
                    <a:pt x="349" y="374"/>
                  </a:cubicBezTo>
                  <a:cubicBezTo>
                    <a:pt x="279" y="313"/>
                    <a:pt x="174" y="264"/>
                    <a:pt x="16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1" y="276"/>
                    <a:pt x="1" y="276"/>
                    <a:pt x="1" y="276"/>
                  </a:cubicBezTo>
                  <a:cubicBezTo>
                    <a:pt x="2" y="280"/>
                    <a:pt x="27" y="699"/>
                    <a:pt x="479" y="711"/>
                  </a:cubicBezTo>
                  <a:close/>
                  <a:moveTo>
                    <a:pt x="501" y="681"/>
                  </a:moveTo>
                  <a:cubicBezTo>
                    <a:pt x="501" y="678"/>
                    <a:pt x="501" y="674"/>
                    <a:pt x="501" y="670"/>
                  </a:cubicBezTo>
                  <a:cubicBezTo>
                    <a:pt x="545" y="638"/>
                    <a:pt x="584" y="602"/>
                    <a:pt x="623" y="566"/>
                  </a:cubicBezTo>
                  <a:cubicBezTo>
                    <a:pt x="666" y="523"/>
                    <a:pt x="710" y="481"/>
                    <a:pt x="749" y="434"/>
                  </a:cubicBezTo>
                  <a:cubicBezTo>
                    <a:pt x="661" y="506"/>
                    <a:pt x="582" y="585"/>
                    <a:pt x="502" y="665"/>
                  </a:cubicBezTo>
                  <a:cubicBezTo>
                    <a:pt x="503" y="654"/>
                    <a:pt x="505" y="641"/>
                    <a:pt x="508" y="627"/>
                  </a:cubicBezTo>
                  <a:cubicBezTo>
                    <a:pt x="513" y="603"/>
                    <a:pt x="521" y="575"/>
                    <a:pt x="532" y="546"/>
                  </a:cubicBezTo>
                  <a:cubicBezTo>
                    <a:pt x="543" y="529"/>
                    <a:pt x="553" y="509"/>
                    <a:pt x="562" y="487"/>
                  </a:cubicBezTo>
                  <a:cubicBezTo>
                    <a:pt x="572" y="470"/>
                    <a:pt x="583" y="454"/>
                    <a:pt x="597" y="438"/>
                  </a:cubicBezTo>
                  <a:cubicBezTo>
                    <a:pt x="601" y="433"/>
                    <a:pt x="606" y="427"/>
                    <a:pt x="611" y="422"/>
                  </a:cubicBezTo>
                  <a:cubicBezTo>
                    <a:pt x="687" y="340"/>
                    <a:pt x="796" y="296"/>
                    <a:pt x="935" y="290"/>
                  </a:cubicBezTo>
                  <a:cubicBezTo>
                    <a:pt x="927" y="364"/>
                    <a:pt x="870" y="664"/>
                    <a:pt x="501" y="681"/>
                  </a:cubicBezTo>
                  <a:close/>
                  <a:moveTo>
                    <a:pt x="371" y="438"/>
                  </a:moveTo>
                  <a:cubicBezTo>
                    <a:pt x="424" y="502"/>
                    <a:pt x="449" y="574"/>
                    <a:pt x="460" y="625"/>
                  </a:cubicBezTo>
                  <a:cubicBezTo>
                    <a:pt x="463" y="641"/>
                    <a:pt x="464" y="654"/>
                    <a:pt x="466" y="665"/>
                  </a:cubicBezTo>
                  <a:cubicBezTo>
                    <a:pt x="386" y="585"/>
                    <a:pt x="306" y="506"/>
                    <a:pt x="219" y="434"/>
                  </a:cubicBezTo>
                  <a:cubicBezTo>
                    <a:pt x="258" y="481"/>
                    <a:pt x="301" y="523"/>
                    <a:pt x="344" y="566"/>
                  </a:cubicBezTo>
                  <a:cubicBezTo>
                    <a:pt x="384" y="602"/>
                    <a:pt x="423" y="638"/>
                    <a:pt x="466" y="670"/>
                  </a:cubicBezTo>
                  <a:cubicBezTo>
                    <a:pt x="466" y="674"/>
                    <a:pt x="467" y="678"/>
                    <a:pt x="467" y="681"/>
                  </a:cubicBezTo>
                  <a:cubicBezTo>
                    <a:pt x="98" y="664"/>
                    <a:pt x="40" y="364"/>
                    <a:pt x="32" y="290"/>
                  </a:cubicBezTo>
                  <a:cubicBezTo>
                    <a:pt x="173" y="296"/>
                    <a:pt x="283" y="341"/>
                    <a:pt x="359" y="425"/>
                  </a:cubicBezTo>
                  <a:cubicBezTo>
                    <a:pt x="363" y="429"/>
                    <a:pt x="367" y="434"/>
                    <a:pt x="371" y="438"/>
                  </a:cubicBezTo>
                  <a:close/>
                  <a:moveTo>
                    <a:pt x="475" y="44"/>
                  </a:moveTo>
                  <a:cubicBezTo>
                    <a:pt x="568" y="165"/>
                    <a:pt x="605" y="286"/>
                    <a:pt x="586" y="403"/>
                  </a:cubicBezTo>
                  <a:cubicBezTo>
                    <a:pt x="586" y="405"/>
                    <a:pt x="585" y="406"/>
                    <a:pt x="585" y="407"/>
                  </a:cubicBezTo>
                  <a:cubicBezTo>
                    <a:pt x="560" y="434"/>
                    <a:pt x="542" y="461"/>
                    <a:pt x="527" y="488"/>
                  </a:cubicBezTo>
                  <a:cubicBezTo>
                    <a:pt x="508" y="523"/>
                    <a:pt x="495" y="557"/>
                    <a:pt x="487" y="589"/>
                  </a:cubicBezTo>
                  <a:cubicBezTo>
                    <a:pt x="493" y="543"/>
                    <a:pt x="495" y="496"/>
                    <a:pt x="497" y="448"/>
                  </a:cubicBezTo>
                  <a:cubicBezTo>
                    <a:pt x="497" y="388"/>
                    <a:pt x="498" y="327"/>
                    <a:pt x="492" y="266"/>
                  </a:cubicBezTo>
                  <a:cubicBezTo>
                    <a:pt x="482" y="374"/>
                    <a:pt x="481" y="481"/>
                    <a:pt x="481" y="589"/>
                  </a:cubicBezTo>
                  <a:cubicBezTo>
                    <a:pt x="473" y="558"/>
                    <a:pt x="459" y="523"/>
                    <a:pt x="440" y="488"/>
                  </a:cubicBezTo>
                  <a:cubicBezTo>
                    <a:pt x="426" y="462"/>
                    <a:pt x="408" y="435"/>
                    <a:pt x="384" y="409"/>
                  </a:cubicBezTo>
                  <a:cubicBezTo>
                    <a:pt x="340" y="222"/>
                    <a:pt x="440" y="85"/>
                    <a:pt x="47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5727638" y="5532339"/>
              <a:ext cx="1813565" cy="583022"/>
            </a:xfrm>
            <a:custGeom>
              <a:avLst/>
              <a:gdLst>
                <a:gd name="T0" fmla="*/ 318 w 2828"/>
                <a:gd name="T1" fmla="*/ 464 h 910"/>
                <a:gd name="T2" fmla="*/ 1410 w 2828"/>
                <a:gd name="T3" fmla="*/ 504 h 910"/>
                <a:gd name="T4" fmla="*/ 2828 w 2828"/>
                <a:gd name="T5" fmla="*/ 389 h 910"/>
                <a:gd name="T6" fmla="*/ 2649 w 2828"/>
                <a:gd name="T7" fmla="*/ 508 h 910"/>
                <a:gd name="T8" fmla="*/ 2353 w 2828"/>
                <a:gd name="T9" fmla="*/ 252 h 910"/>
                <a:gd name="T10" fmla="*/ 2253 w 2828"/>
                <a:gd name="T11" fmla="*/ 289 h 910"/>
                <a:gd name="T12" fmla="*/ 2602 w 2828"/>
                <a:gd name="T13" fmla="*/ 534 h 910"/>
                <a:gd name="T14" fmla="*/ 2145 w 2828"/>
                <a:gd name="T15" fmla="*/ 642 h 910"/>
                <a:gd name="T16" fmla="*/ 2018 w 2828"/>
                <a:gd name="T17" fmla="*/ 401 h 910"/>
                <a:gd name="T18" fmla="*/ 1821 w 2828"/>
                <a:gd name="T19" fmla="*/ 239 h 910"/>
                <a:gd name="T20" fmla="*/ 1784 w 2828"/>
                <a:gd name="T21" fmla="*/ 579 h 910"/>
                <a:gd name="T22" fmla="*/ 1378 w 2828"/>
                <a:gd name="T23" fmla="*/ 431 h 910"/>
                <a:gd name="T24" fmla="*/ 1218 w 2828"/>
                <a:gd name="T25" fmla="*/ 17 h 910"/>
                <a:gd name="T26" fmla="*/ 1258 w 2828"/>
                <a:gd name="T27" fmla="*/ 391 h 910"/>
                <a:gd name="T28" fmla="*/ 734 w 2828"/>
                <a:gd name="T29" fmla="*/ 299 h 910"/>
                <a:gd name="T30" fmla="*/ 616 w 2828"/>
                <a:gd name="T31" fmla="*/ 63 h 910"/>
                <a:gd name="T32" fmla="*/ 377 w 2828"/>
                <a:gd name="T33" fmla="*/ 3 h 910"/>
                <a:gd name="T34" fmla="*/ 630 w 2828"/>
                <a:gd name="T35" fmla="*/ 306 h 910"/>
                <a:gd name="T36" fmla="*/ 249 w 2828"/>
                <a:gd name="T37" fmla="*/ 490 h 910"/>
                <a:gd name="T38" fmla="*/ 234 w 2828"/>
                <a:gd name="T39" fmla="*/ 491 h 910"/>
                <a:gd name="T40" fmla="*/ 0 w 2828"/>
                <a:gd name="T41" fmla="*/ 780 h 910"/>
                <a:gd name="T42" fmla="*/ 35 w 2828"/>
                <a:gd name="T43" fmla="*/ 910 h 910"/>
                <a:gd name="T44" fmla="*/ 256 w 2828"/>
                <a:gd name="T45" fmla="*/ 521 h 910"/>
                <a:gd name="T46" fmla="*/ 2282 w 2828"/>
                <a:gd name="T47" fmla="*/ 288 h 910"/>
                <a:gd name="T48" fmla="*/ 2618 w 2828"/>
                <a:gd name="T49" fmla="*/ 503 h 910"/>
                <a:gd name="T50" fmla="*/ 2507 w 2828"/>
                <a:gd name="T51" fmla="*/ 418 h 910"/>
                <a:gd name="T52" fmla="*/ 2498 w 2828"/>
                <a:gd name="T53" fmla="*/ 430 h 910"/>
                <a:gd name="T54" fmla="*/ 2377 w 2828"/>
                <a:gd name="T55" fmla="*/ 442 h 910"/>
                <a:gd name="T56" fmla="*/ 1824 w 2828"/>
                <a:gd name="T57" fmla="*/ 436 h 910"/>
                <a:gd name="T58" fmla="*/ 1990 w 2828"/>
                <a:gd name="T59" fmla="*/ 410 h 910"/>
                <a:gd name="T60" fmla="*/ 1940 w 2828"/>
                <a:gd name="T61" fmla="*/ 489 h 910"/>
                <a:gd name="T62" fmla="*/ 1926 w 2828"/>
                <a:gd name="T63" fmla="*/ 493 h 910"/>
                <a:gd name="T64" fmla="*/ 1962 w 2828"/>
                <a:gd name="T65" fmla="*/ 622 h 910"/>
                <a:gd name="T66" fmla="*/ 1363 w 2828"/>
                <a:gd name="T67" fmla="*/ 202 h 910"/>
                <a:gd name="T68" fmla="*/ 1342 w 2828"/>
                <a:gd name="T69" fmla="*/ 418 h 910"/>
                <a:gd name="T70" fmla="*/ 1259 w 2828"/>
                <a:gd name="T71" fmla="*/ 168 h 910"/>
                <a:gd name="T72" fmla="*/ 1336 w 2828"/>
                <a:gd name="T73" fmla="*/ 415 h 910"/>
                <a:gd name="T74" fmla="*/ 1217 w 2828"/>
                <a:gd name="T75" fmla="*/ 49 h 910"/>
                <a:gd name="T76" fmla="*/ 598 w 2828"/>
                <a:gd name="T77" fmla="*/ 85 h 910"/>
                <a:gd name="T78" fmla="*/ 610 w 2828"/>
                <a:gd name="T79" fmla="*/ 199 h 910"/>
                <a:gd name="T80" fmla="*/ 601 w 2828"/>
                <a:gd name="T81" fmla="*/ 210 h 910"/>
                <a:gd name="T82" fmla="*/ 470 w 2828"/>
                <a:gd name="T83" fmla="*/ 194 h 910"/>
                <a:gd name="T84" fmla="*/ 189 w 2828"/>
                <a:gd name="T85" fmla="*/ 769 h 910"/>
                <a:gd name="T86" fmla="*/ 56 w 2828"/>
                <a:gd name="T87" fmla="*/ 666 h 910"/>
                <a:gd name="T88" fmla="*/ 114 w 2828"/>
                <a:gd name="T89" fmla="*/ 776 h 910"/>
                <a:gd name="T90" fmla="*/ 231 w 2828"/>
                <a:gd name="T91" fmla="*/ 54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8" h="910">
                  <a:moveTo>
                    <a:pt x="256" y="521"/>
                  </a:moveTo>
                  <a:cubicBezTo>
                    <a:pt x="275" y="500"/>
                    <a:pt x="296" y="481"/>
                    <a:pt x="318" y="464"/>
                  </a:cubicBezTo>
                  <a:cubicBezTo>
                    <a:pt x="420" y="388"/>
                    <a:pt x="547" y="353"/>
                    <a:pt x="672" y="346"/>
                  </a:cubicBezTo>
                  <a:cubicBezTo>
                    <a:pt x="927" y="334"/>
                    <a:pt x="1173" y="416"/>
                    <a:pt x="1410" y="504"/>
                  </a:cubicBezTo>
                  <a:cubicBezTo>
                    <a:pt x="1646" y="592"/>
                    <a:pt x="1887" y="692"/>
                    <a:pt x="2145" y="687"/>
                  </a:cubicBezTo>
                  <a:cubicBezTo>
                    <a:pt x="2401" y="683"/>
                    <a:pt x="2652" y="573"/>
                    <a:pt x="2828" y="389"/>
                  </a:cubicBezTo>
                  <a:cubicBezTo>
                    <a:pt x="2823" y="385"/>
                    <a:pt x="2823" y="385"/>
                    <a:pt x="2823" y="385"/>
                  </a:cubicBezTo>
                  <a:cubicBezTo>
                    <a:pt x="2769" y="432"/>
                    <a:pt x="2711" y="473"/>
                    <a:pt x="2649" y="508"/>
                  </a:cubicBezTo>
                  <a:cubicBezTo>
                    <a:pt x="2644" y="484"/>
                    <a:pt x="2612" y="363"/>
                    <a:pt x="2508" y="295"/>
                  </a:cubicBezTo>
                  <a:cubicBezTo>
                    <a:pt x="2463" y="267"/>
                    <a:pt x="2411" y="252"/>
                    <a:pt x="2353" y="252"/>
                  </a:cubicBezTo>
                  <a:cubicBezTo>
                    <a:pt x="2325" y="252"/>
                    <a:pt x="2295" y="256"/>
                    <a:pt x="2263" y="263"/>
                  </a:cubicBezTo>
                  <a:cubicBezTo>
                    <a:pt x="2248" y="266"/>
                    <a:pt x="2251" y="282"/>
                    <a:pt x="2253" y="289"/>
                  </a:cubicBezTo>
                  <a:cubicBezTo>
                    <a:pt x="2270" y="380"/>
                    <a:pt x="2357" y="535"/>
                    <a:pt x="2569" y="535"/>
                  </a:cubicBezTo>
                  <a:cubicBezTo>
                    <a:pt x="2580" y="535"/>
                    <a:pt x="2591" y="534"/>
                    <a:pt x="2602" y="534"/>
                  </a:cubicBezTo>
                  <a:cubicBezTo>
                    <a:pt x="2570" y="550"/>
                    <a:pt x="2538" y="565"/>
                    <a:pt x="2504" y="577"/>
                  </a:cubicBezTo>
                  <a:cubicBezTo>
                    <a:pt x="2389" y="622"/>
                    <a:pt x="2266" y="645"/>
                    <a:pt x="2145" y="642"/>
                  </a:cubicBezTo>
                  <a:cubicBezTo>
                    <a:pt x="2099" y="640"/>
                    <a:pt x="2054" y="635"/>
                    <a:pt x="2009" y="629"/>
                  </a:cubicBezTo>
                  <a:cubicBezTo>
                    <a:pt x="2026" y="583"/>
                    <a:pt x="2050" y="492"/>
                    <a:pt x="2018" y="401"/>
                  </a:cubicBezTo>
                  <a:cubicBezTo>
                    <a:pt x="1992" y="325"/>
                    <a:pt x="1934" y="266"/>
                    <a:pt x="1845" y="225"/>
                  </a:cubicBezTo>
                  <a:cubicBezTo>
                    <a:pt x="1831" y="218"/>
                    <a:pt x="1824" y="232"/>
                    <a:pt x="1821" y="239"/>
                  </a:cubicBezTo>
                  <a:cubicBezTo>
                    <a:pt x="1780" y="317"/>
                    <a:pt x="1754" y="481"/>
                    <a:pt x="1897" y="609"/>
                  </a:cubicBezTo>
                  <a:cubicBezTo>
                    <a:pt x="1859" y="601"/>
                    <a:pt x="1821" y="591"/>
                    <a:pt x="1784" y="579"/>
                  </a:cubicBezTo>
                  <a:cubicBezTo>
                    <a:pt x="1666" y="543"/>
                    <a:pt x="1549" y="494"/>
                    <a:pt x="1430" y="449"/>
                  </a:cubicBezTo>
                  <a:cubicBezTo>
                    <a:pt x="1413" y="443"/>
                    <a:pt x="1396" y="437"/>
                    <a:pt x="1378" y="431"/>
                  </a:cubicBezTo>
                  <a:cubicBezTo>
                    <a:pt x="1395" y="389"/>
                    <a:pt x="1425" y="291"/>
                    <a:pt x="1391" y="193"/>
                  </a:cubicBezTo>
                  <a:cubicBezTo>
                    <a:pt x="1365" y="117"/>
                    <a:pt x="1306" y="58"/>
                    <a:pt x="1218" y="17"/>
                  </a:cubicBezTo>
                  <a:cubicBezTo>
                    <a:pt x="1205" y="10"/>
                    <a:pt x="1197" y="24"/>
                    <a:pt x="1194" y="31"/>
                  </a:cubicBezTo>
                  <a:cubicBezTo>
                    <a:pt x="1155" y="107"/>
                    <a:pt x="1128" y="264"/>
                    <a:pt x="1258" y="391"/>
                  </a:cubicBezTo>
                  <a:cubicBezTo>
                    <a:pt x="1193" y="370"/>
                    <a:pt x="1128" y="351"/>
                    <a:pt x="1060" y="336"/>
                  </a:cubicBezTo>
                  <a:cubicBezTo>
                    <a:pt x="954" y="312"/>
                    <a:pt x="844" y="296"/>
                    <a:pt x="734" y="299"/>
                  </a:cubicBezTo>
                  <a:cubicBezTo>
                    <a:pt x="734" y="298"/>
                    <a:pt x="733" y="295"/>
                    <a:pt x="733" y="295"/>
                  </a:cubicBezTo>
                  <a:cubicBezTo>
                    <a:pt x="733" y="289"/>
                    <a:pt x="721" y="148"/>
                    <a:pt x="616" y="63"/>
                  </a:cubicBezTo>
                  <a:cubicBezTo>
                    <a:pt x="566" y="21"/>
                    <a:pt x="502" y="0"/>
                    <a:pt x="427" y="0"/>
                  </a:cubicBezTo>
                  <a:cubicBezTo>
                    <a:pt x="411" y="0"/>
                    <a:pt x="394" y="1"/>
                    <a:pt x="377" y="3"/>
                  </a:cubicBezTo>
                  <a:cubicBezTo>
                    <a:pt x="362" y="4"/>
                    <a:pt x="363" y="20"/>
                    <a:pt x="363" y="27"/>
                  </a:cubicBezTo>
                  <a:cubicBezTo>
                    <a:pt x="364" y="29"/>
                    <a:pt x="383" y="266"/>
                    <a:pt x="630" y="306"/>
                  </a:cubicBezTo>
                  <a:cubicBezTo>
                    <a:pt x="512" y="322"/>
                    <a:pt x="394" y="363"/>
                    <a:pt x="300" y="440"/>
                  </a:cubicBezTo>
                  <a:cubicBezTo>
                    <a:pt x="282" y="455"/>
                    <a:pt x="265" y="472"/>
                    <a:pt x="249" y="490"/>
                  </a:cubicBezTo>
                  <a:cubicBezTo>
                    <a:pt x="249" y="486"/>
                    <a:pt x="249" y="486"/>
                    <a:pt x="249" y="486"/>
                  </a:cubicBezTo>
                  <a:cubicBezTo>
                    <a:pt x="234" y="491"/>
                    <a:pt x="234" y="491"/>
                    <a:pt x="234" y="491"/>
                  </a:cubicBezTo>
                  <a:cubicBezTo>
                    <a:pt x="228" y="493"/>
                    <a:pt x="93" y="533"/>
                    <a:pt x="30" y="653"/>
                  </a:cubicBezTo>
                  <a:cubicBezTo>
                    <a:pt x="10" y="691"/>
                    <a:pt x="0" y="734"/>
                    <a:pt x="0" y="780"/>
                  </a:cubicBezTo>
                  <a:cubicBezTo>
                    <a:pt x="0" y="818"/>
                    <a:pt x="6" y="858"/>
                    <a:pt x="20" y="900"/>
                  </a:cubicBezTo>
                  <a:cubicBezTo>
                    <a:pt x="22" y="908"/>
                    <a:pt x="29" y="910"/>
                    <a:pt x="35" y="910"/>
                  </a:cubicBezTo>
                  <a:cubicBezTo>
                    <a:pt x="39" y="910"/>
                    <a:pt x="44" y="908"/>
                    <a:pt x="47" y="908"/>
                  </a:cubicBezTo>
                  <a:cubicBezTo>
                    <a:pt x="49" y="907"/>
                    <a:pt x="317" y="828"/>
                    <a:pt x="256" y="521"/>
                  </a:cubicBezTo>
                  <a:close/>
                  <a:moveTo>
                    <a:pt x="2377" y="442"/>
                  </a:moveTo>
                  <a:cubicBezTo>
                    <a:pt x="2313" y="389"/>
                    <a:pt x="2289" y="317"/>
                    <a:pt x="2282" y="288"/>
                  </a:cubicBezTo>
                  <a:cubicBezTo>
                    <a:pt x="2364" y="273"/>
                    <a:pt x="2435" y="283"/>
                    <a:pt x="2492" y="319"/>
                  </a:cubicBezTo>
                  <a:cubicBezTo>
                    <a:pt x="2574" y="373"/>
                    <a:pt x="2608" y="466"/>
                    <a:pt x="2618" y="503"/>
                  </a:cubicBezTo>
                  <a:cubicBezTo>
                    <a:pt x="2615" y="503"/>
                    <a:pt x="2615" y="503"/>
                    <a:pt x="2615" y="503"/>
                  </a:cubicBezTo>
                  <a:cubicBezTo>
                    <a:pt x="2581" y="472"/>
                    <a:pt x="2544" y="445"/>
                    <a:pt x="2507" y="418"/>
                  </a:cubicBezTo>
                  <a:cubicBezTo>
                    <a:pt x="2467" y="391"/>
                    <a:pt x="2427" y="363"/>
                    <a:pt x="2384" y="340"/>
                  </a:cubicBezTo>
                  <a:cubicBezTo>
                    <a:pt x="2420" y="373"/>
                    <a:pt x="2459" y="402"/>
                    <a:pt x="2498" y="430"/>
                  </a:cubicBezTo>
                  <a:cubicBezTo>
                    <a:pt x="2536" y="456"/>
                    <a:pt x="2573" y="481"/>
                    <a:pt x="2613" y="503"/>
                  </a:cubicBezTo>
                  <a:cubicBezTo>
                    <a:pt x="2516" y="513"/>
                    <a:pt x="2437" y="492"/>
                    <a:pt x="2377" y="442"/>
                  </a:cubicBezTo>
                  <a:close/>
                  <a:moveTo>
                    <a:pt x="1962" y="622"/>
                  </a:moveTo>
                  <a:cubicBezTo>
                    <a:pt x="1886" y="572"/>
                    <a:pt x="1840" y="510"/>
                    <a:pt x="1824" y="436"/>
                  </a:cubicBezTo>
                  <a:cubicBezTo>
                    <a:pt x="1807" y="354"/>
                    <a:pt x="1833" y="283"/>
                    <a:pt x="1844" y="257"/>
                  </a:cubicBezTo>
                  <a:cubicBezTo>
                    <a:pt x="1919" y="294"/>
                    <a:pt x="1968" y="346"/>
                    <a:pt x="1990" y="410"/>
                  </a:cubicBezTo>
                  <a:cubicBezTo>
                    <a:pt x="2020" y="496"/>
                    <a:pt x="1995" y="585"/>
                    <a:pt x="1979" y="625"/>
                  </a:cubicBezTo>
                  <a:cubicBezTo>
                    <a:pt x="1967" y="578"/>
                    <a:pt x="1954" y="533"/>
                    <a:pt x="1940" y="489"/>
                  </a:cubicBezTo>
                  <a:cubicBezTo>
                    <a:pt x="1925" y="443"/>
                    <a:pt x="1909" y="396"/>
                    <a:pt x="1889" y="352"/>
                  </a:cubicBezTo>
                  <a:cubicBezTo>
                    <a:pt x="1898" y="400"/>
                    <a:pt x="1912" y="446"/>
                    <a:pt x="1926" y="493"/>
                  </a:cubicBezTo>
                  <a:cubicBezTo>
                    <a:pt x="1941" y="537"/>
                    <a:pt x="1956" y="582"/>
                    <a:pt x="1976" y="624"/>
                  </a:cubicBezTo>
                  <a:cubicBezTo>
                    <a:pt x="1971" y="624"/>
                    <a:pt x="1967" y="623"/>
                    <a:pt x="1962" y="622"/>
                  </a:cubicBezTo>
                  <a:close/>
                  <a:moveTo>
                    <a:pt x="1217" y="49"/>
                  </a:moveTo>
                  <a:cubicBezTo>
                    <a:pt x="1292" y="86"/>
                    <a:pt x="1341" y="138"/>
                    <a:pt x="1363" y="202"/>
                  </a:cubicBezTo>
                  <a:cubicBezTo>
                    <a:pt x="1394" y="292"/>
                    <a:pt x="1366" y="384"/>
                    <a:pt x="1351" y="422"/>
                  </a:cubicBezTo>
                  <a:cubicBezTo>
                    <a:pt x="1348" y="420"/>
                    <a:pt x="1345" y="419"/>
                    <a:pt x="1342" y="418"/>
                  </a:cubicBezTo>
                  <a:cubicBezTo>
                    <a:pt x="1333" y="380"/>
                    <a:pt x="1322" y="342"/>
                    <a:pt x="1311" y="305"/>
                  </a:cubicBezTo>
                  <a:cubicBezTo>
                    <a:pt x="1295" y="259"/>
                    <a:pt x="1280" y="212"/>
                    <a:pt x="1259" y="168"/>
                  </a:cubicBezTo>
                  <a:cubicBezTo>
                    <a:pt x="1268" y="216"/>
                    <a:pt x="1283" y="262"/>
                    <a:pt x="1297" y="309"/>
                  </a:cubicBezTo>
                  <a:cubicBezTo>
                    <a:pt x="1309" y="345"/>
                    <a:pt x="1322" y="380"/>
                    <a:pt x="1336" y="415"/>
                  </a:cubicBezTo>
                  <a:cubicBezTo>
                    <a:pt x="1259" y="364"/>
                    <a:pt x="1213" y="301"/>
                    <a:pt x="1197" y="228"/>
                  </a:cubicBezTo>
                  <a:cubicBezTo>
                    <a:pt x="1180" y="147"/>
                    <a:pt x="1205" y="75"/>
                    <a:pt x="1217" y="49"/>
                  </a:cubicBezTo>
                  <a:close/>
                  <a:moveTo>
                    <a:pt x="393" y="30"/>
                  </a:moveTo>
                  <a:cubicBezTo>
                    <a:pt x="476" y="24"/>
                    <a:pt x="545" y="42"/>
                    <a:pt x="598" y="85"/>
                  </a:cubicBezTo>
                  <a:cubicBezTo>
                    <a:pt x="670" y="145"/>
                    <a:pt x="694" y="239"/>
                    <a:pt x="701" y="278"/>
                  </a:cubicBezTo>
                  <a:cubicBezTo>
                    <a:pt x="672" y="252"/>
                    <a:pt x="641" y="225"/>
                    <a:pt x="610" y="199"/>
                  </a:cubicBezTo>
                  <a:cubicBezTo>
                    <a:pt x="572" y="169"/>
                    <a:pt x="534" y="139"/>
                    <a:pt x="492" y="113"/>
                  </a:cubicBezTo>
                  <a:cubicBezTo>
                    <a:pt x="526" y="148"/>
                    <a:pt x="563" y="179"/>
                    <a:pt x="601" y="210"/>
                  </a:cubicBezTo>
                  <a:cubicBezTo>
                    <a:pt x="632" y="235"/>
                    <a:pt x="664" y="259"/>
                    <a:pt x="698" y="282"/>
                  </a:cubicBezTo>
                  <a:cubicBezTo>
                    <a:pt x="601" y="280"/>
                    <a:pt x="524" y="251"/>
                    <a:pt x="470" y="194"/>
                  </a:cubicBezTo>
                  <a:cubicBezTo>
                    <a:pt x="412" y="133"/>
                    <a:pt x="396" y="59"/>
                    <a:pt x="393" y="30"/>
                  </a:cubicBezTo>
                  <a:close/>
                  <a:moveTo>
                    <a:pt x="189" y="769"/>
                  </a:moveTo>
                  <a:cubicBezTo>
                    <a:pt x="141" y="838"/>
                    <a:pt x="71" y="870"/>
                    <a:pt x="44" y="878"/>
                  </a:cubicBezTo>
                  <a:cubicBezTo>
                    <a:pt x="20" y="798"/>
                    <a:pt x="24" y="727"/>
                    <a:pt x="56" y="666"/>
                  </a:cubicBezTo>
                  <a:cubicBezTo>
                    <a:pt x="97" y="587"/>
                    <a:pt x="177" y="546"/>
                    <a:pt x="217" y="528"/>
                  </a:cubicBezTo>
                  <a:cubicBezTo>
                    <a:pt x="162" y="602"/>
                    <a:pt x="125" y="687"/>
                    <a:pt x="114" y="776"/>
                  </a:cubicBezTo>
                  <a:cubicBezTo>
                    <a:pt x="120" y="777"/>
                    <a:pt x="120" y="777"/>
                    <a:pt x="120" y="777"/>
                  </a:cubicBezTo>
                  <a:cubicBezTo>
                    <a:pt x="138" y="693"/>
                    <a:pt x="177" y="615"/>
                    <a:pt x="231" y="549"/>
                  </a:cubicBezTo>
                  <a:cubicBezTo>
                    <a:pt x="244" y="635"/>
                    <a:pt x="230" y="709"/>
                    <a:pt x="189" y="7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>
              <a:spLocks noEditPoints="1"/>
            </p:cNvSpPr>
            <p:nvPr/>
          </p:nvSpPr>
          <p:spPr bwMode="auto">
            <a:xfrm>
              <a:off x="7876346" y="5562691"/>
              <a:ext cx="1803448" cy="553934"/>
            </a:xfrm>
            <a:custGeom>
              <a:avLst/>
              <a:gdLst>
                <a:gd name="T0" fmla="*/ 2569 w 2814"/>
                <a:gd name="T1" fmla="*/ 447 h 864"/>
                <a:gd name="T2" fmla="*/ 2514 w 2814"/>
                <a:gd name="T3" fmla="*/ 410 h 864"/>
                <a:gd name="T4" fmla="*/ 2419 w 2814"/>
                <a:gd name="T5" fmla="*/ 35 h 864"/>
                <a:gd name="T6" fmla="*/ 2166 w 2814"/>
                <a:gd name="T7" fmla="*/ 71 h 864"/>
                <a:gd name="T8" fmla="*/ 1561 w 2814"/>
                <a:gd name="T9" fmla="*/ 393 h 864"/>
                <a:gd name="T10" fmla="*/ 1610 w 2814"/>
                <a:gd name="T11" fmla="*/ 11 h 864"/>
                <a:gd name="T12" fmla="*/ 1451 w 2814"/>
                <a:gd name="T13" fmla="*/ 432 h 864"/>
                <a:gd name="T14" fmla="*/ 852 w 2814"/>
                <a:gd name="T15" fmla="*/ 618 h 864"/>
                <a:gd name="T16" fmla="*/ 989 w 2814"/>
                <a:gd name="T17" fmla="*/ 175 h 864"/>
                <a:gd name="T18" fmla="*/ 809 w 2814"/>
                <a:gd name="T19" fmla="*/ 353 h 864"/>
                <a:gd name="T20" fmla="*/ 836 w 2814"/>
                <a:gd name="T21" fmla="*/ 620 h 864"/>
                <a:gd name="T22" fmla="*/ 184 w 2814"/>
                <a:gd name="T23" fmla="*/ 481 h 864"/>
                <a:gd name="T24" fmla="*/ 258 w 2814"/>
                <a:gd name="T25" fmla="*/ 487 h 864"/>
                <a:gd name="T26" fmla="*/ 576 w 2814"/>
                <a:gd name="T27" fmla="*/ 231 h 864"/>
                <a:gd name="T28" fmla="*/ 320 w 2814"/>
                <a:gd name="T29" fmla="*/ 247 h 864"/>
                <a:gd name="T30" fmla="*/ 175 w 2814"/>
                <a:gd name="T31" fmla="*/ 475 h 864"/>
                <a:gd name="T32" fmla="*/ 0 w 2814"/>
                <a:gd name="T33" fmla="*/ 341 h 864"/>
                <a:gd name="T34" fmla="*/ 682 w 2814"/>
                <a:gd name="T35" fmla="*/ 676 h 864"/>
                <a:gd name="T36" fmla="*/ 1434 w 2814"/>
                <a:gd name="T37" fmla="*/ 500 h 864"/>
                <a:gd name="T38" fmla="*/ 2495 w 2814"/>
                <a:gd name="T39" fmla="*/ 435 h 864"/>
                <a:gd name="T40" fmla="*/ 2757 w 2814"/>
                <a:gd name="T41" fmla="*/ 862 h 864"/>
                <a:gd name="T42" fmla="*/ 2784 w 2814"/>
                <a:gd name="T43" fmla="*/ 854 h 864"/>
                <a:gd name="T44" fmla="*/ 838 w 2814"/>
                <a:gd name="T45" fmla="*/ 362 h 864"/>
                <a:gd name="T46" fmla="*/ 1003 w 2814"/>
                <a:gd name="T47" fmla="*/ 388 h 864"/>
                <a:gd name="T48" fmla="*/ 901 w 2814"/>
                <a:gd name="T49" fmla="*/ 463 h 864"/>
                <a:gd name="T50" fmla="*/ 887 w 2814"/>
                <a:gd name="T51" fmla="*/ 458 h 864"/>
                <a:gd name="T52" fmla="*/ 851 w 2814"/>
                <a:gd name="T53" fmla="*/ 584 h 864"/>
                <a:gd name="T54" fmla="*/ 336 w 2814"/>
                <a:gd name="T55" fmla="*/ 272 h 864"/>
                <a:gd name="T56" fmla="*/ 450 w 2814"/>
                <a:gd name="T57" fmla="*/ 394 h 864"/>
                <a:gd name="T58" fmla="*/ 329 w 2814"/>
                <a:gd name="T59" fmla="*/ 382 h 864"/>
                <a:gd name="T60" fmla="*/ 321 w 2814"/>
                <a:gd name="T61" fmla="*/ 370 h 864"/>
                <a:gd name="T62" fmla="*/ 210 w 2814"/>
                <a:gd name="T63" fmla="*/ 455 h 864"/>
                <a:gd name="T64" fmla="*/ 2185 w 2814"/>
                <a:gd name="T65" fmla="*/ 93 h 864"/>
                <a:gd name="T66" fmla="*/ 2389 w 2814"/>
                <a:gd name="T67" fmla="*/ 38 h 864"/>
                <a:gd name="T68" fmla="*/ 2104 w 2814"/>
                <a:gd name="T69" fmla="*/ 288 h 864"/>
                <a:gd name="T70" fmla="*/ 2182 w 2814"/>
                <a:gd name="T71" fmla="*/ 218 h 864"/>
                <a:gd name="T72" fmla="*/ 2173 w 2814"/>
                <a:gd name="T73" fmla="*/ 207 h 864"/>
                <a:gd name="T74" fmla="*/ 2185 w 2814"/>
                <a:gd name="T75" fmla="*/ 93 h 864"/>
                <a:gd name="T76" fmla="*/ 1610 w 2814"/>
                <a:gd name="T77" fmla="*/ 44 h 864"/>
                <a:gd name="T78" fmla="*/ 1493 w 2814"/>
                <a:gd name="T79" fmla="*/ 410 h 864"/>
                <a:gd name="T80" fmla="*/ 1569 w 2814"/>
                <a:gd name="T81" fmla="*/ 163 h 864"/>
                <a:gd name="T82" fmla="*/ 1486 w 2814"/>
                <a:gd name="T83" fmla="*/ 415 h 864"/>
                <a:gd name="T84" fmla="*/ 1464 w 2814"/>
                <a:gd name="T85" fmla="*/ 198 h 864"/>
                <a:gd name="T86" fmla="*/ 2615 w 2814"/>
                <a:gd name="T87" fmla="*/ 725 h 864"/>
                <a:gd name="T88" fmla="*/ 2708 w 2814"/>
                <a:gd name="T89" fmla="*/ 729 h 864"/>
                <a:gd name="T90" fmla="*/ 2595 w 2814"/>
                <a:gd name="T91" fmla="*/ 488 h 864"/>
                <a:gd name="T92" fmla="*/ 2760 w 2814"/>
                <a:gd name="T93" fmla="*/ 83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4" h="864">
                  <a:moveTo>
                    <a:pt x="2773" y="607"/>
                  </a:moveTo>
                  <a:cubicBezTo>
                    <a:pt x="2710" y="488"/>
                    <a:pt x="2574" y="448"/>
                    <a:pt x="2569" y="447"/>
                  </a:cubicBezTo>
                  <a:cubicBezTo>
                    <a:pt x="2554" y="442"/>
                    <a:pt x="2554" y="442"/>
                    <a:pt x="2554" y="442"/>
                  </a:cubicBezTo>
                  <a:cubicBezTo>
                    <a:pt x="2541" y="432"/>
                    <a:pt x="2527" y="421"/>
                    <a:pt x="2514" y="410"/>
                  </a:cubicBezTo>
                  <a:cubicBezTo>
                    <a:pt x="2428" y="346"/>
                    <a:pt x="2325" y="310"/>
                    <a:pt x="2220" y="296"/>
                  </a:cubicBezTo>
                  <a:cubicBezTo>
                    <a:pt x="2403" y="229"/>
                    <a:pt x="2419" y="37"/>
                    <a:pt x="2419" y="35"/>
                  </a:cubicBezTo>
                  <a:cubicBezTo>
                    <a:pt x="2420" y="28"/>
                    <a:pt x="2420" y="12"/>
                    <a:pt x="2406" y="10"/>
                  </a:cubicBezTo>
                  <a:cubicBezTo>
                    <a:pt x="2309" y="0"/>
                    <a:pt x="2228" y="20"/>
                    <a:pt x="2166" y="71"/>
                  </a:cubicBezTo>
                  <a:cubicBezTo>
                    <a:pt x="2080" y="142"/>
                    <a:pt x="2057" y="252"/>
                    <a:pt x="2051" y="290"/>
                  </a:cubicBezTo>
                  <a:cubicBezTo>
                    <a:pt x="1884" y="297"/>
                    <a:pt x="1720" y="340"/>
                    <a:pt x="1561" y="393"/>
                  </a:cubicBezTo>
                  <a:cubicBezTo>
                    <a:pt x="1738" y="232"/>
                    <a:pt x="1635" y="28"/>
                    <a:pt x="1634" y="25"/>
                  </a:cubicBezTo>
                  <a:cubicBezTo>
                    <a:pt x="1631" y="20"/>
                    <a:pt x="1623" y="6"/>
                    <a:pt x="1610" y="11"/>
                  </a:cubicBezTo>
                  <a:cubicBezTo>
                    <a:pt x="1521" y="53"/>
                    <a:pt x="1463" y="113"/>
                    <a:pt x="1437" y="188"/>
                  </a:cubicBezTo>
                  <a:cubicBezTo>
                    <a:pt x="1401" y="291"/>
                    <a:pt x="1435" y="393"/>
                    <a:pt x="1451" y="432"/>
                  </a:cubicBezTo>
                  <a:cubicBezTo>
                    <a:pt x="1439" y="436"/>
                    <a:pt x="1426" y="440"/>
                    <a:pt x="1414" y="445"/>
                  </a:cubicBezTo>
                  <a:cubicBezTo>
                    <a:pt x="1231" y="514"/>
                    <a:pt x="1045" y="589"/>
                    <a:pt x="852" y="618"/>
                  </a:cubicBezTo>
                  <a:cubicBezTo>
                    <a:pt x="1081" y="486"/>
                    <a:pt x="1054" y="281"/>
                    <a:pt x="1007" y="191"/>
                  </a:cubicBezTo>
                  <a:cubicBezTo>
                    <a:pt x="1004" y="185"/>
                    <a:pt x="999" y="175"/>
                    <a:pt x="989" y="175"/>
                  </a:cubicBezTo>
                  <a:cubicBezTo>
                    <a:pt x="988" y="175"/>
                    <a:pt x="985" y="175"/>
                    <a:pt x="983" y="177"/>
                  </a:cubicBezTo>
                  <a:cubicBezTo>
                    <a:pt x="894" y="218"/>
                    <a:pt x="836" y="277"/>
                    <a:pt x="809" y="353"/>
                  </a:cubicBezTo>
                  <a:cubicBezTo>
                    <a:pt x="766" y="480"/>
                    <a:pt x="828" y="607"/>
                    <a:pt x="831" y="612"/>
                  </a:cubicBezTo>
                  <a:cubicBezTo>
                    <a:pt x="836" y="620"/>
                    <a:pt x="836" y="620"/>
                    <a:pt x="836" y="620"/>
                  </a:cubicBezTo>
                  <a:cubicBezTo>
                    <a:pt x="785" y="627"/>
                    <a:pt x="734" y="631"/>
                    <a:pt x="682" y="631"/>
                  </a:cubicBezTo>
                  <a:cubicBezTo>
                    <a:pt x="507" y="628"/>
                    <a:pt x="333" y="574"/>
                    <a:pt x="184" y="481"/>
                  </a:cubicBezTo>
                  <a:cubicBezTo>
                    <a:pt x="190" y="482"/>
                    <a:pt x="190" y="482"/>
                    <a:pt x="190" y="482"/>
                  </a:cubicBezTo>
                  <a:cubicBezTo>
                    <a:pt x="214" y="485"/>
                    <a:pt x="237" y="487"/>
                    <a:pt x="258" y="487"/>
                  </a:cubicBezTo>
                  <a:cubicBezTo>
                    <a:pt x="470" y="487"/>
                    <a:pt x="558" y="332"/>
                    <a:pt x="575" y="241"/>
                  </a:cubicBezTo>
                  <a:cubicBezTo>
                    <a:pt x="576" y="239"/>
                    <a:pt x="576" y="235"/>
                    <a:pt x="576" y="231"/>
                  </a:cubicBezTo>
                  <a:cubicBezTo>
                    <a:pt x="576" y="225"/>
                    <a:pt x="574" y="217"/>
                    <a:pt x="565" y="215"/>
                  </a:cubicBezTo>
                  <a:cubicBezTo>
                    <a:pt x="469" y="193"/>
                    <a:pt x="387" y="203"/>
                    <a:pt x="320" y="247"/>
                  </a:cubicBezTo>
                  <a:cubicBezTo>
                    <a:pt x="207" y="321"/>
                    <a:pt x="179" y="459"/>
                    <a:pt x="177" y="465"/>
                  </a:cubicBezTo>
                  <a:cubicBezTo>
                    <a:pt x="175" y="475"/>
                    <a:pt x="175" y="475"/>
                    <a:pt x="175" y="475"/>
                  </a:cubicBezTo>
                  <a:cubicBezTo>
                    <a:pt x="113" y="436"/>
                    <a:pt x="55" y="390"/>
                    <a:pt x="4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80" y="441"/>
                    <a:pt x="186" y="520"/>
                    <a:pt x="302" y="579"/>
                  </a:cubicBezTo>
                  <a:cubicBezTo>
                    <a:pt x="420" y="636"/>
                    <a:pt x="549" y="670"/>
                    <a:pt x="682" y="676"/>
                  </a:cubicBezTo>
                  <a:cubicBezTo>
                    <a:pt x="815" y="684"/>
                    <a:pt x="946" y="658"/>
                    <a:pt x="1071" y="624"/>
                  </a:cubicBezTo>
                  <a:cubicBezTo>
                    <a:pt x="1196" y="589"/>
                    <a:pt x="1316" y="543"/>
                    <a:pt x="1434" y="500"/>
                  </a:cubicBezTo>
                  <a:cubicBezTo>
                    <a:pt x="1668" y="408"/>
                    <a:pt x="1909" y="331"/>
                    <a:pt x="2153" y="335"/>
                  </a:cubicBezTo>
                  <a:cubicBezTo>
                    <a:pt x="2274" y="337"/>
                    <a:pt x="2396" y="366"/>
                    <a:pt x="2495" y="435"/>
                  </a:cubicBezTo>
                  <a:cubicBezTo>
                    <a:pt x="2513" y="447"/>
                    <a:pt x="2530" y="460"/>
                    <a:pt x="2547" y="475"/>
                  </a:cubicBezTo>
                  <a:cubicBezTo>
                    <a:pt x="2498" y="720"/>
                    <a:pt x="2662" y="836"/>
                    <a:pt x="2757" y="862"/>
                  </a:cubicBezTo>
                  <a:cubicBezTo>
                    <a:pt x="2760" y="863"/>
                    <a:pt x="2765" y="864"/>
                    <a:pt x="2770" y="864"/>
                  </a:cubicBezTo>
                  <a:cubicBezTo>
                    <a:pt x="2775" y="864"/>
                    <a:pt x="2781" y="862"/>
                    <a:pt x="2784" y="854"/>
                  </a:cubicBezTo>
                  <a:cubicBezTo>
                    <a:pt x="2814" y="761"/>
                    <a:pt x="2811" y="678"/>
                    <a:pt x="2773" y="607"/>
                  </a:cubicBezTo>
                  <a:close/>
                  <a:moveTo>
                    <a:pt x="838" y="362"/>
                  </a:moveTo>
                  <a:cubicBezTo>
                    <a:pt x="860" y="298"/>
                    <a:pt x="908" y="246"/>
                    <a:pt x="983" y="209"/>
                  </a:cubicBezTo>
                  <a:cubicBezTo>
                    <a:pt x="995" y="235"/>
                    <a:pt x="1021" y="306"/>
                    <a:pt x="1003" y="388"/>
                  </a:cubicBezTo>
                  <a:cubicBezTo>
                    <a:pt x="987" y="464"/>
                    <a:pt x="938" y="528"/>
                    <a:pt x="859" y="580"/>
                  </a:cubicBezTo>
                  <a:cubicBezTo>
                    <a:pt x="874" y="541"/>
                    <a:pt x="888" y="502"/>
                    <a:pt x="901" y="463"/>
                  </a:cubicBezTo>
                  <a:cubicBezTo>
                    <a:pt x="915" y="416"/>
                    <a:pt x="930" y="370"/>
                    <a:pt x="939" y="322"/>
                  </a:cubicBezTo>
                  <a:cubicBezTo>
                    <a:pt x="918" y="366"/>
                    <a:pt x="903" y="412"/>
                    <a:pt x="887" y="458"/>
                  </a:cubicBezTo>
                  <a:cubicBezTo>
                    <a:pt x="875" y="499"/>
                    <a:pt x="863" y="540"/>
                    <a:pt x="854" y="582"/>
                  </a:cubicBezTo>
                  <a:cubicBezTo>
                    <a:pt x="853" y="583"/>
                    <a:pt x="852" y="584"/>
                    <a:pt x="851" y="584"/>
                  </a:cubicBezTo>
                  <a:cubicBezTo>
                    <a:pt x="836" y="549"/>
                    <a:pt x="805" y="454"/>
                    <a:pt x="838" y="362"/>
                  </a:cubicBezTo>
                  <a:close/>
                  <a:moveTo>
                    <a:pt x="336" y="272"/>
                  </a:moveTo>
                  <a:cubicBezTo>
                    <a:pt x="393" y="235"/>
                    <a:pt x="463" y="225"/>
                    <a:pt x="545" y="240"/>
                  </a:cubicBezTo>
                  <a:cubicBezTo>
                    <a:pt x="539" y="269"/>
                    <a:pt x="515" y="341"/>
                    <a:pt x="450" y="394"/>
                  </a:cubicBezTo>
                  <a:cubicBezTo>
                    <a:pt x="390" y="445"/>
                    <a:pt x="312" y="465"/>
                    <a:pt x="215" y="455"/>
                  </a:cubicBezTo>
                  <a:cubicBezTo>
                    <a:pt x="254" y="433"/>
                    <a:pt x="292" y="408"/>
                    <a:pt x="329" y="382"/>
                  </a:cubicBezTo>
                  <a:cubicBezTo>
                    <a:pt x="368" y="354"/>
                    <a:pt x="408" y="325"/>
                    <a:pt x="444" y="292"/>
                  </a:cubicBezTo>
                  <a:cubicBezTo>
                    <a:pt x="401" y="315"/>
                    <a:pt x="361" y="343"/>
                    <a:pt x="321" y="370"/>
                  </a:cubicBezTo>
                  <a:cubicBezTo>
                    <a:pt x="284" y="397"/>
                    <a:pt x="247" y="424"/>
                    <a:pt x="213" y="455"/>
                  </a:cubicBezTo>
                  <a:cubicBezTo>
                    <a:pt x="210" y="455"/>
                    <a:pt x="210" y="455"/>
                    <a:pt x="210" y="455"/>
                  </a:cubicBezTo>
                  <a:cubicBezTo>
                    <a:pt x="220" y="418"/>
                    <a:pt x="254" y="325"/>
                    <a:pt x="336" y="272"/>
                  </a:cubicBezTo>
                  <a:close/>
                  <a:moveTo>
                    <a:pt x="2185" y="93"/>
                  </a:moveTo>
                  <a:cubicBezTo>
                    <a:pt x="2231" y="56"/>
                    <a:pt x="2288" y="37"/>
                    <a:pt x="2357" y="37"/>
                  </a:cubicBezTo>
                  <a:cubicBezTo>
                    <a:pt x="2367" y="37"/>
                    <a:pt x="2378" y="37"/>
                    <a:pt x="2389" y="38"/>
                  </a:cubicBezTo>
                  <a:cubicBezTo>
                    <a:pt x="2386" y="66"/>
                    <a:pt x="2371" y="141"/>
                    <a:pt x="2313" y="202"/>
                  </a:cubicBezTo>
                  <a:cubicBezTo>
                    <a:pt x="2262" y="255"/>
                    <a:pt x="2192" y="284"/>
                    <a:pt x="2104" y="288"/>
                  </a:cubicBezTo>
                  <a:cubicBezTo>
                    <a:pt x="2097" y="289"/>
                    <a:pt x="2093" y="290"/>
                    <a:pt x="2088" y="289"/>
                  </a:cubicBezTo>
                  <a:cubicBezTo>
                    <a:pt x="2119" y="267"/>
                    <a:pt x="2151" y="243"/>
                    <a:pt x="2182" y="218"/>
                  </a:cubicBezTo>
                  <a:cubicBezTo>
                    <a:pt x="2219" y="187"/>
                    <a:pt x="2257" y="156"/>
                    <a:pt x="2291" y="121"/>
                  </a:cubicBezTo>
                  <a:cubicBezTo>
                    <a:pt x="2249" y="147"/>
                    <a:pt x="2211" y="177"/>
                    <a:pt x="2173" y="207"/>
                  </a:cubicBezTo>
                  <a:cubicBezTo>
                    <a:pt x="2142" y="233"/>
                    <a:pt x="2111" y="259"/>
                    <a:pt x="2081" y="288"/>
                  </a:cubicBezTo>
                  <a:cubicBezTo>
                    <a:pt x="2088" y="249"/>
                    <a:pt x="2111" y="154"/>
                    <a:pt x="2185" y="93"/>
                  </a:cubicBezTo>
                  <a:close/>
                  <a:moveTo>
                    <a:pt x="1464" y="198"/>
                  </a:moveTo>
                  <a:cubicBezTo>
                    <a:pt x="1487" y="133"/>
                    <a:pt x="1536" y="82"/>
                    <a:pt x="1610" y="44"/>
                  </a:cubicBezTo>
                  <a:cubicBezTo>
                    <a:pt x="1623" y="70"/>
                    <a:pt x="1648" y="141"/>
                    <a:pt x="1630" y="223"/>
                  </a:cubicBezTo>
                  <a:cubicBezTo>
                    <a:pt x="1615" y="297"/>
                    <a:pt x="1569" y="359"/>
                    <a:pt x="1493" y="410"/>
                  </a:cubicBezTo>
                  <a:cubicBezTo>
                    <a:pt x="1506" y="376"/>
                    <a:pt x="1519" y="340"/>
                    <a:pt x="1531" y="304"/>
                  </a:cubicBezTo>
                  <a:cubicBezTo>
                    <a:pt x="1545" y="258"/>
                    <a:pt x="1560" y="211"/>
                    <a:pt x="1569" y="163"/>
                  </a:cubicBezTo>
                  <a:cubicBezTo>
                    <a:pt x="1548" y="208"/>
                    <a:pt x="1533" y="254"/>
                    <a:pt x="1517" y="300"/>
                  </a:cubicBezTo>
                  <a:cubicBezTo>
                    <a:pt x="1506" y="338"/>
                    <a:pt x="1494" y="376"/>
                    <a:pt x="1486" y="415"/>
                  </a:cubicBezTo>
                  <a:cubicBezTo>
                    <a:pt x="1483" y="417"/>
                    <a:pt x="1480" y="418"/>
                    <a:pt x="1478" y="420"/>
                  </a:cubicBezTo>
                  <a:cubicBezTo>
                    <a:pt x="1464" y="384"/>
                    <a:pt x="1433" y="290"/>
                    <a:pt x="1464" y="198"/>
                  </a:cubicBezTo>
                  <a:close/>
                  <a:moveTo>
                    <a:pt x="2760" y="833"/>
                  </a:moveTo>
                  <a:cubicBezTo>
                    <a:pt x="2733" y="824"/>
                    <a:pt x="2663" y="793"/>
                    <a:pt x="2615" y="725"/>
                  </a:cubicBezTo>
                  <a:cubicBezTo>
                    <a:pt x="2572" y="664"/>
                    <a:pt x="2558" y="588"/>
                    <a:pt x="2573" y="499"/>
                  </a:cubicBezTo>
                  <a:cubicBezTo>
                    <a:pt x="2634" y="562"/>
                    <a:pt x="2681" y="642"/>
                    <a:pt x="2708" y="729"/>
                  </a:cubicBezTo>
                  <a:cubicBezTo>
                    <a:pt x="2714" y="728"/>
                    <a:pt x="2714" y="728"/>
                    <a:pt x="2714" y="728"/>
                  </a:cubicBezTo>
                  <a:cubicBezTo>
                    <a:pt x="2695" y="640"/>
                    <a:pt x="2653" y="556"/>
                    <a:pt x="2595" y="488"/>
                  </a:cubicBezTo>
                  <a:cubicBezTo>
                    <a:pt x="2637" y="507"/>
                    <a:pt x="2708" y="548"/>
                    <a:pt x="2747" y="621"/>
                  </a:cubicBezTo>
                  <a:cubicBezTo>
                    <a:pt x="2779" y="682"/>
                    <a:pt x="2784" y="752"/>
                    <a:pt x="2760" y="8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5873077" y="5784012"/>
              <a:ext cx="3662542" cy="701903"/>
            </a:xfrm>
            <a:custGeom>
              <a:avLst/>
              <a:gdLst>
                <a:gd name="T0" fmla="*/ 5057 w 5714"/>
                <a:gd name="T1" fmla="*/ 232 h 1095"/>
                <a:gd name="T2" fmla="*/ 4439 w 5714"/>
                <a:gd name="T3" fmla="*/ 398 h 1095"/>
                <a:gd name="T4" fmla="*/ 3206 w 5714"/>
                <a:gd name="T5" fmla="*/ 373 h 1095"/>
                <a:gd name="T6" fmla="*/ 3014 w 5714"/>
                <a:gd name="T7" fmla="*/ 3 h 1095"/>
                <a:gd name="T8" fmla="*/ 2857 w 5714"/>
                <a:gd name="T9" fmla="*/ 159 h 1095"/>
                <a:gd name="T10" fmla="*/ 2701 w 5714"/>
                <a:gd name="T11" fmla="*/ 3 h 1095"/>
                <a:gd name="T12" fmla="*/ 2509 w 5714"/>
                <a:gd name="T13" fmla="*/ 373 h 1095"/>
                <a:gd name="T14" fmla="*/ 1276 w 5714"/>
                <a:gd name="T15" fmla="*/ 398 h 1095"/>
                <a:gd name="T16" fmla="*/ 658 w 5714"/>
                <a:gd name="T17" fmla="*/ 232 h 1095"/>
                <a:gd name="T18" fmla="*/ 71 w 5714"/>
                <a:gd name="T19" fmla="*/ 427 h 1095"/>
                <a:gd name="T20" fmla="*/ 230 w 5714"/>
                <a:gd name="T21" fmla="*/ 1003 h 1095"/>
                <a:gd name="T22" fmla="*/ 858 w 5714"/>
                <a:gd name="T23" fmla="*/ 990 h 1095"/>
                <a:gd name="T24" fmla="*/ 817 w 5714"/>
                <a:gd name="T25" fmla="*/ 566 h 1095"/>
                <a:gd name="T26" fmla="*/ 662 w 5714"/>
                <a:gd name="T27" fmla="*/ 586 h 1095"/>
                <a:gd name="T28" fmla="*/ 828 w 5714"/>
                <a:gd name="T29" fmla="*/ 956 h 1095"/>
                <a:gd name="T30" fmla="*/ 256 w 5714"/>
                <a:gd name="T31" fmla="*/ 963 h 1095"/>
                <a:gd name="T32" fmla="*/ 37 w 5714"/>
                <a:gd name="T33" fmla="*/ 582 h 1095"/>
                <a:gd name="T34" fmla="*/ 342 w 5714"/>
                <a:gd name="T35" fmla="*/ 269 h 1095"/>
                <a:gd name="T36" fmla="*/ 958 w 5714"/>
                <a:gd name="T37" fmla="*/ 344 h 1095"/>
                <a:gd name="T38" fmla="*/ 1897 w 5714"/>
                <a:gd name="T39" fmla="*/ 551 h 1095"/>
                <a:gd name="T40" fmla="*/ 2801 w 5714"/>
                <a:gd name="T41" fmla="*/ 243 h 1095"/>
                <a:gd name="T42" fmla="*/ 2914 w 5714"/>
                <a:gd name="T43" fmla="*/ 243 h 1095"/>
                <a:gd name="T44" fmla="*/ 3818 w 5714"/>
                <a:gd name="T45" fmla="*/ 551 h 1095"/>
                <a:gd name="T46" fmla="*/ 4756 w 5714"/>
                <a:gd name="T47" fmla="*/ 344 h 1095"/>
                <a:gd name="T48" fmla="*/ 5373 w 5714"/>
                <a:gd name="T49" fmla="*/ 269 h 1095"/>
                <a:gd name="T50" fmla="*/ 5677 w 5714"/>
                <a:gd name="T51" fmla="*/ 582 h 1095"/>
                <a:gd name="T52" fmla="*/ 5459 w 5714"/>
                <a:gd name="T53" fmla="*/ 963 h 1095"/>
                <a:gd name="T54" fmla="*/ 4887 w 5714"/>
                <a:gd name="T55" fmla="*/ 956 h 1095"/>
                <a:gd name="T56" fmla="*/ 5053 w 5714"/>
                <a:gd name="T57" fmla="*/ 586 h 1095"/>
                <a:gd name="T58" fmla="*/ 4897 w 5714"/>
                <a:gd name="T59" fmla="*/ 566 h 1095"/>
                <a:gd name="T60" fmla="*/ 4857 w 5714"/>
                <a:gd name="T61" fmla="*/ 990 h 1095"/>
                <a:gd name="T62" fmla="*/ 5485 w 5714"/>
                <a:gd name="T63" fmla="*/ 1003 h 1095"/>
                <a:gd name="T64" fmla="*/ 5643 w 5714"/>
                <a:gd name="T65" fmla="*/ 427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4" h="1095">
                  <a:moveTo>
                    <a:pt x="5378" y="249"/>
                  </a:moveTo>
                  <a:cubicBezTo>
                    <a:pt x="5273" y="221"/>
                    <a:pt x="5163" y="219"/>
                    <a:pt x="5057" y="232"/>
                  </a:cubicBezTo>
                  <a:cubicBezTo>
                    <a:pt x="4950" y="244"/>
                    <a:pt x="4844" y="269"/>
                    <a:pt x="4742" y="301"/>
                  </a:cubicBezTo>
                  <a:cubicBezTo>
                    <a:pt x="4639" y="334"/>
                    <a:pt x="4541" y="370"/>
                    <a:pt x="4439" y="398"/>
                  </a:cubicBezTo>
                  <a:cubicBezTo>
                    <a:pt x="4236" y="455"/>
                    <a:pt x="4027" y="489"/>
                    <a:pt x="3818" y="490"/>
                  </a:cubicBezTo>
                  <a:cubicBezTo>
                    <a:pt x="3609" y="490"/>
                    <a:pt x="3399" y="455"/>
                    <a:pt x="3206" y="373"/>
                  </a:cubicBezTo>
                  <a:cubicBezTo>
                    <a:pt x="3087" y="324"/>
                    <a:pt x="2974" y="257"/>
                    <a:pt x="2875" y="174"/>
                  </a:cubicBezTo>
                  <a:cubicBezTo>
                    <a:pt x="2927" y="122"/>
                    <a:pt x="2973" y="64"/>
                    <a:pt x="3014" y="3"/>
                  </a:cubicBezTo>
                  <a:cubicBezTo>
                    <a:pt x="3009" y="0"/>
                    <a:pt x="3009" y="0"/>
                    <a:pt x="3009" y="0"/>
                  </a:cubicBezTo>
                  <a:cubicBezTo>
                    <a:pt x="2964" y="58"/>
                    <a:pt x="2912" y="111"/>
                    <a:pt x="2857" y="159"/>
                  </a:cubicBezTo>
                  <a:cubicBezTo>
                    <a:pt x="2802" y="111"/>
                    <a:pt x="2751" y="58"/>
                    <a:pt x="2706" y="0"/>
                  </a:cubicBezTo>
                  <a:cubicBezTo>
                    <a:pt x="2701" y="3"/>
                    <a:pt x="2701" y="3"/>
                    <a:pt x="2701" y="3"/>
                  </a:cubicBezTo>
                  <a:cubicBezTo>
                    <a:pt x="2741" y="64"/>
                    <a:pt x="2788" y="122"/>
                    <a:pt x="2840" y="174"/>
                  </a:cubicBezTo>
                  <a:cubicBezTo>
                    <a:pt x="2740" y="257"/>
                    <a:pt x="2628" y="324"/>
                    <a:pt x="2509" y="373"/>
                  </a:cubicBezTo>
                  <a:cubicBezTo>
                    <a:pt x="2315" y="455"/>
                    <a:pt x="2106" y="490"/>
                    <a:pt x="1897" y="490"/>
                  </a:cubicBezTo>
                  <a:cubicBezTo>
                    <a:pt x="1688" y="489"/>
                    <a:pt x="1479" y="455"/>
                    <a:pt x="1276" y="398"/>
                  </a:cubicBezTo>
                  <a:cubicBezTo>
                    <a:pt x="1174" y="370"/>
                    <a:pt x="1075" y="334"/>
                    <a:pt x="973" y="301"/>
                  </a:cubicBezTo>
                  <a:cubicBezTo>
                    <a:pt x="870" y="269"/>
                    <a:pt x="765" y="244"/>
                    <a:pt x="658" y="232"/>
                  </a:cubicBezTo>
                  <a:cubicBezTo>
                    <a:pt x="551" y="219"/>
                    <a:pt x="441" y="221"/>
                    <a:pt x="336" y="249"/>
                  </a:cubicBezTo>
                  <a:cubicBezTo>
                    <a:pt x="231" y="276"/>
                    <a:pt x="136" y="340"/>
                    <a:pt x="71" y="427"/>
                  </a:cubicBezTo>
                  <a:cubicBezTo>
                    <a:pt x="2" y="516"/>
                    <a:pt x="0" y="640"/>
                    <a:pt x="33" y="743"/>
                  </a:cubicBezTo>
                  <a:cubicBezTo>
                    <a:pt x="65" y="848"/>
                    <a:pt x="137" y="942"/>
                    <a:pt x="230" y="1003"/>
                  </a:cubicBezTo>
                  <a:cubicBezTo>
                    <a:pt x="324" y="1063"/>
                    <a:pt x="435" y="1095"/>
                    <a:pt x="546" y="1095"/>
                  </a:cubicBezTo>
                  <a:cubicBezTo>
                    <a:pt x="655" y="1095"/>
                    <a:pt x="771" y="1066"/>
                    <a:pt x="858" y="990"/>
                  </a:cubicBezTo>
                  <a:cubicBezTo>
                    <a:pt x="943" y="914"/>
                    <a:pt x="984" y="786"/>
                    <a:pt x="939" y="678"/>
                  </a:cubicBezTo>
                  <a:cubicBezTo>
                    <a:pt x="917" y="624"/>
                    <a:pt x="870" y="585"/>
                    <a:pt x="817" y="566"/>
                  </a:cubicBezTo>
                  <a:cubicBezTo>
                    <a:pt x="766" y="547"/>
                    <a:pt x="704" y="549"/>
                    <a:pt x="659" y="582"/>
                  </a:cubicBezTo>
                  <a:cubicBezTo>
                    <a:pt x="662" y="586"/>
                    <a:pt x="662" y="586"/>
                    <a:pt x="662" y="586"/>
                  </a:cubicBezTo>
                  <a:cubicBezTo>
                    <a:pt x="757" y="536"/>
                    <a:pt x="878" y="599"/>
                    <a:pt x="911" y="690"/>
                  </a:cubicBezTo>
                  <a:cubicBezTo>
                    <a:pt x="945" y="784"/>
                    <a:pt x="901" y="893"/>
                    <a:pt x="828" y="956"/>
                  </a:cubicBezTo>
                  <a:cubicBezTo>
                    <a:pt x="752" y="1021"/>
                    <a:pt x="647" y="1045"/>
                    <a:pt x="546" y="1043"/>
                  </a:cubicBezTo>
                  <a:cubicBezTo>
                    <a:pt x="444" y="1042"/>
                    <a:pt x="342" y="1016"/>
                    <a:pt x="256" y="963"/>
                  </a:cubicBezTo>
                  <a:cubicBezTo>
                    <a:pt x="168" y="911"/>
                    <a:pt x="99" y="830"/>
                    <a:pt x="63" y="733"/>
                  </a:cubicBezTo>
                  <a:cubicBezTo>
                    <a:pt x="45" y="685"/>
                    <a:pt x="36" y="633"/>
                    <a:pt x="37" y="582"/>
                  </a:cubicBezTo>
                  <a:cubicBezTo>
                    <a:pt x="41" y="531"/>
                    <a:pt x="56" y="480"/>
                    <a:pt x="87" y="439"/>
                  </a:cubicBezTo>
                  <a:cubicBezTo>
                    <a:pt x="147" y="352"/>
                    <a:pt x="240" y="294"/>
                    <a:pt x="342" y="269"/>
                  </a:cubicBezTo>
                  <a:cubicBezTo>
                    <a:pt x="443" y="242"/>
                    <a:pt x="550" y="248"/>
                    <a:pt x="654" y="263"/>
                  </a:cubicBezTo>
                  <a:cubicBezTo>
                    <a:pt x="758" y="280"/>
                    <a:pt x="859" y="310"/>
                    <a:pt x="958" y="344"/>
                  </a:cubicBezTo>
                  <a:cubicBezTo>
                    <a:pt x="1057" y="379"/>
                    <a:pt x="1157" y="421"/>
                    <a:pt x="1260" y="450"/>
                  </a:cubicBezTo>
                  <a:cubicBezTo>
                    <a:pt x="1466" y="512"/>
                    <a:pt x="1680" y="553"/>
                    <a:pt x="1897" y="551"/>
                  </a:cubicBezTo>
                  <a:cubicBezTo>
                    <a:pt x="2113" y="552"/>
                    <a:pt x="2331" y="507"/>
                    <a:pt x="2527" y="416"/>
                  </a:cubicBezTo>
                  <a:cubicBezTo>
                    <a:pt x="2625" y="370"/>
                    <a:pt x="2717" y="312"/>
                    <a:pt x="2801" y="243"/>
                  </a:cubicBezTo>
                  <a:cubicBezTo>
                    <a:pt x="2820" y="227"/>
                    <a:pt x="2839" y="210"/>
                    <a:pt x="2857" y="192"/>
                  </a:cubicBezTo>
                  <a:cubicBezTo>
                    <a:pt x="2876" y="210"/>
                    <a:pt x="2894" y="227"/>
                    <a:pt x="2914" y="243"/>
                  </a:cubicBezTo>
                  <a:cubicBezTo>
                    <a:pt x="2997" y="312"/>
                    <a:pt x="3089" y="370"/>
                    <a:pt x="3187" y="416"/>
                  </a:cubicBezTo>
                  <a:cubicBezTo>
                    <a:pt x="3383" y="507"/>
                    <a:pt x="3601" y="552"/>
                    <a:pt x="3818" y="551"/>
                  </a:cubicBezTo>
                  <a:cubicBezTo>
                    <a:pt x="4034" y="553"/>
                    <a:pt x="4249" y="512"/>
                    <a:pt x="4454" y="450"/>
                  </a:cubicBezTo>
                  <a:cubicBezTo>
                    <a:pt x="4557" y="421"/>
                    <a:pt x="4657" y="379"/>
                    <a:pt x="4756" y="344"/>
                  </a:cubicBezTo>
                  <a:cubicBezTo>
                    <a:pt x="4856" y="310"/>
                    <a:pt x="4957" y="280"/>
                    <a:pt x="5061" y="263"/>
                  </a:cubicBezTo>
                  <a:cubicBezTo>
                    <a:pt x="5164" y="248"/>
                    <a:pt x="5271" y="242"/>
                    <a:pt x="5373" y="269"/>
                  </a:cubicBezTo>
                  <a:cubicBezTo>
                    <a:pt x="5474" y="294"/>
                    <a:pt x="5568" y="352"/>
                    <a:pt x="5627" y="439"/>
                  </a:cubicBezTo>
                  <a:cubicBezTo>
                    <a:pt x="5659" y="480"/>
                    <a:pt x="5674" y="531"/>
                    <a:pt x="5677" y="582"/>
                  </a:cubicBezTo>
                  <a:cubicBezTo>
                    <a:pt x="5679" y="633"/>
                    <a:pt x="5670" y="685"/>
                    <a:pt x="5651" y="733"/>
                  </a:cubicBezTo>
                  <a:cubicBezTo>
                    <a:pt x="5616" y="830"/>
                    <a:pt x="5546" y="911"/>
                    <a:pt x="5459" y="963"/>
                  </a:cubicBezTo>
                  <a:cubicBezTo>
                    <a:pt x="5372" y="1016"/>
                    <a:pt x="5270" y="1042"/>
                    <a:pt x="5168" y="1043"/>
                  </a:cubicBezTo>
                  <a:cubicBezTo>
                    <a:pt x="5067" y="1045"/>
                    <a:pt x="4962" y="1021"/>
                    <a:pt x="4887" y="956"/>
                  </a:cubicBezTo>
                  <a:cubicBezTo>
                    <a:pt x="4813" y="893"/>
                    <a:pt x="4769" y="784"/>
                    <a:pt x="4804" y="690"/>
                  </a:cubicBezTo>
                  <a:cubicBezTo>
                    <a:pt x="4836" y="599"/>
                    <a:pt x="4958" y="536"/>
                    <a:pt x="5053" y="586"/>
                  </a:cubicBezTo>
                  <a:cubicBezTo>
                    <a:pt x="5056" y="582"/>
                    <a:pt x="5056" y="582"/>
                    <a:pt x="5056" y="582"/>
                  </a:cubicBezTo>
                  <a:cubicBezTo>
                    <a:pt x="5011" y="549"/>
                    <a:pt x="4949" y="547"/>
                    <a:pt x="4897" y="566"/>
                  </a:cubicBezTo>
                  <a:cubicBezTo>
                    <a:pt x="4845" y="585"/>
                    <a:pt x="4798" y="624"/>
                    <a:pt x="4775" y="678"/>
                  </a:cubicBezTo>
                  <a:cubicBezTo>
                    <a:pt x="4730" y="786"/>
                    <a:pt x="4772" y="914"/>
                    <a:pt x="4857" y="990"/>
                  </a:cubicBezTo>
                  <a:cubicBezTo>
                    <a:pt x="4943" y="1066"/>
                    <a:pt x="5059" y="1095"/>
                    <a:pt x="5169" y="1095"/>
                  </a:cubicBezTo>
                  <a:cubicBezTo>
                    <a:pt x="5280" y="1095"/>
                    <a:pt x="5391" y="1063"/>
                    <a:pt x="5485" y="1003"/>
                  </a:cubicBezTo>
                  <a:cubicBezTo>
                    <a:pt x="5578" y="942"/>
                    <a:pt x="5649" y="848"/>
                    <a:pt x="5681" y="743"/>
                  </a:cubicBezTo>
                  <a:cubicBezTo>
                    <a:pt x="5714" y="640"/>
                    <a:pt x="5712" y="516"/>
                    <a:pt x="5643" y="427"/>
                  </a:cubicBezTo>
                  <a:cubicBezTo>
                    <a:pt x="5579" y="340"/>
                    <a:pt x="5483" y="276"/>
                    <a:pt x="5378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4083" y="265125"/>
            <a:ext cx="887505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85733" y="1355046"/>
            <a:ext cx="272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 smtClean="0">
                <a:solidFill>
                  <a:srgbClr val="748BC0"/>
                </a:solidFill>
                <a:cs typeface="+mn-ea"/>
                <a:sym typeface="+mn-lt"/>
              </a:rPr>
              <a:t>01</a:t>
            </a:r>
            <a:endParaRPr kumimoji="1" lang="zh-CN" altLang="en-US" sz="5400" dirty="0">
              <a:solidFill>
                <a:srgbClr val="748BC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8499" y="2514600"/>
            <a:ext cx="3887071" cy="4343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1"/>
            <a:ext cx="3121099" cy="351890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 rot="10800000">
            <a:off x="4036033" y="1821729"/>
            <a:ext cx="3952156" cy="1211573"/>
            <a:chOff x="5727638" y="5274342"/>
            <a:chExt cx="3952156" cy="1211573"/>
          </a:xfr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57668A"/>
              </a:gs>
            </a:gsLst>
            <a:lin ang="16200000" scaled="1"/>
            <a:tileRect/>
          </a:gradFill>
        </p:grpSpPr>
        <p:sp>
          <p:nvSpPr>
            <p:cNvPr id="44" name="Freeform 108"/>
            <p:cNvSpPr>
              <a:spLocks noEditPoints="1"/>
            </p:cNvSpPr>
            <p:nvPr/>
          </p:nvSpPr>
          <p:spPr bwMode="auto">
            <a:xfrm>
              <a:off x="7390705" y="5274342"/>
              <a:ext cx="619698" cy="456553"/>
            </a:xfrm>
            <a:custGeom>
              <a:avLst/>
              <a:gdLst>
                <a:gd name="T0" fmla="*/ 479 w 967"/>
                <a:gd name="T1" fmla="*/ 711 h 711"/>
                <a:gd name="T2" fmla="*/ 489 w 967"/>
                <a:gd name="T3" fmla="*/ 711 h 711"/>
                <a:gd name="T4" fmla="*/ 966 w 967"/>
                <a:gd name="T5" fmla="*/ 276 h 711"/>
                <a:gd name="T6" fmla="*/ 967 w 967"/>
                <a:gd name="T7" fmla="*/ 260 h 711"/>
                <a:gd name="T8" fmla="*/ 951 w 967"/>
                <a:gd name="T9" fmla="*/ 260 h 711"/>
                <a:gd name="T10" fmla="*/ 618 w 967"/>
                <a:gd name="T11" fmla="*/ 375 h 711"/>
                <a:gd name="T12" fmla="*/ 487 w 967"/>
                <a:gd name="T13" fmla="*/ 13 h 711"/>
                <a:gd name="T14" fmla="*/ 477 w 967"/>
                <a:gd name="T15" fmla="*/ 0 h 711"/>
                <a:gd name="T16" fmla="*/ 466 w 967"/>
                <a:gd name="T17" fmla="*/ 11 h 711"/>
                <a:gd name="T18" fmla="*/ 349 w 967"/>
                <a:gd name="T19" fmla="*/ 374 h 711"/>
                <a:gd name="T20" fmla="*/ 16 w 967"/>
                <a:gd name="T21" fmla="*/ 260 h 711"/>
                <a:gd name="T22" fmla="*/ 0 w 967"/>
                <a:gd name="T23" fmla="*/ 260 h 711"/>
                <a:gd name="T24" fmla="*/ 1 w 967"/>
                <a:gd name="T25" fmla="*/ 276 h 711"/>
                <a:gd name="T26" fmla="*/ 479 w 967"/>
                <a:gd name="T27" fmla="*/ 711 h 711"/>
                <a:gd name="T28" fmla="*/ 501 w 967"/>
                <a:gd name="T29" fmla="*/ 681 h 711"/>
                <a:gd name="T30" fmla="*/ 501 w 967"/>
                <a:gd name="T31" fmla="*/ 670 h 711"/>
                <a:gd name="T32" fmla="*/ 623 w 967"/>
                <a:gd name="T33" fmla="*/ 566 h 711"/>
                <a:gd name="T34" fmla="*/ 749 w 967"/>
                <a:gd name="T35" fmla="*/ 434 h 711"/>
                <a:gd name="T36" fmla="*/ 502 w 967"/>
                <a:gd name="T37" fmla="*/ 665 h 711"/>
                <a:gd name="T38" fmla="*/ 508 w 967"/>
                <a:gd name="T39" fmla="*/ 627 h 711"/>
                <a:gd name="T40" fmla="*/ 532 w 967"/>
                <a:gd name="T41" fmla="*/ 546 h 711"/>
                <a:gd name="T42" fmla="*/ 562 w 967"/>
                <a:gd name="T43" fmla="*/ 487 h 711"/>
                <a:gd name="T44" fmla="*/ 597 w 967"/>
                <a:gd name="T45" fmla="*/ 438 h 711"/>
                <a:gd name="T46" fmla="*/ 611 w 967"/>
                <a:gd name="T47" fmla="*/ 422 h 711"/>
                <a:gd name="T48" fmla="*/ 935 w 967"/>
                <a:gd name="T49" fmla="*/ 290 h 711"/>
                <a:gd name="T50" fmla="*/ 501 w 967"/>
                <a:gd name="T51" fmla="*/ 681 h 711"/>
                <a:gd name="T52" fmla="*/ 371 w 967"/>
                <a:gd name="T53" fmla="*/ 438 h 711"/>
                <a:gd name="T54" fmla="*/ 460 w 967"/>
                <a:gd name="T55" fmla="*/ 625 h 711"/>
                <a:gd name="T56" fmla="*/ 466 w 967"/>
                <a:gd name="T57" fmla="*/ 665 h 711"/>
                <a:gd name="T58" fmla="*/ 219 w 967"/>
                <a:gd name="T59" fmla="*/ 434 h 711"/>
                <a:gd name="T60" fmla="*/ 344 w 967"/>
                <a:gd name="T61" fmla="*/ 566 h 711"/>
                <a:gd name="T62" fmla="*/ 466 w 967"/>
                <a:gd name="T63" fmla="*/ 670 h 711"/>
                <a:gd name="T64" fmla="*/ 467 w 967"/>
                <a:gd name="T65" fmla="*/ 681 h 711"/>
                <a:gd name="T66" fmla="*/ 32 w 967"/>
                <a:gd name="T67" fmla="*/ 290 h 711"/>
                <a:gd name="T68" fmla="*/ 359 w 967"/>
                <a:gd name="T69" fmla="*/ 425 h 711"/>
                <a:gd name="T70" fmla="*/ 371 w 967"/>
                <a:gd name="T71" fmla="*/ 438 h 711"/>
                <a:gd name="T72" fmla="*/ 475 w 967"/>
                <a:gd name="T73" fmla="*/ 44 h 711"/>
                <a:gd name="T74" fmla="*/ 586 w 967"/>
                <a:gd name="T75" fmla="*/ 403 h 711"/>
                <a:gd name="T76" fmla="*/ 585 w 967"/>
                <a:gd name="T77" fmla="*/ 407 h 711"/>
                <a:gd name="T78" fmla="*/ 527 w 967"/>
                <a:gd name="T79" fmla="*/ 488 h 711"/>
                <a:gd name="T80" fmla="*/ 487 w 967"/>
                <a:gd name="T81" fmla="*/ 589 h 711"/>
                <a:gd name="T82" fmla="*/ 497 w 967"/>
                <a:gd name="T83" fmla="*/ 448 h 711"/>
                <a:gd name="T84" fmla="*/ 492 w 967"/>
                <a:gd name="T85" fmla="*/ 266 h 711"/>
                <a:gd name="T86" fmla="*/ 481 w 967"/>
                <a:gd name="T87" fmla="*/ 589 h 711"/>
                <a:gd name="T88" fmla="*/ 440 w 967"/>
                <a:gd name="T89" fmla="*/ 488 h 711"/>
                <a:gd name="T90" fmla="*/ 384 w 967"/>
                <a:gd name="T91" fmla="*/ 409 h 711"/>
                <a:gd name="T92" fmla="*/ 475 w 967"/>
                <a:gd name="T93" fmla="*/ 4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7" h="711">
                  <a:moveTo>
                    <a:pt x="479" y="711"/>
                  </a:moveTo>
                  <a:cubicBezTo>
                    <a:pt x="489" y="711"/>
                    <a:pt x="489" y="711"/>
                    <a:pt x="489" y="711"/>
                  </a:cubicBezTo>
                  <a:cubicBezTo>
                    <a:pt x="940" y="698"/>
                    <a:pt x="966" y="280"/>
                    <a:pt x="966" y="276"/>
                  </a:cubicBezTo>
                  <a:cubicBezTo>
                    <a:pt x="967" y="260"/>
                    <a:pt x="967" y="260"/>
                    <a:pt x="967" y="260"/>
                  </a:cubicBezTo>
                  <a:cubicBezTo>
                    <a:pt x="951" y="260"/>
                    <a:pt x="951" y="260"/>
                    <a:pt x="951" y="260"/>
                  </a:cubicBezTo>
                  <a:cubicBezTo>
                    <a:pt x="793" y="264"/>
                    <a:pt x="688" y="313"/>
                    <a:pt x="618" y="375"/>
                  </a:cubicBezTo>
                  <a:cubicBezTo>
                    <a:pt x="626" y="276"/>
                    <a:pt x="599" y="152"/>
                    <a:pt x="487" y="13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11"/>
                    <a:pt x="466" y="11"/>
                    <a:pt x="466" y="11"/>
                  </a:cubicBezTo>
                  <a:cubicBezTo>
                    <a:pt x="463" y="13"/>
                    <a:pt x="320" y="160"/>
                    <a:pt x="349" y="374"/>
                  </a:cubicBezTo>
                  <a:cubicBezTo>
                    <a:pt x="279" y="313"/>
                    <a:pt x="174" y="264"/>
                    <a:pt x="16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1" y="276"/>
                    <a:pt x="1" y="276"/>
                    <a:pt x="1" y="276"/>
                  </a:cubicBezTo>
                  <a:cubicBezTo>
                    <a:pt x="2" y="280"/>
                    <a:pt x="27" y="699"/>
                    <a:pt x="479" y="711"/>
                  </a:cubicBezTo>
                  <a:close/>
                  <a:moveTo>
                    <a:pt x="501" y="681"/>
                  </a:moveTo>
                  <a:cubicBezTo>
                    <a:pt x="501" y="678"/>
                    <a:pt x="501" y="674"/>
                    <a:pt x="501" y="670"/>
                  </a:cubicBezTo>
                  <a:cubicBezTo>
                    <a:pt x="545" y="638"/>
                    <a:pt x="584" y="602"/>
                    <a:pt x="623" y="566"/>
                  </a:cubicBezTo>
                  <a:cubicBezTo>
                    <a:pt x="666" y="523"/>
                    <a:pt x="710" y="481"/>
                    <a:pt x="749" y="434"/>
                  </a:cubicBezTo>
                  <a:cubicBezTo>
                    <a:pt x="661" y="506"/>
                    <a:pt x="582" y="585"/>
                    <a:pt x="502" y="665"/>
                  </a:cubicBezTo>
                  <a:cubicBezTo>
                    <a:pt x="503" y="654"/>
                    <a:pt x="505" y="641"/>
                    <a:pt x="508" y="627"/>
                  </a:cubicBezTo>
                  <a:cubicBezTo>
                    <a:pt x="513" y="603"/>
                    <a:pt x="521" y="575"/>
                    <a:pt x="532" y="546"/>
                  </a:cubicBezTo>
                  <a:cubicBezTo>
                    <a:pt x="543" y="529"/>
                    <a:pt x="553" y="509"/>
                    <a:pt x="562" y="487"/>
                  </a:cubicBezTo>
                  <a:cubicBezTo>
                    <a:pt x="572" y="470"/>
                    <a:pt x="583" y="454"/>
                    <a:pt x="597" y="438"/>
                  </a:cubicBezTo>
                  <a:cubicBezTo>
                    <a:pt x="601" y="433"/>
                    <a:pt x="606" y="427"/>
                    <a:pt x="611" y="422"/>
                  </a:cubicBezTo>
                  <a:cubicBezTo>
                    <a:pt x="687" y="340"/>
                    <a:pt x="796" y="296"/>
                    <a:pt x="935" y="290"/>
                  </a:cubicBezTo>
                  <a:cubicBezTo>
                    <a:pt x="927" y="364"/>
                    <a:pt x="870" y="664"/>
                    <a:pt x="501" y="681"/>
                  </a:cubicBezTo>
                  <a:close/>
                  <a:moveTo>
                    <a:pt x="371" y="438"/>
                  </a:moveTo>
                  <a:cubicBezTo>
                    <a:pt x="424" y="502"/>
                    <a:pt x="449" y="574"/>
                    <a:pt x="460" y="625"/>
                  </a:cubicBezTo>
                  <a:cubicBezTo>
                    <a:pt x="463" y="641"/>
                    <a:pt x="464" y="654"/>
                    <a:pt x="466" y="665"/>
                  </a:cubicBezTo>
                  <a:cubicBezTo>
                    <a:pt x="386" y="585"/>
                    <a:pt x="306" y="506"/>
                    <a:pt x="219" y="434"/>
                  </a:cubicBezTo>
                  <a:cubicBezTo>
                    <a:pt x="258" y="481"/>
                    <a:pt x="301" y="523"/>
                    <a:pt x="344" y="566"/>
                  </a:cubicBezTo>
                  <a:cubicBezTo>
                    <a:pt x="384" y="602"/>
                    <a:pt x="423" y="638"/>
                    <a:pt x="466" y="670"/>
                  </a:cubicBezTo>
                  <a:cubicBezTo>
                    <a:pt x="466" y="674"/>
                    <a:pt x="467" y="678"/>
                    <a:pt x="467" y="681"/>
                  </a:cubicBezTo>
                  <a:cubicBezTo>
                    <a:pt x="98" y="664"/>
                    <a:pt x="40" y="364"/>
                    <a:pt x="32" y="290"/>
                  </a:cubicBezTo>
                  <a:cubicBezTo>
                    <a:pt x="173" y="296"/>
                    <a:pt x="283" y="341"/>
                    <a:pt x="359" y="425"/>
                  </a:cubicBezTo>
                  <a:cubicBezTo>
                    <a:pt x="363" y="429"/>
                    <a:pt x="367" y="434"/>
                    <a:pt x="371" y="438"/>
                  </a:cubicBezTo>
                  <a:close/>
                  <a:moveTo>
                    <a:pt x="475" y="44"/>
                  </a:moveTo>
                  <a:cubicBezTo>
                    <a:pt x="568" y="165"/>
                    <a:pt x="605" y="286"/>
                    <a:pt x="586" y="403"/>
                  </a:cubicBezTo>
                  <a:cubicBezTo>
                    <a:pt x="586" y="405"/>
                    <a:pt x="585" y="406"/>
                    <a:pt x="585" y="407"/>
                  </a:cubicBezTo>
                  <a:cubicBezTo>
                    <a:pt x="560" y="434"/>
                    <a:pt x="542" y="461"/>
                    <a:pt x="527" y="488"/>
                  </a:cubicBezTo>
                  <a:cubicBezTo>
                    <a:pt x="508" y="523"/>
                    <a:pt x="495" y="557"/>
                    <a:pt x="487" y="589"/>
                  </a:cubicBezTo>
                  <a:cubicBezTo>
                    <a:pt x="493" y="543"/>
                    <a:pt x="495" y="496"/>
                    <a:pt x="497" y="448"/>
                  </a:cubicBezTo>
                  <a:cubicBezTo>
                    <a:pt x="497" y="388"/>
                    <a:pt x="498" y="327"/>
                    <a:pt x="492" y="266"/>
                  </a:cubicBezTo>
                  <a:cubicBezTo>
                    <a:pt x="482" y="374"/>
                    <a:pt x="481" y="481"/>
                    <a:pt x="481" y="589"/>
                  </a:cubicBezTo>
                  <a:cubicBezTo>
                    <a:pt x="473" y="558"/>
                    <a:pt x="459" y="523"/>
                    <a:pt x="440" y="488"/>
                  </a:cubicBezTo>
                  <a:cubicBezTo>
                    <a:pt x="426" y="462"/>
                    <a:pt x="408" y="435"/>
                    <a:pt x="384" y="409"/>
                  </a:cubicBezTo>
                  <a:cubicBezTo>
                    <a:pt x="340" y="222"/>
                    <a:pt x="440" y="85"/>
                    <a:pt x="47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5727638" y="5532339"/>
              <a:ext cx="1813565" cy="583022"/>
            </a:xfrm>
            <a:custGeom>
              <a:avLst/>
              <a:gdLst>
                <a:gd name="T0" fmla="*/ 318 w 2828"/>
                <a:gd name="T1" fmla="*/ 464 h 910"/>
                <a:gd name="T2" fmla="*/ 1410 w 2828"/>
                <a:gd name="T3" fmla="*/ 504 h 910"/>
                <a:gd name="T4" fmla="*/ 2828 w 2828"/>
                <a:gd name="T5" fmla="*/ 389 h 910"/>
                <a:gd name="T6" fmla="*/ 2649 w 2828"/>
                <a:gd name="T7" fmla="*/ 508 h 910"/>
                <a:gd name="T8" fmla="*/ 2353 w 2828"/>
                <a:gd name="T9" fmla="*/ 252 h 910"/>
                <a:gd name="T10" fmla="*/ 2253 w 2828"/>
                <a:gd name="T11" fmla="*/ 289 h 910"/>
                <a:gd name="T12" fmla="*/ 2602 w 2828"/>
                <a:gd name="T13" fmla="*/ 534 h 910"/>
                <a:gd name="T14" fmla="*/ 2145 w 2828"/>
                <a:gd name="T15" fmla="*/ 642 h 910"/>
                <a:gd name="T16" fmla="*/ 2018 w 2828"/>
                <a:gd name="T17" fmla="*/ 401 h 910"/>
                <a:gd name="T18" fmla="*/ 1821 w 2828"/>
                <a:gd name="T19" fmla="*/ 239 h 910"/>
                <a:gd name="T20" fmla="*/ 1784 w 2828"/>
                <a:gd name="T21" fmla="*/ 579 h 910"/>
                <a:gd name="T22" fmla="*/ 1378 w 2828"/>
                <a:gd name="T23" fmla="*/ 431 h 910"/>
                <a:gd name="T24" fmla="*/ 1218 w 2828"/>
                <a:gd name="T25" fmla="*/ 17 h 910"/>
                <a:gd name="T26" fmla="*/ 1258 w 2828"/>
                <a:gd name="T27" fmla="*/ 391 h 910"/>
                <a:gd name="T28" fmla="*/ 734 w 2828"/>
                <a:gd name="T29" fmla="*/ 299 h 910"/>
                <a:gd name="T30" fmla="*/ 616 w 2828"/>
                <a:gd name="T31" fmla="*/ 63 h 910"/>
                <a:gd name="T32" fmla="*/ 377 w 2828"/>
                <a:gd name="T33" fmla="*/ 3 h 910"/>
                <a:gd name="T34" fmla="*/ 630 w 2828"/>
                <a:gd name="T35" fmla="*/ 306 h 910"/>
                <a:gd name="T36" fmla="*/ 249 w 2828"/>
                <a:gd name="T37" fmla="*/ 490 h 910"/>
                <a:gd name="T38" fmla="*/ 234 w 2828"/>
                <a:gd name="T39" fmla="*/ 491 h 910"/>
                <a:gd name="T40" fmla="*/ 0 w 2828"/>
                <a:gd name="T41" fmla="*/ 780 h 910"/>
                <a:gd name="T42" fmla="*/ 35 w 2828"/>
                <a:gd name="T43" fmla="*/ 910 h 910"/>
                <a:gd name="T44" fmla="*/ 256 w 2828"/>
                <a:gd name="T45" fmla="*/ 521 h 910"/>
                <a:gd name="T46" fmla="*/ 2282 w 2828"/>
                <a:gd name="T47" fmla="*/ 288 h 910"/>
                <a:gd name="T48" fmla="*/ 2618 w 2828"/>
                <a:gd name="T49" fmla="*/ 503 h 910"/>
                <a:gd name="T50" fmla="*/ 2507 w 2828"/>
                <a:gd name="T51" fmla="*/ 418 h 910"/>
                <a:gd name="T52" fmla="*/ 2498 w 2828"/>
                <a:gd name="T53" fmla="*/ 430 h 910"/>
                <a:gd name="T54" fmla="*/ 2377 w 2828"/>
                <a:gd name="T55" fmla="*/ 442 h 910"/>
                <a:gd name="T56" fmla="*/ 1824 w 2828"/>
                <a:gd name="T57" fmla="*/ 436 h 910"/>
                <a:gd name="T58" fmla="*/ 1990 w 2828"/>
                <a:gd name="T59" fmla="*/ 410 h 910"/>
                <a:gd name="T60" fmla="*/ 1940 w 2828"/>
                <a:gd name="T61" fmla="*/ 489 h 910"/>
                <a:gd name="T62" fmla="*/ 1926 w 2828"/>
                <a:gd name="T63" fmla="*/ 493 h 910"/>
                <a:gd name="T64" fmla="*/ 1962 w 2828"/>
                <a:gd name="T65" fmla="*/ 622 h 910"/>
                <a:gd name="T66" fmla="*/ 1363 w 2828"/>
                <a:gd name="T67" fmla="*/ 202 h 910"/>
                <a:gd name="T68" fmla="*/ 1342 w 2828"/>
                <a:gd name="T69" fmla="*/ 418 h 910"/>
                <a:gd name="T70" fmla="*/ 1259 w 2828"/>
                <a:gd name="T71" fmla="*/ 168 h 910"/>
                <a:gd name="T72" fmla="*/ 1336 w 2828"/>
                <a:gd name="T73" fmla="*/ 415 h 910"/>
                <a:gd name="T74" fmla="*/ 1217 w 2828"/>
                <a:gd name="T75" fmla="*/ 49 h 910"/>
                <a:gd name="T76" fmla="*/ 598 w 2828"/>
                <a:gd name="T77" fmla="*/ 85 h 910"/>
                <a:gd name="T78" fmla="*/ 610 w 2828"/>
                <a:gd name="T79" fmla="*/ 199 h 910"/>
                <a:gd name="T80" fmla="*/ 601 w 2828"/>
                <a:gd name="T81" fmla="*/ 210 h 910"/>
                <a:gd name="T82" fmla="*/ 470 w 2828"/>
                <a:gd name="T83" fmla="*/ 194 h 910"/>
                <a:gd name="T84" fmla="*/ 189 w 2828"/>
                <a:gd name="T85" fmla="*/ 769 h 910"/>
                <a:gd name="T86" fmla="*/ 56 w 2828"/>
                <a:gd name="T87" fmla="*/ 666 h 910"/>
                <a:gd name="T88" fmla="*/ 114 w 2828"/>
                <a:gd name="T89" fmla="*/ 776 h 910"/>
                <a:gd name="T90" fmla="*/ 231 w 2828"/>
                <a:gd name="T91" fmla="*/ 54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8" h="910">
                  <a:moveTo>
                    <a:pt x="256" y="521"/>
                  </a:moveTo>
                  <a:cubicBezTo>
                    <a:pt x="275" y="500"/>
                    <a:pt x="296" y="481"/>
                    <a:pt x="318" y="464"/>
                  </a:cubicBezTo>
                  <a:cubicBezTo>
                    <a:pt x="420" y="388"/>
                    <a:pt x="547" y="353"/>
                    <a:pt x="672" y="346"/>
                  </a:cubicBezTo>
                  <a:cubicBezTo>
                    <a:pt x="927" y="334"/>
                    <a:pt x="1173" y="416"/>
                    <a:pt x="1410" y="504"/>
                  </a:cubicBezTo>
                  <a:cubicBezTo>
                    <a:pt x="1646" y="592"/>
                    <a:pt x="1887" y="692"/>
                    <a:pt x="2145" y="687"/>
                  </a:cubicBezTo>
                  <a:cubicBezTo>
                    <a:pt x="2401" y="683"/>
                    <a:pt x="2652" y="573"/>
                    <a:pt x="2828" y="389"/>
                  </a:cubicBezTo>
                  <a:cubicBezTo>
                    <a:pt x="2823" y="385"/>
                    <a:pt x="2823" y="385"/>
                    <a:pt x="2823" y="385"/>
                  </a:cubicBezTo>
                  <a:cubicBezTo>
                    <a:pt x="2769" y="432"/>
                    <a:pt x="2711" y="473"/>
                    <a:pt x="2649" y="508"/>
                  </a:cubicBezTo>
                  <a:cubicBezTo>
                    <a:pt x="2644" y="484"/>
                    <a:pt x="2612" y="363"/>
                    <a:pt x="2508" y="295"/>
                  </a:cubicBezTo>
                  <a:cubicBezTo>
                    <a:pt x="2463" y="267"/>
                    <a:pt x="2411" y="252"/>
                    <a:pt x="2353" y="252"/>
                  </a:cubicBezTo>
                  <a:cubicBezTo>
                    <a:pt x="2325" y="252"/>
                    <a:pt x="2295" y="256"/>
                    <a:pt x="2263" y="263"/>
                  </a:cubicBezTo>
                  <a:cubicBezTo>
                    <a:pt x="2248" y="266"/>
                    <a:pt x="2251" y="282"/>
                    <a:pt x="2253" y="289"/>
                  </a:cubicBezTo>
                  <a:cubicBezTo>
                    <a:pt x="2270" y="380"/>
                    <a:pt x="2357" y="535"/>
                    <a:pt x="2569" y="535"/>
                  </a:cubicBezTo>
                  <a:cubicBezTo>
                    <a:pt x="2580" y="535"/>
                    <a:pt x="2591" y="534"/>
                    <a:pt x="2602" y="534"/>
                  </a:cubicBezTo>
                  <a:cubicBezTo>
                    <a:pt x="2570" y="550"/>
                    <a:pt x="2538" y="565"/>
                    <a:pt x="2504" y="577"/>
                  </a:cubicBezTo>
                  <a:cubicBezTo>
                    <a:pt x="2389" y="622"/>
                    <a:pt x="2266" y="645"/>
                    <a:pt x="2145" y="642"/>
                  </a:cubicBezTo>
                  <a:cubicBezTo>
                    <a:pt x="2099" y="640"/>
                    <a:pt x="2054" y="635"/>
                    <a:pt x="2009" y="629"/>
                  </a:cubicBezTo>
                  <a:cubicBezTo>
                    <a:pt x="2026" y="583"/>
                    <a:pt x="2050" y="492"/>
                    <a:pt x="2018" y="401"/>
                  </a:cubicBezTo>
                  <a:cubicBezTo>
                    <a:pt x="1992" y="325"/>
                    <a:pt x="1934" y="266"/>
                    <a:pt x="1845" y="225"/>
                  </a:cubicBezTo>
                  <a:cubicBezTo>
                    <a:pt x="1831" y="218"/>
                    <a:pt x="1824" y="232"/>
                    <a:pt x="1821" y="239"/>
                  </a:cubicBezTo>
                  <a:cubicBezTo>
                    <a:pt x="1780" y="317"/>
                    <a:pt x="1754" y="481"/>
                    <a:pt x="1897" y="609"/>
                  </a:cubicBezTo>
                  <a:cubicBezTo>
                    <a:pt x="1859" y="601"/>
                    <a:pt x="1821" y="591"/>
                    <a:pt x="1784" y="579"/>
                  </a:cubicBezTo>
                  <a:cubicBezTo>
                    <a:pt x="1666" y="543"/>
                    <a:pt x="1549" y="494"/>
                    <a:pt x="1430" y="449"/>
                  </a:cubicBezTo>
                  <a:cubicBezTo>
                    <a:pt x="1413" y="443"/>
                    <a:pt x="1396" y="437"/>
                    <a:pt x="1378" y="431"/>
                  </a:cubicBezTo>
                  <a:cubicBezTo>
                    <a:pt x="1395" y="389"/>
                    <a:pt x="1425" y="291"/>
                    <a:pt x="1391" y="193"/>
                  </a:cubicBezTo>
                  <a:cubicBezTo>
                    <a:pt x="1365" y="117"/>
                    <a:pt x="1306" y="58"/>
                    <a:pt x="1218" y="17"/>
                  </a:cubicBezTo>
                  <a:cubicBezTo>
                    <a:pt x="1205" y="10"/>
                    <a:pt x="1197" y="24"/>
                    <a:pt x="1194" y="31"/>
                  </a:cubicBezTo>
                  <a:cubicBezTo>
                    <a:pt x="1155" y="107"/>
                    <a:pt x="1128" y="264"/>
                    <a:pt x="1258" y="391"/>
                  </a:cubicBezTo>
                  <a:cubicBezTo>
                    <a:pt x="1193" y="370"/>
                    <a:pt x="1128" y="351"/>
                    <a:pt x="1060" y="336"/>
                  </a:cubicBezTo>
                  <a:cubicBezTo>
                    <a:pt x="954" y="312"/>
                    <a:pt x="844" y="296"/>
                    <a:pt x="734" y="299"/>
                  </a:cubicBezTo>
                  <a:cubicBezTo>
                    <a:pt x="734" y="298"/>
                    <a:pt x="733" y="295"/>
                    <a:pt x="733" y="295"/>
                  </a:cubicBezTo>
                  <a:cubicBezTo>
                    <a:pt x="733" y="289"/>
                    <a:pt x="721" y="148"/>
                    <a:pt x="616" y="63"/>
                  </a:cubicBezTo>
                  <a:cubicBezTo>
                    <a:pt x="566" y="21"/>
                    <a:pt x="502" y="0"/>
                    <a:pt x="427" y="0"/>
                  </a:cubicBezTo>
                  <a:cubicBezTo>
                    <a:pt x="411" y="0"/>
                    <a:pt x="394" y="1"/>
                    <a:pt x="377" y="3"/>
                  </a:cubicBezTo>
                  <a:cubicBezTo>
                    <a:pt x="362" y="4"/>
                    <a:pt x="363" y="20"/>
                    <a:pt x="363" y="27"/>
                  </a:cubicBezTo>
                  <a:cubicBezTo>
                    <a:pt x="364" y="29"/>
                    <a:pt x="383" y="266"/>
                    <a:pt x="630" y="306"/>
                  </a:cubicBezTo>
                  <a:cubicBezTo>
                    <a:pt x="512" y="322"/>
                    <a:pt x="394" y="363"/>
                    <a:pt x="300" y="440"/>
                  </a:cubicBezTo>
                  <a:cubicBezTo>
                    <a:pt x="282" y="455"/>
                    <a:pt x="265" y="472"/>
                    <a:pt x="249" y="490"/>
                  </a:cubicBezTo>
                  <a:cubicBezTo>
                    <a:pt x="249" y="486"/>
                    <a:pt x="249" y="486"/>
                    <a:pt x="249" y="486"/>
                  </a:cubicBezTo>
                  <a:cubicBezTo>
                    <a:pt x="234" y="491"/>
                    <a:pt x="234" y="491"/>
                    <a:pt x="234" y="491"/>
                  </a:cubicBezTo>
                  <a:cubicBezTo>
                    <a:pt x="228" y="493"/>
                    <a:pt x="93" y="533"/>
                    <a:pt x="30" y="653"/>
                  </a:cubicBezTo>
                  <a:cubicBezTo>
                    <a:pt x="10" y="691"/>
                    <a:pt x="0" y="734"/>
                    <a:pt x="0" y="780"/>
                  </a:cubicBezTo>
                  <a:cubicBezTo>
                    <a:pt x="0" y="818"/>
                    <a:pt x="6" y="858"/>
                    <a:pt x="20" y="900"/>
                  </a:cubicBezTo>
                  <a:cubicBezTo>
                    <a:pt x="22" y="908"/>
                    <a:pt x="29" y="910"/>
                    <a:pt x="35" y="910"/>
                  </a:cubicBezTo>
                  <a:cubicBezTo>
                    <a:pt x="39" y="910"/>
                    <a:pt x="44" y="908"/>
                    <a:pt x="47" y="908"/>
                  </a:cubicBezTo>
                  <a:cubicBezTo>
                    <a:pt x="49" y="907"/>
                    <a:pt x="317" y="828"/>
                    <a:pt x="256" y="521"/>
                  </a:cubicBezTo>
                  <a:close/>
                  <a:moveTo>
                    <a:pt x="2377" y="442"/>
                  </a:moveTo>
                  <a:cubicBezTo>
                    <a:pt x="2313" y="389"/>
                    <a:pt x="2289" y="317"/>
                    <a:pt x="2282" y="288"/>
                  </a:cubicBezTo>
                  <a:cubicBezTo>
                    <a:pt x="2364" y="273"/>
                    <a:pt x="2435" y="283"/>
                    <a:pt x="2492" y="319"/>
                  </a:cubicBezTo>
                  <a:cubicBezTo>
                    <a:pt x="2574" y="373"/>
                    <a:pt x="2608" y="466"/>
                    <a:pt x="2618" y="503"/>
                  </a:cubicBezTo>
                  <a:cubicBezTo>
                    <a:pt x="2615" y="503"/>
                    <a:pt x="2615" y="503"/>
                    <a:pt x="2615" y="503"/>
                  </a:cubicBezTo>
                  <a:cubicBezTo>
                    <a:pt x="2581" y="472"/>
                    <a:pt x="2544" y="445"/>
                    <a:pt x="2507" y="418"/>
                  </a:cubicBezTo>
                  <a:cubicBezTo>
                    <a:pt x="2467" y="391"/>
                    <a:pt x="2427" y="363"/>
                    <a:pt x="2384" y="340"/>
                  </a:cubicBezTo>
                  <a:cubicBezTo>
                    <a:pt x="2420" y="373"/>
                    <a:pt x="2459" y="402"/>
                    <a:pt x="2498" y="430"/>
                  </a:cubicBezTo>
                  <a:cubicBezTo>
                    <a:pt x="2536" y="456"/>
                    <a:pt x="2573" y="481"/>
                    <a:pt x="2613" y="503"/>
                  </a:cubicBezTo>
                  <a:cubicBezTo>
                    <a:pt x="2516" y="513"/>
                    <a:pt x="2437" y="492"/>
                    <a:pt x="2377" y="442"/>
                  </a:cubicBezTo>
                  <a:close/>
                  <a:moveTo>
                    <a:pt x="1962" y="622"/>
                  </a:moveTo>
                  <a:cubicBezTo>
                    <a:pt x="1886" y="572"/>
                    <a:pt x="1840" y="510"/>
                    <a:pt x="1824" y="436"/>
                  </a:cubicBezTo>
                  <a:cubicBezTo>
                    <a:pt x="1807" y="354"/>
                    <a:pt x="1833" y="283"/>
                    <a:pt x="1844" y="257"/>
                  </a:cubicBezTo>
                  <a:cubicBezTo>
                    <a:pt x="1919" y="294"/>
                    <a:pt x="1968" y="346"/>
                    <a:pt x="1990" y="410"/>
                  </a:cubicBezTo>
                  <a:cubicBezTo>
                    <a:pt x="2020" y="496"/>
                    <a:pt x="1995" y="585"/>
                    <a:pt x="1979" y="625"/>
                  </a:cubicBezTo>
                  <a:cubicBezTo>
                    <a:pt x="1967" y="578"/>
                    <a:pt x="1954" y="533"/>
                    <a:pt x="1940" y="489"/>
                  </a:cubicBezTo>
                  <a:cubicBezTo>
                    <a:pt x="1925" y="443"/>
                    <a:pt x="1909" y="396"/>
                    <a:pt x="1889" y="352"/>
                  </a:cubicBezTo>
                  <a:cubicBezTo>
                    <a:pt x="1898" y="400"/>
                    <a:pt x="1912" y="446"/>
                    <a:pt x="1926" y="493"/>
                  </a:cubicBezTo>
                  <a:cubicBezTo>
                    <a:pt x="1941" y="537"/>
                    <a:pt x="1956" y="582"/>
                    <a:pt x="1976" y="624"/>
                  </a:cubicBezTo>
                  <a:cubicBezTo>
                    <a:pt x="1971" y="624"/>
                    <a:pt x="1967" y="623"/>
                    <a:pt x="1962" y="622"/>
                  </a:cubicBezTo>
                  <a:close/>
                  <a:moveTo>
                    <a:pt x="1217" y="49"/>
                  </a:moveTo>
                  <a:cubicBezTo>
                    <a:pt x="1292" y="86"/>
                    <a:pt x="1341" y="138"/>
                    <a:pt x="1363" y="202"/>
                  </a:cubicBezTo>
                  <a:cubicBezTo>
                    <a:pt x="1394" y="292"/>
                    <a:pt x="1366" y="384"/>
                    <a:pt x="1351" y="422"/>
                  </a:cubicBezTo>
                  <a:cubicBezTo>
                    <a:pt x="1348" y="420"/>
                    <a:pt x="1345" y="419"/>
                    <a:pt x="1342" y="418"/>
                  </a:cubicBezTo>
                  <a:cubicBezTo>
                    <a:pt x="1333" y="380"/>
                    <a:pt x="1322" y="342"/>
                    <a:pt x="1311" y="305"/>
                  </a:cubicBezTo>
                  <a:cubicBezTo>
                    <a:pt x="1295" y="259"/>
                    <a:pt x="1280" y="212"/>
                    <a:pt x="1259" y="168"/>
                  </a:cubicBezTo>
                  <a:cubicBezTo>
                    <a:pt x="1268" y="216"/>
                    <a:pt x="1283" y="262"/>
                    <a:pt x="1297" y="309"/>
                  </a:cubicBezTo>
                  <a:cubicBezTo>
                    <a:pt x="1309" y="345"/>
                    <a:pt x="1322" y="380"/>
                    <a:pt x="1336" y="415"/>
                  </a:cubicBezTo>
                  <a:cubicBezTo>
                    <a:pt x="1259" y="364"/>
                    <a:pt x="1213" y="301"/>
                    <a:pt x="1197" y="228"/>
                  </a:cubicBezTo>
                  <a:cubicBezTo>
                    <a:pt x="1180" y="147"/>
                    <a:pt x="1205" y="75"/>
                    <a:pt x="1217" y="49"/>
                  </a:cubicBezTo>
                  <a:close/>
                  <a:moveTo>
                    <a:pt x="393" y="30"/>
                  </a:moveTo>
                  <a:cubicBezTo>
                    <a:pt x="476" y="24"/>
                    <a:pt x="545" y="42"/>
                    <a:pt x="598" y="85"/>
                  </a:cubicBezTo>
                  <a:cubicBezTo>
                    <a:pt x="670" y="145"/>
                    <a:pt x="694" y="239"/>
                    <a:pt x="701" y="278"/>
                  </a:cubicBezTo>
                  <a:cubicBezTo>
                    <a:pt x="672" y="252"/>
                    <a:pt x="641" y="225"/>
                    <a:pt x="610" y="199"/>
                  </a:cubicBezTo>
                  <a:cubicBezTo>
                    <a:pt x="572" y="169"/>
                    <a:pt x="534" y="139"/>
                    <a:pt x="492" y="113"/>
                  </a:cubicBezTo>
                  <a:cubicBezTo>
                    <a:pt x="526" y="148"/>
                    <a:pt x="563" y="179"/>
                    <a:pt x="601" y="210"/>
                  </a:cubicBezTo>
                  <a:cubicBezTo>
                    <a:pt x="632" y="235"/>
                    <a:pt x="664" y="259"/>
                    <a:pt x="698" y="282"/>
                  </a:cubicBezTo>
                  <a:cubicBezTo>
                    <a:pt x="601" y="280"/>
                    <a:pt x="524" y="251"/>
                    <a:pt x="470" y="194"/>
                  </a:cubicBezTo>
                  <a:cubicBezTo>
                    <a:pt x="412" y="133"/>
                    <a:pt x="396" y="59"/>
                    <a:pt x="393" y="30"/>
                  </a:cubicBezTo>
                  <a:close/>
                  <a:moveTo>
                    <a:pt x="189" y="769"/>
                  </a:moveTo>
                  <a:cubicBezTo>
                    <a:pt x="141" y="838"/>
                    <a:pt x="71" y="870"/>
                    <a:pt x="44" y="878"/>
                  </a:cubicBezTo>
                  <a:cubicBezTo>
                    <a:pt x="20" y="798"/>
                    <a:pt x="24" y="727"/>
                    <a:pt x="56" y="666"/>
                  </a:cubicBezTo>
                  <a:cubicBezTo>
                    <a:pt x="97" y="587"/>
                    <a:pt x="177" y="546"/>
                    <a:pt x="217" y="528"/>
                  </a:cubicBezTo>
                  <a:cubicBezTo>
                    <a:pt x="162" y="602"/>
                    <a:pt x="125" y="687"/>
                    <a:pt x="114" y="776"/>
                  </a:cubicBezTo>
                  <a:cubicBezTo>
                    <a:pt x="120" y="777"/>
                    <a:pt x="120" y="777"/>
                    <a:pt x="120" y="777"/>
                  </a:cubicBezTo>
                  <a:cubicBezTo>
                    <a:pt x="138" y="693"/>
                    <a:pt x="177" y="615"/>
                    <a:pt x="231" y="549"/>
                  </a:cubicBezTo>
                  <a:cubicBezTo>
                    <a:pt x="244" y="635"/>
                    <a:pt x="230" y="709"/>
                    <a:pt x="189" y="7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>
              <a:spLocks noEditPoints="1"/>
            </p:cNvSpPr>
            <p:nvPr/>
          </p:nvSpPr>
          <p:spPr bwMode="auto">
            <a:xfrm>
              <a:off x="7876346" y="5562691"/>
              <a:ext cx="1803448" cy="553934"/>
            </a:xfrm>
            <a:custGeom>
              <a:avLst/>
              <a:gdLst>
                <a:gd name="T0" fmla="*/ 2569 w 2814"/>
                <a:gd name="T1" fmla="*/ 447 h 864"/>
                <a:gd name="T2" fmla="*/ 2514 w 2814"/>
                <a:gd name="T3" fmla="*/ 410 h 864"/>
                <a:gd name="T4" fmla="*/ 2419 w 2814"/>
                <a:gd name="T5" fmla="*/ 35 h 864"/>
                <a:gd name="T6" fmla="*/ 2166 w 2814"/>
                <a:gd name="T7" fmla="*/ 71 h 864"/>
                <a:gd name="T8" fmla="*/ 1561 w 2814"/>
                <a:gd name="T9" fmla="*/ 393 h 864"/>
                <a:gd name="T10" fmla="*/ 1610 w 2814"/>
                <a:gd name="T11" fmla="*/ 11 h 864"/>
                <a:gd name="T12" fmla="*/ 1451 w 2814"/>
                <a:gd name="T13" fmla="*/ 432 h 864"/>
                <a:gd name="T14" fmla="*/ 852 w 2814"/>
                <a:gd name="T15" fmla="*/ 618 h 864"/>
                <a:gd name="T16" fmla="*/ 989 w 2814"/>
                <a:gd name="T17" fmla="*/ 175 h 864"/>
                <a:gd name="T18" fmla="*/ 809 w 2814"/>
                <a:gd name="T19" fmla="*/ 353 h 864"/>
                <a:gd name="T20" fmla="*/ 836 w 2814"/>
                <a:gd name="T21" fmla="*/ 620 h 864"/>
                <a:gd name="T22" fmla="*/ 184 w 2814"/>
                <a:gd name="T23" fmla="*/ 481 h 864"/>
                <a:gd name="T24" fmla="*/ 258 w 2814"/>
                <a:gd name="T25" fmla="*/ 487 h 864"/>
                <a:gd name="T26" fmla="*/ 576 w 2814"/>
                <a:gd name="T27" fmla="*/ 231 h 864"/>
                <a:gd name="T28" fmla="*/ 320 w 2814"/>
                <a:gd name="T29" fmla="*/ 247 h 864"/>
                <a:gd name="T30" fmla="*/ 175 w 2814"/>
                <a:gd name="T31" fmla="*/ 475 h 864"/>
                <a:gd name="T32" fmla="*/ 0 w 2814"/>
                <a:gd name="T33" fmla="*/ 341 h 864"/>
                <a:gd name="T34" fmla="*/ 682 w 2814"/>
                <a:gd name="T35" fmla="*/ 676 h 864"/>
                <a:gd name="T36" fmla="*/ 1434 w 2814"/>
                <a:gd name="T37" fmla="*/ 500 h 864"/>
                <a:gd name="T38" fmla="*/ 2495 w 2814"/>
                <a:gd name="T39" fmla="*/ 435 h 864"/>
                <a:gd name="T40" fmla="*/ 2757 w 2814"/>
                <a:gd name="T41" fmla="*/ 862 h 864"/>
                <a:gd name="T42" fmla="*/ 2784 w 2814"/>
                <a:gd name="T43" fmla="*/ 854 h 864"/>
                <a:gd name="T44" fmla="*/ 838 w 2814"/>
                <a:gd name="T45" fmla="*/ 362 h 864"/>
                <a:gd name="T46" fmla="*/ 1003 w 2814"/>
                <a:gd name="T47" fmla="*/ 388 h 864"/>
                <a:gd name="T48" fmla="*/ 901 w 2814"/>
                <a:gd name="T49" fmla="*/ 463 h 864"/>
                <a:gd name="T50" fmla="*/ 887 w 2814"/>
                <a:gd name="T51" fmla="*/ 458 h 864"/>
                <a:gd name="T52" fmla="*/ 851 w 2814"/>
                <a:gd name="T53" fmla="*/ 584 h 864"/>
                <a:gd name="T54" fmla="*/ 336 w 2814"/>
                <a:gd name="T55" fmla="*/ 272 h 864"/>
                <a:gd name="T56" fmla="*/ 450 w 2814"/>
                <a:gd name="T57" fmla="*/ 394 h 864"/>
                <a:gd name="T58" fmla="*/ 329 w 2814"/>
                <a:gd name="T59" fmla="*/ 382 h 864"/>
                <a:gd name="T60" fmla="*/ 321 w 2814"/>
                <a:gd name="T61" fmla="*/ 370 h 864"/>
                <a:gd name="T62" fmla="*/ 210 w 2814"/>
                <a:gd name="T63" fmla="*/ 455 h 864"/>
                <a:gd name="T64" fmla="*/ 2185 w 2814"/>
                <a:gd name="T65" fmla="*/ 93 h 864"/>
                <a:gd name="T66" fmla="*/ 2389 w 2814"/>
                <a:gd name="T67" fmla="*/ 38 h 864"/>
                <a:gd name="T68" fmla="*/ 2104 w 2814"/>
                <a:gd name="T69" fmla="*/ 288 h 864"/>
                <a:gd name="T70" fmla="*/ 2182 w 2814"/>
                <a:gd name="T71" fmla="*/ 218 h 864"/>
                <a:gd name="T72" fmla="*/ 2173 w 2814"/>
                <a:gd name="T73" fmla="*/ 207 h 864"/>
                <a:gd name="T74" fmla="*/ 2185 w 2814"/>
                <a:gd name="T75" fmla="*/ 93 h 864"/>
                <a:gd name="T76" fmla="*/ 1610 w 2814"/>
                <a:gd name="T77" fmla="*/ 44 h 864"/>
                <a:gd name="T78" fmla="*/ 1493 w 2814"/>
                <a:gd name="T79" fmla="*/ 410 h 864"/>
                <a:gd name="T80" fmla="*/ 1569 w 2814"/>
                <a:gd name="T81" fmla="*/ 163 h 864"/>
                <a:gd name="T82" fmla="*/ 1486 w 2814"/>
                <a:gd name="T83" fmla="*/ 415 h 864"/>
                <a:gd name="T84" fmla="*/ 1464 w 2814"/>
                <a:gd name="T85" fmla="*/ 198 h 864"/>
                <a:gd name="T86" fmla="*/ 2615 w 2814"/>
                <a:gd name="T87" fmla="*/ 725 h 864"/>
                <a:gd name="T88" fmla="*/ 2708 w 2814"/>
                <a:gd name="T89" fmla="*/ 729 h 864"/>
                <a:gd name="T90" fmla="*/ 2595 w 2814"/>
                <a:gd name="T91" fmla="*/ 488 h 864"/>
                <a:gd name="T92" fmla="*/ 2760 w 2814"/>
                <a:gd name="T93" fmla="*/ 83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4" h="864">
                  <a:moveTo>
                    <a:pt x="2773" y="607"/>
                  </a:moveTo>
                  <a:cubicBezTo>
                    <a:pt x="2710" y="488"/>
                    <a:pt x="2574" y="448"/>
                    <a:pt x="2569" y="447"/>
                  </a:cubicBezTo>
                  <a:cubicBezTo>
                    <a:pt x="2554" y="442"/>
                    <a:pt x="2554" y="442"/>
                    <a:pt x="2554" y="442"/>
                  </a:cubicBezTo>
                  <a:cubicBezTo>
                    <a:pt x="2541" y="432"/>
                    <a:pt x="2527" y="421"/>
                    <a:pt x="2514" y="410"/>
                  </a:cubicBezTo>
                  <a:cubicBezTo>
                    <a:pt x="2428" y="346"/>
                    <a:pt x="2325" y="310"/>
                    <a:pt x="2220" y="296"/>
                  </a:cubicBezTo>
                  <a:cubicBezTo>
                    <a:pt x="2403" y="229"/>
                    <a:pt x="2419" y="37"/>
                    <a:pt x="2419" y="35"/>
                  </a:cubicBezTo>
                  <a:cubicBezTo>
                    <a:pt x="2420" y="28"/>
                    <a:pt x="2420" y="12"/>
                    <a:pt x="2406" y="10"/>
                  </a:cubicBezTo>
                  <a:cubicBezTo>
                    <a:pt x="2309" y="0"/>
                    <a:pt x="2228" y="20"/>
                    <a:pt x="2166" y="71"/>
                  </a:cubicBezTo>
                  <a:cubicBezTo>
                    <a:pt x="2080" y="142"/>
                    <a:pt x="2057" y="252"/>
                    <a:pt x="2051" y="290"/>
                  </a:cubicBezTo>
                  <a:cubicBezTo>
                    <a:pt x="1884" y="297"/>
                    <a:pt x="1720" y="340"/>
                    <a:pt x="1561" y="393"/>
                  </a:cubicBezTo>
                  <a:cubicBezTo>
                    <a:pt x="1738" y="232"/>
                    <a:pt x="1635" y="28"/>
                    <a:pt x="1634" y="25"/>
                  </a:cubicBezTo>
                  <a:cubicBezTo>
                    <a:pt x="1631" y="20"/>
                    <a:pt x="1623" y="6"/>
                    <a:pt x="1610" y="11"/>
                  </a:cubicBezTo>
                  <a:cubicBezTo>
                    <a:pt x="1521" y="53"/>
                    <a:pt x="1463" y="113"/>
                    <a:pt x="1437" y="188"/>
                  </a:cubicBezTo>
                  <a:cubicBezTo>
                    <a:pt x="1401" y="291"/>
                    <a:pt x="1435" y="393"/>
                    <a:pt x="1451" y="432"/>
                  </a:cubicBezTo>
                  <a:cubicBezTo>
                    <a:pt x="1439" y="436"/>
                    <a:pt x="1426" y="440"/>
                    <a:pt x="1414" y="445"/>
                  </a:cubicBezTo>
                  <a:cubicBezTo>
                    <a:pt x="1231" y="514"/>
                    <a:pt x="1045" y="589"/>
                    <a:pt x="852" y="618"/>
                  </a:cubicBezTo>
                  <a:cubicBezTo>
                    <a:pt x="1081" y="486"/>
                    <a:pt x="1054" y="281"/>
                    <a:pt x="1007" y="191"/>
                  </a:cubicBezTo>
                  <a:cubicBezTo>
                    <a:pt x="1004" y="185"/>
                    <a:pt x="999" y="175"/>
                    <a:pt x="989" y="175"/>
                  </a:cubicBezTo>
                  <a:cubicBezTo>
                    <a:pt x="988" y="175"/>
                    <a:pt x="985" y="175"/>
                    <a:pt x="983" y="177"/>
                  </a:cubicBezTo>
                  <a:cubicBezTo>
                    <a:pt x="894" y="218"/>
                    <a:pt x="836" y="277"/>
                    <a:pt x="809" y="353"/>
                  </a:cubicBezTo>
                  <a:cubicBezTo>
                    <a:pt x="766" y="480"/>
                    <a:pt x="828" y="607"/>
                    <a:pt x="831" y="612"/>
                  </a:cubicBezTo>
                  <a:cubicBezTo>
                    <a:pt x="836" y="620"/>
                    <a:pt x="836" y="620"/>
                    <a:pt x="836" y="620"/>
                  </a:cubicBezTo>
                  <a:cubicBezTo>
                    <a:pt x="785" y="627"/>
                    <a:pt x="734" y="631"/>
                    <a:pt x="682" y="631"/>
                  </a:cubicBezTo>
                  <a:cubicBezTo>
                    <a:pt x="507" y="628"/>
                    <a:pt x="333" y="574"/>
                    <a:pt x="184" y="481"/>
                  </a:cubicBezTo>
                  <a:cubicBezTo>
                    <a:pt x="190" y="482"/>
                    <a:pt x="190" y="482"/>
                    <a:pt x="190" y="482"/>
                  </a:cubicBezTo>
                  <a:cubicBezTo>
                    <a:pt x="214" y="485"/>
                    <a:pt x="237" y="487"/>
                    <a:pt x="258" y="487"/>
                  </a:cubicBezTo>
                  <a:cubicBezTo>
                    <a:pt x="470" y="487"/>
                    <a:pt x="558" y="332"/>
                    <a:pt x="575" y="241"/>
                  </a:cubicBezTo>
                  <a:cubicBezTo>
                    <a:pt x="576" y="239"/>
                    <a:pt x="576" y="235"/>
                    <a:pt x="576" y="231"/>
                  </a:cubicBezTo>
                  <a:cubicBezTo>
                    <a:pt x="576" y="225"/>
                    <a:pt x="574" y="217"/>
                    <a:pt x="565" y="215"/>
                  </a:cubicBezTo>
                  <a:cubicBezTo>
                    <a:pt x="469" y="193"/>
                    <a:pt x="387" y="203"/>
                    <a:pt x="320" y="247"/>
                  </a:cubicBezTo>
                  <a:cubicBezTo>
                    <a:pt x="207" y="321"/>
                    <a:pt x="179" y="459"/>
                    <a:pt x="177" y="465"/>
                  </a:cubicBezTo>
                  <a:cubicBezTo>
                    <a:pt x="175" y="475"/>
                    <a:pt x="175" y="475"/>
                    <a:pt x="175" y="475"/>
                  </a:cubicBezTo>
                  <a:cubicBezTo>
                    <a:pt x="113" y="436"/>
                    <a:pt x="55" y="390"/>
                    <a:pt x="4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80" y="441"/>
                    <a:pt x="186" y="520"/>
                    <a:pt x="302" y="579"/>
                  </a:cubicBezTo>
                  <a:cubicBezTo>
                    <a:pt x="420" y="636"/>
                    <a:pt x="549" y="670"/>
                    <a:pt x="682" y="676"/>
                  </a:cubicBezTo>
                  <a:cubicBezTo>
                    <a:pt x="815" y="684"/>
                    <a:pt x="946" y="658"/>
                    <a:pt x="1071" y="624"/>
                  </a:cubicBezTo>
                  <a:cubicBezTo>
                    <a:pt x="1196" y="589"/>
                    <a:pt x="1316" y="543"/>
                    <a:pt x="1434" y="500"/>
                  </a:cubicBezTo>
                  <a:cubicBezTo>
                    <a:pt x="1668" y="408"/>
                    <a:pt x="1909" y="331"/>
                    <a:pt x="2153" y="335"/>
                  </a:cubicBezTo>
                  <a:cubicBezTo>
                    <a:pt x="2274" y="337"/>
                    <a:pt x="2396" y="366"/>
                    <a:pt x="2495" y="435"/>
                  </a:cubicBezTo>
                  <a:cubicBezTo>
                    <a:pt x="2513" y="447"/>
                    <a:pt x="2530" y="460"/>
                    <a:pt x="2547" y="475"/>
                  </a:cubicBezTo>
                  <a:cubicBezTo>
                    <a:pt x="2498" y="720"/>
                    <a:pt x="2662" y="836"/>
                    <a:pt x="2757" y="862"/>
                  </a:cubicBezTo>
                  <a:cubicBezTo>
                    <a:pt x="2760" y="863"/>
                    <a:pt x="2765" y="864"/>
                    <a:pt x="2770" y="864"/>
                  </a:cubicBezTo>
                  <a:cubicBezTo>
                    <a:pt x="2775" y="864"/>
                    <a:pt x="2781" y="862"/>
                    <a:pt x="2784" y="854"/>
                  </a:cubicBezTo>
                  <a:cubicBezTo>
                    <a:pt x="2814" y="761"/>
                    <a:pt x="2811" y="678"/>
                    <a:pt x="2773" y="607"/>
                  </a:cubicBezTo>
                  <a:close/>
                  <a:moveTo>
                    <a:pt x="838" y="362"/>
                  </a:moveTo>
                  <a:cubicBezTo>
                    <a:pt x="860" y="298"/>
                    <a:pt x="908" y="246"/>
                    <a:pt x="983" y="209"/>
                  </a:cubicBezTo>
                  <a:cubicBezTo>
                    <a:pt x="995" y="235"/>
                    <a:pt x="1021" y="306"/>
                    <a:pt x="1003" y="388"/>
                  </a:cubicBezTo>
                  <a:cubicBezTo>
                    <a:pt x="987" y="464"/>
                    <a:pt x="938" y="528"/>
                    <a:pt x="859" y="580"/>
                  </a:cubicBezTo>
                  <a:cubicBezTo>
                    <a:pt x="874" y="541"/>
                    <a:pt x="888" y="502"/>
                    <a:pt x="901" y="463"/>
                  </a:cubicBezTo>
                  <a:cubicBezTo>
                    <a:pt x="915" y="416"/>
                    <a:pt x="930" y="370"/>
                    <a:pt x="939" y="322"/>
                  </a:cubicBezTo>
                  <a:cubicBezTo>
                    <a:pt x="918" y="366"/>
                    <a:pt x="903" y="412"/>
                    <a:pt x="887" y="458"/>
                  </a:cubicBezTo>
                  <a:cubicBezTo>
                    <a:pt x="875" y="499"/>
                    <a:pt x="863" y="540"/>
                    <a:pt x="854" y="582"/>
                  </a:cubicBezTo>
                  <a:cubicBezTo>
                    <a:pt x="853" y="583"/>
                    <a:pt x="852" y="584"/>
                    <a:pt x="851" y="584"/>
                  </a:cubicBezTo>
                  <a:cubicBezTo>
                    <a:pt x="836" y="549"/>
                    <a:pt x="805" y="454"/>
                    <a:pt x="838" y="362"/>
                  </a:cubicBezTo>
                  <a:close/>
                  <a:moveTo>
                    <a:pt x="336" y="272"/>
                  </a:moveTo>
                  <a:cubicBezTo>
                    <a:pt x="393" y="235"/>
                    <a:pt x="463" y="225"/>
                    <a:pt x="545" y="240"/>
                  </a:cubicBezTo>
                  <a:cubicBezTo>
                    <a:pt x="539" y="269"/>
                    <a:pt x="515" y="341"/>
                    <a:pt x="450" y="394"/>
                  </a:cubicBezTo>
                  <a:cubicBezTo>
                    <a:pt x="390" y="445"/>
                    <a:pt x="312" y="465"/>
                    <a:pt x="215" y="455"/>
                  </a:cubicBezTo>
                  <a:cubicBezTo>
                    <a:pt x="254" y="433"/>
                    <a:pt x="292" y="408"/>
                    <a:pt x="329" y="382"/>
                  </a:cubicBezTo>
                  <a:cubicBezTo>
                    <a:pt x="368" y="354"/>
                    <a:pt x="408" y="325"/>
                    <a:pt x="444" y="292"/>
                  </a:cubicBezTo>
                  <a:cubicBezTo>
                    <a:pt x="401" y="315"/>
                    <a:pt x="361" y="343"/>
                    <a:pt x="321" y="370"/>
                  </a:cubicBezTo>
                  <a:cubicBezTo>
                    <a:pt x="284" y="397"/>
                    <a:pt x="247" y="424"/>
                    <a:pt x="213" y="455"/>
                  </a:cubicBezTo>
                  <a:cubicBezTo>
                    <a:pt x="210" y="455"/>
                    <a:pt x="210" y="455"/>
                    <a:pt x="210" y="455"/>
                  </a:cubicBezTo>
                  <a:cubicBezTo>
                    <a:pt x="220" y="418"/>
                    <a:pt x="254" y="325"/>
                    <a:pt x="336" y="272"/>
                  </a:cubicBezTo>
                  <a:close/>
                  <a:moveTo>
                    <a:pt x="2185" y="93"/>
                  </a:moveTo>
                  <a:cubicBezTo>
                    <a:pt x="2231" y="56"/>
                    <a:pt x="2288" y="37"/>
                    <a:pt x="2357" y="37"/>
                  </a:cubicBezTo>
                  <a:cubicBezTo>
                    <a:pt x="2367" y="37"/>
                    <a:pt x="2378" y="37"/>
                    <a:pt x="2389" y="38"/>
                  </a:cubicBezTo>
                  <a:cubicBezTo>
                    <a:pt x="2386" y="66"/>
                    <a:pt x="2371" y="141"/>
                    <a:pt x="2313" y="202"/>
                  </a:cubicBezTo>
                  <a:cubicBezTo>
                    <a:pt x="2262" y="255"/>
                    <a:pt x="2192" y="284"/>
                    <a:pt x="2104" y="288"/>
                  </a:cubicBezTo>
                  <a:cubicBezTo>
                    <a:pt x="2097" y="289"/>
                    <a:pt x="2093" y="290"/>
                    <a:pt x="2088" y="289"/>
                  </a:cubicBezTo>
                  <a:cubicBezTo>
                    <a:pt x="2119" y="267"/>
                    <a:pt x="2151" y="243"/>
                    <a:pt x="2182" y="218"/>
                  </a:cubicBezTo>
                  <a:cubicBezTo>
                    <a:pt x="2219" y="187"/>
                    <a:pt x="2257" y="156"/>
                    <a:pt x="2291" y="121"/>
                  </a:cubicBezTo>
                  <a:cubicBezTo>
                    <a:pt x="2249" y="147"/>
                    <a:pt x="2211" y="177"/>
                    <a:pt x="2173" y="207"/>
                  </a:cubicBezTo>
                  <a:cubicBezTo>
                    <a:pt x="2142" y="233"/>
                    <a:pt x="2111" y="259"/>
                    <a:pt x="2081" y="288"/>
                  </a:cubicBezTo>
                  <a:cubicBezTo>
                    <a:pt x="2088" y="249"/>
                    <a:pt x="2111" y="154"/>
                    <a:pt x="2185" y="93"/>
                  </a:cubicBezTo>
                  <a:close/>
                  <a:moveTo>
                    <a:pt x="1464" y="198"/>
                  </a:moveTo>
                  <a:cubicBezTo>
                    <a:pt x="1487" y="133"/>
                    <a:pt x="1536" y="82"/>
                    <a:pt x="1610" y="44"/>
                  </a:cubicBezTo>
                  <a:cubicBezTo>
                    <a:pt x="1623" y="70"/>
                    <a:pt x="1648" y="141"/>
                    <a:pt x="1630" y="223"/>
                  </a:cubicBezTo>
                  <a:cubicBezTo>
                    <a:pt x="1615" y="297"/>
                    <a:pt x="1569" y="359"/>
                    <a:pt x="1493" y="410"/>
                  </a:cubicBezTo>
                  <a:cubicBezTo>
                    <a:pt x="1506" y="376"/>
                    <a:pt x="1519" y="340"/>
                    <a:pt x="1531" y="304"/>
                  </a:cubicBezTo>
                  <a:cubicBezTo>
                    <a:pt x="1545" y="258"/>
                    <a:pt x="1560" y="211"/>
                    <a:pt x="1569" y="163"/>
                  </a:cubicBezTo>
                  <a:cubicBezTo>
                    <a:pt x="1548" y="208"/>
                    <a:pt x="1533" y="254"/>
                    <a:pt x="1517" y="300"/>
                  </a:cubicBezTo>
                  <a:cubicBezTo>
                    <a:pt x="1506" y="338"/>
                    <a:pt x="1494" y="376"/>
                    <a:pt x="1486" y="415"/>
                  </a:cubicBezTo>
                  <a:cubicBezTo>
                    <a:pt x="1483" y="417"/>
                    <a:pt x="1480" y="418"/>
                    <a:pt x="1478" y="420"/>
                  </a:cubicBezTo>
                  <a:cubicBezTo>
                    <a:pt x="1464" y="384"/>
                    <a:pt x="1433" y="290"/>
                    <a:pt x="1464" y="198"/>
                  </a:cubicBezTo>
                  <a:close/>
                  <a:moveTo>
                    <a:pt x="2760" y="833"/>
                  </a:moveTo>
                  <a:cubicBezTo>
                    <a:pt x="2733" y="824"/>
                    <a:pt x="2663" y="793"/>
                    <a:pt x="2615" y="725"/>
                  </a:cubicBezTo>
                  <a:cubicBezTo>
                    <a:pt x="2572" y="664"/>
                    <a:pt x="2558" y="588"/>
                    <a:pt x="2573" y="499"/>
                  </a:cubicBezTo>
                  <a:cubicBezTo>
                    <a:pt x="2634" y="562"/>
                    <a:pt x="2681" y="642"/>
                    <a:pt x="2708" y="729"/>
                  </a:cubicBezTo>
                  <a:cubicBezTo>
                    <a:pt x="2714" y="728"/>
                    <a:pt x="2714" y="728"/>
                    <a:pt x="2714" y="728"/>
                  </a:cubicBezTo>
                  <a:cubicBezTo>
                    <a:pt x="2695" y="640"/>
                    <a:pt x="2653" y="556"/>
                    <a:pt x="2595" y="488"/>
                  </a:cubicBezTo>
                  <a:cubicBezTo>
                    <a:pt x="2637" y="507"/>
                    <a:pt x="2708" y="548"/>
                    <a:pt x="2747" y="621"/>
                  </a:cubicBezTo>
                  <a:cubicBezTo>
                    <a:pt x="2779" y="682"/>
                    <a:pt x="2784" y="752"/>
                    <a:pt x="2760" y="8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5873077" y="5784012"/>
              <a:ext cx="3662542" cy="701903"/>
            </a:xfrm>
            <a:custGeom>
              <a:avLst/>
              <a:gdLst>
                <a:gd name="T0" fmla="*/ 5057 w 5714"/>
                <a:gd name="T1" fmla="*/ 232 h 1095"/>
                <a:gd name="T2" fmla="*/ 4439 w 5714"/>
                <a:gd name="T3" fmla="*/ 398 h 1095"/>
                <a:gd name="T4" fmla="*/ 3206 w 5714"/>
                <a:gd name="T5" fmla="*/ 373 h 1095"/>
                <a:gd name="T6" fmla="*/ 3014 w 5714"/>
                <a:gd name="T7" fmla="*/ 3 h 1095"/>
                <a:gd name="T8" fmla="*/ 2857 w 5714"/>
                <a:gd name="T9" fmla="*/ 159 h 1095"/>
                <a:gd name="T10" fmla="*/ 2701 w 5714"/>
                <a:gd name="T11" fmla="*/ 3 h 1095"/>
                <a:gd name="T12" fmla="*/ 2509 w 5714"/>
                <a:gd name="T13" fmla="*/ 373 h 1095"/>
                <a:gd name="T14" fmla="*/ 1276 w 5714"/>
                <a:gd name="T15" fmla="*/ 398 h 1095"/>
                <a:gd name="T16" fmla="*/ 658 w 5714"/>
                <a:gd name="T17" fmla="*/ 232 h 1095"/>
                <a:gd name="T18" fmla="*/ 71 w 5714"/>
                <a:gd name="T19" fmla="*/ 427 h 1095"/>
                <a:gd name="T20" fmla="*/ 230 w 5714"/>
                <a:gd name="T21" fmla="*/ 1003 h 1095"/>
                <a:gd name="T22" fmla="*/ 858 w 5714"/>
                <a:gd name="T23" fmla="*/ 990 h 1095"/>
                <a:gd name="T24" fmla="*/ 817 w 5714"/>
                <a:gd name="T25" fmla="*/ 566 h 1095"/>
                <a:gd name="T26" fmla="*/ 662 w 5714"/>
                <a:gd name="T27" fmla="*/ 586 h 1095"/>
                <a:gd name="T28" fmla="*/ 828 w 5714"/>
                <a:gd name="T29" fmla="*/ 956 h 1095"/>
                <a:gd name="T30" fmla="*/ 256 w 5714"/>
                <a:gd name="T31" fmla="*/ 963 h 1095"/>
                <a:gd name="T32" fmla="*/ 37 w 5714"/>
                <a:gd name="T33" fmla="*/ 582 h 1095"/>
                <a:gd name="T34" fmla="*/ 342 w 5714"/>
                <a:gd name="T35" fmla="*/ 269 h 1095"/>
                <a:gd name="T36" fmla="*/ 958 w 5714"/>
                <a:gd name="T37" fmla="*/ 344 h 1095"/>
                <a:gd name="T38" fmla="*/ 1897 w 5714"/>
                <a:gd name="T39" fmla="*/ 551 h 1095"/>
                <a:gd name="T40" fmla="*/ 2801 w 5714"/>
                <a:gd name="T41" fmla="*/ 243 h 1095"/>
                <a:gd name="T42" fmla="*/ 2914 w 5714"/>
                <a:gd name="T43" fmla="*/ 243 h 1095"/>
                <a:gd name="T44" fmla="*/ 3818 w 5714"/>
                <a:gd name="T45" fmla="*/ 551 h 1095"/>
                <a:gd name="T46" fmla="*/ 4756 w 5714"/>
                <a:gd name="T47" fmla="*/ 344 h 1095"/>
                <a:gd name="T48" fmla="*/ 5373 w 5714"/>
                <a:gd name="T49" fmla="*/ 269 h 1095"/>
                <a:gd name="T50" fmla="*/ 5677 w 5714"/>
                <a:gd name="T51" fmla="*/ 582 h 1095"/>
                <a:gd name="T52" fmla="*/ 5459 w 5714"/>
                <a:gd name="T53" fmla="*/ 963 h 1095"/>
                <a:gd name="T54" fmla="*/ 4887 w 5714"/>
                <a:gd name="T55" fmla="*/ 956 h 1095"/>
                <a:gd name="T56" fmla="*/ 5053 w 5714"/>
                <a:gd name="T57" fmla="*/ 586 h 1095"/>
                <a:gd name="T58" fmla="*/ 4897 w 5714"/>
                <a:gd name="T59" fmla="*/ 566 h 1095"/>
                <a:gd name="T60" fmla="*/ 4857 w 5714"/>
                <a:gd name="T61" fmla="*/ 990 h 1095"/>
                <a:gd name="T62" fmla="*/ 5485 w 5714"/>
                <a:gd name="T63" fmla="*/ 1003 h 1095"/>
                <a:gd name="T64" fmla="*/ 5643 w 5714"/>
                <a:gd name="T65" fmla="*/ 427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4" h="1095">
                  <a:moveTo>
                    <a:pt x="5378" y="249"/>
                  </a:moveTo>
                  <a:cubicBezTo>
                    <a:pt x="5273" y="221"/>
                    <a:pt x="5163" y="219"/>
                    <a:pt x="5057" y="232"/>
                  </a:cubicBezTo>
                  <a:cubicBezTo>
                    <a:pt x="4950" y="244"/>
                    <a:pt x="4844" y="269"/>
                    <a:pt x="4742" y="301"/>
                  </a:cubicBezTo>
                  <a:cubicBezTo>
                    <a:pt x="4639" y="334"/>
                    <a:pt x="4541" y="370"/>
                    <a:pt x="4439" y="398"/>
                  </a:cubicBezTo>
                  <a:cubicBezTo>
                    <a:pt x="4236" y="455"/>
                    <a:pt x="4027" y="489"/>
                    <a:pt x="3818" y="490"/>
                  </a:cubicBezTo>
                  <a:cubicBezTo>
                    <a:pt x="3609" y="490"/>
                    <a:pt x="3399" y="455"/>
                    <a:pt x="3206" y="373"/>
                  </a:cubicBezTo>
                  <a:cubicBezTo>
                    <a:pt x="3087" y="324"/>
                    <a:pt x="2974" y="257"/>
                    <a:pt x="2875" y="174"/>
                  </a:cubicBezTo>
                  <a:cubicBezTo>
                    <a:pt x="2927" y="122"/>
                    <a:pt x="2973" y="64"/>
                    <a:pt x="3014" y="3"/>
                  </a:cubicBezTo>
                  <a:cubicBezTo>
                    <a:pt x="3009" y="0"/>
                    <a:pt x="3009" y="0"/>
                    <a:pt x="3009" y="0"/>
                  </a:cubicBezTo>
                  <a:cubicBezTo>
                    <a:pt x="2964" y="58"/>
                    <a:pt x="2912" y="111"/>
                    <a:pt x="2857" y="159"/>
                  </a:cubicBezTo>
                  <a:cubicBezTo>
                    <a:pt x="2802" y="111"/>
                    <a:pt x="2751" y="58"/>
                    <a:pt x="2706" y="0"/>
                  </a:cubicBezTo>
                  <a:cubicBezTo>
                    <a:pt x="2701" y="3"/>
                    <a:pt x="2701" y="3"/>
                    <a:pt x="2701" y="3"/>
                  </a:cubicBezTo>
                  <a:cubicBezTo>
                    <a:pt x="2741" y="64"/>
                    <a:pt x="2788" y="122"/>
                    <a:pt x="2840" y="174"/>
                  </a:cubicBezTo>
                  <a:cubicBezTo>
                    <a:pt x="2740" y="257"/>
                    <a:pt x="2628" y="324"/>
                    <a:pt x="2509" y="373"/>
                  </a:cubicBezTo>
                  <a:cubicBezTo>
                    <a:pt x="2315" y="455"/>
                    <a:pt x="2106" y="490"/>
                    <a:pt x="1897" y="490"/>
                  </a:cubicBezTo>
                  <a:cubicBezTo>
                    <a:pt x="1688" y="489"/>
                    <a:pt x="1479" y="455"/>
                    <a:pt x="1276" y="398"/>
                  </a:cubicBezTo>
                  <a:cubicBezTo>
                    <a:pt x="1174" y="370"/>
                    <a:pt x="1075" y="334"/>
                    <a:pt x="973" y="301"/>
                  </a:cubicBezTo>
                  <a:cubicBezTo>
                    <a:pt x="870" y="269"/>
                    <a:pt x="765" y="244"/>
                    <a:pt x="658" y="232"/>
                  </a:cubicBezTo>
                  <a:cubicBezTo>
                    <a:pt x="551" y="219"/>
                    <a:pt x="441" y="221"/>
                    <a:pt x="336" y="249"/>
                  </a:cubicBezTo>
                  <a:cubicBezTo>
                    <a:pt x="231" y="276"/>
                    <a:pt x="136" y="340"/>
                    <a:pt x="71" y="427"/>
                  </a:cubicBezTo>
                  <a:cubicBezTo>
                    <a:pt x="2" y="516"/>
                    <a:pt x="0" y="640"/>
                    <a:pt x="33" y="743"/>
                  </a:cubicBezTo>
                  <a:cubicBezTo>
                    <a:pt x="65" y="848"/>
                    <a:pt x="137" y="942"/>
                    <a:pt x="230" y="1003"/>
                  </a:cubicBezTo>
                  <a:cubicBezTo>
                    <a:pt x="324" y="1063"/>
                    <a:pt x="435" y="1095"/>
                    <a:pt x="546" y="1095"/>
                  </a:cubicBezTo>
                  <a:cubicBezTo>
                    <a:pt x="655" y="1095"/>
                    <a:pt x="771" y="1066"/>
                    <a:pt x="858" y="990"/>
                  </a:cubicBezTo>
                  <a:cubicBezTo>
                    <a:pt x="943" y="914"/>
                    <a:pt x="984" y="786"/>
                    <a:pt x="939" y="678"/>
                  </a:cubicBezTo>
                  <a:cubicBezTo>
                    <a:pt x="917" y="624"/>
                    <a:pt x="870" y="585"/>
                    <a:pt x="817" y="566"/>
                  </a:cubicBezTo>
                  <a:cubicBezTo>
                    <a:pt x="766" y="547"/>
                    <a:pt x="704" y="549"/>
                    <a:pt x="659" y="582"/>
                  </a:cubicBezTo>
                  <a:cubicBezTo>
                    <a:pt x="662" y="586"/>
                    <a:pt x="662" y="586"/>
                    <a:pt x="662" y="586"/>
                  </a:cubicBezTo>
                  <a:cubicBezTo>
                    <a:pt x="757" y="536"/>
                    <a:pt x="878" y="599"/>
                    <a:pt x="911" y="690"/>
                  </a:cubicBezTo>
                  <a:cubicBezTo>
                    <a:pt x="945" y="784"/>
                    <a:pt x="901" y="893"/>
                    <a:pt x="828" y="956"/>
                  </a:cubicBezTo>
                  <a:cubicBezTo>
                    <a:pt x="752" y="1021"/>
                    <a:pt x="647" y="1045"/>
                    <a:pt x="546" y="1043"/>
                  </a:cubicBezTo>
                  <a:cubicBezTo>
                    <a:pt x="444" y="1042"/>
                    <a:pt x="342" y="1016"/>
                    <a:pt x="256" y="963"/>
                  </a:cubicBezTo>
                  <a:cubicBezTo>
                    <a:pt x="168" y="911"/>
                    <a:pt x="99" y="830"/>
                    <a:pt x="63" y="733"/>
                  </a:cubicBezTo>
                  <a:cubicBezTo>
                    <a:pt x="45" y="685"/>
                    <a:pt x="36" y="633"/>
                    <a:pt x="37" y="582"/>
                  </a:cubicBezTo>
                  <a:cubicBezTo>
                    <a:pt x="41" y="531"/>
                    <a:pt x="56" y="480"/>
                    <a:pt x="87" y="439"/>
                  </a:cubicBezTo>
                  <a:cubicBezTo>
                    <a:pt x="147" y="352"/>
                    <a:pt x="240" y="294"/>
                    <a:pt x="342" y="269"/>
                  </a:cubicBezTo>
                  <a:cubicBezTo>
                    <a:pt x="443" y="242"/>
                    <a:pt x="550" y="248"/>
                    <a:pt x="654" y="263"/>
                  </a:cubicBezTo>
                  <a:cubicBezTo>
                    <a:pt x="758" y="280"/>
                    <a:pt x="859" y="310"/>
                    <a:pt x="958" y="344"/>
                  </a:cubicBezTo>
                  <a:cubicBezTo>
                    <a:pt x="1057" y="379"/>
                    <a:pt x="1157" y="421"/>
                    <a:pt x="1260" y="450"/>
                  </a:cubicBezTo>
                  <a:cubicBezTo>
                    <a:pt x="1466" y="512"/>
                    <a:pt x="1680" y="553"/>
                    <a:pt x="1897" y="551"/>
                  </a:cubicBezTo>
                  <a:cubicBezTo>
                    <a:pt x="2113" y="552"/>
                    <a:pt x="2331" y="507"/>
                    <a:pt x="2527" y="416"/>
                  </a:cubicBezTo>
                  <a:cubicBezTo>
                    <a:pt x="2625" y="370"/>
                    <a:pt x="2717" y="312"/>
                    <a:pt x="2801" y="243"/>
                  </a:cubicBezTo>
                  <a:cubicBezTo>
                    <a:pt x="2820" y="227"/>
                    <a:pt x="2839" y="210"/>
                    <a:pt x="2857" y="192"/>
                  </a:cubicBezTo>
                  <a:cubicBezTo>
                    <a:pt x="2876" y="210"/>
                    <a:pt x="2894" y="227"/>
                    <a:pt x="2914" y="243"/>
                  </a:cubicBezTo>
                  <a:cubicBezTo>
                    <a:pt x="2997" y="312"/>
                    <a:pt x="3089" y="370"/>
                    <a:pt x="3187" y="416"/>
                  </a:cubicBezTo>
                  <a:cubicBezTo>
                    <a:pt x="3383" y="507"/>
                    <a:pt x="3601" y="552"/>
                    <a:pt x="3818" y="551"/>
                  </a:cubicBezTo>
                  <a:cubicBezTo>
                    <a:pt x="4034" y="553"/>
                    <a:pt x="4249" y="512"/>
                    <a:pt x="4454" y="450"/>
                  </a:cubicBezTo>
                  <a:cubicBezTo>
                    <a:pt x="4557" y="421"/>
                    <a:pt x="4657" y="379"/>
                    <a:pt x="4756" y="344"/>
                  </a:cubicBezTo>
                  <a:cubicBezTo>
                    <a:pt x="4856" y="310"/>
                    <a:pt x="4957" y="280"/>
                    <a:pt x="5061" y="263"/>
                  </a:cubicBezTo>
                  <a:cubicBezTo>
                    <a:pt x="5164" y="248"/>
                    <a:pt x="5271" y="242"/>
                    <a:pt x="5373" y="269"/>
                  </a:cubicBezTo>
                  <a:cubicBezTo>
                    <a:pt x="5474" y="294"/>
                    <a:pt x="5568" y="352"/>
                    <a:pt x="5627" y="439"/>
                  </a:cubicBezTo>
                  <a:cubicBezTo>
                    <a:pt x="5659" y="480"/>
                    <a:pt x="5674" y="531"/>
                    <a:pt x="5677" y="582"/>
                  </a:cubicBezTo>
                  <a:cubicBezTo>
                    <a:pt x="5679" y="633"/>
                    <a:pt x="5670" y="685"/>
                    <a:pt x="5651" y="733"/>
                  </a:cubicBezTo>
                  <a:cubicBezTo>
                    <a:pt x="5616" y="830"/>
                    <a:pt x="5546" y="911"/>
                    <a:pt x="5459" y="963"/>
                  </a:cubicBezTo>
                  <a:cubicBezTo>
                    <a:pt x="5372" y="1016"/>
                    <a:pt x="5270" y="1042"/>
                    <a:pt x="5168" y="1043"/>
                  </a:cubicBezTo>
                  <a:cubicBezTo>
                    <a:pt x="5067" y="1045"/>
                    <a:pt x="4962" y="1021"/>
                    <a:pt x="4887" y="956"/>
                  </a:cubicBezTo>
                  <a:cubicBezTo>
                    <a:pt x="4813" y="893"/>
                    <a:pt x="4769" y="784"/>
                    <a:pt x="4804" y="690"/>
                  </a:cubicBezTo>
                  <a:cubicBezTo>
                    <a:pt x="4836" y="599"/>
                    <a:pt x="4958" y="536"/>
                    <a:pt x="5053" y="586"/>
                  </a:cubicBezTo>
                  <a:cubicBezTo>
                    <a:pt x="5056" y="582"/>
                    <a:pt x="5056" y="582"/>
                    <a:pt x="5056" y="582"/>
                  </a:cubicBezTo>
                  <a:cubicBezTo>
                    <a:pt x="5011" y="549"/>
                    <a:pt x="4949" y="547"/>
                    <a:pt x="4897" y="566"/>
                  </a:cubicBezTo>
                  <a:cubicBezTo>
                    <a:pt x="4845" y="585"/>
                    <a:pt x="4798" y="624"/>
                    <a:pt x="4775" y="678"/>
                  </a:cubicBezTo>
                  <a:cubicBezTo>
                    <a:pt x="4730" y="786"/>
                    <a:pt x="4772" y="914"/>
                    <a:pt x="4857" y="990"/>
                  </a:cubicBezTo>
                  <a:cubicBezTo>
                    <a:pt x="4943" y="1066"/>
                    <a:pt x="5059" y="1095"/>
                    <a:pt x="5169" y="1095"/>
                  </a:cubicBezTo>
                  <a:cubicBezTo>
                    <a:pt x="5280" y="1095"/>
                    <a:pt x="5391" y="1063"/>
                    <a:pt x="5485" y="1003"/>
                  </a:cubicBezTo>
                  <a:cubicBezTo>
                    <a:pt x="5578" y="942"/>
                    <a:pt x="5649" y="848"/>
                    <a:pt x="5681" y="743"/>
                  </a:cubicBezTo>
                  <a:cubicBezTo>
                    <a:pt x="5714" y="640"/>
                    <a:pt x="5712" y="516"/>
                    <a:pt x="5643" y="427"/>
                  </a:cubicBezTo>
                  <a:cubicBezTo>
                    <a:pt x="5579" y="340"/>
                    <a:pt x="5483" y="276"/>
                    <a:pt x="5378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968462" y="3278003"/>
            <a:ext cx="6255076" cy="1519668"/>
            <a:chOff x="3264787" y="2417100"/>
            <a:chExt cx="6255076" cy="1519668"/>
          </a:xfrm>
        </p:grpSpPr>
        <p:sp>
          <p:nvSpPr>
            <p:cNvPr id="19" name="文本框 18"/>
            <p:cNvSpPr txBox="1"/>
            <p:nvPr/>
          </p:nvSpPr>
          <p:spPr>
            <a:xfrm>
              <a:off x="3264787" y="2417100"/>
              <a:ext cx="62550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4400" dirty="0">
                  <a:solidFill>
                    <a:srgbClr val="57668A"/>
                  </a:solidFill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80622" y="3235999"/>
              <a:ext cx="4023405" cy="700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4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... 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6"/>
          <p:cNvGrpSpPr/>
          <p:nvPr/>
        </p:nvGrpSpPr>
        <p:grpSpPr>
          <a:xfrm>
            <a:off x="6227842" y="4214439"/>
            <a:ext cx="411956" cy="477440"/>
            <a:chOff x="7505700" y="4846638"/>
            <a:chExt cx="549275" cy="636587"/>
          </a:xfrm>
        </p:grpSpPr>
        <p:sp>
          <p:nvSpPr>
            <p:cNvPr id="20" name="六边形 19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5"/>
          <p:cNvGrpSpPr/>
          <p:nvPr/>
        </p:nvGrpSpPr>
        <p:grpSpPr>
          <a:xfrm>
            <a:off x="6227842" y="3060472"/>
            <a:ext cx="411956" cy="477441"/>
            <a:chOff x="7505700" y="3413125"/>
            <a:chExt cx="549275" cy="636588"/>
          </a:xfrm>
        </p:grpSpPr>
        <p:sp>
          <p:nvSpPr>
            <p:cNvPr id="28" name="六边形 27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57668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24"/>
          <p:cNvGrpSpPr/>
          <p:nvPr/>
        </p:nvGrpSpPr>
        <p:grpSpPr>
          <a:xfrm>
            <a:off x="6227842" y="1836781"/>
            <a:ext cx="411956" cy="477441"/>
            <a:chOff x="7505700" y="1882775"/>
            <a:chExt cx="549275" cy="636588"/>
          </a:xfrm>
        </p:grpSpPr>
        <p:sp>
          <p:nvSpPr>
            <p:cNvPr id="38" name="六边形 37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rgbClr val="748B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40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27"/>
          <p:cNvGrpSpPr/>
          <p:nvPr/>
        </p:nvGrpSpPr>
        <p:grpSpPr>
          <a:xfrm>
            <a:off x="6760052" y="1761161"/>
            <a:ext cx="3698065" cy="890315"/>
            <a:chOff x="8215313" y="1674813"/>
            <a:chExt cx="4930754" cy="1187088"/>
          </a:xfrm>
        </p:grpSpPr>
        <p:sp>
          <p:nvSpPr>
            <p:cNvPr id="43" name="矩形 42"/>
            <p:cNvSpPr/>
            <p:nvPr/>
          </p:nvSpPr>
          <p:spPr>
            <a:xfrm>
              <a:off x="8215313" y="2129648"/>
              <a:ext cx="4930754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215313" y="1674813"/>
              <a:ext cx="3914754" cy="5334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135849" y="49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8110" y="1122215"/>
            <a:ext cx="5568025" cy="4302565"/>
          </a:xfrm>
          <a:prstGeom prst="rect">
            <a:avLst/>
          </a:prstGeom>
        </p:spPr>
      </p:pic>
      <p:grpSp>
        <p:nvGrpSpPr>
          <p:cNvPr id="48" name="组合 27"/>
          <p:cNvGrpSpPr/>
          <p:nvPr/>
        </p:nvGrpSpPr>
        <p:grpSpPr>
          <a:xfrm>
            <a:off x="6760052" y="2984543"/>
            <a:ext cx="3698065" cy="890315"/>
            <a:chOff x="8215313" y="1674813"/>
            <a:chExt cx="4930754" cy="1187088"/>
          </a:xfrm>
        </p:grpSpPr>
        <p:sp>
          <p:nvSpPr>
            <p:cNvPr id="49" name="矩形 48"/>
            <p:cNvSpPr/>
            <p:nvPr/>
          </p:nvSpPr>
          <p:spPr>
            <a:xfrm>
              <a:off x="8215313" y="2129648"/>
              <a:ext cx="4930754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215313" y="1674813"/>
              <a:ext cx="3914754" cy="5334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1" name="组合 27"/>
          <p:cNvGrpSpPr/>
          <p:nvPr/>
        </p:nvGrpSpPr>
        <p:grpSpPr>
          <a:xfrm>
            <a:off x="6760052" y="4207925"/>
            <a:ext cx="3698065" cy="890315"/>
            <a:chOff x="8215313" y="1674813"/>
            <a:chExt cx="4930754" cy="1187088"/>
          </a:xfrm>
        </p:grpSpPr>
        <p:sp>
          <p:nvSpPr>
            <p:cNvPr id="52" name="矩形 51"/>
            <p:cNvSpPr/>
            <p:nvPr/>
          </p:nvSpPr>
          <p:spPr>
            <a:xfrm>
              <a:off x="8215313" y="2129648"/>
              <a:ext cx="4930754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215313" y="1674813"/>
              <a:ext cx="3914754" cy="5334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4499876" y="1746943"/>
            <a:ext cx="3144838" cy="2044878"/>
            <a:chOff x="7601517" y="1869937"/>
            <a:chExt cx="3144838" cy="1992313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7601517" y="1869937"/>
              <a:ext cx="3144838" cy="1992313"/>
            </a:xfrm>
            <a:prstGeom prst="rect">
              <a:avLst/>
            </a:prstGeom>
            <a:solidFill>
              <a:srgbClr val="57668A"/>
            </a:solidFill>
            <a:ln>
              <a:noFill/>
            </a:ln>
          </p:spPr>
          <p:txBody>
            <a:bodyPr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id-ID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40"/>
            <p:cNvSpPr>
              <a:spLocks noChangeArrowheads="1"/>
            </p:cNvSpPr>
            <p:nvPr/>
          </p:nvSpPr>
          <p:spPr bwMode="auto">
            <a:xfrm>
              <a:off x="7860280" y="2503349"/>
              <a:ext cx="2554287" cy="734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7968230" y="2177912"/>
              <a:ext cx="23383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7419" y="1741795"/>
            <a:ext cx="3056410" cy="20337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5785" y="1765537"/>
            <a:ext cx="3039426" cy="20262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75784" y="3904023"/>
            <a:ext cx="9735115" cy="129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135849" y="49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47" name="Freeform 5"/>
          <p:cNvSpPr/>
          <p:nvPr/>
        </p:nvSpPr>
        <p:spPr bwMode="auto">
          <a:xfrm>
            <a:off x="4326648" y="1948987"/>
            <a:ext cx="3403122" cy="3640038"/>
          </a:xfrm>
          <a:custGeom>
            <a:avLst/>
            <a:gdLst>
              <a:gd name="T0" fmla="*/ 2147483646 w 1045"/>
              <a:gd name="T1" fmla="*/ 2147483646 h 1279"/>
              <a:gd name="T2" fmla="*/ 2147483646 w 1045"/>
              <a:gd name="T3" fmla="*/ 2147483646 h 1279"/>
              <a:gd name="T4" fmla="*/ 2147483646 w 1045"/>
              <a:gd name="T5" fmla="*/ 2147483646 h 1279"/>
              <a:gd name="T6" fmla="*/ 2147483646 w 1045"/>
              <a:gd name="T7" fmla="*/ 2147483646 h 1279"/>
              <a:gd name="T8" fmla="*/ 2147483646 w 1045"/>
              <a:gd name="T9" fmla="*/ 2147483646 h 1279"/>
              <a:gd name="T10" fmla="*/ 0 w 1045"/>
              <a:gd name="T11" fmla="*/ 2147483646 h 1279"/>
              <a:gd name="T12" fmla="*/ 2147483646 w 1045"/>
              <a:gd name="T13" fmla="*/ 2147483646 h 1279"/>
              <a:gd name="T14" fmla="*/ 2147483646 w 1045"/>
              <a:gd name="T15" fmla="*/ 2147483646 h 1279"/>
              <a:gd name="T16" fmla="*/ 2147483646 w 1045"/>
              <a:gd name="T17" fmla="*/ 2147483646 h 1279"/>
              <a:gd name="T18" fmla="*/ 2147483646 w 1045"/>
              <a:gd name="T19" fmla="*/ 2147483646 h 1279"/>
              <a:gd name="T20" fmla="*/ 2147483646 w 1045"/>
              <a:gd name="T21" fmla="*/ 2147483646 h 1279"/>
              <a:gd name="T22" fmla="*/ 2147483646 w 1045"/>
              <a:gd name="T23" fmla="*/ 2147483646 h 1279"/>
              <a:gd name="T24" fmla="*/ 2147483646 w 1045"/>
              <a:gd name="T25" fmla="*/ 2147483646 h 1279"/>
              <a:gd name="T26" fmla="*/ 2147483646 w 1045"/>
              <a:gd name="T27" fmla="*/ 2147483646 h 1279"/>
              <a:gd name="T28" fmla="*/ 2147483646 w 1045"/>
              <a:gd name="T29" fmla="*/ 2147483646 h 1279"/>
              <a:gd name="T30" fmla="*/ 2147483646 w 1045"/>
              <a:gd name="T31" fmla="*/ 2147483646 h 1279"/>
              <a:gd name="T32" fmla="*/ 2147483646 w 1045"/>
              <a:gd name="T33" fmla="*/ 2147483646 h 1279"/>
              <a:gd name="T34" fmla="*/ 2147483646 w 1045"/>
              <a:gd name="T35" fmla="*/ 2147483646 h 1279"/>
              <a:gd name="T36" fmla="*/ 2147483646 w 1045"/>
              <a:gd name="T37" fmla="*/ 2147483646 h 1279"/>
              <a:gd name="T38" fmla="*/ 2147483646 w 1045"/>
              <a:gd name="T39" fmla="*/ 2147483646 h 1279"/>
              <a:gd name="T40" fmla="*/ 2147483646 w 1045"/>
              <a:gd name="T41" fmla="*/ 0 h 1279"/>
              <a:gd name="T42" fmla="*/ 2147483646 w 1045"/>
              <a:gd name="T43" fmla="*/ 2147483646 h 1279"/>
              <a:gd name="T44" fmla="*/ 2147483646 w 1045"/>
              <a:gd name="T45" fmla="*/ 2147483646 h 1279"/>
              <a:gd name="T46" fmla="*/ 2147483646 w 1045"/>
              <a:gd name="T47" fmla="*/ 2147483646 h 1279"/>
              <a:gd name="T48" fmla="*/ 2147483646 w 1045"/>
              <a:gd name="T49" fmla="*/ 2147483646 h 1279"/>
              <a:gd name="T50" fmla="*/ 2147483646 w 1045"/>
              <a:gd name="T51" fmla="*/ 2147483646 h 1279"/>
              <a:gd name="T52" fmla="*/ 2147483646 w 1045"/>
              <a:gd name="T53" fmla="*/ 2147483646 h 1279"/>
              <a:gd name="T54" fmla="*/ 2147483646 w 1045"/>
              <a:gd name="T55" fmla="*/ 2147483646 h 1279"/>
              <a:gd name="T56" fmla="*/ 2147483646 w 1045"/>
              <a:gd name="T57" fmla="*/ 2147483646 h 1279"/>
              <a:gd name="T58" fmla="*/ 2147483646 w 1045"/>
              <a:gd name="T59" fmla="*/ 2147483646 h 1279"/>
              <a:gd name="T60" fmla="*/ 2147483646 w 1045"/>
              <a:gd name="T61" fmla="*/ 2147483646 h 1279"/>
              <a:gd name="T62" fmla="*/ 2147483646 w 1045"/>
              <a:gd name="T63" fmla="*/ 2147483646 h 1279"/>
              <a:gd name="T64" fmla="*/ 2147483646 w 1045"/>
              <a:gd name="T65" fmla="*/ 2147483646 h 1279"/>
              <a:gd name="T66" fmla="*/ 2147483646 w 1045"/>
              <a:gd name="T67" fmla="*/ 2147483646 h 12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45" h="1279">
                <a:moveTo>
                  <a:pt x="621" y="1278"/>
                </a:moveTo>
                <a:cubicBezTo>
                  <a:pt x="493" y="1279"/>
                  <a:pt x="493" y="1279"/>
                  <a:pt x="493" y="1279"/>
                </a:cubicBezTo>
                <a:cubicBezTo>
                  <a:pt x="480" y="1238"/>
                  <a:pt x="485" y="1193"/>
                  <a:pt x="491" y="1068"/>
                </a:cubicBezTo>
                <a:cubicBezTo>
                  <a:pt x="453" y="1033"/>
                  <a:pt x="408" y="998"/>
                  <a:pt x="362" y="961"/>
                </a:cubicBezTo>
                <a:cubicBezTo>
                  <a:pt x="310" y="963"/>
                  <a:pt x="280" y="960"/>
                  <a:pt x="239" y="952"/>
                </a:cubicBezTo>
                <a:cubicBezTo>
                  <a:pt x="153" y="935"/>
                  <a:pt x="123" y="906"/>
                  <a:pt x="0" y="832"/>
                </a:cubicBezTo>
                <a:cubicBezTo>
                  <a:pt x="134" y="888"/>
                  <a:pt x="210" y="930"/>
                  <a:pt x="322" y="928"/>
                </a:cubicBezTo>
                <a:cubicBezTo>
                  <a:pt x="244" y="861"/>
                  <a:pt x="168" y="787"/>
                  <a:pt x="117" y="696"/>
                </a:cubicBezTo>
                <a:cubicBezTo>
                  <a:pt x="236" y="800"/>
                  <a:pt x="263" y="854"/>
                  <a:pt x="430" y="953"/>
                </a:cubicBezTo>
                <a:cubicBezTo>
                  <a:pt x="448" y="964"/>
                  <a:pt x="467" y="976"/>
                  <a:pt x="494" y="997"/>
                </a:cubicBezTo>
                <a:cubicBezTo>
                  <a:pt x="494" y="993"/>
                  <a:pt x="494" y="993"/>
                  <a:pt x="494" y="993"/>
                </a:cubicBezTo>
                <a:cubicBezTo>
                  <a:pt x="497" y="887"/>
                  <a:pt x="467" y="762"/>
                  <a:pt x="469" y="687"/>
                </a:cubicBezTo>
                <a:cubicBezTo>
                  <a:pt x="371" y="661"/>
                  <a:pt x="303" y="619"/>
                  <a:pt x="248" y="580"/>
                </a:cubicBezTo>
                <a:cubicBezTo>
                  <a:pt x="105" y="480"/>
                  <a:pt x="40" y="342"/>
                  <a:pt x="11" y="217"/>
                </a:cubicBezTo>
                <a:cubicBezTo>
                  <a:pt x="94" y="400"/>
                  <a:pt x="163" y="479"/>
                  <a:pt x="275" y="548"/>
                </a:cubicBezTo>
                <a:cubicBezTo>
                  <a:pt x="285" y="525"/>
                  <a:pt x="324" y="475"/>
                  <a:pt x="320" y="398"/>
                </a:cubicBezTo>
                <a:cubicBezTo>
                  <a:pt x="315" y="314"/>
                  <a:pt x="306" y="285"/>
                  <a:pt x="316" y="246"/>
                </a:cubicBezTo>
                <a:cubicBezTo>
                  <a:pt x="332" y="334"/>
                  <a:pt x="354" y="416"/>
                  <a:pt x="349" y="460"/>
                </a:cubicBezTo>
                <a:cubicBezTo>
                  <a:pt x="345" y="497"/>
                  <a:pt x="340" y="510"/>
                  <a:pt x="328" y="580"/>
                </a:cubicBezTo>
                <a:cubicBezTo>
                  <a:pt x="394" y="614"/>
                  <a:pt x="436" y="623"/>
                  <a:pt x="471" y="633"/>
                </a:cubicBezTo>
                <a:cubicBezTo>
                  <a:pt x="480" y="526"/>
                  <a:pt x="544" y="250"/>
                  <a:pt x="547" y="0"/>
                </a:cubicBezTo>
                <a:cubicBezTo>
                  <a:pt x="602" y="287"/>
                  <a:pt x="501" y="515"/>
                  <a:pt x="529" y="678"/>
                </a:cubicBezTo>
                <a:cubicBezTo>
                  <a:pt x="546" y="776"/>
                  <a:pt x="564" y="812"/>
                  <a:pt x="576" y="875"/>
                </a:cubicBezTo>
                <a:cubicBezTo>
                  <a:pt x="617" y="825"/>
                  <a:pt x="645" y="811"/>
                  <a:pt x="741" y="730"/>
                </a:cubicBezTo>
                <a:cubicBezTo>
                  <a:pt x="723" y="598"/>
                  <a:pt x="730" y="473"/>
                  <a:pt x="809" y="374"/>
                </a:cubicBezTo>
                <a:cubicBezTo>
                  <a:pt x="738" y="537"/>
                  <a:pt x="772" y="588"/>
                  <a:pt x="791" y="687"/>
                </a:cubicBezTo>
                <a:cubicBezTo>
                  <a:pt x="841" y="647"/>
                  <a:pt x="874" y="615"/>
                  <a:pt x="903" y="571"/>
                </a:cubicBezTo>
                <a:cubicBezTo>
                  <a:pt x="937" y="523"/>
                  <a:pt x="988" y="442"/>
                  <a:pt x="1045" y="321"/>
                </a:cubicBezTo>
                <a:cubicBezTo>
                  <a:pt x="1027" y="404"/>
                  <a:pt x="992" y="483"/>
                  <a:pt x="958" y="545"/>
                </a:cubicBezTo>
                <a:cubicBezTo>
                  <a:pt x="854" y="740"/>
                  <a:pt x="738" y="767"/>
                  <a:pt x="616" y="966"/>
                </a:cubicBezTo>
                <a:cubicBezTo>
                  <a:pt x="614" y="992"/>
                  <a:pt x="612" y="1040"/>
                  <a:pt x="610" y="1095"/>
                </a:cubicBezTo>
                <a:cubicBezTo>
                  <a:pt x="698" y="1054"/>
                  <a:pt x="845" y="1010"/>
                  <a:pt x="939" y="888"/>
                </a:cubicBezTo>
                <a:cubicBezTo>
                  <a:pt x="901" y="979"/>
                  <a:pt x="728" y="1086"/>
                  <a:pt x="610" y="1140"/>
                </a:cubicBezTo>
                <a:cubicBezTo>
                  <a:pt x="613" y="1200"/>
                  <a:pt x="625" y="1222"/>
                  <a:pt x="621" y="12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Freeform 7"/>
          <p:cNvSpPr/>
          <p:nvPr/>
        </p:nvSpPr>
        <p:spPr bwMode="auto">
          <a:xfrm>
            <a:off x="5848160" y="1426329"/>
            <a:ext cx="468268" cy="472250"/>
          </a:xfrm>
          <a:custGeom>
            <a:avLst/>
            <a:gdLst>
              <a:gd name="T0" fmla="*/ 2147483646 w 259"/>
              <a:gd name="T1" fmla="*/ 0 h 299"/>
              <a:gd name="T2" fmla="*/ 2147483646 w 259"/>
              <a:gd name="T3" fmla="*/ 2147483646 h 299"/>
              <a:gd name="T4" fmla="*/ 2147483646 w 259"/>
              <a:gd name="T5" fmla="*/ 2147483646 h 299"/>
              <a:gd name="T6" fmla="*/ 2147483646 w 259"/>
              <a:gd name="T7" fmla="*/ 2147483646 h 299"/>
              <a:gd name="T8" fmla="*/ 2147483646 w 259"/>
              <a:gd name="T9" fmla="*/ 2147483646 h 299"/>
              <a:gd name="T10" fmla="*/ 2147483646 w 259"/>
              <a:gd name="T11" fmla="*/ 2147483646 h 299"/>
              <a:gd name="T12" fmla="*/ 2147483646 w 259"/>
              <a:gd name="T13" fmla="*/ 2147483646 h 299"/>
              <a:gd name="T14" fmla="*/ 2147483646 w 259"/>
              <a:gd name="T15" fmla="*/ 2147483646 h 299"/>
              <a:gd name="T16" fmla="*/ 0 w 259"/>
              <a:gd name="T17" fmla="*/ 2147483646 h 299"/>
              <a:gd name="T18" fmla="*/ 0 w 259"/>
              <a:gd name="T19" fmla="*/ 2147483646 h 299"/>
              <a:gd name="T20" fmla="*/ 0 w 259"/>
              <a:gd name="T21" fmla="*/ 2147483646 h 299"/>
              <a:gd name="T22" fmla="*/ 2147483646 w 259"/>
              <a:gd name="T23" fmla="*/ 2147483646 h 299"/>
              <a:gd name="T24" fmla="*/ 2147483646 w 259"/>
              <a:gd name="T25" fmla="*/ 0 h 299"/>
              <a:gd name="T26" fmla="*/ 2147483646 w 259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9" h="299">
                <a:moveTo>
                  <a:pt x="129" y="0"/>
                </a:moveTo>
                <a:lnTo>
                  <a:pt x="194" y="38"/>
                </a:lnTo>
                <a:lnTo>
                  <a:pt x="259" y="74"/>
                </a:lnTo>
                <a:lnTo>
                  <a:pt x="259" y="149"/>
                </a:lnTo>
                <a:lnTo>
                  <a:pt x="259" y="223"/>
                </a:lnTo>
                <a:lnTo>
                  <a:pt x="194" y="261"/>
                </a:lnTo>
                <a:lnTo>
                  <a:pt x="129" y="299"/>
                </a:lnTo>
                <a:lnTo>
                  <a:pt x="64" y="261"/>
                </a:lnTo>
                <a:lnTo>
                  <a:pt x="0" y="223"/>
                </a:lnTo>
                <a:lnTo>
                  <a:pt x="0" y="149"/>
                </a:lnTo>
                <a:lnTo>
                  <a:pt x="0" y="74"/>
                </a:lnTo>
                <a:lnTo>
                  <a:pt x="64" y="38"/>
                </a:lnTo>
                <a:lnTo>
                  <a:pt x="129" y="0"/>
                </a:lnTo>
                <a:close/>
              </a:path>
            </a:pathLst>
          </a:custGeom>
          <a:solidFill>
            <a:srgbClr val="748BC0">
              <a:alpha val="19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8"/>
          <p:cNvSpPr/>
          <p:nvPr/>
        </p:nvSpPr>
        <p:spPr bwMode="auto">
          <a:xfrm>
            <a:off x="7512005" y="2329705"/>
            <a:ext cx="465420" cy="469597"/>
          </a:xfrm>
          <a:custGeom>
            <a:avLst/>
            <a:gdLst>
              <a:gd name="T0" fmla="*/ 2147483646 w 257"/>
              <a:gd name="T1" fmla="*/ 0 h 297"/>
              <a:gd name="T2" fmla="*/ 2147483646 w 257"/>
              <a:gd name="T3" fmla="*/ 2147483646 h 297"/>
              <a:gd name="T4" fmla="*/ 2147483646 w 257"/>
              <a:gd name="T5" fmla="*/ 2147483646 h 297"/>
              <a:gd name="T6" fmla="*/ 2147483646 w 257"/>
              <a:gd name="T7" fmla="*/ 2147483646 h 297"/>
              <a:gd name="T8" fmla="*/ 2147483646 w 257"/>
              <a:gd name="T9" fmla="*/ 2147483646 h 297"/>
              <a:gd name="T10" fmla="*/ 2147483646 w 257"/>
              <a:gd name="T11" fmla="*/ 2147483646 h 297"/>
              <a:gd name="T12" fmla="*/ 2147483646 w 257"/>
              <a:gd name="T13" fmla="*/ 2147483646 h 297"/>
              <a:gd name="T14" fmla="*/ 2147483646 w 257"/>
              <a:gd name="T15" fmla="*/ 2147483646 h 297"/>
              <a:gd name="T16" fmla="*/ 0 w 257"/>
              <a:gd name="T17" fmla="*/ 2147483646 h 297"/>
              <a:gd name="T18" fmla="*/ 0 w 257"/>
              <a:gd name="T19" fmla="*/ 2147483646 h 297"/>
              <a:gd name="T20" fmla="*/ 0 w 257"/>
              <a:gd name="T21" fmla="*/ 2147483646 h 297"/>
              <a:gd name="T22" fmla="*/ 2147483646 w 257"/>
              <a:gd name="T23" fmla="*/ 2147483646 h 297"/>
              <a:gd name="T24" fmla="*/ 2147483646 w 257"/>
              <a:gd name="T25" fmla="*/ 0 h 297"/>
              <a:gd name="T26" fmla="*/ 2147483646 w 257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7" h="297">
                <a:moveTo>
                  <a:pt x="128" y="0"/>
                </a:moveTo>
                <a:lnTo>
                  <a:pt x="192" y="36"/>
                </a:lnTo>
                <a:lnTo>
                  <a:pt x="257" y="74"/>
                </a:lnTo>
                <a:lnTo>
                  <a:pt x="257" y="148"/>
                </a:lnTo>
                <a:lnTo>
                  <a:pt x="257" y="224"/>
                </a:lnTo>
                <a:lnTo>
                  <a:pt x="192" y="261"/>
                </a:lnTo>
                <a:lnTo>
                  <a:pt x="128" y="297"/>
                </a:lnTo>
                <a:lnTo>
                  <a:pt x="63" y="261"/>
                </a:lnTo>
                <a:lnTo>
                  <a:pt x="0" y="224"/>
                </a:lnTo>
                <a:lnTo>
                  <a:pt x="0" y="148"/>
                </a:lnTo>
                <a:lnTo>
                  <a:pt x="0" y="74"/>
                </a:lnTo>
                <a:lnTo>
                  <a:pt x="63" y="36"/>
                </a:lnTo>
                <a:lnTo>
                  <a:pt x="128" y="0"/>
                </a:lnTo>
                <a:close/>
              </a:path>
            </a:pathLst>
          </a:custGeom>
          <a:solidFill>
            <a:srgbClr val="748BC0">
              <a:alpha val="19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Freeform 9"/>
          <p:cNvSpPr/>
          <p:nvPr/>
        </p:nvSpPr>
        <p:spPr bwMode="auto">
          <a:xfrm>
            <a:off x="7221650" y="3944110"/>
            <a:ext cx="469691" cy="472250"/>
          </a:xfrm>
          <a:custGeom>
            <a:avLst/>
            <a:gdLst>
              <a:gd name="T0" fmla="*/ 2147483646 w 260"/>
              <a:gd name="T1" fmla="*/ 0 h 299"/>
              <a:gd name="T2" fmla="*/ 2147483646 w 260"/>
              <a:gd name="T3" fmla="*/ 2147483646 h 299"/>
              <a:gd name="T4" fmla="*/ 2147483646 w 260"/>
              <a:gd name="T5" fmla="*/ 2147483646 h 299"/>
              <a:gd name="T6" fmla="*/ 2147483646 w 260"/>
              <a:gd name="T7" fmla="*/ 2147483646 h 299"/>
              <a:gd name="T8" fmla="*/ 2147483646 w 260"/>
              <a:gd name="T9" fmla="*/ 2147483646 h 299"/>
              <a:gd name="T10" fmla="*/ 2147483646 w 260"/>
              <a:gd name="T11" fmla="*/ 2147483646 h 299"/>
              <a:gd name="T12" fmla="*/ 2147483646 w 260"/>
              <a:gd name="T13" fmla="*/ 2147483646 h 299"/>
              <a:gd name="T14" fmla="*/ 2147483646 w 260"/>
              <a:gd name="T15" fmla="*/ 2147483646 h 299"/>
              <a:gd name="T16" fmla="*/ 0 w 260"/>
              <a:gd name="T17" fmla="*/ 2147483646 h 299"/>
              <a:gd name="T18" fmla="*/ 0 w 260"/>
              <a:gd name="T19" fmla="*/ 2147483646 h 299"/>
              <a:gd name="T20" fmla="*/ 0 w 260"/>
              <a:gd name="T21" fmla="*/ 2147483646 h 299"/>
              <a:gd name="T22" fmla="*/ 2147483646 w 260"/>
              <a:gd name="T23" fmla="*/ 2147483646 h 299"/>
              <a:gd name="T24" fmla="*/ 2147483646 w 260"/>
              <a:gd name="T25" fmla="*/ 0 h 299"/>
              <a:gd name="T26" fmla="*/ 2147483646 w 260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0" h="299">
                <a:moveTo>
                  <a:pt x="130" y="0"/>
                </a:moveTo>
                <a:lnTo>
                  <a:pt x="195" y="38"/>
                </a:lnTo>
                <a:lnTo>
                  <a:pt x="260" y="76"/>
                </a:lnTo>
                <a:lnTo>
                  <a:pt x="260" y="150"/>
                </a:lnTo>
                <a:lnTo>
                  <a:pt x="260" y="224"/>
                </a:lnTo>
                <a:lnTo>
                  <a:pt x="195" y="261"/>
                </a:lnTo>
                <a:lnTo>
                  <a:pt x="130" y="299"/>
                </a:lnTo>
                <a:lnTo>
                  <a:pt x="65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5" y="38"/>
                </a:lnTo>
                <a:lnTo>
                  <a:pt x="130" y="0"/>
                </a:lnTo>
                <a:close/>
              </a:path>
            </a:pathLst>
          </a:custGeom>
          <a:solidFill>
            <a:srgbClr val="748BC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10"/>
          <p:cNvSpPr/>
          <p:nvPr/>
        </p:nvSpPr>
        <p:spPr bwMode="auto">
          <a:xfrm>
            <a:off x="5100926" y="2162561"/>
            <a:ext cx="466844" cy="472250"/>
          </a:xfrm>
          <a:custGeom>
            <a:avLst/>
            <a:gdLst>
              <a:gd name="T0" fmla="*/ 2147483646 w 258"/>
              <a:gd name="T1" fmla="*/ 0 h 299"/>
              <a:gd name="T2" fmla="*/ 2147483646 w 258"/>
              <a:gd name="T3" fmla="*/ 2147483646 h 299"/>
              <a:gd name="T4" fmla="*/ 2147483646 w 258"/>
              <a:gd name="T5" fmla="*/ 2147483646 h 299"/>
              <a:gd name="T6" fmla="*/ 2147483646 w 258"/>
              <a:gd name="T7" fmla="*/ 2147483646 h 299"/>
              <a:gd name="T8" fmla="*/ 2147483646 w 258"/>
              <a:gd name="T9" fmla="*/ 2147483646 h 299"/>
              <a:gd name="T10" fmla="*/ 2147483646 w 258"/>
              <a:gd name="T11" fmla="*/ 2147483646 h 299"/>
              <a:gd name="T12" fmla="*/ 2147483646 w 258"/>
              <a:gd name="T13" fmla="*/ 2147483646 h 299"/>
              <a:gd name="T14" fmla="*/ 2147483646 w 258"/>
              <a:gd name="T15" fmla="*/ 2147483646 h 299"/>
              <a:gd name="T16" fmla="*/ 0 w 258"/>
              <a:gd name="T17" fmla="*/ 2147483646 h 299"/>
              <a:gd name="T18" fmla="*/ 0 w 258"/>
              <a:gd name="T19" fmla="*/ 2147483646 h 299"/>
              <a:gd name="T20" fmla="*/ 0 w 258"/>
              <a:gd name="T21" fmla="*/ 2147483646 h 299"/>
              <a:gd name="T22" fmla="*/ 2147483646 w 258"/>
              <a:gd name="T23" fmla="*/ 2147483646 h 299"/>
              <a:gd name="T24" fmla="*/ 2147483646 w 258"/>
              <a:gd name="T25" fmla="*/ 0 h 299"/>
              <a:gd name="T26" fmla="*/ 2147483646 w 258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8" h="299">
                <a:moveTo>
                  <a:pt x="128" y="0"/>
                </a:moveTo>
                <a:lnTo>
                  <a:pt x="193" y="38"/>
                </a:lnTo>
                <a:lnTo>
                  <a:pt x="258" y="76"/>
                </a:lnTo>
                <a:lnTo>
                  <a:pt x="258" y="150"/>
                </a:lnTo>
                <a:lnTo>
                  <a:pt x="258" y="223"/>
                </a:lnTo>
                <a:lnTo>
                  <a:pt x="193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3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solidFill>
            <a:srgbClr val="748BC0">
              <a:alpha val="19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Freeform 11"/>
          <p:cNvSpPr/>
          <p:nvPr/>
        </p:nvSpPr>
        <p:spPr bwMode="auto">
          <a:xfrm>
            <a:off x="4067606" y="3819415"/>
            <a:ext cx="466844" cy="468270"/>
          </a:xfrm>
          <a:custGeom>
            <a:avLst/>
            <a:gdLst>
              <a:gd name="T0" fmla="*/ 2147483646 w 258"/>
              <a:gd name="T1" fmla="*/ 0 h 297"/>
              <a:gd name="T2" fmla="*/ 2147483646 w 258"/>
              <a:gd name="T3" fmla="*/ 2147483646 h 297"/>
              <a:gd name="T4" fmla="*/ 2147483646 w 258"/>
              <a:gd name="T5" fmla="*/ 2147483646 h 297"/>
              <a:gd name="T6" fmla="*/ 2147483646 w 258"/>
              <a:gd name="T7" fmla="*/ 2147483646 h 297"/>
              <a:gd name="T8" fmla="*/ 2147483646 w 258"/>
              <a:gd name="T9" fmla="*/ 2147483646 h 297"/>
              <a:gd name="T10" fmla="*/ 2147483646 w 258"/>
              <a:gd name="T11" fmla="*/ 2147483646 h 297"/>
              <a:gd name="T12" fmla="*/ 2147483646 w 258"/>
              <a:gd name="T13" fmla="*/ 2147483646 h 297"/>
              <a:gd name="T14" fmla="*/ 2147483646 w 258"/>
              <a:gd name="T15" fmla="*/ 2147483646 h 297"/>
              <a:gd name="T16" fmla="*/ 0 w 258"/>
              <a:gd name="T17" fmla="*/ 2147483646 h 297"/>
              <a:gd name="T18" fmla="*/ 0 w 258"/>
              <a:gd name="T19" fmla="*/ 2147483646 h 297"/>
              <a:gd name="T20" fmla="*/ 0 w 258"/>
              <a:gd name="T21" fmla="*/ 2147483646 h 297"/>
              <a:gd name="T22" fmla="*/ 2147483646 w 258"/>
              <a:gd name="T23" fmla="*/ 2147483646 h 297"/>
              <a:gd name="T24" fmla="*/ 2147483646 w 258"/>
              <a:gd name="T25" fmla="*/ 0 h 297"/>
              <a:gd name="T26" fmla="*/ 2147483646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8" h="297">
                <a:moveTo>
                  <a:pt x="130" y="0"/>
                </a:moveTo>
                <a:lnTo>
                  <a:pt x="193" y="36"/>
                </a:lnTo>
                <a:lnTo>
                  <a:pt x="258" y="74"/>
                </a:lnTo>
                <a:lnTo>
                  <a:pt x="258" y="148"/>
                </a:lnTo>
                <a:lnTo>
                  <a:pt x="258" y="223"/>
                </a:lnTo>
                <a:lnTo>
                  <a:pt x="193" y="261"/>
                </a:lnTo>
                <a:lnTo>
                  <a:pt x="130" y="297"/>
                </a:lnTo>
                <a:lnTo>
                  <a:pt x="65" y="261"/>
                </a:lnTo>
                <a:lnTo>
                  <a:pt x="0" y="223"/>
                </a:lnTo>
                <a:lnTo>
                  <a:pt x="0" y="148"/>
                </a:lnTo>
                <a:lnTo>
                  <a:pt x="0" y="74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rgbClr val="748BC0">
              <a:alpha val="19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Freeform 13"/>
          <p:cNvSpPr/>
          <p:nvPr/>
        </p:nvSpPr>
        <p:spPr bwMode="auto">
          <a:xfrm>
            <a:off x="6605359" y="4572892"/>
            <a:ext cx="260465" cy="262656"/>
          </a:xfrm>
          <a:custGeom>
            <a:avLst/>
            <a:gdLst>
              <a:gd name="T0" fmla="*/ 2147483646 w 144"/>
              <a:gd name="T1" fmla="*/ 0 h 166"/>
              <a:gd name="T2" fmla="*/ 2147483646 w 144"/>
              <a:gd name="T3" fmla="*/ 2147483646 h 166"/>
              <a:gd name="T4" fmla="*/ 2147483646 w 144"/>
              <a:gd name="T5" fmla="*/ 2147483646 h 166"/>
              <a:gd name="T6" fmla="*/ 2147483646 w 144"/>
              <a:gd name="T7" fmla="*/ 2147483646 h 166"/>
              <a:gd name="T8" fmla="*/ 2147483646 w 144"/>
              <a:gd name="T9" fmla="*/ 2147483646 h 166"/>
              <a:gd name="T10" fmla="*/ 2147483646 w 144"/>
              <a:gd name="T11" fmla="*/ 2147483646 h 166"/>
              <a:gd name="T12" fmla="*/ 2147483646 w 144"/>
              <a:gd name="T13" fmla="*/ 2147483646 h 166"/>
              <a:gd name="T14" fmla="*/ 2147483646 w 144"/>
              <a:gd name="T15" fmla="*/ 2147483646 h 166"/>
              <a:gd name="T16" fmla="*/ 0 w 144"/>
              <a:gd name="T17" fmla="*/ 2147483646 h 166"/>
              <a:gd name="T18" fmla="*/ 0 w 144"/>
              <a:gd name="T19" fmla="*/ 2147483646 h 166"/>
              <a:gd name="T20" fmla="*/ 0 w 144"/>
              <a:gd name="T21" fmla="*/ 2147483646 h 166"/>
              <a:gd name="T22" fmla="*/ 2147483646 w 144"/>
              <a:gd name="T23" fmla="*/ 2147483646 h 166"/>
              <a:gd name="T24" fmla="*/ 2147483646 w 144"/>
              <a:gd name="T25" fmla="*/ 0 h 166"/>
              <a:gd name="T26" fmla="*/ 2147483646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4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748BC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Freeform 14"/>
          <p:cNvSpPr/>
          <p:nvPr/>
        </p:nvSpPr>
        <p:spPr bwMode="auto">
          <a:xfrm>
            <a:off x="4847577" y="2983692"/>
            <a:ext cx="256195" cy="262656"/>
          </a:xfrm>
          <a:custGeom>
            <a:avLst/>
            <a:gdLst>
              <a:gd name="T0" fmla="*/ 2147483646 w 142"/>
              <a:gd name="T1" fmla="*/ 0 h 166"/>
              <a:gd name="T2" fmla="*/ 2147483646 w 142"/>
              <a:gd name="T3" fmla="*/ 2147483646 h 166"/>
              <a:gd name="T4" fmla="*/ 2147483646 w 142"/>
              <a:gd name="T5" fmla="*/ 2147483646 h 166"/>
              <a:gd name="T6" fmla="*/ 2147483646 w 142"/>
              <a:gd name="T7" fmla="*/ 2147483646 h 166"/>
              <a:gd name="T8" fmla="*/ 2147483646 w 142"/>
              <a:gd name="T9" fmla="*/ 2147483646 h 166"/>
              <a:gd name="T10" fmla="*/ 2147483646 w 142"/>
              <a:gd name="T11" fmla="*/ 2147483646 h 166"/>
              <a:gd name="T12" fmla="*/ 2147483646 w 142"/>
              <a:gd name="T13" fmla="*/ 2147483646 h 166"/>
              <a:gd name="T14" fmla="*/ 2147483646 w 142"/>
              <a:gd name="T15" fmla="*/ 2147483646 h 166"/>
              <a:gd name="T16" fmla="*/ 0 w 142"/>
              <a:gd name="T17" fmla="*/ 2147483646 h 166"/>
              <a:gd name="T18" fmla="*/ 0 w 142"/>
              <a:gd name="T19" fmla="*/ 2147483646 h 166"/>
              <a:gd name="T20" fmla="*/ 0 w 142"/>
              <a:gd name="T21" fmla="*/ 2147483646 h 166"/>
              <a:gd name="T22" fmla="*/ 2147483646 w 142"/>
              <a:gd name="T23" fmla="*/ 2147483646 h 166"/>
              <a:gd name="T24" fmla="*/ 2147483646 w 142"/>
              <a:gd name="T25" fmla="*/ 0 h 166"/>
              <a:gd name="T26" fmla="*/ 2147483646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rgbClr val="748BC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15"/>
          <p:cNvSpPr/>
          <p:nvPr/>
        </p:nvSpPr>
        <p:spPr bwMode="auto">
          <a:xfrm>
            <a:off x="5722910" y="2585729"/>
            <a:ext cx="257619" cy="260003"/>
          </a:xfrm>
          <a:custGeom>
            <a:avLst/>
            <a:gdLst>
              <a:gd name="T0" fmla="*/ 2147483646 w 142"/>
              <a:gd name="T1" fmla="*/ 0 h 164"/>
              <a:gd name="T2" fmla="*/ 2147483646 w 142"/>
              <a:gd name="T3" fmla="*/ 2147483646 h 164"/>
              <a:gd name="T4" fmla="*/ 2147483646 w 142"/>
              <a:gd name="T5" fmla="*/ 2147483646 h 164"/>
              <a:gd name="T6" fmla="*/ 2147483646 w 142"/>
              <a:gd name="T7" fmla="*/ 2147483646 h 164"/>
              <a:gd name="T8" fmla="*/ 2147483646 w 142"/>
              <a:gd name="T9" fmla="*/ 2147483646 h 164"/>
              <a:gd name="T10" fmla="*/ 2147483646 w 142"/>
              <a:gd name="T11" fmla="*/ 2147483646 h 164"/>
              <a:gd name="T12" fmla="*/ 2147483646 w 142"/>
              <a:gd name="T13" fmla="*/ 2147483646 h 164"/>
              <a:gd name="T14" fmla="*/ 2147483646 w 142"/>
              <a:gd name="T15" fmla="*/ 2147483646 h 164"/>
              <a:gd name="T16" fmla="*/ 0 w 142"/>
              <a:gd name="T17" fmla="*/ 2147483646 h 164"/>
              <a:gd name="T18" fmla="*/ 0 w 142"/>
              <a:gd name="T19" fmla="*/ 2147483646 h 164"/>
              <a:gd name="T20" fmla="*/ 0 w 142"/>
              <a:gd name="T21" fmla="*/ 2147483646 h 164"/>
              <a:gd name="T22" fmla="*/ 2147483646 w 142"/>
              <a:gd name="T23" fmla="*/ 2147483646 h 164"/>
              <a:gd name="T24" fmla="*/ 2147483646 w 142"/>
              <a:gd name="T25" fmla="*/ 0 h 164"/>
              <a:gd name="T26" fmla="*/ 2147483646 w 142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2" h="164">
                <a:moveTo>
                  <a:pt x="70" y="0"/>
                </a:moveTo>
                <a:lnTo>
                  <a:pt x="106" y="20"/>
                </a:lnTo>
                <a:lnTo>
                  <a:pt x="142" y="40"/>
                </a:lnTo>
                <a:lnTo>
                  <a:pt x="142" y="81"/>
                </a:lnTo>
                <a:lnTo>
                  <a:pt x="142" y="123"/>
                </a:lnTo>
                <a:lnTo>
                  <a:pt x="106" y="143"/>
                </a:lnTo>
                <a:lnTo>
                  <a:pt x="70" y="164"/>
                </a:lnTo>
                <a:lnTo>
                  <a:pt x="36" y="143"/>
                </a:lnTo>
                <a:lnTo>
                  <a:pt x="0" y="123"/>
                </a:lnTo>
                <a:lnTo>
                  <a:pt x="0" y="81"/>
                </a:lnTo>
                <a:lnTo>
                  <a:pt x="0" y="40"/>
                </a:lnTo>
                <a:lnTo>
                  <a:pt x="36" y="20"/>
                </a:lnTo>
                <a:lnTo>
                  <a:pt x="70" y="0"/>
                </a:lnTo>
                <a:close/>
              </a:path>
            </a:pathLst>
          </a:custGeom>
          <a:solidFill>
            <a:srgbClr val="748BC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16"/>
          <p:cNvSpPr/>
          <p:nvPr/>
        </p:nvSpPr>
        <p:spPr bwMode="auto">
          <a:xfrm>
            <a:off x="6240993" y="3936151"/>
            <a:ext cx="257619" cy="258676"/>
          </a:xfrm>
          <a:custGeom>
            <a:avLst/>
            <a:gdLst>
              <a:gd name="T0" fmla="*/ 2147483646 w 143"/>
              <a:gd name="T1" fmla="*/ 0 h 164"/>
              <a:gd name="T2" fmla="*/ 2147483646 w 143"/>
              <a:gd name="T3" fmla="*/ 2147483646 h 164"/>
              <a:gd name="T4" fmla="*/ 2147483646 w 143"/>
              <a:gd name="T5" fmla="*/ 2147483646 h 164"/>
              <a:gd name="T6" fmla="*/ 2147483646 w 143"/>
              <a:gd name="T7" fmla="*/ 2147483646 h 164"/>
              <a:gd name="T8" fmla="*/ 2147483646 w 143"/>
              <a:gd name="T9" fmla="*/ 2147483646 h 164"/>
              <a:gd name="T10" fmla="*/ 2147483646 w 143"/>
              <a:gd name="T11" fmla="*/ 2147483646 h 164"/>
              <a:gd name="T12" fmla="*/ 2147483646 w 143"/>
              <a:gd name="T13" fmla="*/ 2147483646 h 164"/>
              <a:gd name="T14" fmla="*/ 2147483646 w 143"/>
              <a:gd name="T15" fmla="*/ 2147483646 h 164"/>
              <a:gd name="T16" fmla="*/ 0 w 143"/>
              <a:gd name="T17" fmla="*/ 2147483646 h 164"/>
              <a:gd name="T18" fmla="*/ 0 w 143"/>
              <a:gd name="T19" fmla="*/ 2147483646 h 164"/>
              <a:gd name="T20" fmla="*/ 0 w 143"/>
              <a:gd name="T21" fmla="*/ 2147483646 h 164"/>
              <a:gd name="T22" fmla="*/ 2147483646 w 143"/>
              <a:gd name="T23" fmla="*/ 2147483646 h 164"/>
              <a:gd name="T24" fmla="*/ 2147483646 w 143"/>
              <a:gd name="T25" fmla="*/ 0 h 164"/>
              <a:gd name="T26" fmla="*/ 2147483646 w 143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3" h="164">
                <a:moveTo>
                  <a:pt x="72" y="0"/>
                </a:moveTo>
                <a:lnTo>
                  <a:pt x="108" y="20"/>
                </a:lnTo>
                <a:lnTo>
                  <a:pt x="143" y="39"/>
                </a:lnTo>
                <a:lnTo>
                  <a:pt x="143" y="81"/>
                </a:lnTo>
                <a:lnTo>
                  <a:pt x="143" y="122"/>
                </a:lnTo>
                <a:lnTo>
                  <a:pt x="108" y="144"/>
                </a:lnTo>
                <a:lnTo>
                  <a:pt x="72" y="164"/>
                </a:lnTo>
                <a:lnTo>
                  <a:pt x="36" y="144"/>
                </a:lnTo>
                <a:lnTo>
                  <a:pt x="0" y="122"/>
                </a:lnTo>
                <a:lnTo>
                  <a:pt x="0" y="81"/>
                </a:lnTo>
                <a:lnTo>
                  <a:pt x="0" y="39"/>
                </a:lnTo>
                <a:lnTo>
                  <a:pt x="36" y="20"/>
                </a:lnTo>
                <a:lnTo>
                  <a:pt x="72" y="0"/>
                </a:lnTo>
                <a:close/>
              </a:path>
            </a:pathLst>
          </a:custGeom>
          <a:solidFill>
            <a:srgbClr val="748BC0">
              <a:alpha val="48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Freeform 17"/>
          <p:cNvSpPr/>
          <p:nvPr/>
        </p:nvSpPr>
        <p:spPr bwMode="auto">
          <a:xfrm>
            <a:off x="4706670" y="3690740"/>
            <a:ext cx="256195" cy="262656"/>
          </a:xfrm>
          <a:custGeom>
            <a:avLst/>
            <a:gdLst>
              <a:gd name="T0" fmla="*/ 2147483646 w 142"/>
              <a:gd name="T1" fmla="*/ 0 h 166"/>
              <a:gd name="T2" fmla="*/ 2147483646 w 142"/>
              <a:gd name="T3" fmla="*/ 2147483646 h 166"/>
              <a:gd name="T4" fmla="*/ 2147483646 w 142"/>
              <a:gd name="T5" fmla="*/ 2147483646 h 166"/>
              <a:gd name="T6" fmla="*/ 2147483646 w 142"/>
              <a:gd name="T7" fmla="*/ 2147483646 h 166"/>
              <a:gd name="T8" fmla="*/ 2147483646 w 142"/>
              <a:gd name="T9" fmla="*/ 2147483646 h 166"/>
              <a:gd name="T10" fmla="*/ 2147483646 w 142"/>
              <a:gd name="T11" fmla="*/ 2147483646 h 166"/>
              <a:gd name="T12" fmla="*/ 2147483646 w 142"/>
              <a:gd name="T13" fmla="*/ 2147483646 h 166"/>
              <a:gd name="T14" fmla="*/ 2147483646 w 142"/>
              <a:gd name="T15" fmla="*/ 2147483646 h 166"/>
              <a:gd name="T16" fmla="*/ 0 w 142"/>
              <a:gd name="T17" fmla="*/ 2147483646 h 166"/>
              <a:gd name="T18" fmla="*/ 0 w 142"/>
              <a:gd name="T19" fmla="*/ 2147483646 h 166"/>
              <a:gd name="T20" fmla="*/ 0 w 142"/>
              <a:gd name="T21" fmla="*/ 2147483646 h 166"/>
              <a:gd name="T22" fmla="*/ 2147483646 w 142"/>
              <a:gd name="T23" fmla="*/ 2147483646 h 166"/>
              <a:gd name="T24" fmla="*/ 2147483646 w 142"/>
              <a:gd name="T25" fmla="*/ 0 h 166"/>
              <a:gd name="T26" fmla="*/ 2147483646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rgbClr val="748BC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Freeform 18"/>
          <p:cNvSpPr/>
          <p:nvPr/>
        </p:nvSpPr>
        <p:spPr bwMode="auto">
          <a:xfrm>
            <a:off x="7154755" y="3115020"/>
            <a:ext cx="260465" cy="262656"/>
          </a:xfrm>
          <a:custGeom>
            <a:avLst/>
            <a:gdLst>
              <a:gd name="T0" fmla="*/ 2147483646 w 144"/>
              <a:gd name="T1" fmla="*/ 0 h 166"/>
              <a:gd name="T2" fmla="*/ 2147483646 w 144"/>
              <a:gd name="T3" fmla="*/ 2147483646 h 166"/>
              <a:gd name="T4" fmla="*/ 2147483646 w 144"/>
              <a:gd name="T5" fmla="*/ 2147483646 h 166"/>
              <a:gd name="T6" fmla="*/ 2147483646 w 144"/>
              <a:gd name="T7" fmla="*/ 2147483646 h 166"/>
              <a:gd name="T8" fmla="*/ 2147483646 w 144"/>
              <a:gd name="T9" fmla="*/ 2147483646 h 166"/>
              <a:gd name="T10" fmla="*/ 2147483646 w 144"/>
              <a:gd name="T11" fmla="*/ 2147483646 h 166"/>
              <a:gd name="T12" fmla="*/ 2147483646 w 144"/>
              <a:gd name="T13" fmla="*/ 2147483646 h 166"/>
              <a:gd name="T14" fmla="*/ 2147483646 w 144"/>
              <a:gd name="T15" fmla="*/ 2147483646 h 166"/>
              <a:gd name="T16" fmla="*/ 0 w 144"/>
              <a:gd name="T17" fmla="*/ 2147483646 h 166"/>
              <a:gd name="T18" fmla="*/ 0 w 144"/>
              <a:gd name="T19" fmla="*/ 2147483646 h 166"/>
              <a:gd name="T20" fmla="*/ 0 w 144"/>
              <a:gd name="T21" fmla="*/ 2147483646 h 166"/>
              <a:gd name="T22" fmla="*/ 2147483646 w 144"/>
              <a:gd name="T23" fmla="*/ 2147483646 h 166"/>
              <a:gd name="T24" fmla="*/ 2147483646 w 144"/>
              <a:gd name="T25" fmla="*/ 0 h 166"/>
              <a:gd name="T26" fmla="*/ 2147483646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5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748BC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Freeform 19"/>
          <p:cNvSpPr/>
          <p:nvPr/>
        </p:nvSpPr>
        <p:spPr bwMode="auto">
          <a:xfrm>
            <a:off x="5384163" y="4196153"/>
            <a:ext cx="257619" cy="262656"/>
          </a:xfrm>
          <a:custGeom>
            <a:avLst/>
            <a:gdLst>
              <a:gd name="T0" fmla="*/ 2147483646 w 142"/>
              <a:gd name="T1" fmla="*/ 0 h 166"/>
              <a:gd name="T2" fmla="*/ 2147483646 w 142"/>
              <a:gd name="T3" fmla="*/ 2147483646 h 166"/>
              <a:gd name="T4" fmla="*/ 2147483646 w 142"/>
              <a:gd name="T5" fmla="*/ 2147483646 h 166"/>
              <a:gd name="T6" fmla="*/ 2147483646 w 142"/>
              <a:gd name="T7" fmla="*/ 2147483646 h 166"/>
              <a:gd name="T8" fmla="*/ 2147483646 w 142"/>
              <a:gd name="T9" fmla="*/ 2147483646 h 166"/>
              <a:gd name="T10" fmla="*/ 2147483646 w 142"/>
              <a:gd name="T11" fmla="*/ 2147483646 h 166"/>
              <a:gd name="T12" fmla="*/ 2147483646 w 142"/>
              <a:gd name="T13" fmla="*/ 2147483646 h 166"/>
              <a:gd name="T14" fmla="*/ 2147483646 w 142"/>
              <a:gd name="T15" fmla="*/ 2147483646 h 166"/>
              <a:gd name="T16" fmla="*/ 0 w 142"/>
              <a:gd name="T17" fmla="*/ 2147483646 h 166"/>
              <a:gd name="T18" fmla="*/ 0 w 142"/>
              <a:gd name="T19" fmla="*/ 2147483646 h 166"/>
              <a:gd name="T20" fmla="*/ 0 w 142"/>
              <a:gd name="T21" fmla="*/ 2147483646 h 166"/>
              <a:gd name="T22" fmla="*/ 2147483646 w 142"/>
              <a:gd name="T23" fmla="*/ 2147483646 h 166"/>
              <a:gd name="T24" fmla="*/ 2147483646 w 142"/>
              <a:gd name="T25" fmla="*/ 0 h 166"/>
              <a:gd name="T26" fmla="*/ 2147483646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2" h="166">
                <a:moveTo>
                  <a:pt x="72" y="0"/>
                </a:moveTo>
                <a:lnTo>
                  <a:pt x="108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8" y="145"/>
                </a:lnTo>
                <a:lnTo>
                  <a:pt x="72" y="166"/>
                </a:lnTo>
                <a:lnTo>
                  <a:pt x="36" y="145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748BC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Freeform 20"/>
          <p:cNvSpPr/>
          <p:nvPr/>
        </p:nvSpPr>
        <p:spPr bwMode="auto">
          <a:xfrm>
            <a:off x="6124282" y="3153490"/>
            <a:ext cx="257619" cy="261329"/>
          </a:xfrm>
          <a:custGeom>
            <a:avLst/>
            <a:gdLst>
              <a:gd name="T0" fmla="*/ 2147483646 w 142"/>
              <a:gd name="T1" fmla="*/ 0 h 165"/>
              <a:gd name="T2" fmla="*/ 2147483646 w 142"/>
              <a:gd name="T3" fmla="*/ 2147483646 h 165"/>
              <a:gd name="T4" fmla="*/ 2147483646 w 142"/>
              <a:gd name="T5" fmla="*/ 2147483646 h 165"/>
              <a:gd name="T6" fmla="*/ 2147483646 w 142"/>
              <a:gd name="T7" fmla="*/ 2147483646 h 165"/>
              <a:gd name="T8" fmla="*/ 2147483646 w 142"/>
              <a:gd name="T9" fmla="*/ 2147483646 h 165"/>
              <a:gd name="T10" fmla="*/ 2147483646 w 142"/>
              <a:gd name="T11" fmla="*/ 2147483646 h 165"/>
              <a:gd name="T12" fmla="*/ 2147483646 w 142"/>
              <a:gd name="T13" fmla="*/ 2147483646 h 165"/>
              <a:gd name="T14" fmla="*/ 2147483646 w 142"/>
              <a:gd name="T15" fmla="*/ 2147483646 h 165"/>
              <a:gd name="T16" fmla="*/ 0 w 142"/>
              <a:gd name="T17" fmla="*/ 2147483646 h 165"/>
              <a:gd name="T18" fmla="*/ 0 w 142"/>
              <a:gd name="T19" fmla="*/ 2147483646 h 165"/>
              <a:gd name="T20" fmla="*/ 0 w 142"/>
              <a:gd name="T21" fmla="*/ 2147483646 h 165"/>
              <a:gd name="T22" fmla="*/ 2147483646 w 142"/>
              <a:gd name="T23" fmla="*/ 2147483646 h 165"/>
              <a:gd name="T24" fmla="*/ 2147483646 w 142"/>
              <a:gd name="T25" fmla="*/ 0 h 165"/>
              <a:gd name="T26" fmla="*/ 2147483646 w 142"/>
              <a:gd name="T27" fmla="*/ 0 h 1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2" h="165">
                <a:moveTo>
                  <a:pt x="72" y="0"/>
                </a:moveTo>
                <a:lnTo>
                  <a:pt x="108" y="21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8" y="144"/>
                </a:lnTo>
                <a:lnTo>
                  <a:pt x="72" y="165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6" y="21"/>
                </a:lnTo>
                <a:lnTo>
                  <a:pt x="72" y="0"/>
                </a:lnTo>
                <a:close/>
              </a:path>
            </a:pathLst>
          </a:custGeom>
          <a:solidFill>
            <a:srgbClr val="748BC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Freeform 6"/>
          <p:cNvSpPr/>
          <p:nvPr/>
        </p:nvSpPr>
        <p:spPr bwMode="auto">
          <a:xfrm>
            <a:off x="5066766" y="1493982"/>
            <a:ext cx="463998" cy="472250"/>
          </a:xfrm>
          <a:custGeom>
            <a:avLst/>
            <a:gdLst>
              <a:gd name="T0" fmla="*/ 2147483646 w 257"/>
              <a:gd name="T1" fmla="*/ 0 h 299"/>
              <a:gd name="T2" fmla="*/ 2147483646 w 257"/>
              <a:gd name="T3" fmla="*/ 2147483646 h 299"/>
              <a:gd name="T4" fmla="*/ 2147483646 w 257"/>
              <a:gd name="T5" fmla="*/ 2147483646 h 299"/>
              <a:gd name="T6" fmla="*/ 2147483646 w 257"/>
              <a:gd name="T7" fmla="*/ 2147483646 h 299"/>
              <a:gd name="T8" fmla="*/ 2147483646 w 257"/>
              <a:gd name="T9" fmla="*/ 2147483646 h 299"/>
              <a:gd name="T10" fmla="*/ 2147483646 w 257"/>
              <a:gd name="T11" fmla="*/ 2147483646 h 299"/>
              <a:gd name="T12" fmla="*/ 2147483646 w 257"/>
              <a:gd name="T13" fmla="*/ 2147483646 h 299"/>
              <a:gd name="T14" fmla="*/ 2147483646 w 257"/>
              <a:gd name="T15" fmla="*/ 2147483646 h 299"/>
              <a:gd name="T16" fmla="*/ 0 w 257"/>
              <a:gd name="T17" fmla="*/ 2147483646 h 299"/>
              <a:gd name="T18" fmla="*/ 0 w 257"/>
              <a:gd name="T19" fmla="*/ 2147483646 h 299"/>
              <a:gd name="T20" fmla="*/ 0 w 257"/>
              <a:gd name="T21" fmla="*/ 2147483646 h 299"/>
              <a:gd name="T22" fmla="*/ 2147483646 w 257"/>
              <a:gd name="T23" fmla="*/ 2147483646 h 299"/>
              <a:gd name="T24" fmla="*/ 2147483646 w 257"/>
              <a:gd name="T25" fmla="*/ 0 h 299"/>
              <a:gd name="T26" fmla="*/ 2147483646 w 257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7" h="299">
                <a:moveTo>
                  <a:pt x="128" y="0"/>
                </a:moveTo>
                <a:lnTo>
                  <a:pt x="192" y="38"/>
                </a:lnTo>
                <a:lnTo>
                  <a:pt x="257" y="76"/>
                </a:lnTo>
                <a:lnTo>
                  <a:pt x="257" y="150"/>
                </a:lnTo>
                <a:lnTo>
                  <a:pt x="257" y="224"/>
                </a:lnTo>
                <a:lnTo>
                  <a:pt x="192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solidFill>
            <a:srgbClr val="748BC0">
              <a:alpha val="19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Freeform 12"/>
          <p:cNvSpPr/>
          <p:nvPr/>
        </p:nvSpPr>
        <p:spPr bwMode="auto">
          <a:xfrm>
            <a:off x="6703567" y="2540626"/>
            <a:ext cx="466844" cy="469597"/>
          </a:xfrm>
          <a:custGeom>
            <a:avLst/>
            <a:gdLst>
              <a:gd name="T0" fmla="*/ 2147483646 w 258"/>
              <a:gd name="T1" fmla="*/ 0 h 297"/>
              <a:gd name="T2" fmla="*/ 2147483646 w 258"/>
              <a:gd name="T3" fmla="*/ 2147483646 h 297"/>
              <a:gd name="T4" fmla="*/ 2147483646 w 258"/>
              <a:gd name="T5" fmla="*/ 2147483646 h 297"/>
              <a:gd name="T6" fmla="*/ 2147483646 w 258"/>
              <a:gd name="T7" fmla="*/ 2147483646 h 297"/>
              <a:gd name="T8" fmla="*/ 2147483646 w 258"/>
              <a:gd name="T9" fmla="*/ 2147483646 h 297"/>
              <a:gd name="T10" fmla="*/ 2147483646 w 258"/>
              <a:gd name="T11" fmla="*/ 2147483646 h 297"/>
              <a:gd name="T12" fmla="*/ 2147483646 w 258"/>
              <a:gd name="T13" fmla="*/ 2147483646 h 297"/>
              <a:gd name="T14" fmla="*/ 2147483646 w 258"/>
              <a:gd name="T15" fmla="*/ 2147483646 h 297"/>
              <a:gd name="T16" fmla="*/ 0 w 258"/>
              <a:gd name="T17" fmla="*/ 2147483646 h 297"/>
              <a:gd name="T18" fmla="*/ 0 w 258"/>
              <a:gd name="T19" fmla="*/ 2147483646 h 297"/>
              <a:gd name="T20" fmla="*/ 0 w 258"/>
              <a:gd name="T21" fmla="*/ 2147483646 h 297"/>
              <a:gd name="T22" fmla="*/ 2147483646 w 258"/>
              <a:gd name="T23" fmla="*/ 2147483646 h 297"/>
              <a:gd name="T24" fmla="*/ 2147483646 w 258"/>
              <a:gd name="T25" fmla="*/ 0 h 297"/>
              <a:gd name="T26" fmla="*/ 2147483646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8" h="297">
                <a:moveTo>
                  <a:pt x="130" y="0"/>
                </a:moveTo>
                <a:lnTo>
                  <a:pt x="195" y="36"/>
                </a:lnTo>
                <a:lnTo>
                  <a:pt x="258" y="73"/>
                </a:lnTo>
                <a:lnTo>
                  <a:pt x="258" y="147"/>
                </a:lnTo>
                <a:lnTo>
                  <a:pt x="258" y="223"/>
                </a:lnTo>
                <a:lnTo>
                  <a:pt x="195" y="259"/>
                </a:lnTo>
                <a:lnTo>
                  <a:pt x="130" y="297"/>
                </a:lnTo>
                <a:lnTo>
                  <a:pt x="65" y="259"/>
                </a:lnTo>
                <a:lnTo>
                  <a:pt x="0" y="223"/>
                </a:lnTo>
                <a:lnTo>
                  <a:pt x="0" y="147"/>
                </a:lnTo>
                <a:lnTo>
                  <a:pt x="0" y="73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rgbClr val="748BC0">
              <a:alpha val="1900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0790804" y="5589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  <p:grpSp>
        <p:nvGrpSpPr>
          <p:cNvPr id="31" name="组合 27"/>
          <p:cNvGrpSpPr/>
          <p:nvPr/>
        </p:nvGrpSpPr>
        <p:grpSpPr>
          <a:xfrm>
            <a:off x="8205972" y="2799302"/>
            <a:ext cx="2936065" cy="1293473"/>
            <a:chOff x="8155677" y="1488390"/>
            <a:chExt cx="3914754" cy="1724633"/>
          </a:xfrm>
        </p:grpSpPr>
        <p:sp>
          <p:nvSpPr>
            <p:cNvPr id="32" name="矩形 31"/>
            <p:cNvSpPr/>
            <p:nvPr/>
          </p:nvSpPr>
          <p:spPr>
            <a:xfrm>
              <a:off x="8215314" y="2129648"/>
              <a:ext cx="3265675" cy="108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155677" y="1488390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34" name="组合 27"/>
          <p:cNvGrpSpPr/>
          <p:nvPr/>
        </p:nvGrpSpPr>
        <p:grpSpPr>
          <a:xfrm>
            <a:off x="748067" y="2799302"/>
            <a:ext cx="2955270" cy="1293473"/>
            <a:chOff x="7540628" y="1488390"/>
            <a:chExt cx="3940361" cy="1724633"/>
          </a:xfrm>
        </p:grpSpPr>
        <p:sp>
          <p:nvSpPr>
            <p:cNvPr id="35" name="矩形 34"/>
            <p:cNvSpPr/>
            <p:nvPr/>
          </p:nvSpPr>
          <p:spPr>
            <a:xfrm>
              <a:off x="8215314" y="2129648"/>
              <a:ext cx="3265675" cy="108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540628" y="1488390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 algn="r"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135849" y="49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10" name="组合 129"/>
          <p:cNvGrpSpPr/>
          <p:nvPr/>
        </p:nvGrpSpPr>
        <p:grpSpPr>
          <a:xfrm>
            <a:off x="5348669" y="1685996"/>
            <a:ext cx="842064" cy="976795"/>
            <a:chOff x="5301679" y="1577352"/>
            <a:chExt cx="1123045" cy="1302732"/>
          </a:xfrm>
        </p:grpSpPr>
        <p:sp>
          <p:nvSpPr>
            <p:cNvPr id="11" name="六边形 10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32"/>
          <p:cNvGrpSpPr/>
          <p:nvPr/>
        </p:nvGrpSpPr>
        <p:grpSpPr>
          <a:xfrm>
            <a:off x="5798864" y="2490411"/>
            <a:ext cx="842064" cy="976795"/>
            <a:chOff x="5902096" y="2650185"/>
            <a:chExt cx="1123045" cy="1302732"/>
          </a:xfrm>
        </p:grpSpPr>
        <p:sp>
          <p:nvSpPr>
            <p:cNvPr id="14" name="六边形 13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748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35"/>
          <p:cNvGrpSpPr/>
          <p:nvPr/>
        </p:nvGrpSpPr>
        <p:grpSpPr>
          <a:xfrm>
            <a:off x="5348669" y="3335294"/>
            <a:ext cx="842064" cy="976795"/>
            <a:chOff x="5301679" y="3724016"/>
            <a:chExt cx="1123045" cy="1302732"/>
          </a:xfrm>
        </p:grpSpPr>
        <p:sp>
          <p:nvSpPr>
            <p:cNvPr id="17" name="六边形 16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576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9" name="直接连接符 138"/>
          <p:cNvCxnSpPr/>
          <p:nvPr/>
        </p:nvCxnSpPr>
        <p:spPr>
          <a:xfrm>
            <a:off x="2683321" y="2174019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69"/>
          <p:cNvSpPr txBox="1"/>
          <p:nvPr/>
        </p:nvSpPr>
        <p:spPr>
          <a:xfrm>
            <a:off x="6297499" y="1861127"/>
            <a:ext cx="68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cxnSp>
        <p:nvCxnSpPr>
          <p:cNvPr id="25" name="直接连接符 144"/>
          <p:cNvCxnSpPr/>
          <p:nvPr/>
        </p:nvCxnSpPr>
        <p:spPr>
          <a:xfrm>
            <a:off x="6824472" y="2965380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150"/>
          <p:cNvCxnSpPr/>
          <p:nvPr/>
        </p:nvCxnSpPr>
        <p:spPr>
          <a:xfrm>
            <a:off x="2683321" y="3780098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56"/>
          <p:cNvCxnSpPr/>
          <p:nvPr/>
        </p:nvCxnSpPr>
        <p:spPr>
          <a:xfrm>
            <a:off x="6824472" y="4584887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162"/>
          <p:cNvGrpSpPr/>
          <p:nvPr/>
        </p:nvGrpSpPr>
        <p:grpSpPr>
          <a:xfrm>
            <a:off x="5787242" y="4100455"/>
            <a:ext cx="842064" cy="976795"/>
            <a:chOff x="5550606" y="4704901"/>
            <a:chExt cx="1123045" cy="1302732"/>
          </a:xfrm>
        </p:grpSpPr>
        <p:sp>
          <p:nvSpPr>
            <p:cNvPr id="44" name="六边形 43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164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47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27"/>
          <p:cNvGrpSpPr/>
          <p:nvPr/>
        </p:nvGrpSpPr>
        <p:grpSpPr>
          <a:xfrm>
            <a:off x="7091124" y="1765699"/>
            <a:ext cx="3581978" cy="972076"/>
            <a:chOff x="8194381" y="1565798"/>
            <a:chExt cx="4775971" cy="1296103"/>
          </a:xfrm>
        </p:grpSpPr>
        <p:sp>
          <p:nvSpPr>
            <p:cNvPr id="54" name="矩形 53"/>
            <p:cNvSpPr/>
            <p:nvPr/>
          </p:nvSpPr>
          <p:spPr>
            <a:xfrm>
              <a:off x="8215314" y="2129648"/>
              <a:ext cx="4755038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194381" y="1565798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56" name="文本框 69"/>
          <p:cNvSpPr txBox="1"/>
          <p:nvPr/>
        </p:nvSpPr>
        <p:spPr>
          <a:xfrm>
            <a:off x="6297499" y="3549011"/>
            <a:ext cx="68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57" name="组合 27"/>
          <p:cNvGrpSpPr/>
          <p:nvPr/>
        </p:nvGrpSpPr>
        <p:grpSpPr>
          <a:xfrm>
            <a:off x="7091124" y="3453583"/>
            <a:ext cx="3581978" cy="972076"/>
            <a:chOff x="8194381" y="1565798"/>
            <a:chExt cx="4775971" cy="1296103"/>
          </a:xfrm>
        </p:grpSpPr>
        <p:sp>
          <p:nvSpPr>
            <p:cNvPr id="58" name="矩形 57"/>
            <p:cNvSpPr/>
            <p:nvPr/>
          </p:nvSpPr>
          <p:spPr>
            <a:xfrm>
              <a:off x="8215314" y="2129648"/>
              <a:ext cx="4755038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194381" y="1565798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60" name="组合 27"/>
          <p:cNvGrpSpPr/>
          <p:nvPr/>
        </p:nvGrpSpPr>
        <p:grpSpPr>
          <a:xfrm>
            <a:off x="1456530" y="1765699"/>
            <a:ext cx="3641953" cy="972076"/>
            <a:chOff x="8114414" y="1565798"/>
            <a:chExt cx="4855938" cy="1296103"/>
          </a:xfrm>
        </p:grpSpPr>
        <p:sp>
          <p:nvSpPr>
            <p:cNvPr id="61" name="矩形 60"/>
            <p:cNvSpPr/>
            <p:nvPr/>
          </p:nvSpPr>
          <p:spPr>
            <a:xfrm>
              <a:off x="8114414" y="2129648"/>
              <a:ext cx="4855938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886302" y="1565798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 algn="r"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63" name="组合 27"/>
          <p:cNvGrpSpPr/>
          <p:nvPr/>
        </p:nvGrpSpPr>
        <p:grpSpPr>
          <a:xfrm>
            <a:off x="1456530" y="3337471"/>
            <a:ext cx="3641954" cy="1116762"/>
            <a:chOff x="8114413" y="1410982"/>
            <a:chExt cx="4855939" cy="1489018"/>
          </a:xfrm>
        </p:grpSpPr>
        <p:sp>
          <p:nvSpPr>
            <p:cNvPr id="64" name="矩形 63"/>
            <p:cNvSpPr/>
            <p:nvPr/>
          </p:nvSpPr>
          <p:spPr>
            <a:xfrm>
              <a:off x="8114413" y="2167747"/>
              <a:ext cx="4855939" cy="73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886301" y="1410982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 algn="r"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4083" y="265125"/>
            <a:ext cx="887505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85733" y="1355046"/>
            <a:ext cx="272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 smtClean="0">
                <a:solidFill>
                  <a:srgbClr val="748BC0"/>
                </a:solidFill>
                <a:cs typeface="+mn-ea"/>
                <a:sym typeface="+mn-lt"/>
              </a:rPr>
              <a:t>02</a:t>
            </a:r>
            <a:endParaRPr kumimoji="1" lang="zh-CN" altLang="en-US" sz="5400" dirty="0">
              <a:solidFill>
                <a:srgbClr val="748BC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8499" y="2514600"/>
            <a:ext cx="3887071" cy="4343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-1"/>
            <a:ext cx="3121099" cy="351890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 rot="10800000">
            <a:off x="4036033" y="1821729"/>
            <a:ext cx="3952156" cy="1211573"/>
            <a:chOff x="5727638" y="5274342"/>
            <a:chExt cx="3952156" cy="1211573"/>
          </a:xfrm>
          <a:gradFill flip="none" rotWithShape="1">
            <a:gsLst>
              <a:gs pos="0">
                <a:srgbClr val="748BC0">
                  <a:alpha val="0"/>
                </a:srgbClr>
              </a:gs>
              <a:gs pos="100000">
                <a:srgbClr val="57668A"/>
              </a:gs>
            </a:gsLst>
            <a:lin ang="16200000" scaled="1"/>
            <a:tileRect/>
          </a:gradFill>
        </p:grpSpPr>
        <p:sp>
          <p:nvSpPr>
            <p:cNvPr id="44" name="Freeform 108"/>
            <p:cNvSpPr>
              <a:spLocks noEditPoints="1"/>
            </p:cNvSpPr>
            <p:nvPr/>
          </p:nvSpPr>
          <p:spPr bwMode="auto">
            <a:xfrm>
              <a:off x="7390705" y="5274342"/>
              <a:ext cx="619698" cy="456553"/>
            </a:xfrm>
            <a:custGeom>
              <a:avLst/>
              <a:gdLst>
                <a:gd name="T0" fmla="*/ 479 w 967"/>
                <a:gd name="T1" fmla="*/ 711 h 711"/>
                <a:gd name="T2" fmla="*/ 489 w 967"/>
                <a:gd name="T3" fmla="*/ 711 h 711"/>
                <a:gd name="T4" fmla="*/ 966 w 967"/>
                <a:gd name="T5" fmla="*/ 276 h 711"/>
                <a:gd name="T6" fmla="*/ 967 w 967"/>
                <a:gd name="T7" fmla="*/ 260 h 711"/>
                <a:gd name="T8" fmla="*/ 951 w 967"/>
                <a:gd name="T9" fmla="*/ 260 h 711"/>
                <a:gd name="T10" fmla="*/ 618 w 967"/>
                <a:gd name="T11" fmla="*/ 375 h 711"/>
                <a:gd name="T12" fmla="*/ 487 w 967"/>
                <a:gd name="T13" fmla="*/ 13 h 711"/>
                <a:gd name="T14" fmla="*/ 477 w 967"/>
                <a:gd name="T15" fmla="*/ 0 h 711"/>
                <a:gd name="T16" fmla="*/ 466 w 967"/>
                <a:gd name="T17" fmla="*/ 11 h 711"/>
                <a:gd name="T18" fmla="*/ 349 w 967"/>
                <a:gd name="T19" fmla="*/ 374 h 711"/>
                <a:gd name="T20" fmla="*/ 16 w 967"/>
                <a:gd name="T21" fmla="*/ 260 h 711"/>
                <a:gd name="T22" fmla="*/ 0 w 967"/>
                <a:gd name="T23" fmla="*/ 260 h 711"/>
                <a:gd name="T24" fmla="*/ 1 w 967"/>
                <a:gd name="T25" fmla="*/ 276 h 711"/>
                <a:gd name="T26" fmla="*/ 479 w 967"/>
                <a:gd name="T27" fmla="*/ 711 h 711"/>
                <a:gd name="T28" fmla="*/ 501 w 967"/>
                <a:gd name="T29" fmla="*/ 681 h 711"/>
                <a:gd name="T30" fmla="*/ 501 w 967"/>
                <a:gd name="T31" fmla="*/ 670 h 711"/>
                <a:gd name="T32" fmla="*/ 623 w 967"/>
                <a:gd name="T33" fmla="*/ 566 h 711"/>
                <a:gd name="T34" fmla="*/ 749 w 967"/>
                <a:gd name="T35" fmla="*/ 434 h 711"/>
                <a:gd name="T36" fmla="*/ 502 w 967"/>
                <a:gd name="T37" fmla="*/ 665 h 711"/>
                <a:gd name="T38" fmla="*/ 508 w 967"/>
                <a:gd name="T39" fmla="*/ 627 h 711"/>
                <a:gd name="T40" fmla="*/ 532 w 967"/>
                <a:gd name="T41" fmla="*/ 546 h 711"/>
                <a:gd name="T42" fmla="*/ 562 w 967"/>
                <a:gd name="T43" fmla="*/ 487 h 711"/>
                <a:gd name="T44" fmla="*/ 597 w 967"/>
                <a:gd name="T45" fmla="*/ 438 h 711"/>
                <a:gd name="T46" fmla="*/ 611 w 967"/>
                <a:gd name="T47" fmla="*/ 422 h 711"/>
                <a:gd name="T48" fmla="*/ 935 w 967"/>
                <a:gd name="T49" fmla="*/ 290 h 711"/>
                <a:gd name="T50" fmla="*/ 501 w 967"/>
                <a:gd name="T51" fmla="*/ 681 h 711"/>
                <a:gd name="T52" fmla="*/ 371 w 967"/>
                <a:gd name="T53" fmla="*/ 438 h 711"/>
                <a:gd name="T54" fmla="*/ 460 w 967"/>
                <a:gd name="T55" fmla="*/ 625 h 711"/>
                <a:gd name="T56" fmla="*/ 466 w 967"/>
                <a:gd name="T57" fmla="*/ 665 h 711"/>
                <a:gd name="T58" fmla="*/ 219 w 967"/>
                <a:gd name="T59" fmla="*/ 434 h 711"/>
                <a:gd name="T60" fmla="*/ 344 w 967"/>
                <a:gd name="T61" fmla="*/ 566 h 711"/>
                <a:gd name="T62" fmla="*/ 466 w 967"/>
                <a:gd name="T63" fmla="*/ 670 h 711"/>
                <a:gd name="T64" fmla="*/ 467 w 967"/>
                <a:gd name="T65" fmla="*/ 681 h 711"/>
                <a:gd name="T66" fmla="*/ 32 w 967"/>
                <a:gd name="T67" fmla="*/ 290 h 711"/>
                <a:gd name="T68" fmla="*/ 359 w 967"/>
                <a:gd name="T69" fmla="*/ 425 h 711"/>
                <a:gd name="T70" fmla="*/ 371 w 967"/>
                <a:gd name="T71" fmla="*/ 438 h 711"/>
                <a:gd name="T72" fmla="*/ 475 w 967"/>
                <a:gd name="T73" fmla="*/ 44 h 711"/>
                <a:gd name="T74" fmla="*/ 586 w 967"/>
                <a:gd name="T75" fmla="*/ 403 h 711"/>
                <a:gd name="T76" fmla="*/ 585 w 967"/>
                <a:gd name="T77" fmla="*/ 407 h 711"/>
                <a:gd name="T78" fmla="*/ 527 w 967"/>
                <a:gd name="T79" fmla="*/ 488 h 711"/>
                <a:gd name="T80" fmla="*/ 487 w 967"/>
                <a:gd name="T81" fmla="*/ 589 h 711"/>
                <a:gd name="T82" fmla="*/ 497 w 967"/>
                <a:gd name="T83" fmla="*/ 448 h 711"/>
                <a:gd name="T84" fmla="*/ 492 w 967"/>
                <a:gd name="T85" fmla="*/ 266 h 711"/>
                <a:gd name="T86" fmla="*/ 481 w 967"/>
                <a:gd name="T87" fmla="*/ 589 h 711"/>
                <a:gd name="T88" fmla="*/ 440 w 967"/>
                <a:gd name="T89" fmla="*/ 488 h 711"/>
                <a:gd name="T90" fmla="*/ 384 w 967"/>
                <a:gd name="T91" fmla="*/ 409 h 711"/>
                <a:gd name="T92" fmla="*/ 475 w 967"/>
                <a:gd name="T93" fmla="*/ 4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7" h="711">
                  <a:moveTo>
                    <a:pt x="479" y="711"/>
                  </a:moveTo>
                  <a:cubicBezTo>
                    <a:pt x="489" y="711"/>
                    <a:pt x="489" y="711"/>
                    <a:pt x="489" y="711"/>
                  </a:cubicBezTo>
                  <a:cubicBezTo>
                    <a:pt x="940" y="698"/>
                    <a:pt x="966" y="280"/>
                    <a:pt x="966" y="276"/>
                  </a:cubicBezTo>
                  <a:cubicBezTo>
                    <a:pt x="967" y="260"/>
                    <a:pt x="967" y="260"/>
                    <a:pt x="967" y="260"/>
                  </a:cubicBezTo>
                  <a:cubicBezTo>
                    <a:pt x="951" y="260"/>
                    <a:pt x="951" y="260"/>
                    <a:pt x="951" y="260"/>
                  </a:cubicBezTo>
                  <a:cubicBezTo>
                    <a:pt x="793" y="264"/>
                    <a:pt x="688" y="313"/>
                    <a:pt x="618" y="375"/>
                  </a:cubicBezTo>
                  <a:cubicBezTo>
                    <a:pt x="626" y="276"/>
                    <a:pt x="599" y="152"/>
                    <a:pt x="487" y="13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11"/>
                    <a:pt x="466" y="11"/>
                    <a:pt x="466" y="11"/>
                  </a:cubicBezTo>
                  <a:cubicBezTo>
                    <a:pt x="463" y="13"/>
                    <a:pt x="320" y="160"/>
                    <a:pt x="349" y="374"/>
                  </a:cubicBezTo>
                  <a:cubicBezTo>
                    <a:pt x="279" y="313"/>
                    <a:pt x="174" y="264"/>
                    <a:pt x="16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1" y="276"/>
                    <a:pt x="1" y="276"/>
                    <a:pt x="1" y="276"/>
                  </a:cubicBezTo>
                  <a:cubicBezTo>
                    <a:pt x="2" y="280"/>
                    <a:pt x="27" y="699"/>
                    <a:pt x="479" y="711"/>
                  </a:cubicBezTo>
                  <a:close/>
                  <a:moveTo>
                    <a:pt x="501" y="681"/>
                  </a:moveTo>
                  <a:cubicBezTo>
                    <a:pt x="501" y="678"/>
                    <a:pt x="501" y="674"/>
                    <a:pt x="501" y="670"/>
                  </a:cubicBezTo>
                  <a:cubicBezTo>
                    <a:pt x="545" y="638"/>
                    <a:pt x="584" y="602"/>
                    <a:pt x="623" y="566"/>
                  </a:cubicBezTo>
                  <a:cubicBezTo>
                    <a:pt x="666" y="523"/>
                    <a:pt x="710" y="481"/>
                    <a:pt x="749" y="434"/>
                  </a:cubicBezTo>
                  <a:cubicBezTo>
                    <a:pt x="661" y="506"/>
                    <a:pt x="582" y="585"/>
                    <a:pt x="502" y="665"/>
                  </a:cubicBezTo>
                  <a:cubicBezTo>
                    <a:pt x="503" y="654"/>
                    <a:pt x="505" y="641"/>
                    <a:pt x="508" y="627"/>
                  </a:cubicBezTo>
                  <a:cubicBezTo>
                    <a:pt x="513" y="603"/>
                    <a:pt x="521" y="575"/>
                    <a:pt x="532" y="546"/>
                  </a:cubicBezTo>
                  <a:cubicBezTo>
                    <a:pt x="543" y="529"/>
                    <a:pt x="553" y="509"/>
                    <a:pt x="562" y="487"/>
                  </a:cubicBezTo>
                  <a:cubicBezTo>
                    <a:pt x="572" y="470"/>
                    <a:pt x="583" y="454"/>
                    <a:pt x="597" y="438"/>
                  </a:cubicBezTo>
                  <a:cubicBezTo>
                    <a:pt x="601" y="433"/>
                    <a:pt x="606" y="427"/>
                    <a:pt x="611" y="422"/>
                  </a:cubicBezTo>
                  <a:cubicBezTo>
                    <a:pt x="687" y="340"/>
                    <a:pt x="796" y="296"/>
                    <a:pt x="935" y="290"/>
                  </a:cubicBezTo>
                  <a:cubicBezTo>
                    <a:pt x="927" y="364"/>
                    <a:pt x="870" y="664"/>
                    <a:pt x="501" y="681"/>
                  </a:cubicBezTo>
                  <a:close/>
                  <a:moveTo>
                    <a:pt x="371" y="438"/>
                  </a:moveTo>
                  <a:cubicBezTo>
                    <a:pt x="424" y="502"/>
                    <a:pt x="449" y="574"/>
                    <a:pt x="460" y="625"/>
                  </a:cubicBezTo>
                  <a:cubicBezTo>
                    <a:pt x="463" y="641"/>
                    <a:pt x="464" y="654"/>
                    <a:pt x="466" y="665"/>
                  </a:cubicBezTo>
                  <a:cubicBezTo>
                    <a:pt x="386" y="585"/>
                    <a:pt x="306" y="506"/>
                    <a:pt x="219" y="434"/>
                  </a:cubicBezTo>
                  <a:cubicBezTo>
                    <a:pt x="258" y="481"/>
                    <a:pt x="301" y="523"/>
                    <a:pt x="344" y="566"/>
                  </a:cubicBezTo>
                  <a:cubicBezTo>
                    <a:pt x="384" y="602"/>
                    <a:pt x="423" y="638"/>
                    <a:pt x="466" y="670"/>
                  </a:cubicBezTo>
                  <a:cubicBezTo>
                    <a:pt x="466" y="674"/>
                    <a:pt x="467" y="678"/>
                    <a:pt x="467" y="681"/>
                  </a:cubicBezTo>
                  <a:cubicBezTo>
                    <a:pt x="98" y="664"/>
                    <a:pt x="40" y="364"/>
                    <a:pt x="32" y="290"/>
                  </a:cubicBezTo>
                  <a:cubicBezTo>
                    <a:pt x="173" y="296"/>
                    <a:pt x="283" y="341"/>
                    <a:pt x="359" y="425"/>
                  </a:cubicBezTo>
                  <a:cubicBezTo>
                    <a:pt x="363" y="429"/>
                    <a:pt x="367" y="434"/>
                    <a:pt x="371" y="438"/>
                  </a:cubicBezTo>
                  <a:close/>
                  <a:moveTo>
                    <a:pt x="475" y="44"/>
                  </a:moveTo>
                  <a:cubicBezTo>
                    <a:pt x="568" y="165"/>
                    <a:pt x="605" y="286"/>
                    <a:pt x="586" y="403"/>
                  </a:cubicBezTo>
                  <a:cubicBezTo>
                    <a:pt x="586" y="405"/>
                    <a:pt x="585" y="406"/>
                    <a:pt x="585" y="407"/>
                  </a:cubicBezTo>
                  <a:cubicBezTo>
                    <a:pt x="560" y="434"/>
                    <a:pt x="542" y="461"/>
                    <a:pt x="527" y="488"/>
                  </a:cubicBezTo>
                  <a:cubicBezTo>
                    <a:pt x="508" y="523"/>
                    <a:pt x="495" y="557"/>
                    <a:pt x="487" y="589"/>
                  </a:cubicBezTo>
                  <a:cubicBezTo>
                    <a:pt x="493" y="543"/>
                    <a:pt x="495" y="496"/>
                    <a:pt x="497" y="448"/>
                  </a:cubicBezTo>
                  <a:cubicBezTo>
                    <a:pt x="497" y="388"/>
                    <a:pt x="498" y="327"/>
                    <a:pt x="492" y="266"/>
                  </a:cubicBezTo>
                  <a:cubicBezTo>
                    <a:pt x="482" y="374"/>
                    <a:pt x="481" y="481"/>
                    <a:pt x="481" y="589"/>
                  </a:cubicBezTo>
                  <a:cubicBezTo>
                    <a:pt x="473" y="558"/>
                    <a:pt x="459" y="523"/>
                    <a:pt x="440" y="488"/>
                  </a:cubicBezTo>
                  <a:cubicBezTo>
                    <a:pt x="426" y="462"/>
                    <a:pt x="408" y="435"/>
                    <a:pt x="384" y="409"/>
                  </a:cubicBezTo>
                  <a:cubicBezTo>
                    <a:pt x="340" y="222"/>
                    <a:pt x="440" y="85"/>
                    <a:pt x="47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5727638" y="5532339"/>
              <a:ext cx="1813565" cy="583022"/>
            </a:xfrm>
            <a:custGeom>
              <a:avLst/>
              <a:gdLst>
                <a:gd name="T0" fmla="*/ 318 w 2828"/>
                <a:gd name="T1" fmla="*/ 464 h 910"/>
                <a:gd name="T2" fmla="*/ 1410 w 2828"/>
                <a:gd name="T3" fmla="*/ 504 h 910"/>
                <a:gd name="T4" fmla="*/ 2828 w 2828"/>
                <a:gd name="T5" fmla="*/ 389 h 910"/>
                <a:gd name="T6" fmla="*/ 2649 w 2828"/>
                <a:gd name="T7" fmla="*/ 508 h 910"/>
                <a:gd name="T8" fmla="*/ 2353 w 2828"/>
                <a:gd name="T9" fmla="*/ 252 h 910"/>
                <a:gd name="T10" fmla="*/ 2253 w 2828"/>
                <a:gd name="T11" fmla="*/ 289 h 910"/>
                <a:gd name="T12" fmla="*/ 2602 w 2828"/>
                <a:gd name="T13" fmla="*/ 534 h 910"/>
                <a:gd name="T14" fmla="*/ 2145 w 2828"/>
                <a:gd name="T15" fmla="*/ 642 h 910"/>
                <a:gd name="T16" fmla="*/ 2018 w 2828"/>
                <a:gd name="T17" fmla="*/ 401 h 910"/>
                <a:gd name="T18" fmla="*/ 1821 w 2828"/>
                <a:gd name="T19" fmla="*/ 239 h 910"/>
                <a:gd name="T20" fmla="*/ 1784 w 2828"/>
                <a:gd name="T21" fmla="*/ 579 h 910"/>
                <a:gd name="T22" fmla="*/ 1378 w 2828"/>
                <a:gd name="T23" fmla="*/ 431 h 910"/>
                <a:gd name="T24" fmla="*/ 1218 w 2828"/>
                <a:gd name="T25" fmla="*/ 17 h 910"/>
                <a:gd name="T26" fmla="*/ 1258 w 2828"/>
                <a:gd name="T27" fmla="*/ 391 h 910"/>
                <a:gd name="T28" fmla="*/ 734 w 2828"/>
                <a:gd name="T29" fmla="*/ 299 h 910"/>
                <a:gd name="T30" fmla="*/ 616 w 2828"/>
                <a:gd name="T31" fmla="*/ 63 h 910"/>
                <a:gd name="T32" fmla="*/ 377 w 2828"/>
                <a:gd name="T33" fmla="*/ 3 h 910"/>
                <a:gd name="T34" fmla="*/ 630 w 2828"/>
                <a:gd name="T35" fmla="*/ 306 h 910"/>
                <a:gd name="T36" fmla="*/ 249 w 2828"/>
                <a:gd name="T37" fmla="*/ 490 h 910"/>
                <a:gd name="T38" fmla="*/ 234 w 2828"/>
                <a:gd name="T39" fmla="*/ 491 h 910"/>
                <a:gd name="T40" fmla="*/ 0 w 2828"/>
                <a:gd name="T41" fmla="*/ 780 h 910"/>
                <a:gd name="T42" fmla="*/ 35 w 2828"/>
                <a:gd name="T43" fmla="*/ 910 h 910"/>
                <a:gd name="T44" fmla="*/ 256 w 2828"/>
                <a:gd name="T45" fmla="*/ 521 h 910"/>
                <a:gd name="T46" fmla="*/ 2282 w 2828"/>
                <a:gd name="T47" fmla="*/ 288 h 910"/>
                <a:gd name="T48" fmla="*/ 2618 w 2828"/>
                <a:gd name="T49" fmla="*/ 503 h 910"/>
                <a:gd name="T50" fmla="*/ 2507 w 2828"/>
                <a:gd name="T51" fmla="*/ 418 h 910"/>
                <a:gd name="T52" fmla="*/ 2498 w 2828"/>
                <a:gd name="T53" fmla="*/ 430 h 910"/>
                <a:gd name="T54" fmla="*/ 2377 w 2828"/>
                <a:gd name="T55" fmla="*/ 442 h 910"/>
                <a:gd name="T56" fmla="*/ 1824 w 2828"/>
                <a:gd name="T57" fmla="*/ 436 h 910"/>
                <a:gd name="T58" fmla="*/ 1990 w 2828"/>
                <a:gd name="T59" fmla="*/ 410 h 910"/>
                <a:gd name="T60" fmla="*/ 1940 w 2828"/>
                <a:gd name="T61" fmla="*/ 489 h 910"/>
                <a:gd name="T62" fmla="*/ 1926 w 2828"/>
                <a:gd name="T63" fmla="*/ 493 h 910"/>
                <a:gd name="T64" fmla="*/ 1962 w 2828"/>
                <a:gd name="T65" fmla="*/ 622 h 910"/>
                <a:gd name="T66" fmla="*/ 1363 w 2828"/>
                <a:gd name="T67" fmla="*/ 202 h 910"/>
                <a:gd name="T68" fmla="*/ 1342 w 2828"/>
                <a:gd name="T69" fmla="*/ 418 h 910"/>
                <a:gd name="T70" fmla="*/ 1259 w 2828"/>
                <a:gd name="T71" fmla="*/ 168 h 910"/>
                <a:gd name="T72" fmla="*/ 1336 w 2828"/>
                <a:gd name="T73" fmla="*/ 415 h 910"/>
                <a:gd name="T74" fmla="*/ 1217 w 2828"/>
                <a:gd name="T75" fmla="*/ 49 h 910"/>
                <a:gd name="T76" fmla="*/ 598 w 2828"/>
                <a:gd name="T77" fmla="*/ 85 h 910"/>
                <a:gd name="T78" fmla="*/ 610 w 2828"/>
                <a:gd name="T79" fmla="*/ 199 h 910"/>
                <a:gd name="T80" fmla="*/ 601 w 2828"/>
                <a:gd name="T81" fmla="*/ 210 h 910"/>
                <a:gd name="T82" fmla="*/ 470 w 2828"/>
                <a:gd name="T83" fmla="*/ 194 h 910"/>
                <a:gd name="T84" fmla="*/ 189 w 2828"/>
                <a:gd name="T85" fmla="*/ 769 h 910"/>
                <a:gd name="T86" fmla="*/ 56 w 2828"/>
                <a:gd name="T87" fmla="*/ 666 h 910"/>
                <a:gd name="T88" fmla="*/ 114 w 2828"/>
                <a:gd name="T89" fmla="*/ 776 h 910"/>
                <a:gd name="T90" fmla="*/ 231 w 2828"/>
                <a:gd name="T91" fmla="*/ 54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8" h="910">
                  <a:moveTo>
                    <a:pt x="256" y="521"/>
                  </a:moveTo>
                  <a:cubicBezTo>
                    <a:pt x="275" y="500"/>
                    <a:pt x="296" y="481"/>
                    <a:pt x="318" y="464"/>
                  </a:cubicBezTo>
                  <a:cubicBezTo>
                    <a:pt x="420" y="388"/>
                    <a:pt x="547" y="353"/>
                    <a:pt x="672" y="346"/>
                  </a:cubicBezTo>
                  <a:cubicBezTo>
                    <a:pt x="927" y="334"/>
                    <a:pt x="1173" y="416"/>
                    <a:pt x="1410" y="504"/>
                  </a:cubicBezTo>
                  <a:cubicBezTo>
                    <a:pt x="1646" y="592"/>
                    <a:pt x="1887" y="692"/>
                    <a:pt x="2145" y="687"/>
                  </a:cubicBezTo>
                  <a:cubicBezTo>
                    <a:pt x="2401" y="683"/>
                    <a:pt x="2652" y="573"/>
                    <a:pt x="2828" y="389"/>
                  </a:cubicBezTo>
                  <a:cubicBezTo>
                    <a:pt x="2823" y="385"/>
                    <a:pt x="2823" y="385"/>
                    <a:pt x="2823" y="385"/>
                  </a:cubicBezTo>
                  <a:cubicBezTo>
                    <a:pt x="2769" y="432"/>
                    <a:pt x="2711" y="473"/>
                    <a:pt x="2649" y="508"/>
                  </a:cubicBezTo>
                  <a:cubicBezTo>
                    <a:pt x="2644" y="484"/>
                    <a:pt x="2612" y="363"/>
                    <a:pt x="2508" y="295"/>
                  </a:cubicBezTo>
                  <a:cubicBezTo>
                    <a:pt x="2463" y="267"/>
                    <a:pt x="2411" y="252"/>
                    <a:pt x="2353" y="252"/>
                  </a:cubicBezTo>
                  <a:cubicBezTo>
                    <a:pt x="2325" y="252"/>
                    <a:pt x="2295" y="256"/>
                    <a:pt x="2263" y="263"/>
                  </a:cubicBezTo>
                  <a:cubicBezTo>
                    <a:pt x="2248" y="266"/>
                    <a:pt x="2251" y="282"/>
                    <a:pt x="2253" y="289"/>
                  </a:cubicBezTo>
                  <a:cubicBezTo>
                    <a:pt x="2270" y="380"/>
                    <a:pt x="2357" y="535"/>
                    <a:pt x="2569" y="535"/>
                  </a:cubicBezTo>
                  <a:cubicBezTo>
                    <a:pt x="2580" y="535"/>
                    <a:pt x="2591" y="534"/>
                    <a:pt x="2602" y="534"/>
                  </a:cubicBezTo>
                  <a:cubicBezTo>
                    <a:pt x="2570" y="550"/>
                    <a:pt x="2538" y="565"/>
                    <a:pt x="2504" y="577"/>
                  </a:cubicBezTo>
                  <a:cubicBezTo>
                    <a:pt x="2389" y="622"/>
                    <a:pt x="2266" y="645"/>
                    <a:pt x="2145" y="642"/>
                  </a:cubicBezTo>
                  <a:cubicBezTo>
                    <a:pt x="2099" y="640"/>
                    <a:pt x="2054" y="635"/>
                    <a:pt x="2009" y="629"/>
                  </a:cubicBezTo>
                  <a:cubicBezTo>
                    <a:pt x="2026" y="583"/>
                    <a:pt x="2050" y="492"/>
                    <a:pt x="2018" y="401"/>
                  </a:cubicBezTo>
                  <a:cubicBezTo>
                    <a:pt x="1992" y="325"/>
                    <a:pt x="1934" y="266"/>
                    <a:pt x="1845" y="225"/>
                  </a:cubicBezTo>
                  <a:cubicBezTo>
                    <a:pt x="1831" y="218"/>
                    <a:pt x="1824" y="232"/>
                    <a:pt x="1821" y="239"/>
                  </a:cubicBezTo>
                  <a:cubicBezTo>
                    <a:pt x="1780" y="317"/>
                    <a:pt x="1754" y="481"/>
                    <a:pt x="1897" y="609"/>
                  </a:cubicBezTo>
                  <a:cubicBezTo>
                    <a:pt x="1859" y="601"/>
                    <a:pt x="1821" y="591"/>
                    <a:pt x="1784" y="579"/>
                  </a:cubicBezTo>
                  <a:cubicBezTo>
                    <a:pt x="1666" y="543"/>
                    <a:pt x="1549" y="494"/>
                    <a:pt x="1430" y="449"/>
                  </a:cubicBezTo>
                  <a:cubicBezTo>
                    <a:pt x="1413" y="443"/>
                    <a:pt x="1396" y="437"/>
                    <a:pt x="1378" y="431"/>
                  </a:cubicBezTo>
                  <a:cubicBezTo>
                    <a:pt x="1395" y="389"/>
                    <a:pt x="1425" y="291"/>
                    <a:pt x="1391" y="193"/>
                  </a:cubicBezTo>
                  <a:cubicBezTo>
                    <a:pt x="1365" y="117"/>
                    <a:pt x="1306" y="58"/>
                    <a:pt x="1218" y="17"/>
                  </a:cubicBezTo>
                  <a:cubicBezTo>
                    <a:pt x="1205" y="10"/>
                    <a:pt x="1197" y="24"/>
                    <a:pt x="1194" y="31"/>
                  </a:cubicBezTo>
                  <a:cubicBezTo>
                    <a:pt x="1155" y="107"/>
                    <a:pt x="1128" y="264"/>
                    <a:pt x="1258" y="391"/>
                  </a:cubicBezTo>
                  <a:cubicBezTo>
                    <a:pt x="1193" y="370"/>
                    <a:pt x="1128" y="351"/>
                    <a:pt x="1060" y="336"/>
                  </a:cubicBezTo>
                  <a:cubicBezTo>
                    <a:pt x="954" y="312"/>
                    <a:pt x="844" y="296"/>
                    <a:pt x="734" y="299"/>
                  </a:cubicBezTo>
                  <a:cubicBezTo>
                    <a:pt x="734" y="298"/>
                    <a:pt x="733" y="295"/>
                    <a:pt x="733" y="295"/>
                  </a:cubicBezTo>
                  <a:cubicBezTo>
                    <a:pt x="733" y="289"/>
                    <a:pt x="721" y="148"/>
                    <a:pt x="616" y="63"/>
                  </a:cubicBezTo>
                  <a:cubicBezTo>
                    <a:pt x="566" y="21"/>
                    <a:pt x="502" y="0"/>
                    <a:pt x="427" y="0"/>
                  </a:cubicBezTo>
                  <a:cubicBezTo>
                    <a:pt x="411" y="0"/>
                    <a:pt x="394" y="1"/>
                    <a:pt x="377" y="3"/>
                  </a:cubicBezTo>
                  <a:cubicBezTo>
                    <a:pt x="362" y="4"/>
                    <a:pt x="363" y="20"/>
                    <a:pt x="363" y="27"/>
                  </a:cubicBezTo>
                  <a:cubicBezTo>
                    <a:pt x="364" y="29"/>
                    <a:pt x="383" y="266"/>
                    <a:pt x="630" y="306"/>
                  </a:cubicBezTo>
                  <a:cubicBezTo>
                    <a:pt x="512" y="322"/>
                    <a:pt x="394" y="363"/>
                    <a:pt x="300" y="440"/>
                  </a:cubicBezTo>
                  <a:cubicBezTo>
                    <a:pt x="282" y="455"/>
                    <a:pt x="265" y="472"/>
                    <a:pt x="249" y="490"/>
                  </a:cubicBezTo>
                  <a:cubicBezTo>
                    <a:pt x="249" y="486"/>
                    <a:pt x="249" y="486"/>
                    <a:pt x="249" y="486"/>
                  </a:cubicBezTo>
                  <a:cubicBezTo>
                    <a:pt x="234" y="491"/>
                    <a:pt x="234" y="491"/>
                    <a:pt x="234" y="491"/>
                  </a:cubicBezTo>
                  <a:cubicBezTo>
                    <a:pt x="228" y="493"/>
                    <a:pt x="93" y="533"/>
                    <a:pt x="30" y="653"/>
                  </a:cubicBezTo>
                  <a:cubicBezTo>
                    <a:pt x="10" y="691"/>
                    <a:pt x="0" y="734"/>
                    <a:pt x="0" y="780"/>
                  </a:cubicBezTo>
                  <a:cubicBezTo>
                    <a:pt x="0" y="818"/>
                    <a:pt x="6" y="858"/>
                    <a:pt x="20" y="900"/>
                  </a:cubicBezTo>
                  <a:cubicBezTo>
                    <a:pt x="22" y="908"/>
                    <a:pt x="29" y="910"/>
                    <a:pt x="35" y="910"/>
                  </a:cubicBezTo>
                  <a:cubicBezTo>
                    <a:pt x="39" y="910"/>
                    <a:pt x="44" y="908"/>
                    <a:pt x="47" y="908"/>
                  </a:cubicBezTo>
                  <a:cubicBezTo>
                    <a:pt x="49" y="907"/>
                    <a:pt x="317" y="828"/>
                    <a:pt x="256" y="521"/>
                  </a:cubicBezTo>
                  <a:close/>
                  <a:moveTo>
                    <a:pt x="2377" y="442"/>
                  </a:moveTo>
                  <a:cubicBezTo>
                    <a:pt x="2313" y="389"/>
                    <a:pt x="2289" y="317"/>
                    <a:pt x="2282" y="288"/>
                  </a:cubicBezTo>
                  <a:cubicBezTo>
                    <a:pt x="2364" y="273"/>
                    <a:pt x="2435" y="283"/>
                    <a:pt x="2492" y="319"/>
                  </a:cubicBezTo>
                  <a:cubicBezTo>
                    <a:pt x="2574" y="373"/>
                    <a:pt x="2608" y="466"/>
                    <a:pt x="2618" y="503"/>
                  </a:cubicBezTo>
                  <a:cubicBezTo>
                    <a:pt x="2615" y="503"/>
                    <a:pt x="2615" y="503"/>
                    <a:pt x="2615" y="503"/>
                  </a:cubicBezTo>
                  <a:cubicBezTo>
                    <a:pt x="2581" y="472"/>
                    <a:pt x="2544" y="445"/>
                    <a:pt x="2507" y="418"/>
                  </a:cubicBezTo>
                  <a:cubicBezTo>
                    <a:pt x="2467" y="391"/>
                    <a:pt x="2427" y="363"/>
                    <a:pt x="2384" y="340"/>
                  </a:cubicBezTo>
                  <a:cubicBezTo>
                    <a:pt x="2420" y="373"/>
                    <a:pt x="2459" y="402"/>
                    <a:pt x="2498" y="430"/>
                  </a:cubicBezTo>
                  <a:cubicBezTo>
                    <a:pt x="2536" y="456"/>
                    <a:pt x="2573" y="481"/>
                    <a:pt x="2613" y="503"/>
                  </a:cubicBezTo>
                  <a:cubicBezTo>
                    <a:pt x="2516" y="513"/>
                    <a:pt x="2437" y="492"/>
                    <a:pt x="2377" y="442"/>
                  </a:cubicBezTo>
                  <a:close/>
                  <a:moveTo>
                    <a:pt x="1962" y="622"/>
                  </a:moveTo>
                  <a:cubicBezTo>
                    <a:pt x="1886" y="572"/>
                    <a:pt x="1840" y="510"/>
                    <a:pt x="1824" y="436"/>
                  </a:cubicBezTo>
                  <a:cubicBezTo>
                    <a:pt x="1807" y="354"/>
                    <a:pt x="1833" y="283"/>
                    <a:pt x="1844" y="257"/>
                  </a:cubicBezTo>
                  <a:cubicBezTo>
                    <a:pt x="1919" y="294"/>
                    <a:pt x="1968" y="346"/>
                    <a:pt x="1990" y="410"/>
                  </a:cubicBezTo>
                  <a:cubicBezTo>
                    <a:pt x="2020" y="496"/>
                    <a:pt x="1995" y="585"/>
                    <a:pt x="1979" y="625"/>
                  </a:cubicBezTo>
                  <a:cubicBezTo>
                    <a:pt x="1967" y="578"/>
                    <a:pt x="1954" y="533"/>
                    <a:pt x="1940" y="489"/>
                  </a:cubicBezTo>
                  <a:cubicBezTo>
                    <a:pt x="1925" y="443"/>
                    <a:pt x="1909" y="396"/>
                    <a:pt x="1889" y="352"/>
                  </a:cubicBezTo>
                  <a:cubicBezTo>
                    <a:pt x="1898" y="400"/>
                    <a:pt x="1912" y="446"/>
                    <a:pt x="1926" y="493"/>
                  </a:cubicBezTo>
                  <a:cubicBezTo>
                    <a:pt x="1941" y="537"/>
                    <a:pt x="1956" y="582"/>
                    <a:pt x="1976" y="624"/>
                  </a:cubicBezTo>
                  <a:cubicBezTo>
                    <a:pt x="1971" y="624"/>
                    <a:pt x="1967" y="623"/>
                    <a:pt x="1962" y="622"/>
                  </a:cubicBezTo>
                  <a:close/>
                  <a:moveTo>
                    <a:pt x="1217" y="49"/>
                  </a:moveTo>
                  <a:cubicBezTo>
                    <a:pt x="1292" y="86"/>
                    <a:pt x="1341" y="138"/>
                    <a:pt x="1363" y="202"/>
                  </a:cubicBezTo>
                  <a:cubicBezTo>
                    <a:pt x="1394" y="292"/>
                    <a:pt x="1366" y="384"/>
                    <a:pt x="1351" y="422"/>
                  </a:cubicBezTo>
                  <a:cubicBezTo>
                    <a:pt x="1348" y="420"/>
                    <a:pt x="1345" y="419"/>
                    <a:pt x="1342" y="418"/>
                  </a:cubicBezTo>
                  <a:cubicBezTo>
                    <a:pt x="1333" y="380"/>
                    <a:pt x="1322" y="342"/>
                    <a:pt x="1311" y="305"/>
                  </a:cubicBezTo>
                  <a:cubicBezTo>
                    <a:pt x="1295" y="259"/>
                    <a:pt x="1280" y="212"/>
                    <a:pt x="1259" y="168"/>
                  </a:cubicBezTo>
                  <a:cubicBezTo>
                    <a:pt x="1268" y="216"/>
                    <a:pt x="1283" y="262"/>
                    <a:pt x="1297" y="309"/>
                  </a:cubicBezTo>
                  <a:cubicBezTo>
                    <a:pt x="1309" y="345"/>
                    <a:pt x="1322" y="380"/>
                    <a:pt x="1336" y="415"/>
                  </a:cubicBezTo>
                  <a:cubicBezTo>
                    <a:pt x="1259" y="364"/>
                    <a:pt x="1213" y="301"/>
                    <a:pt x="1197" y="228"/>
                  </a:cubicBezTo>
                  <a:cubicBezTo>
                    <a:pt x="1180" y="147"/>
                    <a:pt x="1205" y="75"/>
                    <a:pt x="1217" y="49"/>
                  </a:cubicBezTo>
                  <a:close/>
                  <a:moveTo>
                    <a:pt x="393" y="30"/>
                  </a:moveTo>
                  <a:cubicBezTo>
                    <a:pt x="476" y="24"/>
                    <a:pt x="545" y="42"/>
                    <a:pt x="598" y="85"/>
                  </a:cubicBezTo>
                  <a:cubicBezTo>
                    <a:pt x="670" y="145"/>
                    <a:pt x="694" y="239"/>
                    <a:pt x="701" y="278"/>
                  </a:cubicBezTo>
                  <a:cubicBezTo>
                    <a:pt x="672" y="252"/>
                    <a:pt x="641" y="225"/>
                    <a:pt x="610" y="199"/>
                  </a:cubicBezTo>
                  <a:cubicBezTo>
                    <a:pt x="572" y="169"/>
                    <a:pt x="534" y="139"/>
                    <a:pt x="492" y="113"/>
                  </a:cubicBezTo>
                  <a:cubicBezTo>
                    <a:pt x="526" y="148"/>
                    <a:pt x="563" y="179"/>
                    <a:pt x="601" y="210"/>
                  </a:cubicBezTo>
                  <a:cubicBezTo>
                    <a:pt x="632" y="235"/>
                    <a:pt x="664" y="259"/>
                    <a:pt x="698" y="282"/>
                  </a:cubicBezTo>
                  <a:cubicBezTo>
                    <a:pt x="601" y="280"/>
                    <a:pt x="524" y="251"/>
                    <a:pt x="470" y="194"/>
                  </a:cubicBezTo>
                  <a:cubicBezTo>
                    <a:pt x="412" y="133"/>
                    <a:pt x="396" y="59"/>
                    <a:pt x="393" y="30"/>
                  </a:cubicBezTo>
                  <a:close/>
                  <a:moveTo>
                    <a:pt x="189" y="769"/>
                  </a:moveTo>
                  <a:cubicBezTo>
                    <a:pt x="141" y="838"/>
                    <a:pt x="71" y="870"/>
                    <a:pt x="44" y="878"/>
                  </a:cubicBezTo>
                  <a:cubicBezTo>
                    <a:pt x="20" y="798"/>
                    <a:pt x="24" y="727"/>
                    <a:pt x="56" y="666"/>
                  </a:cubicBezTo>
                  <a:cubicBezTo>
                    <a:pt x="97" y="587"/>
                    <a:pt x="177" y="546"/>
                    <a:pt x="217" y="528"/>
                  </a:cubicBezTo>
                  <a:cubicBezTo>
                    <a:pt x="162" y="602"/>
                    <a:pt x="125" y="687"/>
                    <a:pt x="114" y="776"/>
                  </a:cubicBezTo>
                  <a:cubicBezTo>
                    <a:pt x="120" y="777"/>
                    <a:pt x="120" y="777"/>
                    <a:pt x="120" y="777"/>
                  </a:cubicBezTo>
                  <a:cubicBezTo>
                    <a:pt x="138" y="693"/>
                    <a:pt x="177" y="615"/>
                    <a:pt x="231" y="549"/>
                  </a:cubicBezTo>
                  <a:cubicBezTo>
                    <a:pt x="244" y="635"/>
                    <a:pt x="230" y="709"/>
                    <a:pt x="189" y="7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>
              <a:spLocks noEditPoints="1"/>
            </p:cNvSpPr>
            <p:nvPr/>
          </p:nvSpPr>
          <p:spPr bwMode="auto">
            <a:xfrm>
              <a:off x="7876346" y="5562691"/>
              <a:ext cx="1803448" cy="553934"/>
            </a:xfrm>
            <a:custGeom>
              <a:avLst/>
              <a:gdLst>
                <a:gd name="T0" fmla="*/ 2569 w 2814"/>
                <a:gd name="T1" fmla="*/ 447 h 864"/>
                <a:gd name="T2" fmla="*/ 2514 w 2814"/>
                <a:gd name="T3" fmla="*/ 410 h 864"/>
                <a:gd name="T4" fmla="*/ 2419 w 2814"/>
                <a:gd name="T5" fmla="*/ 35 h 864"/>
                <a:gd name="T6" fmla="*/ 2166 w 2814"/>
                <a:gd name="T7" fmla="*/ 71 h 864"/>
                <a:gd name="T8" fmla="*/ 1561 w 2814"/>
                <a:gd name="T9" fmla="*/ 393 h 864"/>
                <a:gd name="T10" fmla="*/ 1610 w 2814"/>
                <a:gd name="T11" fmla="*/ 11 h 864"/>
                <a:gd name="T12" fmla="*/ 1451 w 2814"/>
                <a:gd name="T13" fmla="*/ 432 h 864"/>
                <a:gd name="T14" fmla="*/ 852 w 2814"/>
                <a:gd name="T15" fmla="*/ 618 h 864"/>
                <a:gd name="T16" fmla="*/ 989 w 2814"/>
                <a:gd name="T17" fmla="*/ 175 h 864"/>
                <a:gd name="T18" fmla="*/ 809 w 2814"/>
                <a:gd name="T19" fmla="*/ 353 h 864"/>
                <a:gd name="T20" fmla="*/ 836 w 2814"/>
                <a:gd name="T21" fmla="*/ 620 h 864"/>
                <a:gd name="T22" fmla="*/ 184 w 2814"/>
                <a:gd name="T23" fmla="*/ 481 h 864"/>
                <a:gd name="T24" fmla="*/ 258 w 2814"/>
                <a:gd name="T25" fmla="*/ 487 h 864"/>
                <a:gd name="T26" fmla="*/ 576 w 2814"/>
                <a:gd name="T27" fmla="*/ 231 h 864"/>
                <a:gd name="T28" fmla="*/ 320 w 2814"/>
                <a:gd name="T29" fmla="*/ 247 h 864"/>
                <a:gd name="T30" fmla="*/ 175 w 2814"/>
                <a:gd name="T31" fmla="*/ 475 h 864"/>
                <a:gd name="T32" fmla="*/ 0 w 2814"/>
                <a:gd name="T33" fmla="*/ 341 h 864"/>
                <a:gd name="T34" fmla="*/ 682 w 2814"/>
                <a:gd name="T35" fmla="*/ 676 h 864"/>
                <a:gd name="T36" fmla="*/ 1434 w 2814"/>
                <a:gd name="T37" fmla="*/ 500 h 864"/>
                <a:gd name="T38" fmla="*/ 2495 w 2814"/>
                <a:gd name="T39" fmla="*/ 435 h 864"/>
                <a:gd name="T40" fmla="*/ 2757 w 2814"/>
                <a:gd name="T41" fmla="*/ 862 h 864"/>
                <a:gd name="T42" fmla="*/ 2784 w 2814"/>
                <a:gd name="T43" fmla="*/ 854 h 864"/>
                <a:gd name="T44" fmla="*/ 838 w 2814"/>
                <a:gd name="T45" fmla="*/ 362 h 864"/>
                <a:gd name="T46" fmla="*/ 1003 w 2814"/>
                <a:gd name="T47" fmla="*/ 388 h 864"/>
                <a:gd name="T48" fmla="*/ 901 w 2814"/>
                <a:gd name="T49" fmla="*/ 463 h 864"/>
                <a:gd name="T50" fmla="*/ 887 w 2814"/>
                <a:gd name="T51" fmla="*/ 458 h 864"/>
                <a:gd name="T52" fmla="*/ 851 w 2814"/>
                <a:gd name="T53" fmla="*/ 584 h 864"/>
                <a:gd name="T54" fmla="*/ 336 w 2814"/>
                <a:gd name="T55" fmla="*/ 272 h 864"/>
                <a:gd name="T56" fmla="*/ 450 w 2814"/>
                <a:gd name="T57" fmla="*/ 394 h 864"/>
                <a:gd name="T58" fmla="*/ 329 w 2814"/>
                <a:gd name="T59" fmla="*/ 382 h 864"/>
                <a:gd name="T60" fmla="*/ 321 w 2814"/>
                <a:gd name="T61" fmla="*/ 370 h 864"/>
                <a:gd name="T62" fmla="*/ 210 w 2814"/>
                <a:gd name="T63" fmla="*/ 455 h 864"/>
                <a:gd name="T64" fmla="*/ 2185 w 2814"/>
                <a:gd name="T65" fmla="*/ 93 h 864"/>
                <a:gd name="T66" fmla="*/ 2389 w 2814"/>
                <a:gd name="T67" fmla="*/ 38 h 864"/>
                <a:gd name="T68" fmla="*/ 2104 w 2814"/>
                <a:gd name="T69" fmla="*/ 288 h 864"/>
                <a:gd name="T70" fmla="*/ 2182 w 2814"/>
                <a:gd name="T71" fmla="*/ 218 h 864"/>
                <a:gd name="T72" fmla="*/ 2173 w 2814"/>
                <a:gd name="T73" fmla="*/ 207 h 864"/>
                <a:gd name="T74" fmla="*/ 2185 w 2814"/>
                <a:gd name="T75" fmla="*/ 93 h 864"/>
                <a:gd name="T76" fmla="*/ 1610 w 2814"/>
                <a:gd name="T77" fmla="*/ 44 h 864"/>
                <a:gd name="T78" fmla="*/ 1493 w 2814"/>
                <a:gd name="T79" fmla="*/ 410 h 864"/>
                <a:gd name="T80" fmla="*/ 1569 w 2814"/>
                <a:gd name="T81" fmla="*/ 163 h 864"/>
                <a:gd name="T82" fmla="*/ 1486 w 2814"/>
                <a:gd name="T83" fmla="*/ 415 h 864"/>
                <a:gd name="T84" fmla="*/ 1464 w 2814"/>
                <a:gd name="T85" fmla="*/ 198 h 864"/>
                <a:gd name="T86" fmla="*/ 2615 w 2814"/>
                <a:gd name="T87" fmla="*/ 725 h 864"/>
                <a:gd name="T88" fmla="*/ 2708 w 2814"/>
                <a:gd name="T89" fmla="*/ 729 h 864"/>
                <a:gd name="T90" fmla="*/ 2595 w 2814"/>
                <a:gd name="T91" fmla="*/ 488 h 864"/>
                <a:gd name="T92" fmla="*/ 2760 w 2814"/>
                <a:gd name="T93" fmla="*/ 833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4" h="864">
                  <a:moveTo>
                    <a:pt x="2773" y="607"/>
                  </a:moveTo>
                  <a:cubicBezTo>
                    <a:pt x="2710" y="488"/>
                    <a:pt x="2574" y="448"/>
                    <a:pt x="2569" y="447"/>
                  </a:cubicBezTo>
                  <a:cubicBezTo>
                    <a:pt x="2554" y="442"/>
                    <a:pt x="2554" y="442"/>
                    <a:pt x="2554" y="442"/>
                  </a:cubicBezTo>
                  <a:cubicBezTo>
                    <a:pt x="2541" y="432"/>
                    <a:pt x="2527" y="421"/>
                    <a:pt x="2514" y="410"/>
                  </a:cubicBezTo>
                  <a:cubicBezTo>
                    <a:pt x="2428" y="346"/>
                    <a:pt x="2325" y="310"/>
                    <a:pt x="2220" y="296"/>
                  </a:cubicBezTo>
                  <a:cubicBezTo>
                    <a:pt x="2403" y="229"/>
                    <a:pt x="2419" y="37"/>
                    <a:pt x="2419" y="35"/>
                  </a:cubicBezTo>
                  <a:cubicBezTo>
                    <a:pt x="2420" y="28"/>
                    <a:pt x="2420" y="12"/>
                    <a:pt x="2406" y="10"/>
                  </a:cubicBezTo>
                  <a:cubicBezTo>
                    <a:pt x="2309" y="0"/>
                    <a:pt x="2228" y="20"/>
                    <a:pt x="2166" y="71"/>
                  </a:cubicBezTo>
                  <a:cubicBezTo>
                    <a:pt x="2080" y="142"/>
                    <a:pt x="2057" y="252"/>
                    <a:pt x="2051" y="290"/>
                  </a:cubicBezTo>
                  <a:cubicBezTo>
                    <a:pt x="1884" y="297"/>
                    <a:pt x="1720" y="340"/>
                    <a:pt x="1561" y="393"/>
                  </a:cubicBezTo>
                  <a:cubicBezTo>
                    <a:pt x="1738" y="232"/>
                    <a:pt x="1635" y="28"/>
                    <a:pt x="1634" y="25"/>
                  </a:cubicBezTo>
                  <a:cubicBezTo>
                    <a:pt x="1631" y="20"/>
                    <a:pt x="1623" y="6"/>
                    <a:pt x="1610" y="11"/>
                  </a:cubicBezTo>
                  <a:cubicBezTo>
                    <a:pt x="1521" y="53"/>
                    <a:pt x="1463" y="113"/>
                    <a:pt x="1437" y="188"/>
                  </a:cubicBezTo>
                  <a:cubicBezTo>
                    <a:pt x="1401" y="291"/>
                    <a:pt x="1435" y="393"/>
                    <a:pt x="1451" y="432"/>
                  </a:cubicBezTo>
                  <a:cubicBezTo>
                    <a:pt x="1439" y="436"/>
                    <a:pt x="1426" y="440"/>
                    <a:pt x="1414" y="445"/>
                  </a:cubicBezTo>
                  <a:cubicBezTo>
                    <a:pt x="1231" y="514"/>
                    <a:pt x="1045" y="589"/>
                    <a:pt x="852" y="618"/>
                  </a:cubicBezTo>
                  <a:cubicBezTo>
                    <a:pt x="1081" y="486"/>
                    <a:pt x="1054" y="281"/>
                    <a:pt x="1007" y="191"/>
                  </a:cubicBezTo>
                  <a:cubicBezTo>
                    <a:pt x="1004" y="185"/>
                    <a:pt x="999" y="175"/>
                    <a:pt x="989" y="175"/>
                  </a:cubicBezTo>
                  <a:cubicBezTo>
                    <a:pt x="988" y="175"/>
                    <a:pt x="985" y="175"/>
                    <a:pt x="983" y="177"/>
                  </a:cubicBezTo>
                  <a:cubicBezTo>
                    <a:pt x="894" y="218"/>
                    <a:pt x="836" y="277"/>
                    <a:pt x="809" y="353"/>
                  </a:cubicBezTo>
                  <a:cubicBezTo>
                    <a:pt x="766" y="480"/>
                    <a:pt x="828" y="607"/>
                    <a:pt x="831" y="612"/>
                  </a:cubicBezTo>
                  <a:cubicBezTo>
                    <a:pt x="836" y="620"/>
                    <a:pt x="836" y="620"/>
                    <a:pt x="836" y="620"/>
                  </a:cubicBezTo>
                  <a:cubicBezTo>
                    <a:pt x="785" y="627"/>
                    <a:pt x="734" y="631"/>
                    <a:pt x="682" y="631"/>
                  </a:cubicBezTo>
                  <a:cubicBezTo>
                    <a:pt x="507" y="628"/>
                    <a:pt x="333" y="574"/>
                    <a:pt x="184" y="481"/>
                  </a:cubicBezTo>
                  <a:cubicBezTo>
                    <a:pt x="190" y="482"/>
                    <a:pt x="190" y="482"/>
                    <a:pt x="190" y="482"/>
                  </a:cubicBezTo>
                  <a:cubicBezTo>
                    <a:pt x="214" y="485"/>
                    <a:pt x="237" y="487"/>
                    <a:pt x="258" y="487"/>
                  </a:cubicBezTo>
                  <a:cubicBezTo>
                    <a:pt x="470" y="487"/>
                    <a:pt x="558" y="332"/>
                    <a:pt x="575" y="241"/>
                  </a:cubicBezTo>
                  <a:cubicBezTo>
                    <a:pt x="576" y="239"/>
                    <a:pt x="576" y="235"/>
                    <a:pt x="576" y="231"/>
                  </a:cubicBezTo>
                  <a:cubicBezTo>
                    <a:pt x="576" y="225"/>
                    <a:pt x="574" y="217"/>
                    <a:pt x="565" y="215"/>
                  </a:cubicBezTo>
                  <a:cubicBezTo>
                    <a:pt x="469" y="193"/>
                    <a:pt x="387" y="203"/>
                    <a:pt x="320" y="247"/>
                  </a:cubicBezTo>
                  <a:cubicBezTo>
                    <a:pt x="207" y="321"/>
                    <a:pt x="179" y="459"/>
                    <a:pt x="177" y="465"/>
                  </a:cubicBezTo>
                  <a:cubicBezTo>
                    <a:pt x="175" y="475"/>
                    <a:pt x="175" y="475"/>
                    <a:pt x="175" y="475"/>
                  </a:cubicBezTo>
                  <a:cubicBezTo>
                    <a:pt x="113" y="436"/>
                    <a:pt x="55" y="390"/>
                    <a:pt x="4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80" y="441"/>
                    <a:pt x="186" y="520"/>
                    <a:pt x="302" y="579"/>
                  </a:cubicBezTo>
                  <a:cubicBezTo>
                    <a:pt x="420" y="636"/>
                    <a:pt x="549" y="670"/>
                    <a:pt x="682" y="676"/>
                  </a:cubicBezTo>
                  <a:cubicBezTo>
                    <a:pt x="815" y="684"/>
                    <a:pt x="946" y="658"/>
                    <a:pt x="1071" y="624"/>
                  </a:cubicBezTo>
                  <a:cubicBezTo>
                    <a:pt x="1196" y="589"/>
                    <a:pt x="1316" y="543"/>
                    <a:pt x="1434" y="500"/>
                  </a:cubicBezTo>
                  <a:cubicBezTo>
                    <a:pt x="1668" y="408"/>
                    <a:pt x="1909" y="331"/>
                    <a:pt x="2153" y="335"/>
                  </a:cubicBezTo>
                  <a:cubicBezTo>
                    <a:pt x="2274" y="337"/>
                    <a:pt x="2396" y="366"/>
                    <a:pt x="2495" y="435"/>
                  </a:cubicBezTo>
                  <a:cubicBezTo>
                    <a:pt x="2513" y="447"/>
                    <a:pt x="2530" y="460"/>
                    <a:pt x="2547" y="475"/>
                  </a:cubicBezTo>
                  <a:cubicBezTo>
                    <a:pt x="2498" y="720"/>
                    <a:pt x="2662" y="836"/>
                    <a:pt x="2757" y="862"/>
                  </a:cubicBezTo>
                  <a:cubicBezTo>
                    <a:pt x="2760" y="863"/>
                    <a:pt x="2765" y="864"/>
                    <a:pt x="2770" y="864"/>
                  </a:cubicBezTo>
                  <a:cubicBezTo>
                    <a:pt x="2775" y="864"/>
                    <a:pt x="2781" y="862"/>
                    <a:pt x="2784" y="854"/>
                  </a:cubicBezTo>
                  <a:cubicBezTo>
                    <a:pt x="2814" y="761"/>
                    <a:pt x="2811" y="678"/>
                    <a:pt x="2773" y="607"/>
                  </a:cubicBezTo>
                  <a:close/>
                  <a:moveTo>
                    <a:pt x="838" y="362"/>
                  </a:moveTo>
                  <a:cubicBezTo>
                    <a:pt x="860" y="298"/>
                    <a:pt x="908" y="246"/>
                    <a:pt x="983" y="209"/>
                  </a:cubicBezTo>
                  <a:cubicBezTo>
                    <a:pt x="995" y="235"/>
                    <a:pt x="1021" y="306"/>
                    <a:pt x="1003" y="388"/>
                  </a:cubicBezTo>
                  <a:cubicBezTo>
                    <a:pt x="987" y="464"/>
                    <a:pt x="938" y="528"/>
                    <a:pt x="859" y="580"/>
                  </a:cubicBezTo>
                  <a:cubicBezTo>
                    <a:pt x="874" y="541"/>
                    <a:pt x="888" y="502"/>
                    <a:pt x="901" y="463"/>
                  </a:cubicBezTo>
                  <a:cubicBezTo>
                    <a:pt x="915" y="416"/>
                    <a:pt x="930" y="370"/>
                    <a:pt x="939" y="322"/>
                  </a:cubicBezTo>
                  <a:cubicBezTo>
                    <a:pt x="918" y="366"/>
                    <a:pt x="903" y="412"/>
                    <a:pt x="887" y="458"/>
                  </a:cubicBezTo>
                  <a:cubicBezTo>
                    <a:pt x="875" y="499"/>
                    <a:pt x="863" y="540"/>
                    <a:pt x="854" y="582"/>
                  </a:cubicBezTo>
                  <a:cubicBezTo>
                    <a:pt x="853" y="583"/>
                    <a:pt x="852" y="584"/>
                    <a:pt x="851" y="584"/>
                  </a:cubicBezTo>
                  <a:cubicBezTo>
                    <a:pt x="836" y="549"/>
                    <a:pt x="805" y="454"/>
                    <a:pt x="838" y="362"/>
                  </a:cubicBezTo>
                  <a:close/>
                  <a:moveTo>
                    <a:pt x="336" y="272"/>
                  </a:moveTo>
                  <a:cubicBezTo>
                    <a:pt x="393" y="235"/>
                    <a:pt x="463" y="225"/>
                    <a:pt x="545" y="240"/>
                  </a:cubicBezTo>
                  <a:cubicBezTo>
                    <a:pt x="539" y="269"/>
                    <a:pt x="515" y="341"/>
                    <a:pt x="450" y="394"/>
                  </a:cubicBezTo>
                  <a:cubicBezTo>
                    <a:pt x="390" y="445"/>
                    <a:pt x="312" y="465"/>
                    <a:pt x="215" y="455"/>
                  </a:cubicBezTo>
                  <a:cubicBezTo>
                    <a:pt x="254" y="433"/>
                    <a:pt x="292" y="408"/>
                    <a:pt x="329" y="382"/>
                  </a:cubicBezTo>
                  <a:cubicBezTo>
                    <a:pt x="368" y="354"/>
                    <a:pt x="408" y="325"/>
                    <a:pt x="444" y="292"/>
                  </a:cubicBezTo>
                  <a:cubicBezTo>
                    <a:pt x="401" y="315"/>
                    <a:pt x="361" y="343"/>
                    <a:pt x="321" y="370"/>
                  </a:cubicBezTo>
                  <a:cubicBezTo>
                    <a:pt x="284" y="397"/>
                    <a:pt x="247" y="424"/>
                    <a:pt x="213" y="455"/>
                  </a:cubicBezTo>
                  <a:cubicBezTo>
                    <a:pt x="210" y="455"/>
                    <a:pt x="210" y="455"/>
                    <a:pt x="210" y="455"/>
                  </a:cubicBezTo>
                  <a:cubicBezTo>
                    <a:pt x="220" y="418"/>
                    <a:pt x="254" y="325"/>
                    <a:pt x="336" y="272"/>
                  </a:cubicBezTo>
                  <a:close/>
                  <a:moveTo>
                    <a:pt x="2185" y="93"/>
                  </a:moveTo>
                  <a:cubicBezTo>
                    <a:pt x="2231" y="56"/>
                    <a:pt x="2288" y="37"/>
                    <a:pt x="2357" y="37"/>
                  </a:cubicBezTo>
                  <a:cubicBezTo>
                    <a:pt x="2367" y="37"/>
                    <a:pt x="2378" y="37"/>
                    <a:pt x="2389" y="38"/>
                  </a:cubicBezTo>
                  <a:cubicBezTo>
                    <a:pt x="2386" y="66"/>
                    <a:pt x="2371" y="141"/>
                    <a:pt x="2313" y="202"/>
                  </a:cubicBezTo>
                  <a:cubicBezTo>
                    <a:pt x="2262" y="255"/>
                    <a:pt x="2192" y="284"/>
                    <a:pt x="2104" y="288"/>
                  </a:cubicBezTo>
                  <a:cubicBezTo>
                    <a:pt x="2097" y="289"/>
                    <a:pt x="2093" y="290"/>
                    <a:pt x="2088" y="289"/>
                  </a:cubicBezTo>
                  <a:cubicBezTo>
                    <a:pt x="2119" y="267"/>
                    <a:pt x="2151" y="243"/>
                    <a:pt x="2182" y="218"/>
                  </a:cubicBezTo>
                  <a:cubicBezTo>
                    <a:pt x="2219" y="187"/>
                    <a:pt x="2257" y="156"/>
                    <a:pt x="2291" y="121"/>
                  </a:cubicBezTo>
                  <a:cubicBezTo>
                    <a:pt x="2249" y="147"/>
                    <a:pt x="2211" y="177"/>
                    <a:pt x="2173" y="207"/>
                  </a:cubicBezTo>
                  <a:cubicBezTo>
                    <a:pt x="2142" y="233"/>
                    <a:pt x="2111" y="259"/>
                    <a:pt x="2081" y="288"/>
                  </a:cubicBezTo>
                  <a:cubicBezTo>
                    <a:pt x="2088" y="249"/>
                    <a:pt x="2111" y="154"/>
                    <a:pt x="2185" y="93"/>
                  </a:cubicBezTo>
                  <a:close/>
                  <a:moveTo>
                    <a:pt x="1464" y="198"/>
                  </a:moveTo>
                  <a:cubicBezTo>
                    <a:pt x="1487" y="133"/>
                    <a:pt x="1536" y="82"/>
                    <a:pt x="1610" y="44"/>
                  </a:cubicBezTo>
                  <a:cubicBezTo>
                    <a:pt x="1623" y="70"/>
                    <a:pt x="1648" y="141"/>
                    <a:pt x="1630" y="223"/>
                  </a:cubicBezTo>
                  <a:cubicBezTo>
                    <a:pt x="1615" y="297"/>
                    <a:pt x="1569" y="359"/>
                    <a:pt x="1493" y="410"/>
                  </a:cubicBezTo>
                  <a:cubicBezTo>
                    <a:pt x="1506" y="376"/>
                    <a:pt x="1519" y="340"/>
                    <a:pt x="1531" y="304"/>
                  </a:cubicBezTo>
                  <a:cubicBezTo>
                    <a:pt x="1545" y="258"/>
                    <a:pt x="1560" y="211"/>
                    <a:pt x="1569" y="163"/>
                  </a:cubicBezTo>
                  <a:cubicBezTo>
                    <a:pt x="1548" y="208"/>
                    <a:pt x="1533" y="254"/>
                    <a:pt x="1517" y="300"/>
                  </a:cubicBezTo>
                  <a:cubicBezTo>
                    <a:pt x="1506" y="338"/>
                    <a:pt x="1494" y="376"/>
                    <a:pt x="1486" y="415"/>
                  </a:cubicBezTo>
                  <a:cubicBezTo>
                    <a:pt x="1483" y="417"/>
                    <a:pt x="1480" y="418"/>
                    <a:pt x="1478" y="420"/>
                  </a:cubicBezTo>
                  <a:cubicBezTo>
                    <a:pt x="1464" y="384"/>
                    <a:pt x="1433" y="290"/>
                    <a:pt x="1464" y="198"/>
                  </a:cubicBezTo>
                  <a:close/>
                  <a:moveTo>
                    <a:pt x="2760" y="833"/>
                  </a:moveTo>
                  <a:cubicBezTo>
                    <a:pt x="2733" y="824"/>
                    <a:pt x="2663" y="793"/>
                    <a:pt x="2615" y="725"/>
                  </a:cubicBezTo>
                  <a:cubicBezTo>
                    <a:pt x="2572" y="664"/>
                    <a:pt x="2558" y="588"/>
                    <a:pt x="2573" y="499"/>
                  </a:cubicBezTo>
                  <a:cubicBezTo>
                    <a:pt x="2634" y="562"/>
                    <a:pt x="2681" y="642"/>
                    <a:pt x="2708" y="729"/>
                  </a:cubicBezTo>
                  <a:cubicBezTo>
                    <a:pt x="2714" y="728"/>
                    <a:pt x="2714" y="728"/>
                    <a:pt x="2714" y="728"/>
                  </a:cubicBezTo>
                  <a:cubicBezTo>
                    <a:pt x="2695" y="640"/>
                    <a:pt x="2653" y="556"/>
                    <a:pt x="2595" y="488"/>
                  </a:cubicBezTo>
                  <a:cubicBezTo>
                    <a:pt x="2637" y="507"/>
                    <a:pt x="2708" y="548"/>
                    <a:pt x="2747" y="621"/>
                  </a:cubicBezTo>
                  <a:cubicBezTo>
                    <a:pt x="2779" y="682"/>
                    <a:pt x="2784" y="752"/>
                    <a:pt x="2760" y="8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5873077" y="5784012"/>
              <a:ext cx="3662542" cy="701903"/>
            </a:xfrm>
            <a:custGeom>
              <a:avLst/>
              <a:gdLst>
                <a:gd name="T0" fmla="*/ 5057 w 5714"/>
                <a:gd name="T1" fmla="*/ 232 h 1095"/>
                <a:gd name="T2" fmla="*/ 4439 w 5714"/>
                <a:gd name="T3" fmla="*/ 398 h 1095"/>
                <a:gd name="T4" fmla="*/ 3206 w 5714"/>
                <a:gd name="T5" fmla="*/ 373 h 1095"/>
                <a:gd name="T6" fmla="*/ 3014 w 5714"/>
                <a:gd name="T7" fmla="*/ 3 h 1095"/>
                <a:gd name="T8" fmla="*/ 2857 w 5714"/>
                <a:gd name="T9" fmla="*/ 159 h 1095"/>
                <a:gd name="T10" fmla="*/ 2701 w 5714"/>
                <a:gd name="T11" fmla="*/ 3 h 1095"/>
                <a:gd name="T12" fmla="*/ 2509 w 5714"/>
                <a:gd name="T13" fmla="*/ 373 h 1095"/>
                <a:gd name="T14" fmla="*/ 1276 w 5714"/>
                <a:gd name="T15" fmla="*/ 398 h 1095"/>
                <a:gd name="T16" fmla="*/ 658 w 5714"/>
                <a:gd name="T17" fmla="*/ 232 h 1095"/>
                <a:gd name="T18" fmla="*/ 71 w 5714"/>
                <a:gd name="T19" fmla="*/ 427 h 1095"/>
                <a:gd name="T20" fmla="*/ 230 w 5714"/>
                <a:gd name="T21" fmla="*/ 1003 h 1095"/>
                <a:gd name="T22" fmla="*/ 858 w 5714"/>
                <a:gd name="T23" fmla="*/ 990 h 1095"/>
                <a:gd name="T24" fmla="*/ 817 w 5714"/>
                <a:gd name="T25" fmla="*/ 566 h 1095"/>
                <a:gd name="T26" fmla="*/ 662 w 5714"/>
                <a:gd name="T27" fmla="*/ 586 h 1095"/>
                <a:gd name="T28" fmla="*/ 828 w 5714"/>
                <a:gd name="T29" fmla="*/ 956 h 1095"/>
                <a:gd name="T30" fmla="*/ 256 w 5714"/>
                <a:gd name="T31" fmla="*/ 963 h 1095"/>
                <a:gd name="T32" fmla="*/ 37 w 5714"/>
                <a:gd name="T33" fmla="*/ 582 h 1095"/>
                <a:gd name="T34" fmla="*/ 342 w 5714"/>
                <a:gd name="T35" fmla="*/ 269 h 1095"/>
                <a:gd name="T36" fmla="*/ 958 w 5714"/>
                <a:gd name="T37" fmla="*/ 344 h 1095"/>
                <a:gd name="T38" fmla="*/ 1897 w 5714"/>
                <a:gd name="T39" fmla="*/ 551 h 1095"/>
                <a:gd name="T40" fmla="*/ 2801 w 5714"/>
                <a:gd name="T41" fmla="*/ 243 h 1095"/>
                <a:gd name="T42" fmla="*/ 2914 w 5714"/>
                <a:gd name="T43" fmla="*/ 243 h 1095"/>
                <a:gd name="T44" fmla="*/ 3818 w 5714"/>
                <a:gd name="T45" fmla="*/ 551 h 1095"/>
                <a:gd name="T46" fmla="*/ 4756 w 5714"/>
                <a:gd name="T47" fmla="*/ 344 h 1095"/>
                <a:gd name="T48" fmla="*/ 5373 w 5714"/>
                <a:gd name="T49" fmla="*/ 269 h 1095"/>
                <a:gd name="T50" fmla="*/ 5677 w 5714"/>
                <a:gd name="T51" fmla="*/ 582 h 1095"/>
                <a:gd name="T52" fmla="*/ 5459 w 5714"/>
                <a:gd name="T53" fmla="*/ 963 h 1095"/>
                <a:gd name="T54" fmla="*/ 4887 w 5714"/>
                <a:gd name="T55" fmla="*/ 956 h 1095"/>
                <a:gd name="T56" fmla="*/ 5053 w 5714"/>
                <a:gd name="T57" fmla="*/ 586 h 1095"/>
                <a:gd name="T58" fmla="*/ 4897 w 5714"/>
                <a:gd name="T59" fmla="*/ 566 h 1095"/>
                <a:gd name="T60" fmla="*/ 4857 w 5714"/>
                <a:gd name="T61" fmla="*/ 990 h 1095"/>
                <a:gd name="T62" fmla="*/ 5485 w 5714"/>
                <a:gd name="T63" fmla="*/ 1003 h 1095"/>
                <a:gd name="T64" fmla="*/ 5643 w 5714"/>
                <a:gd name="T65" fmla="*/ 427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4" h="1095">
                  <a:moveTo>
                    <a:pt x="5378" y="249"/>
                  </a:moveTo>
                  <a:cubicBezTo>
                    <a:pt x="5273" y="221"/>
                    <a:pt x="5163" y="219"/>
                    <a:pt x="5057" y="232"/>
                  </a:cubicBezTo>
                  <a:cubicBezTo>
                    <a:pt x="4950" y="244"/>
                    <a:pt x="4844" y="269"/>
                    <a:pt x="4742" y="301"/>
                  </a:cubicBezTo>
                  <a:cubicBezTo>
                    <a:pt x="4639" y="334"/>
                    <a:pt x="4541" y="370"/>
                    <a:pt x="4439" y="398"/>
                  </a:cubicBezTo>
                  <a:cubicBezTo>
                    <a:pt x="4236" y="455"/>
                    <a:pt x="4027" y="489"/>
                    <a:pt x="3818" y="490"/>
                  </a:cubicBezTo>
                  <a:cubicBezTo>
                    <a:pt x="3609" y="490"/>
                    <a:pt x="3399" y="455"/>
                    <a:pt x="3206" y="373"/>
                  </a:cubicBezTo>
                  <a:cubicBezTo>
                    <a:pt x="3087" y="324"/>
                    <a:pt x="2974" y="257"/>
                    <a:pt x="2875" y="174"/>
                  </a:cubicBezTo>
                  <a:cubicBezTo>
                    <a:pt x="2927" y="122"/>
                    <a:pt x="2973" y="64"/>
                    <a:pt x="3014" y="3"/>
                  </a:cubicBezTo>
                  <a:cubicBezTo>
                    <a:pt x="3009" y="0"/>
                    <a:pt x="3009" y="0"/>
                    <a:pt x="3009" y="0"/>
                  </a:cubicBezTo>
                  <a:cubicBezTo>
                    <a:pt x="2964" y="58"/>
                    <a:pt x="2912" y="111"/>
                    <a:pt x="2857" y="159"/>
                  </a:cubicBezTo>
                  <a:cubicBezTo>
                    <a:pt x="2802" y="111"/>
                    <a:pt x="2751" y="58"/>
                    <a:pt x="2706" y="0"/>
                  </a:cubicBezTo>
                  <a:cubicBezTo>
                    <a:pt x="2701" y="3"/>
                    <a:pt x="2701" y="3"/>
                    <a:pt x="2701" y="3"/>
                  </a:cubicBezTo>
                  <a:cubicBezTo>
                    <a:pt x="2741" y="64"/>
                    <a:pt x="2788" y="122"/>
                    <a:pt x="2840" y="174"/>
                  </a:cubicBezTo>
                  <a:cubicBezTo>
                    <a:pt x="2740" y="257"/>
                    <a:pt x="2628" y="324"/>
                    <a:pt x="2509" y="373"/>
                  </a:cubicBezTo>
                  <a:cubicBezTo>
                    <a:pt x="2315" y="455"/>
                    <a:pt x="2106" y="490"/>
                    <a:pt x="1897" y="490"/>
                  </a:cubicBezTo>
                  <a:cubicBezTo>
                    <a:pt x="1688" y="489"/>
                    <a:pt x="1479" y="455"/>
                    <a:pt x="1276" y="398"/>
                  </a:cubicBezTo>
                  <a:cubicBezTo>
                    <a:pt x="1174" y="370"/>
                    <a:pt x="1075" y="334"/>
                    <a:pt x="973" y="301"/>
                  </a:cubicBezTo>
                  <a:cubicBezTo>
                    <a:pt x="870" y="269"/>
                    <a:pt x="765" y="244"/>
                    <a:pt x="658" y="232"/>
                  </a:cubicBezTo>
                  <a:cubicBezTo>
                    <a:pt x="551" y="219"/>
                    <a:pt x="441" y="221"/>
                    <a:pt x="336" y="249"/>
                  </a:cubicBezTo>
                  <a:cubicBezTo>
                    <a:pt x="231" y="276"/>
                    <a:pt x="136" y="340"/>
                    <a:pt x="71" y="427"/>
                  </a:cubicBezTo>
                  <a:cubicBezTo>
                    <a:pt x="2" y="516"/>
                    <a:pt x="0" y="640"/>
                    <a:pt x="33" y="743"/>
                  </a:cubicBezTo>
                  <a:cubicBezTo>
                    <a:pt x="65" y="848"/>
                    <a:pt x="137" y="942"/>
                    <a:pt x="230" y="1003"/>
                  </a:cubicBezTo>
                  <a:cubicBezTo>
                    <a:pt x="324" y="1063"/>
                    <a:pt x="435" y="1095"/>
                    <a:pt x="546" y="1095"/>
                  </a:cubicBezTo>
                  <a:cubicBezTo>
                    <a:pt x="655" y="1095"/>
                    <a:pt x="771" y="1066"/>
                    <a:pt x="858" y="990"/>
                  </a:cubicBezTo>
                  <a:cubicBezTo>
                    <a:pt x="943" y="914"/>
                    <a:pt x="984" y="786"/>
                    <a:pt x="939" y="678"/>
                  </a:cubicBezTo>
                  <a:cubicBezTo>
                    <a:pt x="917" y="624"/>
                    <a:pt x="870" y="585"/>
                    <a:pt x="817" y="566"/>
                  </a:cubicBezTo>
                  <a:cubicBezTo>
                    <a:pt x="766" y="547"/>
                    <a:pt x="704" y="549"/>
                    <a:pt x="659" y="582"/>
                  </a:cubicBezTo>
                  <a:cubicBezTo>
                    <a:pt x="662" y="586"/>
                    <a:pt x="662" y="586"/>
                    <a:pt x="662" y="586"/>
                  </a:cubicBezTo>
                  <a:cubicBezTo>
                    <a:pt x="757" y="536"/>
                    <a:pt x="878" y="599"/>
                    <a:pt x="911" y="690"/>
                  </a:cubicBezTo>
                  <a:cubicBezTo>
                    <a:pt x="945" y="784"/>
                    <a:pt x="901" y="893"/>
                    <a:pt x="828" y="956"/>
                  </a:cubicBezTo>
                  <a:cubicBezTo>
                    <a:pt x="752" y="1021"/>
                    <a:pt x="647" y="1045"/>
                    <a:pt x="546" y="1043"/>
                  </a:cubicBezTo>
                  <a:cubicBezTo>
                    <a:pt x="444" y="1042"/>
                    <a:pt x="342" y="1016"/>
                    <a:pt x="256" y="963"/>
                  </a:cubicBezTo>
                  <a:cubicBezTo>
                    <a:pt x="168" y="911"/>
                    <a:pt x="99" y="830"/>
                    <a:pt x="63" y="733"/>
                  </a:cubicBezTo>
                  <a:cubicBezTo>
                    <a:pt x="45" y="685"/>
                    <a:pt x="36" y="633"/>
                    <a:pt x="37" y="582"/>
                  </a:cubicBezTo>
                  <a:cubicBezTo>
                    <a:pt x="41" y="531"/>
                    <a:pt x="56" y="480"/>
                    <a:pt x="87" y="439"/>
                  </a:cubicBezTo>
                  <a:cubicBezTo>
                    <a:pt x="147" y="352"/>
                    <a:pt x="240" y="294"/>
                    <a:pt x="342" y="269"/>
                  </a:cubicBezTo>
                  <a:cubicBezTo>
                    <a:pt x="443" y="242"/>
                    <a:pt x="550" y="248"/>
                    <a:pt x="654" y="263"/>
                  </a:cubicBezTo>
                  <a:cubicBezTo>
                    <a:pt x="758" y="280"/>
                    <a:pt x="859" y="310"/>
                    <a:pt x="958" y="344"/>
                  </a:cubicBezTo>
                  <a:cubicBezTo>
                    <a:pt x="1057" y="379"/>
                    <a:pt x="1157" y="421"/>
                    <a:pt x="1260" y="450"/>
                  </a:cubicBezTo>
                  <a:cubicBezTo>
                    <a:pt x="1466" y="512"/>
                    <a:pt x="1680" y="553"/>
                    <a:pt x="1897" y="551"/>
                  </a:cubicBezTo>
                  <a:cubicBezTo>
                    <a:pt x="2113" y="552"/>
                    <a:pt x="2331" y="507"/>
                    <a:pt x="2527" y="416"/>
                  </a:cubicBezTo>
                  <a:cubicBezTo>
                    <a:pt x="2625" y="370"/>
                    <a:pt x="2717" y="312"/>
                    <a:pt x="2801" y="243"/>
                  </a:cubicBezTo>
                  <a:cubicBezTo>
                    <a:pt x="2820" y="227"/>
                    <a:pt x="2839" y="210"/>
                    <a:pt x="2857" y="192"/>
                  </a:cubicBezTo>
                  <a:cubicBezTo>
                    <a:pt x="2876" y="210"/>
                    <a:pt x="2894" y="227"/>
                    <a:pt x="2914" y="243"/>
                  </a:cubicBezTo>
                  <a:cubicBezTo>
                    <a:pt x="2997" y="312"/>
                    <a:pt x="3089" y="370"/>
                    <a:pt x="3187" y="416"/>
                  </a:cubicBezTo>
                  <a:cubicBezTo>
                    <a:pt x="3383" y="507"/>
                    <a:pt x="3601" y="552"/>
                    <a:pt x="3818" y="551"/>
                  </a:cubicBezTo>
                  <a:cubicBezTo>
                    <a:pt x="4034" y="553"/>
                    <a:pt x="4249" y="512"/>
                    <a:pt x="4454" y="450"/>
                  </a:cubicBezTo>
                  <a:cubicBezTo>
                    <a:pt x="4557" y="421"/>
                    <a:pt x="4657" y="379"/>
                    <a:pt x="4756" y="344"/>
                  </a:cubicBezTo>
                  <a:cubicBezTo>
                    <a:pt x="4856" y="310"/>
                    <a:pt x="4957" y="280"/>
                    <a:pt x="5061" y="263"/>
                  </a:cubicBezTo>
                  <a:cubicBezTo>
                    <a:pt x="5164" y="248"/>
                    <a:pt x="5271" y="242"/>
                    <a:pt x="5373" y="269"/>
                  </a:cubicBezTo>
                  <a:cubicBezTo>
                    <a:pt x="5474" y="294"/>
                    <a:pt x="5568" y="352"/>
                    <a:pt x="5627" y="439"/>
                  </a:cubicBezTo>
                  <a:cubicBezTo>
                    <a:pt x="5659" y="480"/>
                    <a:pt x="5674" y="531"/>
                    <a:pt x="5677" y="582"/>
                  </a:cubicBezTo>
                  <a:cubicBezTo>
                    <a:pt x="5679" y="633"/>
                    <a:pt x="5670" y="685"/>
                    <a:pt x="5651" y="733"/>
                  </a:cubicBezTo>
                  <a:cubicBezTo>
                    <a:pt x="5616" y="830"/>
                    <a:pt x="5546" y="911"/>
                    <a:pt x="5459" y="963"/>
                  </a:cubicBezTo>
                  <a:cubicBezTo>
                    <a:pt x="5372" y="1016"/>
                    <a:pt x="5270" y="1042"/>
                    <a:pt x="5168" y="1043"/>
                  </a:cubicBezTo>
                  <a:cubicBezTo>
                    <a:pt x="5067" y="1045"/>
                    <a:pt x="4962" y="1021"/>
                    <a:pt x="4887" y="956"/>
                  </a:cubicBezTo>
                  <a:cubicBezTo>
                    <a:pt x="4813" y="893"/>
                    <a:pt x="4769" y="784"/>
                    <a:pt x="4804" y="690"/>
                  </a:cubicBezTo>
                  <a:cubicBezTo>
                    <a:pt x="4836" y="599"/>
                    <a:pt x="4958" y="536"/>
                    <a:pt x="5053" y="586"/>
                  </a:cubicBezTo>
                  <a:cubicBezTo>
                    <a:pt x="5056" y="582"/>
                    <a:pt x="5056" y="582"/>
                    <a:pt x="5056" y="582"/>
                  </a:cubicBezTo>
                  <a:cubicBezTo>
                    <a:pt x="5011" y="549"/>
                    <a:pt x="4949" y="547"/>
                    <a:pt x="4897" y="566"/>
                  </a:cubicBezTo>
                  <a:cubicBezTo>
                    <a:pt x="4845" y="585"/>
                    <a:pt x="4798" y="624"/>
                    <a:pt x="4775" y="678"/>
                  </a:cubicBezTo>
                  <a:cubicBezTo>
                    <a:pt x="4730" y="786"/>
                    <a:pt x="4772" y="914"/>
                    <a:pt x="4857" y="990"/>
                  </a:cubicBezTo>
                  <a:cubicBezTo>
                    <a:pt x="4943" y="1066"/>
                    <a:pt x="5059" y="1095"/>
                    <a:pt x="5169" y="1095"/>
                  </a:cubicBezTo>
                  <a:cubicBezTo>
                    <a:pt x="5280" y="1095"/>
                    <a:pt x="5391" y="1063"/>
                    <a:pt x="5485" y="1003"/>
                  </a:cubicBezTo>
                  <a:cubicBezTo>
                    <a:pt x="5578" y="942"/>
                    <a:pt x="5649" y="848"/>
                    <a:pt x="5681" y="743"/>
                  </a:cubicBezTo>
                  <a:cubicBezTo>
                    <a:pt x="5714" y="640"/>
                    <a:pt x="5712" y="516"/>
                    <a:pt x="5643" y="427"/>
                  </a:cubicBezTo>
                  <a:cubicBezTo>
                    <a:pt x="5579" y="340"/>
                    <a:pt x="5483" y="276"/>
                    <a:pt x="5378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68462" y="3278003"/>
            <a:ext cx="6255076" cy="1519668"/>
            <a:chOff x="3264787" y="2417100"/>
            <a:chExt cx="6255076" cy="1519668"/>
          </a:xfrm>
        </p:grpSpPr>
        <p:sp>
          <p:nvSpPr>
            <p:cNvPr id="17" name="文本框 16"/>
            <p:cNvSpPr txBox="1"/>
            <p:nvPr/>
          </p:nvSpPr>
          <p:spPr>
            <a:xfrm>
              <a:off x="3264787" y="2417100"/>
              <a:ext cx="62550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4400" dirty="0">
                  <a:solidFill>
                    <a:srgbClr val="57668A"/>
                  </a:solidFill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380622" y="3235999"/>
              <a:ext cx="4023405" cy="700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400" dirty="0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... 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135849" y="49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7"/>
          <p:cNvGrpSpPr/>
          <p:nvPr/>
        </p:nvGrpSpPr>
        <p:grpSpPr>
          <a:xfrm>
            <a:off x="8908296" y="2344448"/>
            <a:ext cx="899651" cy="899651"/>
            <a:chOff x="9394723" y="2072621"/>
            <a:chExt cx="899651" cy="899651"/>
          </a:xfrm>
        </p:grpSpPr>
        <p:sp>
          <p:nvSpPr>
            <p:cNvPr id="12" name="椭圆 11"/>
            <p:cNvSpPr/>
            <p:nvPr/>
          </p:nvSpPr>
          <p:spPr>
            <a:xfrm>
              <a:off x="9394723" y="2072621"/>
              <a:ext cx="899651" cy="8996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9631214" y="2314222"/>
              <a:ext cx="426668" cy="416449"/>
            </a:xfrm>
            <a:custGeom>
              <a:avLst/>
              <a:gdLst>
                <a:gd name="T0" fmla="*/ 7 w 183"/>
                <a:gd name="T1" fmla="*/ 37 h 178"/>
                <a:gd name="T2" fmla="*/ 17 w 183"/>
                <a:gd name="T3" fmla="*/ 8 h 178"/>
                <a:gd name="T4" fmla="*/ 23 w 183"/>
                <a:gd name="T5" fmla="*/ 2 h 178"/>
                <a:gd name="T6" fmla="*/ 84 w 183"/>
                <a:gd name="T7" fmla="*/ 2 h 178"/>
                <a:gd name="T8" fmla="*/ 90 w 183"/>
                <a:gd name="T9" fmla="*/ 8 h 178"/>
                <a:gd name="T10" fmla="*/ 176 w 183"/>
                <a:gd name="T11" fmla="*/ 37 h 178"/>
                <a:gd name="T12" fmla="*/ 183 w 183"/>
                <a:gd name="T13" fmla="*/ 44 h 178"/>
                <a:gd name="T14" fmla="*/ 176 w 183"/>
                <a:gd name="T15" fmla="*/ 178 h 178"/>
                <a:gd name="T16" fmla="*/ 7 w 183"/>
                <a:gd name="T17" fmla="*/ 178 h 178"/>
                <a:gd name="T18" fmla="*/ 0 w 183"/>
                <a:gd name="T19" fmla="*/ 171 h 178"/>
                <a:gd name="T20" fmla="*/ 7 w 183"/>
                <a:gd name="T21" fmla="*/ 37 h 178"/>
                <a:gd name="T22" fmla="*/ 148 w 183"/>
                <a:gd name="T23" fmla="*/ 78 h 178"/>
                <a:gd name="T24" fmla="*/ 148 w 183"/>
                <a:gd name="T25" fmla="*/ 92 h 178"/>
                <a:gd name="T26" fmla="*/ 148 w 183"/>
                <a:gd name="T27" fmla="*/ 78 h 178"/>
                <a:gd name="T28" fmla="*/ 148 w 183"/>
                <a:gd name="T29" fmla="*/ 103 h 178"/>
                <a:gd name="T30" fmla="*/ 148 w 183"/>
                <a:gd name="T31" fmla="*/ 117 h 178"/>
                <a:gd name="T32" fmla="*/ 148 w 183"/>
                <a:gd name="T33" fmla="*/ 103 h 178"/>
                <a:gd name="T34" fmla="*/ 148 w 183"/>
                <a:gd name="T35" fmla="*/ 128 h 178"/>
                <a:gd name="T36" fmla="*/ 158 w 183"/>
                <a:gd name="T37" fmla="*/ 132 h 178"/>
                <a:gd name="T38" fmla="*/ 158 w 183"/>
                <a:gd name="T39" fmla="*/ 150 h 178"/>
                <a:gd name="T40" fmla="*/ 148 w 183"/>
                <a:gd name="T41" fmla="*/ 154 h 178"/>
                <a:gd name="T42" fmla="*/ 139 w 183"/>
                <a:gd name="T43" fmla="*/ 150 h 178"/>
                <a:gd name="T44" fmla="*/ 139 w 183"/>
                <a:gd name="T45" fmla="*/ 132 h 178"/>
                <a:gd name="T46" fmla="*/ 152 w 183"/>
                <a:gd name="T47" fmla="*/ 138 h 178"/>
                <a:gd name="T48" fmla="*/ 148 w 183"/>
                <a:gd name="T49" fmla="*/ 136 h 178"/>
                <a:gd name="T50" fmla="*/ 145 w 183"/>
                <a:gd name="T51" fmla="*/ 138 h 178"/>
                <a:gd name="T52" fmla="*/ 145 w 183"/>
                <a:gd name="T53" fmla="*/ 144 h 178"/>
                <a:gd name="T54" fmla="*/ 148 w 183"/>
                <a:gd name="T55" fmla="*/ 146 h 178"/>
                <a:gd name="T56" fmla="*/ 152 w 183"/>
                <a:gd name="T57" fmla="*/ 144 h 178"/>
                <a:gd name="T58" fmla="*/ 152 w 183"/>
                <a:gd name="T59" fmla="*/ 138 h 178"/>
                <a:gd name="T60" fmla="*/ 37 w 183"/>
                <a:gd name="T61" fmla="*/ 57 h 178"/>
                <a:gd name="T62" fmla="*/ 117 w 183"/>
                <a:gd name="T63" fmla="*/ 57 h 178"/>
                <a:gd name="T64" fmla="*/ 128 w 183"/>
                <a:gd name="T65" fmla="*/ 61 h 178"/>
                <a:gd name="T66" fmla="*/ 128 w 183"/>
                <a:gd name="T67" fmla="*/ 61 h 178"/>
                <a:gd name="T68" fmla="*/ 132 w 183"/>
                <a:gd name="T69" fmla="*/ 142 h 178"/>
                <a:gd name="T70" fmla="*/ 117 w 183"/>
                <a:gd name="T71" fmla="*/ 157 h 178"/>
                <a:gd name="T72" fmla="*/ 26 w 183"/>
                <a:gd name="T73" fmla="*/ 153 h 178"/>
                <a:gd name="T74" fmla="*/ 26 w 183"/>
                <a:gd name="T75" fmla="*/ 153 h 178"/>
                <a:gd name="T76" fmla="*/ 22 w 183"/>
                <a:gd name="T77" fmla="*/ 142 h 178"/>
                <a:gd name="T78" fmla="*/ 26 w 183"/>
                <a:gd name="T79" fmla="*/ 61 h 178"/>
                <a:gd name="T80" fmla="*/ 26 w 183"/>
                <a:gd name="T81" fmla="*/ 61 h 178"/>
                <a:gd name="T82" fmla="*/ 117 w 183"/>
                <a:gd name="T83" fmla="*/ 65 h 178"/>
                <a:gd name="T84" fmla="*/ 37 w 183"/>
                <a:gd name="T85" fmla="*/ 65 h 178"/>
                <a:gd name="T86" fmla="*/ 32 w 183"/>
                <a:gd name="T87" fmla="*/ 67 h 178"/>
                <a:gd name="T88" fmla="*/ 30 w 183"/>
                <a:gd name="T89" fmla="*/ 142 h 178"/>
                <a:gd name="T90" fmla="*/ 32 w 183"/>
                <a:gd name="T91" fmla="*/ 147 h 178"/>
                <a:gd name="T92" fmla="*/ 117 w 183"/>
                <a:gd name="T93" fmla="*/ 149 h 178"/>
                <a:gd name="T94" fmla="*/ 124 w 183"/>
                <a:gd name="T95" fmla="*/ 142 h 178"/>
                <a:gd name="T96" fmla="*/ 122 w 183"/>
                <a:gd name="T97" fmla="*/ 67 h 178"/>
                <a:gd name="T98" fmla="*/ 117 w 183"/>
                <a:gd name="T99" fmla="*/ 65 h 178"/>
                <a:gd name="T100" fmla="*/ 26 w 183"/>
                <a:gd name="T101" fmla="*/ 61 h 178"/>
                <a:gd name="T102" fmla="*/ 26 w 183"/>
                <a:gd name="T103" fmla="*/ 61 h 178"/>
                <a:gd name="T104" fmla="*/ 169 w 183"/>
                <a:gd name="T105" fmla="*/ 51 h 178"/>
                <a:gd name="T106" fmla="*/ 14 w 183"/>
                <a:gd name="T107" fmla="*/ 164 h 178"/>
                <a:gd name="T108" fmla="*/ 169 w 183"/>
                <a:gd name="T109" fmla="*/ 5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178"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5" y="4"/>
                    <a:pt x="17" y="2"/>
                  </a:cubicBezTo>
                  <a:cubicBezTo>
                    <a:pt x="19" y="0"/>
                    <a:pt x="21" y="0"/>
                    <a:pt x="23" y="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0"/>
                    <a:pt x="88" y="0"/>
                    <a:pt x="90" y="2"/>
                  </a:cubicBezTo>
                  <a:cubicBezTo>
                    <a:pt x="92" y="4"/>
                    <a:pt x="92" y="6"/>
                    <a:pt x="90" y="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80" y="37"/>
                    <a:pt x="183" y="40"/>
                    <a:pt x="183" y="44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3" y="171"/>
                    <a:pt x="183" y="171"/>
                    <a:pt x="183" y="171"/>
                  </a:cubicBezTo>
                  <a:cubicBezTo>
                    <a:pt x="183" y="175"/>
                    <a:pt x="180" y="178"/>
                    <a:pt x="176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3" y="178"/>
                    <a:pt x="0" y="175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0"/>
                    <a:pt x="3" y="37"/>
                    <a:pt x="7" y="37"/>
                  </a:cubicBezTo>
                  <a:close/>
                  <a:moveTo>
                    <a:pt x="148" y="78"/>
                  </a:moveTo>
                  <a:cubicBezTo>
                    <a:pt x="148" y="78"/>
                    <a:pt x="148" y="78"/>
                    <a:pt x="148" y="78"/>
                  </a:cubicBezTo>
                  <a:cubicBezTo>
                    <a:pt x="152" y="78"/>
                    <a:pt x="155" y="81"/>
                    <a:pt x="155" y="85"/>
                  </a:cubicBezTo>
                  <a:cubicBezTo>
                    <a:pt x="155" y="89"/>
                    <a:pt x="152" y="92"/>
                    <a:pt x="148" y="92"/>
                  </a:cubicBezTo>
                  <a:cubicBezTo>
                    <a:pt x="144" y="92"/>
                    <a:pt x="141" y="89"/>
                    <a:pt x="141" y="85"/>
                  </a:cubicBezTo>
                  <a:cubicBezTo>
                    <a:pt x="141" y="81"/>
                    <a:pt x="144" y="78"/>
                    <a:pt x="148" y="78"/>
                  </a:cubicBezTo>
                  <a:close/>
                  <a:moveTo>
                    <a:pt x="148" y="103"/>
                  </a:moveTo>
                  <a:cubicBezTo>
                    <a:pt x="148" y="103"/>
                    <a:pt x="148" y="103"/>
                    <a:pt x="148" y="103"/>
                  </a:cubicBezTo>
                  <a:cubicBezTo>
                    <a:pt x="152" y="103"/>
                    <a:pt x="155" y="106"/>
                    <a:pt x="155" y="110"/>
                  </a:cubicBezTo>
                  <a:cubicBezTo>
                    <a:pt x="155" y="114"/>
                    <a:pt x="152" y="117"/>
                    <a:pt x="148" y="117"/>
                  </a:cubicBezTo>
                  <a:cubicBezTo>
                    <a:pt x="144" y="117"/>
                    <a:pt x="141" y="114"/>
                    <a:pt x="141" y="110"/>
                  </a:cubicBezTo>
                  <a:cubicBezTo>
                    <a:pt x="141" y="106"/>
                    <a:pt x="144" y="103"/>
                    <a:pt x="148" y="103"/>
                  </a:cubicBezTo>
                  <a:close/>
                  <a:moveTo>
                    <a:pt x="148" y="128"/>
                  </a:moveTo>
                  <a:cubicBezTo>
                    <a:pt x="148" y="128"/>
                    <a:pt x="148" y="128"/>
                    <a:pt x="148" y="128"/>
                  </a:cubicBezTo>
                  <a:cubicBezTo>
                    <a:pt x="152" y="128"/>
                    <a:pt x="155" y="130"/>
                    <a:pt x="158" y="13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60" y="134"/>
                    <a:pt x="161" y="138"/>
                    <a:pt x="161" y="141"/>
                  </a:cubicBezTo>
                  <a:cubicBezTo>
                    <a:pt x="161" y="145"/>
                    <a:pt x="160" y="148"/>
                    <a:pt x="158" y="150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5" y="153"/>
                    <a:pt x="152" y="154"/>
                    <a:pt x="148" y="154"/>
                  </a:cubicBezTo>
                  <a:cubicBezTo>
                    <a:pt x="145" y="154"/>
                    <a:pt x="141" y="153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37" y="148"/>
                    <a:pt x="135" y="145"/>
                    <a:pt x="135" y="141"/>
                  </a:cubicBezTo>
                  <a:cubicBezTo>
                    <a:pt x="135" y="138"/>
                    <a:pt x="137" y="134"/>
                    <a:pt x="139" y="132"/>
                  </a:cubicBezTo>
                  <a:cubicBezTo>
                    <a:pt x="141" y="130"/>
                    <a:pt x="145" y="128"/>
                    <a:pt x="148" y="128"/>
                  </a:cubicBezTo>
                  <a:close/>
                  <a:moveTo>
                    <a:pt x="152" y="138"/>
                  </a:moveTo>
                  <a:cubicBezTo>
                    <a:pt x="152" y="138"/>
                    <a:pt x="152" y="138"/>
                    <a:pt x="152" y="138"/>
                  </a:cubicBezTo>
                  <a:cubicBezTo>
                    <a:pt x="151" y="137"/>
                    <a:pt x="150" y="136"/>
                    <a:pt x="148" y="136"/>
                  </a:cubicBezTo>
                  <a:cubicBezTo>
                    <a:pt x="147" y="136"/>
                    <a:pt x="146" y="137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4" y="139"/>
                    <a:pt x="144" y="140"/>
                    <a:pt x="144" y="141"/>
                  </a:cubicBezTo>
                  <a:cubicBezTo>
                    <a:pt x="144" y="142"/>
                    <a:pt x="144" y="143"/>
                    <a:pt x="145" y="144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6" y="145"/>
                    <a:pt x="147" y="146"/>
                    <a:pt x="148" y="146"/>
                  </a:cubicBezTo>
                  <a:cubicBezTo>
                    <a:pt x="150" y="146"/>
                    <a:pt x="151" y="145"/>
                    <a:pt x="152" y="145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3" y="144"/>
                    <a:pt x="153" y="142"/>
                    <a:pt x="153" y="141"/>
                  </a:cubicBezTo>
                  <a:cubicBezTo>
                    <a:pt x="153" y="140"/>
                    <a:pt x="153" y="139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lose/>
                  <a:moveTo>
                    <a:pt x="37" y="57"/>
                  </a:moveTo>
                  <a:cubicBezTo>
                    <a:pt x="37" y="57"/>
                    <a:pt x="37" y="57"/>
                    <a:pt x="37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21" y="57"/>
                    <a:pt x="125" y="59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31" y="64"/>
                    <a:pt x="132" y="68"/>
                    <a:pt x="132" y="7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7"/>
                    <a:pt x="131" y="150"/>
                    <a:pt x="128" y="153"/>
                  </a:cubicBezTo>
                  <a:cubicBezTo>
                    <a:pt x="125" y="156"/>
                    <a:pt x="121" y="157"/>
                    <a:pt x="11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3" y="157"/>
                    <a:pt x="29" y="156"/>
                    <a:pt x="26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3" y="150"/>
                    <a:pt x="22" y="147"/>
                    <a:pt x="22" y="14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68"/>
                    <a:pt x="23" y="64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9" y="59"/>
                    <a:pt x="33" y="57"/>
                    <a:pt x="37" y="57"/>
                  </a:cubicBezTo>
                  <a:close/>
                  <a:moveTo>
                    <a:pt x="117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5" y="65"/>
                    <a:pt x="33" y="66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1" y="68"/>
                    <a:pt x="30" y="70"/>
                    <a:pt x="30" y="7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4"/>
                    <a:pt x="31" y="146"/>
                    <a:pt x="32" y="147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3" y="148"/>
                    <a:pt x="35" y="149"/>
                    <a:pt x="3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9" y="149"/>
                    <a:pt x="121" y="148"/>
                    <a:pt x="122" y="147"/>
                  </a:cubicBezTo>
                  <a:cubicBezTo>
                    <a:pt x="123" y="146"/>
                    <a:pt x="124" y="144"/>
                    <a:pt x="124" y="14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70"/>
                    <a:pt x="123" y="69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1" y="66"/>
                    <a:pt x="119" y="65"/>
                    <a:pt x="117" y="65"/>
                  </a:cubicBezTo>
                  <a:close/>
                  <a:moveTo>
                    <a:pt x="26" y="61"/>
                  </a:moveTo>
                  <a:cubicBezTo>
                    <a:pt x="26" y="61"/>
                    <a:pt x="26" y="61"/>
                    <a:pt x="26" y="61"/>
                  </a:cubicBezTo>
                  <a:cubicBezTo>
                    <a:pt x="28" y="60"/>
                    <a:pt x="30" y="60"/>
                    <a:pt x="32" y="61"/>
                  </a:cubicBezTo>
                  <a:cubicBezTo>
                    <a:pt x="26" y="61"/>
                    <a:pt x="26" y="61"/>
                    <a:pt x="26" y="61"/>
                  </a:cubicBezTo>
                  <a:close/>
                  <a:moveTo>
                    <a:pt x="169" y="51"/>
                  </a:moveTo>
                  <a:cubicBezTo>
                    <a:pt x="169" y="51"/>
                    <a:pt x="169" y="51"/>
                    <a:pt x="169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69" y="51"/>
                    <a:pt x="169" y="51"/>
                    <a:pt x="169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6"/>
          <p:cNvGrpSpPr/>
          <p:nvPr/>
        </p:nvGrpSpPr>
        <p:grpSpPr>
          <a:xfrm>
            <a:off x="2515503" y="2344448"/>
            <a:ext cx="899651" cy="899651"/>
            <a:chOff x="1897626" y="2072621"/>
            <a:chExt cx="899651" cy="899651"/>
          </a:xfrm>
        </p:grpSpPr>
        <p:sp>
          <p:nvSpPr>
            <p:cNvPr id="15" name="椭圆 14"/>
            <p:cNvSpPr/>
            <p:nvPr/>
          </p:nvSpPr>
          <p:spPr>
            <a:xfrm>
              <a:off x="1897626" y="2072621"/>
              <a:ext cx="899651" cy="899651"/>
            </a:xfrm>
            <a:prstGeom prst="ellipse">
              <a:avLst/>
            </a:prstGeom>
            <a:solidFill>
              <a:srgbClr val="748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>
              <a:off x="2134117" y="2348713"/>
              <a:ext cx="426668" cy="347466"/>
            </a:xfrm>
            <a:custGeom>
              <a:avLst/>
              <a:gdLst>
                <a:gd name="T0" fmla="*/ 20 w 183"/>
                <a:gd name="T1" fmla="*/ 97 h 149"/>
                <a:gd name="T2" fmla="*/ 31 w 183"/>
                <a:gd name="T3" fmla="*/ 118 h 149"/>
                <a:gd name="T4" fmla="*/ 54 w 183"/>
                <a:gd name="T5" fmla="*/ 111 h 149"/>
                <a:gd name="T6" fmla="*/ 92 w 183"/>
                <a:gd name="T7" fmla="*/ 82 h 149"/>
                <a:gd name="T8" fmla="*/ 73 w 183"/>
                <a:gd name="T9" fmla="*/ 97 h 149"/>
                <a:gd name="T10" fmla="*/ 84 w 183"/>
                <a:gd name="T11" fmla="*/ 118 h 149"/>
                <a:gd name="T12" fmla="*/ 99 w 183"/>
                <a:gd name="T13" fmla="*/ 118 h 149"/>
                <a:gd name="T14" fmla="*/ 92 w 183"/>
                <a:gd name="T15" fmla="*/ 82 h 149"/>
                <a:gd name="T16" fmla="*/ 118 w 183"/>
                <a:gd name="T17" fmla="*/ 97 h 149"/>
                <a:gd name="T18" fmla="*/ 120 w 183"/>
                <a:gd name="T19" fmla="*/ 91 h 149"/>
                <a:gd name="T20" fmla="*/ 169 w 183"/>
                <a:gd name="T21" fmla="*/ 88 h 149"/>
                <a:gd name="T22" fmla="*/ 14 w 183"/>
                <a:gd name="T23" fmla="*/ 88 h 149"/>
                <a:gd name="T24" fmla="*/ 65 w 183"/>
                <a:gd name="T25" fmla="*/ 96 h 149"/>
                <a:gd name="T26" fmla="*/ 118 w 183"/>
                <a:gd name="T27" fmla="*/ 105 h 149"/>
                <a:gd name="T28" fmla="*/ 110 w 183"/>
                <a:gd name="T29" fmla="*/ 121 h 149"/>
                <a:gd name="T30" fmla="*/ 117 w 183"/>
                <a:gd name="T31" fmla="*/ 124 h 149"/>
                <a:gd name="T32" fmla="*/ 126 w 183"/>
                <a:gd name="T33" fmla="*/ 121 h 149"/>
                <a:gd name="T34" fmla="*/ 73 w 183"/>
                <a:gd name="T35" fmla="*/ 121 h 149"/>
                <a:gd name="T36" fmla="*/ 65 w 183"/>
                <a:gd name="T37" fmla="*/ 105 h 149"/>
                <a:gd name="T38" fmla="*/ 58 w 183"/>
                <a:gd name="T39" fmla="*/ 121 h 149"/>
                <a:gd name="T40" fmla="*/ 65 w 183"/>
                <a:gd name="T41" fmla="*/ 125 h 149"/>
                <a:gd name="T42" fmla="*/ 158 w 183"/>
                <a:gd name="T43" fmla="*/ 128 h 149"/>
                <a:gd name="T44" fmla="*/ 132 w 183"/>
                <a:gd name="T45" fmla="*/ 128 h 149"/>
                <a:gd name="T46" fmla="*/ 116 w 183"/>
                <a:gd name="T47" fmla="*/ 134 h 149"/>
                <a:gd name="T48" fmla="*/ 114 w 183"/>
                <a:gd name="T49" fmla="*/ 132 h 149"/>
                <a:gd name="T50" fmla="*/ 109 w 183"/>
                <a:gd name="T51" fmla="*/ 129 h 149"/>
                <a:gd name="T52" fmla="*/ 79 w 183"/>
                <a:gd name="T53" fmla="*/ 128 h 149"/>
                <a:gd name="T54" fmla="*/ 62 w 183"/>
                <a:gd name="T55" fmla="*/ 134 h 149"/>
                <a:gd name="T56" fmla="*/ 60 w 183"/>
                <a:gd name="T57" fmla="*/ 132 h 149"/>
                <a:gd name="T58" fmla="*/ 51 w 183"/>
                <a:gd name="T59" fmla="*/ 128 h 149"/>
                <a:gd name="T60" fmla="*/ 19 w 183"/>
                <a:gd name="T61" fmla="*/ 130 h 149"/>
                <a:gd name="T62" fmla="*/ 12 w 183"/>
                <a:gd name="T63" fmla="*/ 138 h 149"/>
                <a:gd name="T64" fmla="*/ 61 w 183"/>
                <a:gd name="T65" fmla="*/ 141 h 149"/>
                <a:gd name="T66" fmla="*/ 114 w 183"/>
                <a:gd name="T67" fmla="*/ 141 h 149"/>
                <a:gd name="T68" fmla="*/ 172 w 183"/>
                <a:gd name="T69" fmla="*/ 141 h 149"/>
                <a:gd name="T70" fmla="*/ 170 w 183"/>
                <a:gd name="T71" fmla="*/ 136 h 149"/>
                <a:gd name="T72" fmla="*/ 166 w 183"/>
                <a:gd name="T73" fmla="*/ 131 h 149"/>
                <a:gd name="T74" fmla="*/ 162 w 183"/>
                <a:gd name="T75" fmla="*/ 129 h 149"/>
                <a:gd name="T76" fmla="*/ 164 w 183"/>
                <a:gd name="T77" fmla="*/ 121 h 149"/>
                <a:gd name="T78" fmla="*/ 170 w 183"/>
                <a:gd name="T79" fmla="*/ 123 h 149"/>
                <a:gd name="T80" fmla="*/ 178 w 183"/>
                <a:gd name="T81" fmla="*/ 132 h 149"/>
                <a:gd name="T82" fmla="*/ 181 w 183"/>
                <a:gd name="T83" fmla="*/ 144 h 149"/>
                <a:gd name="T84" fmla="*/ 176 w 183"/>
                <a:gd name="T85" fmla="*/ 149 h 149"/>
                <a:gd name="T86" fmla="*/ 114 w 183"/>
                <a:gd name="T87" fmla="*/ 149 h 149"/>
                <a:gd name="T88" fmla="*/ 61 w 183"/>
                <a:gd name="T89" fmla="*/ 149 h 149"/>
                <a:gd name="T90" fmla="*/ 7 w 183"/>
                <a:gd name="T91" fmla="*/ 149 h 149"/>
                <a:gd name="T92" fmla="*/ 3 w 183"/>
                <a:gd name="T93" fmla="*/ 142 h 149"/>
                <a:gd name="T94" fmla="*/ 7 w 183"/>
                <a:gd name="T95" fmla="*/ 130 h 149"/>
                <a:gd name="T96" fmla="*/ 16 w 183"/>
                <a:gd name="T97" fmla="*/ 116 h 149"/>
                <a:gd name="T98" fmla="*/ 7 w 183"/>
                <a:gd name="T99" fmla="*/ 109 h 149"/>
                <a:gd name="T100" fmla="*/ 0 w 183"/>
                <a:gd name="T101" fmla="*/ 7 h 149"/>
                <a:gd name="T102" fmla="*/ 176 w 183"/>
                <a:gd name="T103" fmla="*/ 0 h 149"/>
                <a:gd name="T104" fmla="*/ 183 w 183"/>
                <a:gd name="T105" fmla="*/ 102 h 149"/>
                <a:gd name="T106" fmla="*/ 171 w 183"/>
                <a:gd name="T107" fmla="*/ 109 h 149"/>
                <a:gd name="T108" fmla="*/ 145 w 183"/>
                <a:gd name="T109" fmla="*/ 82 h 149"/>
                <a:gd name="T110" fmla="*/ 127 w 183"/>
                <a:gd name="T111" fmla="*/ 97 h 149"/>
                <a:gd name="T112" fmla="*/ 138 w 183"/>
                <a:gd name="T113" fmla="*/ 118 h 149"/>
                <a:gd name="T114" fmla="*/ 153 w 183"/>
                <a:gd name="T115" fmla="*/ 118 h 149"/>
                <a:gd name="T116" fmla="*/ 145 w 183"/>
                <a:gd name="T11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49">
                  <a:moveTo>
                    <a:pt x="38" y="82"/>
                  </a:moveTo>
                  <a:cubicBezTo>
                    <a:pt x="31" y="82"/>
                    <a:pt x="24" y="87"/>
                    <a:pt x="21" y="94"/>
                  </a:cubicBezTo>
                  <a:cubicBezTo>
                    <a:pt x="20" y="95"/>
                    <a:pt x="20" y="96"/>
                    <a:pt x="20" y="97"/>
                  </a:cubicBezTo>
                  <a:cubicBezTo>
                    <a:pt x="20" y="98"/>
                    <a:pt x="19" y="100"/>
                    <a:pt x="19" y="101"/>
                  </a:cubicBezTo>
                  <a:cubicBezTo>
                    <a:pt x="19" y="105"/>
                    <a:pt x="21" y="108"/>
                    <a:pt x="23" y="111"/>
                  </a:cubicBezTo>
                  <a:cubicBezTo>
                    <a:pt x="25" y="114"/>
                    <a:pt x="27" y="117"/>
                    <a:pt x="31" y="118"/>
                  </a:cubicBezTo>
                  <a:cubicBezTo>
                    <a:pt x="33" y="119"/>
                    <a:pt x="36" y="120"/>
                    <a:pt x="38" y="120"/>
                  </a:cubicBezTo>
                  <a:cubicBezTo>
                    <a:pt x="41" y="120"/>
                    <a:pt x="43" y="119"/>
                    <a:pt x="45" y="118"/>
                  </a:cubicBezTo>
                  <a:cubicBezTo>
                    <a:pt x="49" y="117"/>
                    <a:pt x="52" y="114"/>
                    <a:pt x="54" y="111"/>
                  </a:cubicBezTo>
                  <a:cubicBezTo>
                    <a:pt x="56" y="108"/>
                    <a:pt x="57" y="105"/>
                    <a:pt x="57" y="101"/>
                  </a:cubicBezTo>
                  <a:cubicBezTo>
                    <a:pt x="57" y="91"/>
                    <a:pt x="48" y="82"/>
                    <a:pt x="38" y="82"/>
                  </a:cubicBezTo>
                  <a:close/>
                  <a:moveTo>
                    <a:pt x="92" y="82"/>
                  </a:moveTo>
                  <a:cubicBezTo>
                    <a:pt x="92" y="82"/>
                    <a:pt x="92" y="82"/>
                    <a:pt x="92" y="82"/>
                  </a:cubicBezTo>
                  <a:cubicBezTo>
                    <a:pt x="84" y="82"/>
                    <a:pt x="77" y="87"/>
                    <a:pt x="74" y="94"/>
                  </a:cubicBezTo>
                  <a:cubicBezTo>
                    <a:pt x="74" y="95"/>
                    <a:pt x="74" y="96"/>
                    <a:pt x="73" y="97"/>
                  </a:cubicBezTo>
                  <a:cubicBezTo>
                    <a:pt x="73" y="98"/>
                    <a:pt x="73" y="100"/>
                    <a:pt x="73" y="101"/>
                  </a:cubicBezTo>
                  <a:cubicBezTo>
                    <a:pt x="73" y="105"/>
                    <a:pt x="74" y="108"/>
                    <a:pt x="76" y="111"/>
                  </a:cubicBezTo>
                  <a:cubicBezTo>
                    <a:pt x="78" y="114"/>
                    <a:pt x="81" y="117"/>
                    <a:pt x="84" y="118"/>
                  </a:cubicBezTo>
                  <a:cubicBezTo>
                    <a:pt x="87" y="119"/>
                    <a:pt x="89" y="120"/>
                    <a:pt x="92" y="120"/>
                  </a:cubicBezTo>
                  <a:cubicBezTo>
                    <a:pt x="94" y="120"/>
                    <a:pt x="97" y="119"/>
                    <a:pt x="99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3" y="117"/>
                    <a:pt x="105" y="114"/>
                    <a:pt x="107" y="111"/>
                  </a:cubicBezTo>
                  <a:cubicBezTo>
                    <a:pt x="109" y="108"/>
                    <a:pt x="110" y="105"/>
                    <a:pt x="110" y="101"/>
                  </a:cubicBezTo>
                  <a:cubicBezTo>
                    <a:pt x="110" y="91"/>
                    <a:pt x="102" y="82"/>
                    <a:pt x="92" y="82"/>
                  </a:cubicBezTo>
                  <a:close/>
                  <a:moveTo>
                    <a:pt x="92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105" y="74"/>
                    <a:pt x="116" y="84"/>
                    <a:pt x="118" y="97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4"/>
                    <a:pt x="119" y="92"/>
                    <a:pt x="120" y="91"/>
                  </a:cubicBezTo>
                  <a:cubicBezTo>
                    <a:pt x="124" y="80"/>
                    <a:pt x="134" y="74"/>
                    <a:pt x="145" y="74"/>
                  </a:cubicBezTo>
                  <a:cubicBezTo>
                    <a:pt x="153" y="74"/>
                    <a:pt x="160" y="77"/>
                    <a:pt x="164" y="82"/>
                  </a:cubicBezTo>
                  <a:cubicBezTo>
                    <a:pt x="166" y="84"/>
                    <a:pt x="168" y="86"/>
                    <a:pt x="169" y="88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9" y="80"/>
                    <a:pt x="28" y="74"/>
                    <a:pt x="38" y="74"/>
                  </a:cubicBezTo>
                  <a:cubicBezTo>
                    <a:pt x="51" y="74"/>
                    <a:pt x="63" y="84"/>
                    <a:pt x="65" y="97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94"/>
                    <a:pt x="66" y="92"/>
                    <a:pt x="67" y="91"/>
                  </a:cubicBezTo>
                  <a:cubicBezTo>
                    <a:pt x="71" y="80"/>
                    <a:pt x="81" y="74"/>
                    <a:pt x="92" y="74"/>
                  </a:cubicBezTo>
                  <a:close/>
                  <a:moveTo>
                    <a:pt x="118" y="105"/>
                  </a:moveTo>
                  <a:cubicBezTo>
                    <a:pt x="118" y="105"/>
                    <a:pt x="118" y="105"/>
                    <a:pt x="118" y="105"/>
                  </a:cubicBezTo>
                  <a:cubicBezTo>
                    <a:pt x="118" y="109"/>
                    <a:pt x="116" y="113"/>
                    <a:pt x="114" y="116"/>
                  </a:cubicBezTo>
                  <a:cubicBezTo>
                    <a:pt x="113" y="118"/>
                    <a:pt x="112" y="119"/>
                    <a:pt x="110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3" y="121"/>
                    <a:pt x="115" y="122"/>
                    <a:pt x="117" y="124"/>
                  </a:cubicBezTo>
                  <a:cubicBezTo>
                    <a:pt x="118" y="124"/>
                    <a:pt x="118" y="124"/>
                    <a:pt x="118" y="125"/>
                  </a:cubicBezTo>
                  <a:cubicBezTo>
                    <a:pt x="120" y="123"/>
                    <a:pt x="121" y="123"/>
                    <a:pt x="123" y="122"/>
                  </a:cubicBezTo>
                  <a:cubicBezTo>
                    <a:pt x="124" y="121"/>
                    <a:pt x="125" y="121"/>
                    <a:pt x="126" y="121"/>
                  </a:cubicBezTo>
                  <a:cubicBezTo>
                    <a:pt x="125" y="119"/>
                    <a:pt x="124" y="118"/>
                    <a:pt x="123" y="116"/>
                  </a:cubicBezTo>
                  <a:cubicBezTo>
                    <a:pt x="121" y="113"/>
                    <a:pt x="119" y="109"/>
                    <a:pt x="118" y="105"/>
                  </a:cubicBezTo>
                  <a:close/>
                  <a:moveTo>
                    <a:pt x="73" y="121"/>
                  </a:moveTo>
                  <a:cubicBezTo>
                    <a:pt x="73" y="121"/>
                    <a:pt x="73" y="121"/>
                    <a:pt x="73" y="121"/>
                  </a:cubicBezTo>
                  <a:cubicBezTo>
                    <a:pt x="72" y="119"/>
                    <a:pt x="70" y="118"/>
                    <a:pt x="69" y="116"/>
                  </a:cubicBezTo>
                  <a:cubicBezTo>
                    <a:pt x="67" y="113"/>
                    <a:pt x="66" y="109"/>
                    <a:pt x="65" y="105"/>
                  </a:cubicBezTo>
                  <a:cubicBezTo>
                    <a:pt x="64" y="109"/>
                    <a:pt x="63" y="113"/>
                    <a:pt x="61" y="116"/>
                  </a:cubicBezTo>
                  <a:cubicBezTo>
                    <a:pt x="60" y="118"/>
                    <a:pt x="58" y="119"/>
                    <a:pt x="57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0" y="121"/>
                    <a:pt x="62" y="122"/>
                    <a:pt x="63" y="124"/>
                  </a:cubicBezTo>
                  <a:cubicBezTo>
                    <a:pt x="64" y="124"/>
                    <a:pt x="65" y="124"/>
                    <a:pt x="65" y="125"/>
                  </a:cubicBezTo>
                  <a:cubicBezTo>
                    <a:pt x="66" y="123"/>
                    <a:pt x="68" y="123"/>
                    <a:pt x="69" y="122"/>
                  </a:cubicBezTo>
                  <a:cubicBezTo>
                    <a:pt x="71" y="121"/>
                    <a:pt x="72" y="121"/>
                    <a:pt x="73" y="121"/>
                  </a:cubicBezTo>
                  <a:close/>
                  <a:moveTo>
                    <a:pt x="158" y="128"/>
                  </a:moveTo>
                  <a:cubicBezTo>
                    <a:pt x="158" y="128"/>
                    <a:pt x="158" y="128"/>
                    <a:pt x="158" y="128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0" y="128"/>
                    <a:pt x="128" y="129"/>
                    <a:pt x="126" y="130"/>
                  </a:cubicBezTo>
                  <a:cubicBezTo>
                    <a:pt x="125" y="130"/>
                    <a:pt x="123" y="132"/>
                    <a:pt x="122" y="133"/>
                  </a:cubicBezTo>
                  <a:cubicBezTo>
                    <a:pt x="120" y="135"/>
                    <a:pt x="118" y="135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15" y="133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3" y="131"/>
                    <a:pt x="113" y="131"/>
                    <a:pt x="112" y="131"/>
                  </a:cubicBezTo>
                  <a:cubicBezTo>
                    <a:pt x="111" y="130"/>
                    <a:pt x="110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7" y="128"/>
                    <a:pt x="106" y="128"/>
                    <a:pt x="105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5" y="129"/>
                    <a:pt x="73" y="130"/>
                  </a:cubicBezTo>
                  <a:cubicBezTo>
                    <a:pt x="71" y="130"/>
                    <a:pt x="69" y="132"/>
                    <a:pt x="68" y="133"/>
                  </a:cubicBezTo>
                  <a:cubicBezTo>
                    <a:pt x="67" y="135"/>
                    <a:pt x="64" y="135"/>
                    <a:pt x="62" y="134"/>
                  </a:cubicBezTo>
                  <a:cubicBezTo>
                    <a:pt x="62" y="133"/>
                    <a:pt x="62" y="133"/>
                    <a:pt x="61" y="133"/>
                  </a:cubicBezTo>
                  <a:cubicBezTo>
                    <a:pt x="61" y="133"/>
                    <a:pt x="61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0" y="131"/>
                    <a:pt x="59" y="131"/>
                    <a:pt x="59" y="131"/>
                  </a:cubicBezTo>
                  <a:cubicBezTo>
                    <a:pt x="58" y="130"/>
                    <a:pt x="56" y="129"/>
                    <a:pt x="55" y="129"/>
                  </a:cubicBezTo>
                  <a:cubicBezTo>
                    <a:pt x="54" y="128"/>
                    <a:pt x="52" y="128"/>
                    <a:pt x="51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3" y="128"/>
                    <a:pt x="21" y="129"/>
                    <a:pt x="19" y="130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6"/>
                    <a:pt x="12" y="137"/>
                    <a:pt x="12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9"/>
                    <a:pt x="11" y="140"/>
                    <a:pt x="11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72" y="141"/>
                    <a:pt x="172" y="141"/>
                    <a:pt x="172" y="141"/>
                  </a:cubicBezTo>
                  <a:cubicBezTo>
                    <a:pt x="172" y="140"/>
                    <a:pt x="172" y="139"/>
                    <a:pt x="172" y="139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1" y="138"/>
                    <a:pt x="171" y="137"/>
                    <a:pt x="170" y="136"/>
                  </a:cubicBezTo>
                  <a:cubicBezTo>
                    <a:pt x="170" y="135"/>
                    <a:pt x="169" y="134"/>
                    <a:pt x="169" y="133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2"/>
                    <a:pt x="167" y="131"/>
                    <a:pt x="166" y="131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5" y="130"/>
                    <a:pt x="164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1" y="128"/>
                    <a:pt x="160" y="128"/>
                    <a:pt x="158" y="128"/>
                  </a:cubicBezTo>
                  <a:close/>
                  <a:moveTo>
                    <a:pt x="164" y="121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7" y="121"/>
                    <a:pt x="169" y="122"/>
                    <a:pt x="170" y="123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2" y="125"/>
                    <a:pt x="174" y="126"/>
                    <a:pt x="175" y="127"/>
                  </a:cubicBezTo>
                  <a:cubicBezTo>
                    <a:pt x="176" y="128"/>
                    <a:pt x="177" y="130"/>
                    <a:pt x="178" y="132"/>
                  </a:cubicBezTo>
                  <a:cubicBezTo>
                    <a:pt x="179" y="133"/>
                    <a:pt x="180" y="135"/>
                    <a:pt x="180" y="137"/>
                  </a:cubicBezTo>
                  <a:cubicBezTo>
                    <a:pt x="180" y="139"/>
                    <a:pt x="181" y="140"/>
                    <a:pt x="181" y="142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7"/>
                    <a:pt x="179" y="149"/>
                    <a:pt x="176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5" y="149"/>
                    <a:pt x="3" y="147"/>
                    <a:pt x="3" y="145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3" y="140"/>
                    <a:pt x="3" y="138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4"/>
                    <a:pt x="5" y="132"/>
                    <a:pt x="7" y="130"/>
                  </a:cubicBezTo>
                  <a:cubicBezTo>
                    <a:pt x="9" y="127"/>
                    <a:pt x="11" y="124"/>
                    <a:pt x="15" y="122"/>
                  </a:cubicBezTo>
                  <a:cubicBezTo>
                    <a:pt x="16" y="122"/>
                    <a:pt x="18" y="121"/>
                    <a:pt x="19" y="121"/>
                  </a:cubicBezTo>
                  <a:cubicBezTo>
                    <a:pt x="18" y="119"/>
                    <a:pt x="17" y="118"/>
                    <a:pt x="16" y="116"/>
                  </a:cubicBezTo>
                  <a:cubicBezTo>
                    <a:pt x="14" y="114"/>
                    <a:pt x="13" y="111"/>
                    <a:pt x="12" y="109"/>
                  </a:cubicBezTo>
                  <a:cubicBezTo>
                    <a:pt x="12" y="109"/>
                    <a:pt x="11" y="109"/>
                    <a:pt x="11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6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06"/>
                    <a:pt x="180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11"/>
                    <a:pt x="169" y="114"/>
                    <a:pt x="168" y="116"/>
                  </a:cubicBezTo>
                  <a:cubicBezTo>
                    <a:pt x="167" y="118"/>
                    <a:pt x="166" y="119"/>
                    <a:pt x="164" y="121"/>
                  </a:cubicBezTo>
                  <a:close/>
                  <a:moveTo>
                    <a:pt x="145" y="82"/>
                  </a:moveTo>
                  <a:cubicBezTo>
                    <a:pt x="145" y="82"/>
                    <a:pt x="145" y="82"/>
                    <a:pt x="145" y="82"/>
                  </a:cubicBezTo>
                  <a:cubicBezTo>
                    <a:pt x="136" y="82"/>
                    <a:pt x="129" y="89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9"/>
                    <a:pt x="127" y="100"/>
                    <a:pt x="127" y="101"/>
                  </a:cubicBezTo>
                  <a:cubicBezTo>
                    <a:pt x="127" y="105"/>
                    <a:pt x="128" y="108"/>
                    <a:pt x="130" y="111"/>
                  </a:cubicBezTo>
                  <a:cubicBezTo>
                    <a:pt x="132" y="114"/>
                    <a:pt x="135" y="117"/>
                    <a:pt x="138" y="118"/>
                  </a:cubicBezTo>
                  <a:cubicBezTo>
                    <a:pt x="140" y="119"/>
                    <a:pt x="143" y="120"/>
                    <a:pt x="145" y="120"/>
                  </a:cubicBezTo>
                  <a:cubicBezTo>
                    <a:pt x="148" y="120"/>
                    <a:pt x="150" y="119"/>
                    <a:pt x="152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6" y="117"/>
                    <a:pt x="159" y="114"/>
                    <a:pt x="161" y="111"/>
                  </a:cubicBezTo>
                  <a:cubicBezTo>
                    <a:pt x="163" y="108"/>
                    <a:pt x="164" y="105"/>
                    <a:pt x="164" y="101"/>
                  </a:cubicBezTo>
                  <a:cubicBezTo>
                    <a:pt x="164" y="91"/>
                    <a:pt x="156" y="82"/>
                    <a:pt x="145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8"/>
          <p:cNvGrpSpPr/>
          <p:nvPr/>
        </p:nvGrpSpPr>
        <p:grpSpPr>
          <a:xfrm>
            <a:off x="5460227" y="1882615"/>
            <a:ext cx="1361488" cy="1361484"/>
            <a:chOff x="5415256" y="1841705"/>
            <a:chExt cx="1361488" cy="1361484"/>
          </a:xfrm>
        </p:grpSpPr>
        <p:sp>
          <p:nvSpPr>
            <p:cNvPr id="18" name="椭圆 17"/>
            <p:cNvSpPr/>
            <p:nvPr/>
          </p:nvSpPr>
          <p:spPr>
            <a:xfrm>
              <a:off x="5415256" y="1841705"/>
              <a:ext cx="1361488" cy="1361484"/>
            </a:xfrm>
            <a:prstGeom prst="ellipse">
              <a:avLst/>
            </a:prstGeom>
            <a:solidFill>
              <a:srgbClr val="576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5881388" y="2356379"/>
              <a:ext cx="429223" cy="332135"/>
            </a:xfrm>
            <a:custGeom>
              <a:avLst/>
              <a:gdLst>
                <a:gd name="T0" fmla="*/ 102 w 184"/>
                <a:gd name="T1" fmla="*/ 35 h 142"/>
                <a:gd name="T2" fmla="*/ 139 w 184"/>
                <a:gd name="T3" fmla="*/ 40 h 142"/>
                <a:gd name="T4" fmla="*/ 144 w 184"/>
                <a:gd name="T5" fmla="*/ 91 h 142"/>
                <a:gd name="T6" fmla="*/ 129 w 184"/>
                <a:gd name="T7" fmla="*/ 106 h 142"/>
                <a:gd name="T8" fmla="*/ 95 w 184"/>
                <a:gd name="T9" fmla="*/ 99 h 142"/>
                <a:gd name="T10" fmla="*/ 95 w 184"/>
                <a:gd name="T11" fmla="*/ 43 h 142"/>
                <a:gd name="T12" fmla="*/ 33 w 184"/>
                <a:gd name="T13" fmla="*/ 0 h 142"/>
                <a:gd name="T14" fmla="*/ 151 w 184"/>
                <a:gd name="T15" fmla="*/ 0 h 142"/>
                <a:gd name="T16" fmla="*/ 184 w 184"/>
                <a:gd name="T17" fmla="*/ 109 h 142"/>
                <a:gd name="T18" fmla="*/ 33 w 184"/>
                <a:gd name="T19" fmla="*/ 142 h 142"/>
                <a:gd name="T20" fmla="*/ 0 w 184"/>
                <a:gd name="T21" fmla="*/ 32 h 142"/>
                <a:gd name="T22" fmla="*/ 151 w 184"/>
                <a:gd name="T23" fmla="*/ 14 h 142"/>
                <a:gd name="T24" fmla="*/ 33 w 184"/>
                <a:gd name="T25" fmla="*/ 14 h 142"/>
                <a:gd name="T26" fmla="*/ 14 w 184"/>
                <a:gd name="T27" fmla="*/ 109 h 142"/>
                <a:gd name="T28" fmla="*/ 151 w 184"/>
                <a:gd name="T29" fmla="*/ 128 h 142"/>
                <a:gd name="T30" fmla="*/ 170 w 184"/>
                <a:gd name="T31" fmla="*/ 32 h 142"/>
                <a:gd name="T32" fmla="*/ 129 w 184"/>
                <a:gd name="T33" fmla="*/ 50 h 142"/>
                <a:gd name="T34" fmla="*/ 109 w 184"/>
                <a:gd name="T35" fmla="*/ 50 h 142"/>
                <a:gd name="T36" fmla="*/ 129 w 184"/>
                <a:gd name="T37" fmla="*/ 92 h 142"/>
                <a:gd name="T38" fmla="*/ 130 w 184"/>
                <a:gd name="T39" fmla="*/ 91 h 142"/>
                <a:gd name="T40" fmla="*/ 129 w 184"/>
                <a:gd name="T41" fmla="*/ 50 h 142"/>
                <a:gd name="T42" fmla="*/ 56 w 184"/>
                <a:gd name="T43" fmla="*/ 56 h 142"/>
                <a:gd name="T44" fmla="*/ 49 w 184"/>
                <a:gd name="T45" fmla="*/ 63 h 142"/>
                <a:gd name="T46" fmla="*/ 48 w 184"/>
                <a:gd name="T47" fmla="*/ 41 h 142"/>
                <a:gd name="T48" fmla="*/ 79 w 184"/>
                <a:gd name="T49" fmla="*/ 41 h 142"/>
                <a:gd name="T50" fmla="*/ 80 w 184"/>
                <a:gd name="T51" fmla="*/ 69 h 142"/>
                <a:gd name="T52" fmla="*/ 80 w 184"/>
                <a:gd name="T53" fmla="*/ 100 h 142"/>
                <a:gd name="T54" fmla="*/ 47 w 184"/>
                <a:gd name="T55" fmla="*/ 100 h 142"/>
                <a:gd name="T56" fmla="*/ 47 w 184"/>
                <a:gd name="T57" fmla="*/ 77 h 142"/>
                <a:gd name="T58" fmla="*/ 57 w 184"/>
                <a:gd name="T59" fmla="*/ 89 h 142"/>
                <a:gd name="T60" fmla="*/ 70 w 184"/>
                <a:gd name="T61" fmla="*/ 89 h 142"/>
                <a:gd name="T62" fmla="*/ 70 w 184"/>
                <a:gd name="T63" fmla="*/ 79 h 142"/>
                <a:gd name="T64" fmla="*/ 64 w 184"/>
                <a:gd name="T65" fmla="*/ 76 h 142"/>
                <a:gd name="T66" fmla="*/ 64 w 184"/>
                <a:gd name="T67" fmla="*/ 62 h 142"/>
                <a:gd name="T68" fmla="*/ 71 w 184"/>
                <a:gd name="T69" fmla="*/ 56 h 142"/>
                <a:gd name="T70" fmla="*/ 64 w 184"/>
                <a:gd name="T71" fmla="*/ 50 h 142"/>
                <a:gd name="T72" fmla="*/ 56 w 184"/>
                <a:gd name="T73" fmla="*/ 5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142">
                  <a:moveTo>
                    <a:pt x="102" y="35"/>
                  </a:moveTo>
                  <a:cubicBezTo>
                    <a:pt x="102" y="35"/>
                    <a:pt x="102" y="35"/>
                    <a:pt x="102" y="35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3" y="35"/>
                    <a:pt x="137" y="37"/>
                    <a:pt x="139" y="40"/>
                  </a:cubicBezTo>
                  <a:cubicBezTo>
                    <a:pt x="142" y="43"/>
                    <a:pt x="144" y="46"/>
                    <a:pt x="144" y="5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5"/>
                    <a:pt x="142" y="99"/>
                    <a:pt x="139" y="102"/>
                  </a:cubicBezTo>
                  <a:cubicBezTo>
                    <a:pt x="137" y="104"/>
                    <a:pt x="133" y="106"/>
                    <a:pt x="129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98" y="106"/>
                    <a:pt x="95" y="103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39"/>
                    <a:pt x="98" y="35"/>
                    <a:pt x="102" y="35"/>
                  </a:cubicBezTo>
                  <a:close/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9" y="0"/>
                    <a:pt x="184" y="14"/>
                    <a:pt x="184" y="32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27"/>
                    <a:pt x="169" y="142"/>
                    <a:pt x="151" y="142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15" y="142"/>
                    <a:pt x="0" y="127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lose/>
                  <a:moveTo>
                    <a:pt x="151" y="14"/>
                  </a:moveTo>
                  <a:cubicBezTo>
                    <a:pt x="151" y="14"/>
                    <a:pt x="151" y="14"/>
                    <a:pt x="15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3" y="14"/>
                    <a:pt x="14" y="22"/>
                    <a:pt x="14" y="32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19"/>
                    <a:pt x="23" y="128"/>
                    <a:pt x="33" y="128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61" y="128"/>
                    <a:pt x="170" y="119"/>
                    <a:pt x="170" y="109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22"/>
                    <a:pt x="161" y="14"/>
                    <a:pt x="151" y="14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30" y="92"/>
                    <a:pt x="130" y="91"/>
                    <a:pt x="130" y="91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0" y="50"/>
                    <a:pt x="130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60"/>
                    <a:pt x="53" y="63"/>
                    <a:pt x="49" y="63"/>
                  </a:cubicBezTo>
                  <a:cubicBezTo>
                    <a:pt x="45" y="63"/>
                    <a:pt x="42" y="60"/>
                    <a:pt x="42" y="56"/>
                  </a:cubicBezTo>
                  <a:cubicBezTo>
                    <a:pt x="42" y="50"/>
                    <a:pt x="44" y="45"/>
                    <a:pt x="48" y="41"/>
                  </a:cubicBezTo>
                  <a:cubicBezTo>
                    <a:pt x="52" y="38"/>
                    <a:pt x="58" y="35"/>
                    <a:pt x="64" y="35"/>
                  </a:cubicBezTo>
                  <a:cubicBezTo>
                    <a:pt x="69" y="35"/>
                    <a:pt x="75" y="38"/>
                    <a:pt x="79" y="41"/>
                  </a:cubicBezTo>
                  <a:cubicBezTo>
                    <a:pt x="83" y="45"/>
                    <a:pt x="85" y="50"/>
                    <a:pt x="85" y="56"/>
                  </a:cubicBezTo>
                  <a:cubicBezTo>
                    <a:pt x="85" y="61"/>
                    <a:pt x="84" y="65"/>
                    <a:pt x="80" y="69"/>
                  </a:cubicBezTo>
                  <a:cubicBezTo>
                    <a:pt x="85" y="73"/>
                    <a:pt x="87" y="78"/>
                    <a:pt x="87" y="84"/>
                  </a:cubicBezTo>
                  <a:cubicBezTo>
                    <a:pt x="87" y="90"/>
                    <a:pt x="84" y="96"/>
                    <a:pt x="80" y="100"/>
                  </a:cubicBezTo>
                  <a:cubicBezTo>
                    <a:pt x="76" y="104"/>
                    <a:pt x="70" y="106"/>
                    <a:pt x="64" y="106"/>
                  </a:cubicBezTo>
                  <a:cubicBezTo>
                    <a:pt x="57" y="106"/>
                    <a:pt x="51" y="104"/>
                    <a:pt x="47" y="100"/>
                  </a:cubicBezTo>
                  <a:cubicBezTo>
                    <a:pt x="43" y="96"/>
                    <a:pt x="40" y="90"/>
                    <a:pt x="40" y="84"/>
                  </a:cubicBezTo>
                  <a:cubicBezTo>
                    <a:pt x="40" y="80"/>
                    <a:pt x="43" y="77"/>
                    <a:pt x="47" y="77"/>
                  </a:cubicBezTo>
                  <a:cubicBezTo>
                    <a:pt x="51" y="77"/>
                    <a:pt x="54" y="80"/>
                    <a:pt x="54" y="84"/>
                  </a:cubicBezTo>
                  <a:cubicBezTo>
                    <a:pt x="54" y="86"/>
                    <a:pt x="55" y="88"/>
                    <a:pt x="57" y="89"/>
                  </a:cubicBezTo>
                  <a:cubicBezTo>
                    <a:pt x="58" y="91"/>
                    <a:pt x="61" y="92"/>
                    <a:pt x="64" y="92"/>
                  </a:cubicBezTo>
                  <a:cubicBezTo>
                    <a:pt x="66" y="92"/>
                    <a:pt x="69" y="91"/>
                    <a:pt x="70" y="89"/>
                  </a:cubicBezTo>
                  <a:cubicBezTo>
                    <a:pt x="72" y="88"/>
                    <a:pt x="73" y="86"/>
                    <a:pt x="73" y="84"/>
                  </a:cubicBezTo>
                  <a:cubicBezTo>
                    <a:pt x="73" y="82"/>
                    <a:pt x="72" y="80"/>
                    <a:pt x="70" y="79"/>
                  </a:cubicBezTo>
                  <a:cubicBezTo>
                    <a:pt x="69" y="77"/>
                    <a:pt x="67" y="76"/>
                    <a:pt x="64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0" y="76"/>
                    <a:pt x="56" y="73"/>
                    <a:pt x="56" y="69"/>
                  </a:cubicBezTo>
                  <a:cubicBezTo>
                    <a:pt x="56" y="65"/>
                    <a:pt x="60" y="62"/>
                    <a:pt x="64" y="62"/>
                  </a:cubicBezTo>
                  <a:cubicBezTo>
                    <a:pt x="66" y="62"/>
                    <a:pt x="68" y="62"/>
                    <a:pt x="69" y="60"/>
                  </a:cubicBezTo>
                  <a:cubicBezTo>
                    <a:pt x="71" y="59"/>
                    <a:pt x="71" y="58"/>
                    <a:pt x="71" y="56"/>
                  </a:cubicBezTo>
                  <a:cubicBezTo>
                    <a:pt x="71" y="54"/>
                    <a:pt x="71" y="53"/>
                    <a:pt x="69" y="52"/>
                  </a:cubicBezTo>
                  <a:cubicBezTo>
                    <a:pt x="68" y="50"/>
                    <a:pt x="66" y="50"/>
                    <a:pt x="64" y="50"/>
                  </a:cubicBezTo>
                  <a:cubicBezTo>
                    <a:pt x="61" y="50"/>
                    <a:pt x="59" y="50"/>
                    <a:pt x="58" y="52"/>
                  </a:cubicBezTo>
                  <a:cubicBezTo>
                    <a:pt x="57" y="53"/>
                    <a:pt x="56" y="54"/>
                    <a:pt x="56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7"/>
          <p:cNvGrpSpPr/>
          <p:nvPr/>
        </p:nvGrpSpPr>
        <p:grpSpPr>
          <a:xfrm>
            <a:off x="1497295" y="3499182"/>
            <a:ext cx="2936065" cy="1293473"/>
            <a:chOff x="7837876" y="1488390"/>
            <a:chExt cx="3914754" cy="1724633"/>
          </a:xfrm>
        </p:grpSpPr>
        <p:sp>
          <p:nvSpPr>
            <p:cNvPr id="28" name="矩形 27"/>
            <p:cNvSpPr/>
            <p:nvPr/>
          </p:nvSpPr>
          <p:spPr>
            <a:xfrm>
              <a:off x="8215314" y="2129648"/>
              <a:ext cx="3265675" cy="108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837876" y="1488390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 algn="ctr"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1" name="组合 27"/>
          <p:cNvGrpSpPr/>
          <p:nvPr/>
        </p:nvGrpSpPr>
        <p:grpSpPr>
          <a:xfrm>
            <a:off x="4672937" y="3499182"/>
            <a:ext cx="2936065" cy="1293473"/>
            <a:chOff x="7837876" y="1488390"/>
            <a:chExt cx="3914754" cy="1724633"/>
          </a:xfrm>
        </p:grpSpPr>
        <p:sp>
          <p:nvSpPr>
            <p:cNvPr id="32" name="矩形 31"/>
            <p:cNvSpPr/>
            <p:nvPr/>
          </p:nvSpPr>
          <p:spPr>
            <a:xfrm>
              <a:off x="8215314" y="2129648"/>
              <a:ext cx="3265675" cy="108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837876" y="1488390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 algn="ctr"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4" name="组合 27"/>
          <p:cNvGrpSpPr/>
          <p:nvPr/>
        </p:nvGrpSpPr>
        <p:grpSpPr>
          <a:xfrm>
            <a:off x="7890088" y="3499182"/>
            <a:ext cx="2936065" cy="1293473"/>
            <a:chOff x="7837876" y="1488390"/>
            <a:chExt cx="3914754" cy="1724633"/>
          </a:xfrm>
        </p:grpSpPr>
        <p:sp>
          <p:nvSpPr>
            <p:cNvPr id="35" name="矩形 34"/>
            <p:cNvSpPr/>
            <p:nvPr/>
          </p:nvSpPr>
          <p:spPr>
            <a:xfrm>
              <a:off x="8215314" y="2129648"/>
              <a:ext cx="3265675" cy="108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837876" y="1488390"/>
              <a:ext cx="3914754" cy="5334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 algn="ctr"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3918272" y="278182"/>
            <a:ext cx="442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57668A"/>
                </a:solidFill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4we3h0m">
      <a:majorFont>
        <a:latin typeface="思源宋体 CN SemiBold"/>
        <a:ea typeface="思源宋体 CN SemiBold"/>
        <a:cs typeface=""/>
      </a:majorFont>
      <a:minorFont>
        <a:latin typeface="思源宋体 CN SemiBold"/>
        <a:ea typeface="思源宋体 CN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85000"/>
            </a:schemeClr>
          </a:solidFill>
        </a:ln>
      </a:spPr>
      <a:bodyPr lIns="0" tIns="0" rIns="0" bIns="0" anchor="ctr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sz="1800" b="0" i="0" u="none" strike="noStrike" kern="1200" cap="none" spc="0" normalizeH="0" baseline="0" noProof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宋体" panose="02010600030101010101" pitchFamily="2" charset="-122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Microsoft Office PowerPoint</Application>
  <PresentationFormat>宽屏</PresentationFormat>
  <Paragraphs>166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思源宋体 CN Light</vt:lpstr>
      <vt:lpstr>思源宋体 CN SemiBold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2021-06-30T01:36:58Z</dcterms:created>
  <dcterms:modified xsi:type="dcterms:W3CDTF">2023-01-10T10:02:00Z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3C777D853810448E8588CA6CA6305900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