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olors1.xml" ContentType="application/vnd.ms-office.chartcolorstyle+xml"/>
  <Override PartName="/ppt/charts/colors2.xml" ContentType="application/vnd.ms-office.chartcolorstyle+xml"/>
  <Override PartName="/ppt/charts/colors3.xml" ContentType="application/vnd.ms-office.chartcolorstyle+xml"/>
  <Override PartName="/ppt/charts/colors4.xml" ContentType="application/vnd.ms-office.chartcolorstyle+xml"/>
  <Override PartName="/ppt/charts/colors5.xml" ContentType="application/vnd.ms-office.chartcolorstyle+xml"/>
  <Override PartName="/ppt/charts/colors6.xml" ContentType="application/vnd.ms-office.chartcolorstyle+xml"/>
  <Override PartName="/ppt/charts/colors7.xml" ContentType="application/vnd.ms-office.chartcolorstyle+xml"/>
  <Override PartName="/ppt/charts/colors8.xml" ContentType="application/vnd.ms-office.chartcolorstyle+xml"/>
  <Override PartName="/ppt/charts/style1.xml" ContentType="application/vnd.ms-office.chartstyle+xml"/>
  <Override PartName="/ppt/charts/style2.xml" ContentType="application/vnd.ms-office.chartstyle+xml"/>
  <Override PartName="/ppt/charts/style3.xml" ContentType="application/vnd.ms-office.chartstyle+xml"/>
  <Override PartName="/ppt/charts/style4.xml" ContentType="application/vnd.ms-office.chartstyle+xml"/>
  <Override PartName="/ppt/charts/style5.xml" ContentType="application/vnd.ms-office.chartstyle+xml"/>
  <Override PartName="/ppt/charts/style6.xml" ContentType="application/vnd.ms-office.chartstyle+xml"/>
  <Override PartName="/ppt/charts/style7.xml" ContentType="application/vnd.ms-office.chartstyle+xml"/>
  <Override PartName="/ppt/charts/style8.xml" ContentType="application/vnd.ms-office.chartstyl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6" r:id="rId3"/>
    <p:sldId id="260" r:id="rId4"/>
    <p:sldId id="278" r:id="rId5"/>
    <p:sldId id="262" r:id="rId6"/>
    <p:sldId id="263" r:id="rId7"/>
    <p:sldId id="274" r:id="rId8"/>
    <p:sldId id="279" r:id="rId9"/>
    <p:sldId id="267" r:id="rId10"/>
    <p:sldId id="268" r:id="rId11"/>
    <p:sldId id="276" r:id="rId12"/>
    <p:sldId id="269" r:id="rId13"/>
    <p:sldId id="280" r:id="rId15"/>
    <p:sldId id="277" r:id="rId16"/>
    <p:sldId id="270" r:id="rId17"/>
    <p:sldId id="271" r:id="rId18"/>
    <p:sldId id="281" r:id="rId19"/>
    <p:sldId id="266" r:id="rId20"/>
    <p:sldId id="275" r:id="rId21"/>
    <p:sldId id="273" r:id="rId22"/>
    <p:sldId id="282" r:id="rId2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CD5F"/>
    <a:srgbClr val="5BA11B"/>
    <a:srgbClr val="009242"/>
    <a:srgbClr val="D5F389"/>
    <a:srgbClr val="FFF07D"/>
    <a:srgbClr val="6BBE20"/>
    <a:srgbClr val="55C1E7"/>
    <a:srgbClr val="93B784"/>
    <a:srgbClr val="1B90A2"/>
    <a:srgbClr val="A6A6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43" autoAdjust="0"/>
    <p:restoredTop sz="92692" autoAdjust="0"/>
  </p:normalViewPr>
  <p:slideViewPr>
    <p:cSldViewPr snapToGrid="0">
      <p:cViewPr>
        <p:scale>
          <a:sx n="98" d="100"/>
          <a:sy n="98" d="100"/>
        </p:scale>
        <p:origin x="-1170" y="-72"/>
      </p:cViewPr>
      <p:guideLst>
        <p:guide orient="horz" pos="1865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'1.0' encoding='UTF-8' standalone='yes'?>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6" Type="http://schemas.openxmlformats.org/officeDocument/2006/relationships/tableStyles" Target="tableStyles.xml"/><Relationship Id="rId25" Type="http://schemas.openxmlformats.org/officeDocument/2006/relationships/viewProps" Target="viewProps.xml"/><Relationship Id="rId24" Type="http://schemas.openxmlformats.org/officeDocument/2006/relationships/presProps" Target="presProps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charts/_rels/chart1.xml.rels><?xml version='1.0' encoding='UTF-8' standalone='yes'?>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Workbook1.xlsx"/></Relationships>
</file>

<file path=ppt/charts/_rels/chart2.xml.rels><?xml version='1.0' encoding='UTF-8' standalone='yes'?>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package" Target="../embeddings/Workbook2.xlsx"/></Relationships>
</file>

<file path=ppt/charts/_rels/chart3.xml.rels><?xml version='1.0' encoding='UTF-8' standalone='yes'?>
<Relationships xmlns="http://schemas.openxmlformats.org/package/2006/relationships"><Relationship Id="rId3" Type="http://schemas.microsoft.com/office/2011/relationships/chartColorStyle" Target="colors3.xml"/><Relationship Id="rId2" Type="http://schemas.microsoft.com/office/2011/relationships/chartStyle" Target="style3.xml"/><Relationship Id="rId1" Type="http://schemas.openxmlformats.org/officeDocument/2006/relationships/package" Target="../embeddings/Workbook3.xlsx"/></Relationships>
</file>

<file path=ppt/charts/_rels/chart4.xml.rels><?xml version='1.0' encoding='UTF-8' standalone='yes'?>
<Relationships xmlns="http://schemas.openxmlformats.org/package/2006/relationships"><Relationship Id="rId3" Type="http://schemas.microsoft.com/office/2011/relationships/chartColorStyle" Target="colors4.xml"/><Relationship Id="rId2" Type="http://schemas.microsoft.com/office/2011/relationships/chartStyle" Target="style4.xml"/><Relationship Id="rId1" Type="http://schemas.openxmlformats.org/officeDocument/2006/relationships/package" Target="../embeddings/Workbook4.xlsx"/></Relationships>
</file>

<file path=ppt/charts/_rels/chart5.xml.rels><?xml version='1.0' encoding='UTF-8' standalone='yes'?>
<Relationships xmlns="http://schemas.openxmlformats.org/package/2006/relationships"><Relationship Id="rId3" Type="http://schemas.microsoft.com/office/2011/relationships/chartColorStyle" Target="colors5.xml"/><Relationship Id="rId2" Type="http://schemas.microsoft.com/office/2011/relationships/chartStyle" Target="style5.xml"/><Relationship Id="rId1" Type="http://schemas.openxmlformats.org/officeDocument/2006/relationships/package" Target="../embeddings/Workbook5.xlsx"/></Relationships>
</file>

<file path=ppt/charts/_rels/chart6.xml.rels><?xml version='1.0' encoding='UTF-8' standalone='yes'?>
<Relationships xmlns="http://schemas.openxmlformats.org/package/2006/relationships"><Relationship Id="rId3" Type="http://schemas.microsoft.com/office/2011/relationships/chartColorStyle" Target="colors6.xml"/><Relationship Id="rId2" Type="http://schemas.microsoft.com/office/2011/relationships/chartStyle" Target="style6.xml"/><Relationship Id="rId1" Type="http://schemas.openxmlformats.org/officeDocument/2006/relationships/package" Target="../embeddings/Workbook6.xlsx"/></Relationships>
</file>

<file path=ppt/charts/_rels/chart7.xml.rels><?xml version='1.0' encoding='UTF-8' standalone='yes'?>
<Relationships xmlns="http://schemas.openxmlformats.org/package/2006/relationships"><Relationship Id="rId3" Type="http://schemas.microsoft.com/office/2011/relationships/chartColorStyle" Target="colors7.xml"/><Relationship Id="rId2" Type="http://schemas.microsoft.com/office/2011/relationships/chartStyle" Target="style7.xml"/><Relationship Id="rId1" Type="http://schemas.openxmlformats.org/officeDocument/2006/relationships/package" Target="../embeddings/Workbook7.xlsx"/></Relationships>
</file>

<file path=ppt/charts/_rels/chart8.xml.rels><?xml version='1.0' encoding='UTF-8' standalone='yes'?>
<Relationships xmlns="http://schemas.openxmlformats.org/package/2006/relationships"><Relationship Id="rId3" Type="http://schemas.microsoft.com/office/2011/relationships/chartColorStyle" Target="colors8.xml"/><Relationship Id="rId2" Type="http://schemas.microsoft.com/office/2011/relationships/chartStyle" Target="style8.xml"/><Relationship Id="rId1" Type="http://schemas.openxmlformats.org/officeDocument/2006/relationships/package" Target="../embeddings/Workbook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/>
          <c:explosion val="12"/>
          <c:dPt>
            <c:idx val="0"/>
            <c:bubble3D val="0"/>
            <c:spPr>
              <a:solidFill>
                <a:srgbClr val="00924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5BA11B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rgbClr val="FDCD5F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elete val="1"/>
          </c:dLbls>
          <c:cat>
            <c:strRef>
              <c:f>Sheet1!$A$2:$A$5</c:f>
              <c:strCache>
                <c:ptCount val="4"/>
                <c:pt idx="0">
                  <c:v>第一季度</c:v>
                </c:pt>
                <c:pt idx="1">
                  <c:v>第二季度</c:v>
                </c:pt>
                <c:pt idx="2">
                  <c:v>第三季度</c:v>
                </c:pt>
                <c:pt idx="3">
                  <c:v>第四季度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8.2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183792815371763"/>
          <c:y val="0.211429674493745"/>
          <c:w val="0.963241436925648"/>
          <c:h val="0.762789077092208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rgbClr val="009242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Sheet1!$A$2:$A$5</c:f>
              <c:strCache>
                <c:ptCount val="3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rgbClr val="5BA11B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Sheet1!$A$2:$A$5</c:f>
              <c:strCache>
                <c:ptCount val="3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Sheet1!$A$2:$A$5</c:f>
              <c:strCache>
                <c:ptCount val="3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系列 4</c:v>
                </c:pt>
              </c:strCache>
            </c:strRef>
          </c:tx>
          <c:spPr>
            <a:solidFill>
              <a:srgbClr val="FDCD5F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Sheet1!$A$2:$A$5</c:f>
              <c:strCache>
                <c:ptCount val="3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4.5</c:v>
                </c:pt>
                <c:pt idx="1">
                  <c:v>2.8</c:v>
                </c:pt>
                <c:pt idx="2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3"/>
        <c:overlap val="100"/>
        <c:axId val="448366848"/>
        <c:axId val="448380928"/>
      </c:barChart>
      <c:catAx>
        <c:axId val="44836684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448380928"/>
        <c:crosses val="autoZero"/>
        <c:auto val="1"/>
        <c:lblAlgn val="ctr"/>
        <c:lblOffset val="100"/>
        <c:noMultiLvlLbl val="0"/>
      </c:catAx>
      <c:valAx>
        <c:axId val="44838092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4483668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rgbClr val="009242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Sheet1!$A$2:$A$5</c:f>
              <c:strCache>
                <c:ptCount val="3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rgbClr val="5BA11B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Sheet1!$A$2:$A$5</c:f>
              <c:strCache>
                <c:ptCount val="3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rgbClr val="FDCD5F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Sheet1!$A$2:$A$5</c:f>
              <c:strCache>
                <c:ptCount val="3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系列 4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Sheet1!$A$2:$A$5</c:f>
              <c:strCache>
                <c:ptCount val="3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4.5</c:v>
                </c:pt>
                <c:pt idx="1">
                  <c:v>2.8</c:v>
                </c:pt>
                <c:pt idx="2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5"/>
        <c:overlap val="-5"/>
        <c:axId val="605984256"/>
        <c:axId val="605985792"/>
      </c:barChart>
      <c:catAx>
        <c:axId val="60598425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605985792"/>
        <c:crosses val="autoZero"/>
        <c:auto val="1"/>
        <c:lblAlgn val="ctr"/>
        <c:lblOffset val="100"/>
        <c:noMultiLvlLbl val="0"/>
      </c:catAx>
      <c:valAx>
        <c:axId val="60598579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605984256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456469405515457"/>
          <c:y val="0.074719800747198"/>
          <c:w val="0.908532025218049"/>
          <c:h val="0.789511118084088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rgbClr val="009242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140</c:v>
                </c:pt>
                <c:pt idx="1">
                  <c:v>80</c:v>
                </c:pt>
                <c:pt idx="2">
                  <c:v>50</c:v>
                </c:pt>
                <c:pt idx="3">
                  <c:v>35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rgbClr val="A6A6A6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180</c:v>
                </c:pt>
                <c:pt idx="1">
                  <c:v>180</c:v>
                </c:pt>
                <c:pt idx="2">
                  <c:v>180</c:v>
                </c:pt>
                <c:pt idx="3">
                  <c:v>180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635567104"/>
        <c:axId val="637289216"/>
      </c:barChart>
      <c:catAx>
        <c:axId val="63556710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637289216"/>
        <c:crosses val="autoZero"/>
        <c:auto val="1"/>
        <c:lblAlgn val="ctr"/>
        <c:lblOffset val="100"/>
        <c:noMultiLvlLbl val="0"/>
      </c:catAx>
      <c:valAx>
        <c:axId val="637289216"/>
        <c:scaling>
          <c:orientation val="minMax"/>
          <c:max val="20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635567104"/>
        <c:crosses val="autoZero"/>
        <c:crossBetween val="between"/>
        <c:majorUnit val="5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354418075293055"/>
          <c:y val="0"/>
          <c:w val="0.941092396653544"/>
          <c:h val="0.90693725966183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rgbClr val="5BA11B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120</c:v>
                </c:pt>
                <c:pt idx="1">
                  <c:v>80</c:v>
                </c:pt>
                <c:pt idx="2">
                  <c:v>85</c:v>
                </c:pt>
                <c:pt idx="3">
                  <c:v>65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rgbClr val="A6A6A6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180</c:v>
                </c:pt>
                <c:pt idx="1">
                  <c:v>180</c:v>
                </c:pt>
                <c:pt idx="2">
                  <c:v>180</c:v>
                </c:pt>
                <c:pt idx="3">
                  <c:v>180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697661696"/>
        <c:axId val="704552960"/>
      </c:barChart>
      <c:catAx>
        <c:axId val="6976616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704552960"/>
        <c:crosses val="autoZero"/>
        <c:auto val="1"/>
        <c:lblAlgn val="ctr"/>
        <c:lblOffset val="100"/>
        <c:noMultiLvlLbl val="0"/>
      </c:catAx>
      <c:valAx>
        <c:axId val="704552960"/>
        <c:scaling>
          <c:orientation val="minMax"/>
          <c:max val="20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697661696"/>
        <c:crosses val="autoZero"/>
        <c:crossBetween val="between"/>
        <c:majorUnit val="5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354418075293055"/>
          <c:y val="0"/>
          <c:w val="0.941092396653544"/>
          <c:h val="0.90693725966183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rgbClr val="595E64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125</c:v>
                </c:pt>
                <c:pt idx="1">
                  <c:v>148</c:v>
                </c:pt>
                <c:pt idx="2">
                  <c:v>100</c:v>
                </c:pt>
                <c:pt idx="3">
                  <c:v>100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rgbClr val="A6A6A6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180</c:v>
                </c:pt>
                <c:pt idx="1">
                  <c:v>180</c:v>
                </c:pt>
                <c:pt idx="2">
                  <c:v>180</c:v>
                </c:pt>
                <c:pt idx="3">
                  <c:v>180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926524544"/>
        <c:axId val="926526464"/>
      </c:barChart>
      <c:catAx>
        <c:axId val="9265245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926526464"/>
        <c:crosses val="autoZero"/>
        <c:auto val="1"/>
        <c:lblAlgn val="ctr"/>
        <c:lblOffset val="100"/>
        <c:noMultiLvlLbl val="0"/>
      </c:catAx>
      <c:valAx>
        <c:axId val="926526464"/>
        <c:scaling>
          <c:orientation val="minMax"/>
          <c:max val="20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926524544"/>
        <c:crosses val="autoZero"/>
        <c:crossBetween val="between"/>
        <c:majorUnit val="5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726200795940549"/>
          <c:y val="0.0405586835286243"/>
          <c:w val="0.876080928331013"/>
          <c:h val="0.903878573826367"/>
        </c:manualLayout>
      </c:layout>
      <c:area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rgbClr val="009242"/>
            </a:solidFill>
            <a:ln>
              <a:noFill/>
            </a:ln>
            <a:effectLst/>
          </c:spPr>
          <c:dLbls>
            <c:delete val="1"/>
          </c:dLbls>
          <c:cat>
            <c:numRef>
              <c:f>Sheet1!$A$2:$A$6</c:f>
              <c:numCache>
                <c:formatCode>yyyy/m/d</c:formatCode>
                <c:ptCount val="5"/>
                <c:pt idx="0" c:formatCode="yyyy/m/d">
                  <c:v>37261</c:v>
                </c:pt>
                <c:pt idx="1" c:formatCode="yyyy/m/d">
                  <c:v>37262</c:v>
                </c:pt>
                <c:pt idx="2" c:formatCode="yyyy/m/d">
                  <c:v>37263</c:v>
                </c:pt>
                <c:pt idx="3" c:formatCode="yyyy/m/d">
                  <c:v>37264</c:v>
                </c:pt>
                <c:pt idx="4" c:formatCode="yyyy/m/d">
                  <c:v>37265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16</c:v>
                </c:pt>
                <c:pt idx="1">
                  <c:v>25</c:v>
                </c:pt>
                <c:pt idx="2">
                  <c:v>32</c:v>
                </c:pt>
                <c:pt idx="3">
                  <c:v>48</c:v>
                </c:pt>
                <c:pt idx="4">
                  <c:v>97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dLbls>
            <c:delete val="1"/>
          </c:dLbls>
          <c:cat>
            <c:numRef>
              <c:f>Sheet1!$A$2:$A$6</c:f>
              <c:numCache>
                <c:formatCode>yyyy/m/d</c:formatCode>
                <c:ptCount val="5"/>
                <c:pt idx="0" c:formatCode="yyyy/m/d">
                  <c:v>37261</c:v>
                </c:pt>
                <c:pt idx="1" c:formatCode="yyyy/m/d">
                  <c:v>37262</c:v>
                </c:pt>
                <c:pt idx="2" c:formatCode="yyyy/m/d">
                  <c:v>37263</c:v>
                </c:pt>
                <c:pt idx="3" c:formatCode="yyyy/m/d">
                  <c:v>37264</c:v>
                </c:pt>
                <c:pt idx="4" c:formatCode="yyyy/m/d">
                  <c:v>37265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50</c:v>
                </c:pt>
                <c:pt idx="1">
                  <c:v>28</c:v>
                </c:pt>
                <c:pt idx="2">
                  <c:v>24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25219840"/>
        <c:axId val="325221376"/>
      </c:areaChart>
      <c:dateAx>
        <c:axId val="325219840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325221376"/>
        <c:crossesAt val="0"/>
        <c:auto val="1"/>
        <c:lblOffset val="100"/>
        <c:baseTimeUnit val="days"/>
      </c:dateAx>
      <c:valAx>
        <c:axId val="325221376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325219840"/>
        <c:crosses val="autoZero"/>
        <c:crossBetween val="midCat"/>
        <c:majorUnit val="25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726200795940549"/>
          <c:y val="0.0405586835286243"/>
          <c:w val="0.876080928331013"/>
          <c:h val="0.903878573826367"/>
        </c:manualLayout>
      </c:layout>
      <c:area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rgbClr val="A1D46F"/>
            </a:solidFill>
            <a:ln>
              <a:noFill/>
            </a:ln>
            <a:effectLst/>
          </c:spPr>
          <c:dLbls>
            <c:delete val="1"/>
          </c:dLbls>
          <c:cat>
            <c:numRef>
              <c:f>Sheet1!$A$2:$A$6</c:f>
              <c:numCache>
                <c:formatCode>yyyy/m/d</c:formatCode>
                <c:ptCount val="5"/>
                <c:pt idx="0" c:formatCode="yyyy/m/d">
                  <c:v>37261</c:v>
                </c:pt>
                <c:pt idx="1" c:formatCode="yyyy/m/d">
                  <c:v>37262</c:v>
                </c:pt>
                <c:pt idx="2" c:formatCode="yyyy/m/d">
                  <c:v>37263</c:v>
                </c:pt>
                <c:pt idx="3" c:formatCode="yyyy/m/d">
                  <c:v>37264</c:v>
                </c:pt>
                <c:pt idx="4" c:formatCode="yyyy/m/d">
                  <c:v>37265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20</c:v>
                </c:pt>
                <c:pt idx="1">
                  <c:v>30</c:v>
                </c:pt>
                <c:pt idx="2">
                  <c:v>20</c:v>
                </c:pt>
                <c:pt idx="3">
                  <c:v>48</c:v>
                </c:pt>
                <c:pt idx="4">
                  <c:v>75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rgbClr val="5BA11B"/>
            </a:solidFill>
            <a:ln>
              <a:noFill/>
            </a:ln>
            <a:effectLst/>
          </c:spPr>
          <c:dLbls>
            <c:delete val="1"/>
          </c:dLbls>
          <c:cat>
            <c:numRef>
              <c:f>Sheet1!$A$2:$A$6</c:f>
              <c:numCache>
                <c:formatCode>yyyy/m/d</c:formatCode>
                <c:ptCount val="5"/>
                <c:pt idx="0" c:formatCode="yyyy/m/d">
                  <c:v>37261</c:v>
                </c:pt>
                <c:pt idx="1" c:formatCode="yyyy/m/d">
                  <c:v>37262</c:v>
                </c:pt>
                <c:pt idx="2" c:formatCode="yyyy/m/d">
                  <c:v>37263</c:v>
                </c:pt>
                <c:pt idx="3" c:formatCode="yyyy/m/d">
                  <c:v>37264</c:v>
                </c:pt>
                <c:pt idx="4" c:formatCode="yyyy/m/d">
                  <c:v>37265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18</c:v>
                </c:pt>
                <c:pt idx="1">
                  <c:v>28</c:v>
                </c:pt>
                <c:pt idx="2">
                  <c:v>24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25409792"/>
        <c:axId val="325423872"/>
      </c:areaChart>
      <c:dateAx>
        <c:axId val="325409792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325423872"/>
        <c:crossesAt val="0"/>
        <c:auto val="1"/>
        <c:lblOffset val="100"/>
        <c:baseTimeUnit val="days"/>
      </c:dateAx>
      <c:valAx>
        <c:axId val="325423872"/>
        <c:scaling>
          <c:orientation val="minMax"/>
          <c:max val="8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325409792"/>
        <c:crosses val="autoZero"/>
        <c:crossBetween val="midCat"/>
        <c:majorUnit val="20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'1.0' encoding='UTF-8' standalone='yes'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4E0BC6-38A4-47D2-A16E-1969BFB3BA5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111FDB-DAD7-4D52-9BAA-09527333435C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111FDB-DAD7-4D52-9BAA-09527333435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C0710-1941-4207-AFC4-70422DBD405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3F7A2-AB4B-46DB-92F9-EC6C90760ED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C0710-1941-4207-AFC4-70422DBD405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3F7A2-AB4B-46DB-92F9-EC6C90760ED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C0710-1941-4207-AFC4-70422DBD405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3F7A2-AB4B-46DB-92F9-EC6C90760ED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istrator.2013-20151220XJ\Desktop\图片2 副本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4967366" cy="840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组合 8"/>
          <p:cNvGrpSpPr/>
          <p:nvPr userDrawn="1"/>
        </p:nvGrpSpPr>
        <p:grpSpPr>
          <a:xfrm>
            <a:off x="0" y="134543"/>
            <a:ext cx="465354" cy="469881"/>
            <a:chOff x="2099842" y="1975504"/>
            <a:chExt cx="823123" cy="831130"/>
          </a:xfrm>
          <a:solidFill>
            <a:schemeClr val="bg1"/>
          </a:solidFill>
        </p:grpSpPr>
        <p:sp>
          <p:nvSpPr>
            <p:cNvPr id="10" name="等腰三角形 9"/>
            <p:cNvSpPr/>
            <p:nvPr/>
          </p:nvSpPr>
          <p:spPr>
            <a:xfrm rot="19813541" flipH="1">
              <a:off x="2099842" y="1975504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等腰三角形 10"/>
            <p:cNvSpPr/>
            <p:nvPr/>
          </p:nvSpPr>
          <p:spPr>
            <a:xfrm rot="19813541" flipH="1">
              <a:off x="2099844" y="2420553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等腰三角形 11"/>
            <p:cNvSpPr/>
            <p:nvPr/>
          </p:nvSpPr>
          <p:spPr>
            <a:xfrm rot="19813541" flipH="1">
              <a:off x="2479441" y="2198028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C0710-1941-4207-AFC4-70422DBD405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3F7A2-AB4B-46DB-92F9-EC6C90760ED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C0710-1941-4207-AFC4-70422DBD405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3F7A2-AB4B-46DB-92F9-EC6C90760ED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C0710-1941-4207-AFC4-70422DBD405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3F7A2-AB4B-46DB-92F9-EC6C90760ED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C0710-1941-4207-AFC4-70422DBD405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3F7A2-AB4B-46DB-92F9-EC6C90760ED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C0710-1941-4207-AFC4-70422DBD405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3F7A2-AB4B-46DB-92F9-EC6C90760ED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C0710-1941-4207-AFC4-70422DBD405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3F7A2-AB4B-46DB-92F9-EC6C90760ED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C0710-1941-4207-AFC4-70422DBD405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3F7A2-AB4B-46DB-92F9-EC6C90760ED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Masters/_rels/slideMaster1.xml.rels><?xml version='1.0' encoding='UTF-8' standalone='yes'?>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C0710-1941-4207-AFC4-70422DBD405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3F7A2-AB4B-46DB-92F9-EC6C90760ED0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.xml"/><Relationship Id="rId1" Type="http://schemas.openxmlformats.org/officeDocument/2006/relationships/image" Target="../media/image2.jpe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'1.0' encoding='UTF-8' standalone='yes'?>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chart" Target="../charts/chart4.xml"/></Relationships>
</file>

<file path=ppt/slides/_rels/slide12.xml.rels><?xml version='1.0' encoding='UTF-8' standalone='yes'?>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'1.0' encoding='UTF-8' standalone='yes'?>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hart" Target="../charts/chart8.xml"/><Relationship Id="rId1" Type="http://schemas.openxmlformats.org/officeDocument/2006/relationships/chart" Target="../charts/chart7.xml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'1.0' encoding='UTF-8' standalone='yes'?>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'1.0' encoding='UTF-8' standalone='yes'?>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7.jpeg"/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slides/_rels/slide2.xml.rels><?xml version='1.0' encoding='UTF-8' standalone='yes'?>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'1.0' encoding='UTF-8' standalone='yes'?>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4.xml.rels><?xml version='1.0' encoding='UTF-8' standalone='yes'?>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chart" Target="../charts/chart1.xml"/></Relationships>
</file>

<file path=ppt/slides/_rels/slide5.xml.rels><?xml version='1.0' encoding='UTF-8' standalone='yes'?>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chart" Target="../charts/char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8.xml.rels><?xml version='1.0' encoding='UTF-8' standalone='yes'?>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chart" Target="../charts/chart3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Rectangle 3"/>
          <p:cNvSpPr txBox="1">
            <a:spLocks noChangeArrowheads="1"/>
          </p:cNvSpPr>
          <p:nvPr/>
        </p:nvSpPr>
        <p:spPr bwMode="auto">
          <a:xfrm>
            <a:off x="819669" y="3503837"/>
            <a:ext cx="570230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8000" b="1" dirty="0" smtClean="0">
                <a:solidFill>
                  <a:srgbClr val="00924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2018</a:t>
            </a:r>
            <a:endParaRPr lang="en-US" altLang="zh-CN" sz="8000" b="1" dirty="0" smtClean="0">
              <a:solidFill>
                <a:srgbClr val="00924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4800" b="1" dirty="0" smtClean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总结</a:t>
            </a:r>
            <a:r>
              <a:rPr lang="zh-CN" altLang="en-US" sz="4800" b="1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简约模板</a:t>
            </a:r>
            <a:endParaRPr lang="zh-CN" altLang="en-US" sz="4800" b="1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Freeform 6"/>
          <p:cNvSpPr>
            <a:spLocks noChangeAspect="1" noEditPoints="1"/>
          </p:cNvSpPr>
          <p:nvPr/>
        </p:nvSpPr>
        <p:spPr bwMode="auto">
          <a:xfrm>
            <a:off x="973825" y="5514857"/>
            <a:ext cx="431800" cy="431800"/>
          </a:xfrm>
          <a:custGeom>
            <a:avLst/>
            <a:gdLst>
              <a:gd name="T0" fmla="*/ 308 w 422"/>
              <a:gd name="T1" fmla="*/ 214 h 421"/>
              <a:gd name="T2" fmla="*/ 308 w 422"/>
              <a:gd name="T3" fmla="*/ 157 h 421"/>
              <a:gd name="T4" fmla="*/ 282 w 422"/>
              <a:gd name="T5" fmla="*/ 157 h 421"/>
              <a:gd name="T6" fmla="*/ 282 w 422"/>
              <a:gd name="T7" fmla="*/ 214 h 421"/>
              <a:gd name="T8" fmla="*/ 213 w 422"/>
              <a:gd name="T9" fmla="*/ 284 h 421"/>
              <a:gd name="T10" fmla="*/ 211 w 422"/>
              <a:gd name="T11" fmla="*/ 284 h 421"/>
              <a:gd name="T12" fmla="*/ 211 w 422"/>
              <a:gd name="T13" fmla="*/ 284 h 421"/>
              <a:gd name="T14" fmla="*/ 211 w 422"/>
              <a:gd name="T15" fmla="*/ 284 h 421"/>
              <a:gd name="T16" fmla="*/ 209 w 422"/>
              <a:gd name="T17" fmla="*/ 284 h 421"/>
              <a:gd name="T18" fmla="*/ 140 w 422"/>
              <a:gd name="T19" fmla="*/ 214 h 421"/>
              <a:gd name="T20" fmla="*/ 140 w 422"/>
              <a:gd name="T21" fmla="*/ 157 h 421"/>
              <a:gd name="T22" fmla="*/ 114 w 422"/>
              <a:gd name="T23" fmla="*/ 157 h 421"/>
              <a:gd name="T24" fmla="*/ 114 w 422"/>
              <a:gd name="T25" fmla="*/ 214 h 421"/>
              <a:gd name="T26" fmla="*/ 196 w 422"/>
              <a:gd name="T27" fmla="*/ 309 h 421"/>
              <a:gd name="T28" fmla="*/ 196 w 422"/>
              <a:gd name="T29" fmla="*/ 350 h 421"/>
              <a:gd name="T30" fmla="*/ 138 w 422"/>
              <a:gd name="T31" fmla="*/ 367 h 421"/>
              <a:gd name="T32" fmla="*/ 285 w 422"/>
              <a:gd name="T33" fmla="*/ 367 h 421"/>
              <a:gd name="T34" fmla="*/ 226 w 422"/>
              <a:gd name="T35" fmla="*/ 350 h 421"/>
              <a:gd name="T36" fmla="*/ 226 w 422"/>
              <a:gd name="T37" fmla="*/ 309 h 421"/>
              <a:gd name="T38" fmla="*/ 308 w 422"/>
              <a:gd name="T39" fmla="*/ 214 h 421"/>
              <a:gd name="T40" fmla="*/ 210 w 422"/>
              <a:gd name="T41" fmla="*/ 260 h 421"/>
              <a:gd name="T42" fmla="*/ 211 w 422"/>
              <a:gd name="T43" fmla="*/ 260 h 421"/>
              <a:gd name="T44" fmla="*/ 212 w 422"/>
              <a:gd name="T45" fmla="*/ 260 h 421"/>
              <a:gd name="T46" fmla="*/ 258 w 422"/>
              <a:gd name="T47" fmla="*/ 213 h 421"/>
              <a:gd name="T48" fmla="*/ 258 w 422"/>
              <a:gd name="T49" fmla="*/ 101 h 421"/>
              <a:gd name="T50" fmla="*/ 212 w 422"/>
              <a:gd name="T51" fmla="*/ 55 h 421"/>
              <a:gd name="T52" fmla="*/ 211 w 422"/>
              <a:gd name="T53" fmla="*/ 55 h 421"/>
              <a:gd name="T54" fmla="*/ 210 w 422"/>
              <a:gd name="T55" fmla="*/ 55 h 421"/>
              <a:gd name="T56" fmla="*/ 164 w 422"/>
              <a:gd name="T57" fmla="*/ 101 h 421"/>
              <a:gd name="T58" fmla="*/ 164 w 422"/>
              <a:gd name="T59" fmla="*/ 213 h 421"/>
              <a:gd name="T60" fmla="*/ 210 w 422"/>
              <a:gd name="T61" fmla="*/ 260 h 421"/>
              <a:gd name="T62" fmla="*/ 211 w 422"/>
              <a:gd name="T63" fmla="*/ 0 h 421"/>
              <a:gd name="T64" fmla="*/ 422 w 422"/>
              <a:gd name="T65" fmla="*/ 211 h 421"/>
              <a:gd name="T66" fmla="*/ 211 w 422"/>
              <a:gd name="T67" fmla="*/ 421 h 421"/>
              <a:gd name="T68" fmla="*/ 0 w 422"/>
              <a:gd name="T69" fmla="*/ 211 h 421"/>
              <a:gd name="T70" fmla="*/ 211 w 422"/>
              <a:gd name="T71" fmla="*/ 0 h 4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422" h="421">
                <a:moveTo>
                  <a:pt x="308" y="214"/>
                </a:moveTo>
                <a:lnTo>
                  <a:pt x="308" y="157"/>
                </a:lnTo>
                <a:cubicBezTo>
                  <a:pt x="308" y="141"/>
                  <a:pt x="282" y="141"/>
                  <a:pt x="282" y="157"/>
                </a:cubicBezTo>
                <a:lnTo>
                  <a:pt x="282" y="214"/>
                </a:lnTo>
                <a:cubicBezTo>
                  <a:pt x="282" y="253"/>
                  <a:pt x="251" y="284"/>
                  <a:pt x="213" y="284"/>
                </a:cubicBezTo>
                <a:cubicBezTo>
                  <a:pt x="212" y="284"/>
                  <a:pt x="212" y="284"/>
                  <a:pt x="211" y="284"/>
                </a:cubicBezTo>
                <a:cubicBezTo>
                  <a:pt x="210" y="284"/>
                  <a:pt x="210" y="284"/>
                  <a:pt x="209" y="284"/>
                </a:cubicBezTo>
                <a:cubicBezTo>
                  <a:pt x="171" y="284"/>
                  <a:pt x="140" y="253"/>
                  <a:pt x="140" y="214"/>
                </a:cubicBezTo>
                <a:lnTo>
                  <a:pt x="140" y="157"/>
                </a:lnTo>
                <a:cubicBezTo>
                  <a:pt x="140" y="141"/>
                  <a:pt x="114" y="141"/>
                  <a:pt x="114" y="157"/>
                </a:cubicBezTo>
                <a:cubicBezTo>
                  <a:pt x="114" y="165"/>
                  <a:pt x="114" y="214"/>
                  <a:pt x="114" y="214"/>
                </a:cubicBezTo>
                <a:cubicBezTo>
                  <a:pt x="114" y="263"/>
                  <a:pt x="149" y="302"/>
                  <a:pt x="196" y="309"/>
                </a:cubicBezTo>
                <a:lnTo>
                  <a:pt x="196" y="350"/>
                </a:lnTo>
                <a:lnTo>
                  <a:pt x="138" y="367"/>
                </a:lnTo>
                <a:lnTo>
                  <a:pt x="285" y="367"/>
                </a:lnTo>
                <a:lnTo>
                  <a:pt x="226" y="350"/>
                </a:lnTo>
                <a:lnTo>
                  <a:pt x="226" y="309"/>
                </a:lnTo>
                <a:cubicBezTo>
                  <a:pt x="273" y="303"/>
                  <a:pt x="308" y="263"/>
                  <a:pt x="308" y="214"/>
                </a:cubicBezTo>
                <a:close/>
                <a:moveTo>
                  <a:pt x="210" y="260"/>
                </a:moveTo>
                <a:cubicBezTo>
                  <a:pt x="210" y="260"/>
                  <a:pt x="211" y="260"/>
                  <a:pt x="211" y="260"/>
                </a:cubicBezTo>
                <a:cubicBezTo>
                  <a:pt x="211" y="260"/>
                  <a:pt x="212" y="260"/>
                  <a:pt x="212" y="260"/>
                </a:cubicBezTo>
                <a:cubicBezTo>
                  <a:pt x="238" y="260"/>
                  <a:pt x="258" y="239"/>
                  <a:pt x="258" y="213"/>
                </a:cubicBezTo>
                <a:lnTo>
                  <a:pt x="258" y="101"/>
                </a:lnTo>
                <a:cubicBezTo>
                  <a:pt x="258" y="76"/>
                  <a:pt x="238" y="55"/>
                  <a:pt x="212" y="55"/>
                </a:cubicBezTo>
                <a:cubicBezTo>
                  <a:pt x="212" y="55"/>
                  <a:pt x="211" y="55"/>
                  <a:pt x="211" y="55"/>
                </a:cubicBezTo>
                <a:cubicBezTo>
                  <a:pt x="211" y="55"/>
                  <a:pt x="210" y="55"/>
                  <a:pt x="210" y="55"/>
                </a:cubicBezTo>
                <a:cubicBezTo>
                  <a:pt x="185" y="55"/>
                  <a:pt x="164" y="76"/>
                  <a:pt x="164" y="101"/>
                </a:cubicBezTo>
                <a:lnTo>
                  <a:pt x="164" y="213"/>
                </a:lnTo>
                <a:cubicBezTo>
                  <a:pt x="164" y="239"/>
                  <a:pt x="185" y="260"/>
                  <a:pt x="210" y="260"/>
                </a:cubicBezTo>
                <a:close/>
                <a:moveTo>
                  <a:pt x="211" y="0"/>
                </a:moveTo>
                <a:cubicBezTo>
                  <a:pt x="327" y="0"/>
                  <a:pt x="422" y="94"/>
                  <a:pt x="422" y="211"/>
                </a:cubicBezTo>
                <a:cubicBezTo>
                  <a:pt x="422" y="327"/>
                  <a:pt x="327" y="421"/>
                  <a:pt x="211" y="421"/>
                </a:cubicBezTo>
                <a:cubicBezTo>
                  <a:pt x="95" y="421"/>
                  <a:pt x="0" y="327"/>
                  <a:pt x="0" y="211"/>
                </a:cubicBezTo>
                <a:cubicBezTo>
                  <a:pt x="0" y="94"/>
                  <a:pt x="95" y="0"/>
                  <a:pt x="211" y="0"/>
                </a:cubicBezTo>
                <a:close/>
              </a:path>
            </a:pathLst>
          </a:custGeom>
          <a:solidFill>
            <a:srgbClr val="009242"/>
          </a:solidFill>
          <a:ln>
            <a:noFill/>
          </a:ln>
        </p:spPr>
        <p:txBody>
          <a:bodyPr/>
          <a:lstStyle/>
          <a:p>
            <a:endParaRPr lang="zh-CN" altLang="en-US">
              <a:solidFill>
                <a:srgbClr val="00B050"/>
              </a:solidFill>
            </a:endParaRPr>
          </a:p>
        </p:txBody>
      </p:sp>
      <p:sp>
        <p:nvSpPr>
          <p:cNvPr id="41" name="TextBox 67"/>
          <p:cNvSpPr txBox="1">
            <a:spLocks noChangeArrowheads="1"/>
          </p:cNvSpPr>
          <p:nvPr/>
        </p:nvSpPr>
        <p:spPr bwMode="auto">
          <a:xfrm>
            <a:off x="1391336" y="5500569"/>
            <a:ext cx="357949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dirty="0">
                <a:solidFill>
                  <a:srgbClr val="00924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汇报人</a:t>
            </a:r>
            <a:r>
              <a:rPr lang="zh-CN" altLang="en-US" sz="2400" dirty="0" smtClean="0">
                <a:solidFill>
                  <a:srgbClr val="00924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2400" dirty="0" smtClean="0">
                <a:solidFill>
                  <a:srgbClr val="00924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</a:t>
            </a:r>
            <a:endParaRPr lang="en-US" altLang="zh-CN" sz="2400" dirty="0">
              <a:solidFill>
                <a:srgbClr val="00924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299"/>
                            </p:stCondLst>
                            <p:childTnLst>
                              <p:par>
                                <p:cTn id="12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799"/>
                            </p:stCondLst>
                            <p:childTnLst>
                              <p:par>
                                <p:cTn id="19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299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组合 20"/>
          <p:cNvGrpSpPr/>
          <p:nvPr/>
        </p:nvGrpSpPr>
        <p:grpSpPr>
          <a:xfrm>
            <a:off x="1165565" y="2306779"/>
            <a:ext cx="9604036" cy="2036917"/>
            <a:chOff x="1368765" y="2099654"/>
            <a:chExt cx="9604036" cy="2036917"/>
          </a:xfrm>
        </p:grpSpPr>
        <p:grpSp>
          <p:nvGrpSpPr>
            <p:cNvPr id="17" name="组合 16"/>
            <p:cNvGrpSpPr/>
            <p:nvPr/>
          </p:nvGrpSpPr>
          <p:grpSpPr>
            <a:xfrm>
              <a:off x="1368765" y="2104571"/>
              <a:ext cx="2637178" cy="2032000"/>
              <a:chOff x="1368765" y="2104571"/>
              <a:chExt cx="2637178" cy="2032000"/>
            </a:xfrm>
          </p:grpSpPr>
          <p:sp>
            <p:nvSpPr>
              <p:cNvPr id="13" name="直角三角形 12"/>
              <p:cNvSpPr/>
              <p:nvPr/>
            </p:nvSpPr>
            <p:spPr>
              <a:xfrm rot="13577064">
                <a:off x="1358198" y="2805678"/>
                <a:ext cx="650919" cy="629786"/>
              </a:xfrm>
              <a:prstGeom prst="rtTriangle">
                <a:avLst/>
              </a:prstGeom>
              <a:solidFill>
                <a:srgbClr val="595E6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" name="矩形 8"/>
              <p:cNvSpPr/>
              <p:nvPr/>
            </p:nvSpPr>
            <p:spPr>
              <a:xfrm>
                <a:off x="1683657" y="2104571"/>
                <a:ext cx="2322286" cy="2032000"/>
              </a:xfrm>
              <a:prstGeom prst="rect">
                <a:avLst/>
              </a:prstGeom>
              <a:solidFill>
                <a:srgbClr val="009242">
                  <a:alpha val="9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9" name="组合 18"/>
            <p:cNvGrpSpPr/>
            <p:nvPr/>
          </p:nvGrpSpPr>
          <p:grpSpPr>
            <a:xfrm>
              <a:off x="6013335" y="2104571"/>
              <a:ext cx="2637180" cy="2032000"/>
              <a:chOff x="6013335" y="2104571"/>
              <a:chExt cx="2637180" cy="2032000"/>
            </a:xfrm>
          </p:grpSpPr>
          <p:sp>
            <p:nvSpPr>
              <p:cNvPr id="14" name="直角三角形 13"/>
              <p:cNvSpPr/>
              <p:nvPr/>
            </p:nvSpPr>
            <p:spPr>
              <a:xfrm rot="13577064">
                <a:off x="6002768" y="2842977"/>
                <a:ext cx="650919" cy="629786"/>
              </a:xfrm>
              <a:prstGeom prst="rtTriangle">
                <a:avLst/>
              </a:prstGeom>
              <a:solidFill>
                <a:srgbClr val="595E6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" name="矩形 10"/>
              <p:cNvSpPr/>
              <p:nvPr/>
            </p:nvSpPr>
            <p:spPr>
              <a:xfrm>
                <a:off x="6328229" y="2104571"/>
                <a:ext cx="2322286" cy="2032000"/>
              </a:xfrm>
              <a:prstGeom prst="rect">
                <a:avLst/>
              </a:prstGeom>
              <a:solidFill>
                <a:srgbClr val="92D050">
                  <a:alpha val="9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20" name="组合 19"/>
            <p:cNvGrpSpPr/>
            <p:nvPr/>
          </p:nvGrpSpPr>
          <p:grpSpPr>
            <a:xfrm>
              <a:off x="8335619" y="2099654"/>
              <a:ext cx="2637182" cy="2032000"/>
              <a:chOff x="8335619" y="2099654"/>
              <a:chExt cx="2637182" cy="2032000"/>
            </a:xfrm>
          </p:grpSpPr>
          <p:sp>
            <p:nvSpPr>
              <p:cNvPr id="15" name="直角三角形 14"/>
              <p:cNvSpPr/>
              <p:nvPr/>
            </p:nvSpPr>
            <p:spPr>
              <a:xfrm rot="13577064">
                <a:off x="8325052" y="2860858"/>
                <a:ext cx="650919" cy="629786"/>
              </a:xfrm>
              <a:prstGeom prst="rtTriangle">
                <a:avLst/>
              </a:prstGeom>
              <a:solidFill>
                <a:srgbClr val="595E6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" name="矩形 11"/>
              <p:cNvSpPr/>
              <p:nvPr/>
            </p:nvSpPr>
            <p:spPr>
              <a:xfrm>
                <a:off x="8650515" y="2099654"/>
                <a:ext cx="2322286" cy="2032000"/>
              </a:xfrm>
              <a:prstGeom prst="rect">
                <a:avLst/>
              </a:prstGeom>
              <a:solidFill>
                <a:srgbClr val="FDCD5F">
                  <a:alpha val="9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8" name="组合 17"/>
            <p:cNvGrpSpPr/>
            <p:nvPr/>
          </p:nvGrpSpPr>
          <p:grpSpPr>
            <a:xfrm>
              <a:off x="3691052" y="2099654"/>
              <a:ext cx="2637177" cy="2032000"/>
              <a:chOff x="3691052" y="2099654"/>
              <a:chExt cx="2637177" cy="2032000"/>
            </a:xfrm>
          </p:grpSpPr>
          <p:sp>
            <p:nvSpPr>
              <p:cNvPr id="16" name="直角三角形 15"/>
              <p:cNvSpPr/>
              <p:nvPr/>
            </p:nvSpPr>
            <p:spPr>
              <a:xfrm rot="13577064">
                <a:off x="3680485" y="2835233"/>
                <a:ext cx="650919" cy="629786"/>
              </a:xfrm>
              <a:prstGeom prst="rtTriangle">
                <a:avLst/>
              </a:prstGeom>
              <a:solidFill>
                <a:srgbClr val="595E6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" name="矩形 9"/>
              <p:cNvSpPr/>
              <p:nvPr/>
            </p:nvSpPr>
            <p:spPr>
              <a:xfrm>
                <a:off x="4005943" y="2099654"/>
                <a:ext cx="2322286" cy="2032000"/>
              </a:xfrm>
              <a:prstGeom prst="rect">
                <a:avLst/>
              </a:prstGeom>
              <a:solidFill>
                <a:srgbClr val="5BA11B">
                  <a:alpha val="9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22" name="文本框 21"/>
          <p:cNvSpPr txBox="1"/>
          <p:nvPr/>
        </p:nvSpPr>
        <p:spPr>
          <a:xfrm>
            <a:off x="2451104" y="2427275"/>
            <a:ext cx="5611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4707362" y="2423122"/>
            <a:ext cx="5611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043310" y="2423122"/>
            <a:ext cx="5611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9406680" y="2404819"/>
            <a:ext cx="5611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1916524" y="3126418"/>
            <a:ext cx="17788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4180646" y="3134162"/>
            <a:ext cx="17788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6514361" y="3126418"/>
            <a:ext cx="17788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8836647" y="3157878"/>
            <a:ext cx="17788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1480457" y="4639931"/>
            <a:ext cx="23838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20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1480457" y="5040041"/>
            <a:ext cx="23222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</a:t>
            </a:r>
            <a:r>
              <a:rPr lang="en-US" altLang="zh-CN" dirty="0" smtClean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here</a:t>
            </a:r>
            <a:endParaRPr lang="en-US" altLang="zh-CN" dirty="0" smtClean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  <a:endParaRPr lang="en-US" altLang="zh-CN" dirty="0" smtClean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632693" y="146700"/>
            <a:ext cx="3589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点此输入标题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3802743" y="4639931"/>
            <a:ext cx="23838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20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3802743" y="5040041"/>
            <a:ext cx="23222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</a:t>
            </a:r>
            <a:r>
              <a:rPr lang="en-US" altLang="zh-CN" dirty="0" smtClean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here</a:t>
            </a:r>
            <a:endParaRPr lang="en-US" altLang="zh-CN" dirty="0" smtClean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  <a:endParaRPr lang="en-US" altLang="zh-CN" dirty="0" smtClean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6125029" y="4639931"/>
            <a:ext cx="23838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20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6125029" y="5040041"/>
            <a:ext cx="23222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</a:t>
            </a:r>
            <a:r>
              <a:rPr lang="en-US" altLang="zh-CN" dirty="0" smtClean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here</a:t>
            </a:r>
            <a:endParaRPr lang="en-US" altLang="zh-CN" dirty="0" smtClean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  <a:endParaRPr lang="en-US" altLang="zh-CN" dirty="0" smtClean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8447315" y="4639931"/>
            <a:ext cx="23838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20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8447315" y="5040041"/>
            <a:ext cx="23222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</a:t>
            </a:r>
            <a:r>
              <a:rPr lang="en-US" altLang="zh-CN" dirty="0" smtClean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here</a:t>
            </a:r>
            <a:endParaRPr lang="en-US" altLang="zh-CN" dirty="0" smtClean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  <a:endParaRPr lang="en-US" altLang="zh-CN" dirty="0" smtClean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" name="组合 92"/>
          <p:cNvGrpSpPr/>
          <p:nvPr/>
        </p:nvGrpSpPr>
        <p:grpSpPr>
          <a:xfrm>
            <a:off x="1744193" y="4061564"/>
            <a:ext cx="1236797" cy="968894"/>
            <a:chOff x="1408460" y="4593571"/>
            <a:chExt cx="1236797" cy="968894"/>
          </a:xfrm>
        </p:grpSpPr>
        <p:sp>
          <p:nvSpPr>
            <p:cNvPr id="91" name="圆角矩形 90"/>
            <p:cNvSpPr/>
            <p:nvPr/>
          </p:nvSpPr>
          <p:spPr>
            <a:xfrm>
              <a:off x="1408460" y="4593571"/>
              <a:ext cx="1236797" cy="876204"/>
            </a:xfrm>
            <a:prstGeom prst="roundRect">
              <a:avLst/>
            </a:prstGeom>
            <a:solidFill>
              <a:srgbClr val="0092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0" name="矩形 89"/>
            <p:cNvSpPr/>
            <p:nvPr/>
          </p:nvSpPr>
          <p:spPr>
            <a:xfrm>
              <a:off x="1524281" y="4744593"/>
              <a:ext cx="1005154" cy="58529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2" name="梯形 91"/>
            <p:cNvSpPr/>
            <p:nvPr/>
          </p:nvSpPr>
          <p:spPr>
            <a:xfrm>
              <a:off x="1844633" y="5399355"/>
              <a:ext cx="402824" cy="163110"/>
            </a:xfrm>
            <a:prstGeom prst="trapezoid">
              <a:avLst/>
            </a:prstGeom>
            <a:solidFill>
              <a:srgbClr val="0092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97" name="组合 96"/>
          <p:cNvGrpSpPr/>
          <p:nvPr/>
        </p:nvGrpSpPr>
        <p:grpSpPr>
          <a:xfrm>
            <a:off x="5622881" y="3980386"/>
            <a:ext cx="935978" cy="1046816"/>
            <a:chOff x="2730476" y="4593571"/>
            <a:chExt cx="711811" cy="876204"/>
          </a:xfrm>
        </p:grpSpPr>
        <p:sp>
          <p:nvSpPr>
            <p:cNvPr id="94" name="圆角矩形 93"/>
            <p:cNvSpPr/>
            <p:nvPr/>
          </p:nvSpPr>
          <p:spPr>
            <a:xfrm>
              <a:off x="2730476" y="4593571"/>
              <a:ext cx="711811" cy="876204"/>
            </a:xfrm>
            <a:prstGeom prst="roundRect">
              <a:avLst/>
            </a:prstGeom>
            <a:solidFill>
              <a:srgbClr val="5BA11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5" name="矩形 94"/>
            <p:cNvSpPr/>
            <p:nvPr/>
          </p:nvSpPr>
          <p:spPr>
            <a:xfrm>
              <a:off x="2833020" y="4689653"/>
              <a:ext cx="506722" cy="58529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6" name="椭圆 95"/>
            <p:cNvSpPr/>
            <p:nvPr/>
          </p:nvSpPr>
          <p:spPr>
            <a:xfrm>
              <a:off x="2995009" y="5289475"/>
              <a:ext cx="142817" cy="16311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04" name="组合 103"/>
          <p:cNvGrpSpPr/>
          <p:nvPr/>
        </p:nvGrpSpPr>
        <p:grpSpPr>
          <a:xfrm>
            <a:off x="9598550" y="3921546"/>
            <a:ext cx="710272" cy="1040658"/>
            <a:chOff x="3850688" y="4599729"/>
            <a:chExt cx="710272" cy="1040658"/>
          </a:xfrm>
        </p:grpSpPr>
        <p:grpSp>
          <p:nvGrpSpPr>
            <p:cNvPr id="98" name="组合 97"/>
            <p:cNvGrpSpPr/>
            <p:nvPr/>
          </p:nvGrpSpPr>
          <p:grpSpPr>
            <a:xfrm>
              <a:off x="3850688" y="4599729"/>
              <a:ext cx="710272" cy="1040658"/>
              <a:chOff x="2730476" y="4593571"/>
              <a:chExt cx="711811" cy="876204"/>
            </a:xfrm>
          </p:grpSpPr>
          <p:sp>
            <p:nvSpPr>
              <p:cNvPr id="99" name="圆角矩形 98"/>
              <p:cNvSpPr/>
              <p:nvPr/>
            </p:nvSpPr>
            <p:spPr>
              <a:xfrm>
                <a:off x="2730476" y="4593571"/>
                <a:ext cx="711811" cy="876204"/>
              </a:xfrm>
              <a:prstGeom prst="roundRect">
                <a:avLst/>
              </a:prstGeom>
              <a:solidFill>
                <a:srgbClr val="595E6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0" name="矩形 99"/>
              <p:cNvSpPr/>
              <p:nvPr/>
            </p:nvSpPr>
            <p:spPr>
              <a:xfrm>
                <a:off x="2833020" y="4753889"/>
                <a:ext cx="506721" cy="49724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1" name="椭圆 100"/>
              <p:cNvSpPr/>
              <p:nvPr/>
            </p:nvSpPr>
            <p:spPr>
              <a:xfrm>
                <a:off x="3023914" y="5267312"/>
                <a:ext cx="124933" cy="15342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cxnSp>
          <p:nvCxnSpPr>
            <p:cNvPr id="103" name="直接连接符 102"/>
            <p:cNvCxnSpPr/>
            <p:nvPr/>
          </p:nvCxnSpPr>
          <p:spPr>
            <a:xfrm>
              <a:off x="4050544" y="4708362"/>
              <a:ext cx="264618" cy="0"/>
            </a:xfrm>
            <a:prstGeom prst="line">
              <a:avLst/>
            </a:prstGeom>
            <a:ln w="222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5" name="文本框 104"/>
          <p:cNvSpPr txBox="1"/>
          <p:nvPr/>
        </p:nvSpPr>
        <p:spPr>
          <a:xfrm>
            <a:off x="1453344" y="5059968"/>
            <a:ext cx="2383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24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6" name="文本框 105"/>
          <p:cNvSpPr txBox="1"/>
          <p:nvPr/>
        </p:nvSpPr>
        <p:spPr>
          <a:xfrm>
            <a:off x="949853" y="5521633"/>
            <a:ext cx="30915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HERE|TEXT HERE</a:t>
            </a:r>
            <a:endParaRPr lang="en-US" altLang="zh-CN" sz="2000" dirty="0" smtClean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000" dirty="0" smtClean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HERE|TEXT HERE</a:t>
            </a:r>
            <a:endParaRPr lang="en-US" altLang="zh-CN" sz="2000" dirty="0" smtClean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7" name="文本框 106"/>
          <p:cNvSpPr txBox="1"/>
          <p:nvPr/>
        </p:nvSpPr>
        <p:spPr>
          <a:xfrm>
            <a:off x="5232107" y="5059968"/>
            <a:ext cx="2383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24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8" name="文本框 107"/>
          <p:cNvSpPr txBox="1"/>
          <p:nvPr/>
        </p:nvSpPr>
        <p:spPr>
          <a:xfrm>
            <a:off x="4728616" y="5521633"/>
            <a:ext cx="30915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HERE|TEXT HERE</a:t>
            </a:r>
            <a:endParaRPr lang="en-US" altLang="zh-CN" sz="2000" dirty="0" smtClean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000" dirty="0" smtClean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HERE|TEXT HERE</a:t>
            </a:r>
            <a:endParaRPr lang="en-US" altLang="zh-CN" sz="2000" dirty="0" smtClean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9" name="文本框 108"/>
          <p:cNvSpPr txBox="1"/>
          <p:nvPr/>
        </p:nvSpPr>
        <p:spPr>
          <a:xfrm>
            <a:off x="9104312" y="5059968"/>
            <a:ext cx="2383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24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0" name="文本框 109"/>
          <p:cNvSpPr txBox="1"/>
          <p:nvPr/>
        </p:nvSpPr>
        <p:spPr>
          <a:xfrm>
            <a:off x="8600821" y="5521633"/>
            <a:ext cx="30915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HERE|TEXT HERE</a:t>
            </a:r>
            <a:endParaRPr lang="en-US" altLang="zh-CN" sz="2000" dirty="0" smtClean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000" dirty="0" smtClean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HERE|TEXT HERE</a:t>
            </a:r>
            <a:endParaRPr lang="en-US" altLang="zh-CN" sz="2000" dirty="0" smtClean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12" name="组合 111"/>
          <p:cNvGrpSpPr/>
          <p:nvPr/>
        </p:nvGrpSpPr>
        <p:grpSpPr>
          <a:xfrm>
            <a:off x="91278" y="1172719"/>
            <a:ext cx="4178175" cy="2598057"/>
            <a:chOff x="510057" y="859427"/>
            <a:chExt cx="5255485" cy="3059430"/>
          </a:xfrm>
        </p:grpSpPr>
        <p:graphicFrame>
          <p:nvGraphicFramePr>
            <p:cNvPr id="113" name="图表 112"/>
            <p:cNvGraphicFramePr/>
            <p:nvPr/>
          </p:nvGraphicFramePr>
          <p:xfrm>
            <a:off x="1026714" y="859427"/>
            <a:ext cx="4738828" cy="305943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"/>
            </a:graphicData>
          </a:graphic>
        </p:graphicFrame>
        <p:grpSp>
          <p:nvGrpSpPr>
            <p:cNvPr id="114" name="组合 113"/>
            <p:cNvGrpSpPr/>
            <p:nvPr/>
          </p:nvGrpSpPr>
          <p:grpSpPr>
            <a:xfrm>
              <a:off x="510057" y="1284236"/>
              <a:ext cx="750957" cy="2118259"/>
              <a:chOff x="510057" y="1284236"/>
              <a:chExt cx="750957" cy="2118259"/>
            </a:xfrm>
          </p:grpSpPr>
          <p:sp>
            <p:nvSpPr>
              <p:cNvPr id="119" name="文本框 118"/>
              <p:cNvSpPr txBox="1"/>
              <p:nvPr/>
            </p:nvSpPr>
            <p:spPr>
              <a:xfrm>
                <a:off x="510058" y="3094427"/>
                <a:ext cx="750956" cy="3080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100" dirty="0" smtClean="0">
                    <a:solidFill>
                      <a:srgbClr val="595E64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2011</a:t>
                </a:r>
                <a:endParaRPr lang="zh-CN" altLang="en-US" sz="11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0" name="文本框 119"/>
              <p:cNvSpPr txBox="1"/>
              <p:nvPr/>
            </p:nvSpPr>
            <p:spPr>
              <a:xfrm>
                <a:off x="510058" y="2441991"/>
                <a:ext cx="729155" cy="3080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100" dirty="0" smtClean="0">
                    <a:solidFill>
                      <a:srgbClr val="595E64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2012</a:t>
                </a:r>
                <a:endParaRPr lang="zh-CN" altLang="en-US" sz="11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1" name="文本框 120"/>
              <p:cNvSpPr txBox="1"/>
              <p:nvPr/>
            </p:nvSpPr>
            <p:spPr>
              <a:xfrm>
                <a:off x="510057" y="1855779"/>
                <a:ext cx="750957" cy="3080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100" dirty="0" smtClean="0">
                    <a:solidFill>
                      <a:srgbClr val="595E64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2013</a:t>
                </a:r>
                <a:endParaRPr lang="zh-CN" altLang="en-US" sz="11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2" name="文本框 121"/>
              <p:cNvSpPr txBox="1"/>
              <p:nvPr/>
            </p:nvSpPr>
            <p:spPr>
              <a:xfrm>
                <a:off x="510058" y="1284236"/>
                <a:ext cx="650493" cy="3080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100" dirty="0" smtClean="0">
                    <a:solidFill>
                      <a:srgbClr val="595E64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2014</a:t>
                </a:r>
                <a:endParaRPr lang="zh-CN" altLang="en-US" sz="11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3" name="组合 2"/>
          <p:cNvGrpSpPr/>
          <p:nvPr/>
        </p:nvGrpSpPr>
        <p:grpSpPr>
          <a:xfrm>
            <a:off x="4173518" y="1242852"/>
            <a:ext cx="4049452" cy="2457790"/>
            <a:chOff x="4141733" y="1971804"/>
            <a:chExt cx="4049452" cy="2457790"/>
          </a:xfrm>
        </p:grpSpPr>
        <p:graphicFrame>
          <p:nvGraphicFramePr>
            <p:cNvPr id="130" name="图表 129"/>
            <p:cNvGraphicFramePr/>
            <p:nvPr/>
          </p:nvGraphicFramePr>
          <p:xfrm>
            <a:off x="4507918" y="1971804"/>
            <a:ext cx="3683267" cy="245779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35" name="文本框 134"/>
            <p:cNvSpPr txBox="1"/>
            <p:nvPr/>
          </p:nvSpPr>
          <p:spPr>
            <a:xfrm>
              <a:off x="4154920" y="3725381"/>
              <a:ext cx="523798" cy="2221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00" dirty="0" smtClean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2011</a:t>
              </a:r>
              <a:endParaRPr lang="zh-CN" altLang="en-US" sz="11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6" name="文本框 135"/>
            <p:cNvSpPr txBox="1"/>
            <p:nvPr/>
          </p:nvSpPr>
          <p:spPr>
            <a:xfrm>
              <a:off x="4141733" y="3232174"/>
              <a:ext cx="523798" cy="2221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00" dirty="0" smtClean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2012</a:t>
              </a:r>
              <a:endParaRPr lang="zh-CN" altLang="en-US" sz="11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7" name="文本框 136"/>
            <p:cNvSpPr txBox="1"/>
            <p:nvPr/>
          </p:nvSpPr>
          <p:spPr>
            <a:xfrm>
              <a:off x="4163332" y="2685949"/>
              <a:ext cx="523798" cy="2221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00" dirty="0" smtClean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2013</a:t>
              </a:r>
              <a:endParaRPr lang="zh-CN" altLang="en-US" sz="11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8" name="文本框 137"/>
            <p:cNvSpPr txBox="1"/>
            <p:nvPr/>
          </p:nvSpPr>
          <p:spPr>
            <a:xfrm>
              <a:off x="4152105" y="2168948"/>
              <a:ext cx="523798" cy="2221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00" dirty="0" smtClean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2014</a:t>
              </a:r>
              <a:endParaRPr lang="zh-CN" altLang="en-US" sz="11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39" name="组合 138"/>
          <p:cNvGrpSpPr/>
          <p:nvPr/>
        </p:nvGrpSpPr>
        <p:grpSpPr>
          <a:xfrm>
            <a:off x="8127036" y="1242852"/>
            <a:ext cx="4039080" cy="2457790"/>
            <a:chOff x="4152105" y="1971804"/>
            <a:chExt cx="4039080" cy="2457790"/>
          </a:xfrm>
        </p:grpSpPr>
        <p:graphicFrame>
          <p:nvGraphicFramePr>
            <p:cNvPr id="145" name="图表 144"/>
            <p:cNvGraphicFramePr/>
            <p:nvPr/>
          </p:nvGraphicFramePr>
          <p:xfrm>
            <a:off x="4507918" y="1971804"/>
            <a:ext cx="3683267" cy="245779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41" name="文本框 140"/>
            <p:cNvSpPr txBox="1"/>
            <p:nvPr/>
          </p:nvSpPr>
          <p:spPr>
            <a:xfrm>
              <a:off x="4154920" y="3725381"/>
              <a:ext cx="523798" cy="2221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00" dirty="0" smtClean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2011</a:t>
              </a:r>
              <a:endParaRPr lang="zh-CN" altLang="en-US" sz="11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2" name="文本框 141"/>
            <p:cNvSpPr txBox="1"/>
            <p:nvPr/>
          </p:nvSpPr>
          <p:spPr>
            <a:xfrm>
              <a:off x="4169868" y="3219801"/>
              <a:ext cx="523798" cy="2221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00" dirty="0" smtClean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2012</a:t>
              </a:r>
              <a:endParaRPr lang="zh-CN" altLang="en-US" sz="11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3" name="文本框 142"/>
            <p:cNvSpPr txBox="1"/>
            <p:nvPr/>
          </p:nvSpPr>
          <p:spPr>
            <a:xfrm>
              <a:off x="4163332" y="2685949"/>
              <a:ext cx="523798" cy="2221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00" dirty="0" smtClean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2013</a:t>
              </a:r>
              <a:endParaRPr lang="zh-CN" altLang="en-US" sz="11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4" name="文本框 143"/>
            <p:cNvSpPr txBox="1"/>
            <p:nvPr/>
          </p:nvSpPr>
          <p:spPr>
            <a:xfrm>
              <a:off x="4152105" y="2168948"/>
              <a:ext cx="523798" cy="2221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00" dirty="0" smtClean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2014</a:t>
              </a:r>
              <a:endParaRPr lang="zh-CN" altLang="en-US" sz="11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59" name="文本框 58"/>
          <p:cNvSpPr txBox="1"/>
          <p:nvPr/>
        </p:nvSpPr>
        <p:spPr>
          <a:xfrm>
            <a:off x="632693" y="146700"/>
            <a:ext cx="3589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点此输入标题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" y="0"/>
            <a:ext cx="3611563" cy="6858000"/>
          </a:xfrm>
          <a:prstGeom prst="rect">
            <a:avLst/>
          </a:prstGeom>
          <a:blipFill>
            <a:blip r:embed="rId1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1008042" y="2175858"/>
            <a:ext cx="159547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第三部分</a:t>
            </a:r>
            <a:endParaRPr lang="zh-CN" altLang="en-US" sz="4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2507029" y="2762259"/>
            <a:ext cx="465354" cy="469881"/>
            <a:chOff x="2099842" y="1975504"/>
            <a:chExt cx="823123" cy="831130"/>
          </a:xfrm>
          <a:solidFill>
            <a:schemeClr val="bg1"/>
          </a:solidFill>
        </p:grpSpPr>
        <p:sp>
          <p:nvSpPr>
            <p:cNvPr id="24" name="等腰三角形 23"/>
            <p:cNvSpPr/>
            <p:nvPr/>
          </p:nvSpPr>
          <p:spPr>
            <a:xfrm rot="19813541" flipH="1">
              <a:off x="2099842" y="1975504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等腰三角形 24"/>
            <p:cNvSpPr/>
            <p:nvPr/>
          </p:nvSpPr>
          <p:spPr>
            <a:xfrm rot="19813541" flipH="1">
              <a:off x="2099844" y="2420553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等腰三角形 25"/>
            <p:cNvSpPr/>
            <p:nvPr/>
          </p:nvSpPr>
          <p:spPr>
            <a:xfrm rot="19813541" flipH="1">
              <a:off x="2479441" y="2198028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4585514" y="2668300"/>
            <a:ext cx="6290009" cy="584775"/>
            <a:chOff x="4585514" y="1054863"/>
            <a:chExt cx="6290009" cy="584775"/>
          </a:xfrm>
        </p:grpSpPr>
        <p:sp>
          <p:nvSpPr>
            <p:cNvPr id="8" name="等腰三角形 7"/>
            <p:cNvSpPr/>
            <p:nvPr/>
          </p:nvSpPr>
          <p:spPr>
            <a:xfrm rot="5400000" flipH="1">
              <a:off x="4551880" y="1121191"/>
              <a:ext cx="519388" cy="452119"/>
            </a:xfrm>
            <a:prstGeom prst="triangl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5285429" y="1054863"/>
              <a:ext cx="193249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b="1" dirty="0" smtClean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第三部分</a:t>
              </a:r>
              <a:endParaRPr lang="zh-CN" altLang="en-US" sz="3200" b="1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7217923" y="1085640"/>
              <a:ext cx="3657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 smtClean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点此输入标题</a:t>
              </a:r>
              <a:endParaRPr lang="zh-CN" altLang="en-US" sz="28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5416752" y="3429000"/>
            <a:ext cx="4281170" cy="523220"/>
            <a:chOff x="6594353" y="4489777"/>
            <a:chExt cx="4281170" cy="523220"/>
          </a:xfrm>
        </p:grpSpPr>
        <p:sp>
          <p:nvSpPr>
            <p:cNvPr id="31" name="等腰三角形 30"/>
            <p:cNvSpPr/>
            <p:nvPr/>
          </p:nvSpPr>
          <p:spPr>
            <a:xfrm rot="5400000" flipH="1">
              <a:off x="6560719" y="4525328"/>
              <a:ext cx="519388" cy="452119"/>
            </a:xfrm>
            <a:prstGeom prst="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7217923" y="4489777"/>
              <a:ext cx="3657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 smtClean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点此输入副标题</a:t>
              </a:r>
              <a:endParaRPr lang="zh-CN" altLang="en-US" sz="28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5416752" y="4305300"/>
            <a:ext cx="4281170" cy="523220"/>
            <a:chOff x="6594353" y="4489777"/>
            <a:chExt cx="4281170" cy="523220"/>
          </a:xfrm>
        </p:grpSpPr>
        <p:sp>
          <p:nvSpPr>
            <p:cNvPr id="35" name="等腰三角形 34"/>
            <p:cNvSpPr/>
            <p:nvPr/>
          </p:nvSpPr>
          <p:spPr>
            <a:xfrm rot="5400000" flipH="1">
              <a:off x="6560719" y="4525328"/>
              <a:ext cx="519388" cy="452119"/>
            </a:xfrm>
            <a:prstGeom prst="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7217923" y="4489777"/>
              <a:ext cx="3657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 smtClean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点此输入副标题</a:t>
              </a:r>
              <a:endParaRPr lang="zh-CN" altLang="en-US" sz="28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5416752" y="5181600"/>
            <a:ext cx="4281170" cy="523220"/>
            <a:chOff x="6594353" y="4489777"/>
            <a:chExt cx="4281170" cy="523220"/>
          </a:xfrm>
        </p:grpSpPr>
        <p:sp>
          <p:nvSpPr>
            <p:cNvPr id="38" name="等腰三角形 37"/>
            <p:cNvSpPr/>
            <p:nvPr/>
          </p:nvSpPr>
          <p:spPr>
            <a:xfrm rot="5400000" flipH="1">
              <a:off x="6560719" y="4525328"/>
              <a:ext cx="519388" cy="452119"/>
            </a:xfrm>
            <a:prstGeom prst="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7217923" y="4489777"/>
              <a:ext cx="3657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 smtClean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点此输入副标题</a:t>
              </a:r>
              <a:endParaRPr lang="zh-CN" altLang="en-US" sz="28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组合 31"/>
          <p:cNvGrpSpPr/>
          <p:nvPr/>
        </p:nvGrpSpPr>
        <p:grpSpPr>
          <a:xfrm>
            <a:off x="2049397" y="1739894"/>
            <a:ext cx="1572127" cy="2368064"/>
            <a:chOff x="1992063" y="2258145"/>
            <a:chExt cx="1572127" cy="2368064"/>
          </a:xfrm>
        </p:grpSpPr>
        <p:sp>
          <p:nvSpPr>
            <p:cNvPr id="9" name="矩形 8"/>
            <p:cNvSpPr/>
            <p:nvPr/>
          </p:nvSpPr>
          <p:spPr>
            <a:xfrm>
              <a:off x="1992063" y="2733241"/>
              <a:ext cx="1572127" cy="1892968"/>
            </a:xfrm>
            <a:prstGeom prst="rect">
              <a:avLst/>
            </a:prstGeom>
            <a:solidFill>
              <a:srgbClr val="0092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椭圆 12"/>
            <p:cNvSpPr/>
            <p:nvPr/>
          </p:nvSpPr>
          <p:spPr>
            <a:xfrm>
              <a:off x="2314326" y="2258145"/>
              <a:ext cx="927600" cy="914360"/>
            </a:xfrm>
            <a:prstGeom prst="ellipse">
              <a:avLst/>
            </a:prstGeom>
            <a:solidFill>
              <a:srgbClr val="009242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2419516" y="2533494"/>
              <a:ext cx="85649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7</a:t>
              </a:r>
              <a:r>
                <a:rPr lang="en-US" altLang="zh-CN" sz="2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8</a:t>
              </a:r>
              <a:r>
                <a:rPr lang="en-US" altLang="zh-CN" sz="20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%</a:t>
              </a:r>
              <a:endPara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4281422" y="1721761"/>
            <a:ext cx="1572127" cy="2386197"/>
            <a:chOff x="4225288" y="2240012"/>
            <a:chExt cx="1572127" cy="2386197"/>
          </a:xfrm>
        </p:grpSpPr>
        <p:sp>
          <p:nvSpPr>
            <p:cNvPr id="12" name="矩形 11"/>
            <p:cNvSpPr/>
            <p:nvPr/>
          </p:nvSpPr>
          <p:spPr>
            <a:xfrm>
              <a:off x="4225288" y="2733241"/>
              <a:ext cx="1572127" cy="1892968"/>
            </a:xfrm>
            <a:prstGeom prst="rect">
              <a:avLst/>
            </a:prstGeom>
            <a:solidFill>
              <a:srgbClr val="5BA11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椭圆 15"/>
            <p:cNvSpPr/>
            <p:nvPr/>
          </p:nvSpPr>
          <p:spPr>
            <a:xfrm>
              <a:off x="4520214" y="2240012"/>
              <a:ext cx="927600" cy="914360"/>
            </a:xfrm>
            <a:prstGeom prst="ellipse">
              <a:avLst/>
            </a:prstGeom>
            <a:solidFill>
              <a:srgbClr val="5BA11B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4703327" y="2484492"/>
              <a:ext cx="85649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8</a:t>
              </a:r>
              <a:r>
                <a:rPr lang="en-US" altLang="zh-CN" sz="20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1%</a:t>
              </a:r>
              <a:endPara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6522350" y="1752817"/>
            <a:ext cx="1572127" cy="2377778"/>
            <a:chOff x="6458513" y="2248431"/>
            <a:chExt cx="1572127" cy="2377778"/>
          </a:xfrm>
        </p:grpSpPr>
        <p:sp>
          <p:nvSpPr>
            <p:cNvPr id="10" name="矩形 9"/>
            <p:cNvSpPr/>
            <p:nvPr/>
          </p:nvSpPr>
          <p:spPr>
            <a:xfrm>
              <a:off x="6458513" y="2733241"/>
              <a:ext cx="1572127" cy="1892968"/>
            </a:xfrm>
            <a:prstGeom prst="rect">
              <a:avLst/>
            </a:prstGeom>
            <a:solidFill>
              <a:srgbClr val="FDCD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椭圆 13"/>
            <p:cNvSpPr/>
            <p:nvPr/>
          </p:nvSpPr>
          <p:spPr>
            <a:xfrm>
              <a:off x="6780776" y="2248431"/>
              <a:ext cx="927600" cy="914360"/>
            </a:xfrm>
            <a:prstGeom prst="ellipse">
              <a:avLst/>
            </a:prstGeom>
            <a:solidFill>
              <a:srgbClr val="FDCD5F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6892788" y="2507686"/>
              <a:ext cx="85649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6</a:t>
              </a:r>
              <a:r>
                <a:rPr lang="en-US" altLang="zh-CN" sz="20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5%</a:t>
              </a:r>
              <a:endPara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8767948" y="1775454"/>
            <a:ext cx="1572127" cy="2355141"/>
            <a:chOff x="8690603" y="2271068"/>
            <a:chExt cx="1572127" cy="2355141"/>
          </a:xfrm>
        </p:grpSpPr>
        <p:sp>
          <p:nvSpPr>
            <p:cNvPr id="11" name="矩形 10"/>
            <p:cNvSpPr/>
            <p:nvPr/>
          </p:nvSpPr>
          <p:spPr>
            <a:xfrm>
              <a:off x="8690603" y="2733241"/>
              <a:ext cx="1572127" cy="1892968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椭圆 14"/>
            <p:cNvSpPr/>
            <p:nvPr/>
          </p:nvSpPr>
          <p:spPr>
            <a:xfrm>
              <a:off x="9041338" y="2271068"/>
              <a:ext cx="927600" cy="914360"/>
            </a:xfrm>
            <a:prstGeom prst="ellipse">
              <a:avLst/>
            </a:prstGeom>
            <a:solidFill>
              <a:srgbClr val="92D050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9180617" y="2497415"/>
              <a:ext cx="85649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7</a:t>
              </a:r>
              <a:r>
                <a:rPr lang="en-US" altLang="zh-CN" sz="20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2%</a:t>
              </a:r>
              <a:endPara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1" name="文本框 20"/>
          <p:cNvSpPr txBox="1"/>
          <p:nvPr/>
        </p:nvSpPr>
        <p:spPr>
          <a:xfrm>
            <a:off x="1729763" y="4322774"/>
            <a:ext cx="2383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28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1926365" y="4861063"/>
            <a:ext cx="179188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en-US" altLang="zh-CN" sz="2000" dirty="0" smtClean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000" dirty="0" smtClean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en-US" altLang="zh-CN" sz="2000" dirty="0" smtClean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en-US" altLang="zh-CN" sz="20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en-US" altLang="zh-CN" sz="20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2000" dirty="0" smtClean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4064319" y="4307705"/>
            <a:ext cx="2383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28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6311566" y="4298688"/>
            <a:ext cx="2383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28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8580722" y="4307705"/>
            <a:ext cx="2383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28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6538453" y="4885840"/>
            <a:ext cx="179188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en-US" altLang="zh-CN" sz="2000" dirty="0" smtClean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000" dirty="0" smtClean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en-US" altLang="zh-CN" sz="2000" dirty="0" smtClean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en-US" altLang="zh-CN" sz="20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en-US" altLang="zh-CN" sz="20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2000" dirty="0" smtClean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4267836" y="4877619"/>
            <a:ext cx="179188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en-US" altLang="zh-CN" sz="2000" dirty="0" smtClean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000" dirty="0" smtClean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en-US" altLang="zh-CN" sz="2000" dirty="0" smtClean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en-US" altLang="zh-CN" sz="20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en-US" altLang="zh-CN" sz="20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2000" dirty="0" smtClean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8809070" y="4839942"/>
            <a:ext cx="179188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en-US" altLang="zh-CN" sz="2000" dirty="0" smtClean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000" dirty="0" smtClean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en-US" altLang="zh-CN" sz="2000" dirty="0" smtClean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en-US" altLang="zh-CN" sz="20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en-US" altLang="zh-CN" sz="20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2000" dirty="0" smtClean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2" name="文本框 51"/>
          <p:cNvSpPr txBox="1"/>
          <p:nvPr/>
        </p:nvSpPr>
        <p:spPr>
          <a:xfrm>
            <a:off x="2058298" y="2854001"/>
            <a:ext cx="17918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en-US" altLang="zh-CN" sz="20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en-US" altLang="zh-CN" sz="20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</a:t>
            </a:r>
            <a:r>
              <a:rPr lang="en-US" altLang="zh-CN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HERE</a:t>
            </a:r>
            <a:endParaRPr lang="en-US" altLang="zh-CN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3" name="文本框 52"/>
          <p:cNvSpPr txBox="1"/>
          <p:nvPr/>
        </p:nvSpPr>
        <p:spPr>
          <a:xfrm>
            <a:off x="4290325" y="2854000"/>
            <a:ext cx="17918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en-US" altLang="zh-CN" sz="20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en-US" altLang="zh-CN" sz="20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</a:t>
            </a:r>
            <a:r>
              <a:rPr lang="en-US" altLang="zh-CN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HERE</a:t>
            </a:r>
            <a:endParaRPr lang="en-US" altLang="zh-CN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4" name="文本框 53"/>
          <p:cNvSpPr txBox="1"/>
          <p:nvPr/>
        </p:nvSpPr>
        <p:spPr>
          <a:xfrm>
            <a:off x="6538453" y="2911284"/>
            <a:ext cx="17918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en-US" altLang="zh-CN" sz="20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en-US" altLang="zh-CN" sz="20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</a:t>
            </a:r>
            <a:r>
              <a:rPr lang="en-US" altLang="zh-CN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HERE</a:t>
            </a:r>
            <a:endParaRPr lang="en-US" altLang="zh-CN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5" name="文本框 54"/>
          <p:cNvSpPr txBox="1"/>
          <p:nvPr/>
        </p:nvSpPr>
        <p:spPr>
          <a:xfrm>
            <a:off x="8754375" y="2898862"/>
            <a:ext cx="17918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en-US" altLang="zh-CN" sz="20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en-US" altLang="zh-CN" sz="20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</a:t>
            </a:r>
            <a:r>
              <a:rPr lang="en-US" altLang="zh-CN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HERE</a:t>
            </a:r>
            <a:endParaRPr lang="en-US" altLang="zh-CN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632693" y="146700"/>
            <a:ext cx="3589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点此输入标题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图表 28"/>
          <p:cNvGraphicFramePr/>
          <p:nvPr/>
        </p:nvGraphicFramePr>
        <p:xfrm>
          <a:off x="1526224" y="1784705"/>
          <a:ext cx="4013200" cy="26596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30" name="图表 29"/>
          <p:cNvGraphicFramePr/>
          <p:nvPr/>
        </p:nvGraphicFramePr>
        <p:xfrm>
          <a:off x="6409937" y="1767494"/>
          <a:ext cx="4013200" cy="26596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1" name="文本框 30"/>
          <p:cNvSpPr txBox="1"/>
          <p:nvPr/>
        </p:nvSpPr>
        <p:spPr>
          <a:xfrm>
            <a:off x="2402115" y="4443630"/>
            <a:ext cx="5970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 smtClean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2011</a:t>
            </a:r>
            <a:endParaRPr lang="zh-CN" altLang="en-US" sz="11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3429948" y="4430725"/>
            <a:ext cx="5796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 smtClean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2012</a:t>
            </a:r>
            <a:endParaRPr lang="zh-CN" altLang="en-US" sz="11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4354812" y="4430725"/>
            <a:ext cx="5970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 smtClean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2013</a:t>
            </a:r>
            <a:endParaRPr lang="zh-CN" altLang="en-US" sz="11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5080705" y="4406671"/>
            <a:ext cx="5171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 smtClean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2014</a:t>
            </a:r>
            <a:endParaRPr lang="zh-CN" altLang="en-US" sz="11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7247866" y="4430204"/>
            <a:ext cx="5970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 smtClean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2011</a:t>
            </a:r>
            <a:endParaRPr lang="zh-CN" altLang="en-US" sz="11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8275699" y="4417299"/>
            <a:ext cx="5796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 smtClean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2012</a:t>
            </a:r>
            <a:endParaRPr lang="zh-CN" altLang="en-US" sz="11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9200563" y="4417299"/>
            <a:ext cx="5970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 smtClean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2013</a:t>
            </a:r>
            <a:endParaRPr lang="zh-CN" altLang="en-US" sz="11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9926456" y="4393245"/>
            <a:ext cx="5171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 smtClean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2014</a:t>
            </a:r>
            <a:endParaRPr lang="zh-CN" altLang="en-US" sz="11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2817722" y="4708940"/>
            <a:ext cx="2383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SERVICE</a:t>
            </a:r>
            <a:endParaRPr lang="zh-CN" altLang="en-US" sz="28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7663473" y="4691814"/>
            <a:ext cx="2383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MARKETING</a:t>
            </a:r>
            <a:endParaRPr lang="zh-CN" altLang="en-US" sz="28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1924833" y="5272819"/>
            <a:ext cx="36730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HERE|TEXT HERE</a:t>
            </a:r>
            <a:endParaRPr lang="en-US" altLang="zh-CN" sz="2400" dirty="0" smtClean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400" dirty="0" smtClean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HERE|TEXT HERE</a:t>
            </a:r>
            <a:endParaRPr lang="en-US" altLang="zh-CN" sz="2400" dirty="0" smtClean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7018875" y="5272819"/>
            <a:ext cx="36730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HERE|TEXT HERE</a:t>
            </a:r>
            <a:endParaRPr lang="en-US" altLang="zh-CN" sz="2400" dirty="0" smtClean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400" dirty="0" smtClean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HERE|TEXT HERE</a:t>
            </a:r>
            <a:endParaRPr lang="en-US" altLang="zh-CN" sz="2400" dirty="0" smtClean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632693" y="146700"/>
            <a:ext cx="3589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点此输入标题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1786106" y="1759271"/>
            <a:ext cx="3673022" cy="1079570"/>
            <a:chOff x="2217972" y="3333124"/>
            <a:chExt cx="3673022" cy="1079570"/>
          </a:xfrm>
        </p:grpSpPr>
        <p:sp>
          <p:nvSpPr>
            <p:cNvPr id="37" name="文本框 36"/>
            <p:cNvSpPr txBox="1"/>
            <p:nvPr/>
          </p:nvSpPr>
          <p:spPr>
            <a:xfrm>
              <a:off x="2217972" y="3333124"/>
              <a:ext cx="23838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 smtClean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  HERE</a:t>
              </a:r>
              <a:endParaRPr lang="zh-CN" altLang="en-US" sz="24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8" name="文本框 37"/>
            <p:cNvSpPr txBox="1"/>
            <p:nvPr/>
          </p:nvSpPr>
          <p:spPr>
            <a:xfrm>
              <a:off x="2217972" y="3704808"/>
              <a:ext cx="367302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 smtClean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 HERE|TEXT HERE</a:t>
              </a:r>
              <a:endParaRPr lang="en-US" altLang="zh-CN" sz="2000" dirty="0" smtClean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2000" dirty="0" smtClean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 HERE|TEXT HERE</a:t>
              </a:r>
              <a:endParaRPr lang="en-US" altLang="zh-CN" sz="2000" dirty="0" smtClean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47" name="文本框 46"/>
          <p:cNvSpPr txBox="1"/>
          <p:nvPr/>
        </p:nvSpPr>
        <p:spPr>
          <a:xfrm>
            <a:off x="632693" y="146700"/>
            <a:ext cx="3589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点此输入标题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8" name="Group 40"/>
          <p:cNvGrpSpPr>
            <a:grpSpLocks noChangeAspect="1"/>
          </p:cNvGrpSpPr>
          <p:nvPr/>
        </p:nvGrpSpPr>
        <p:grpSpPr bwMode="auto">
          <a:xfrm>
            <a:off x="1086529" y="1954544"/>
            <a:ext cx="584200" cy="477838"/>
            <a:chOff x="3656" y="2008"/>
            <a:chExt cx="368" cy="301"/>
          </a:xfrm>
          <a:solidFill>
            <a:srgbClr val="009242"/>
          </a:solidFill>
        </p:grpSpPr>
        <p:sp>
          <p:nvSpPr>
            <p:cNvPr id="52" name="Freeform 41"/>
            <p:cNvSpPr>
              <a:spLocks noEditPoints="1"/>
            </p:cNvSpPr>
            <p:nvPr/>
          </p:nvSpPr>
          <p:spPr bwMode="auto">
            <a:xfrm>
              <a:off x="3656" y="2008"/>
              <a:ext cx="368" cy="301"/>
            </a:xfrm>
            <a:custGeom>
              <a:avLst/>
              <a:gdLst>
                <a:gd name="T0" fmla="*/ 78 w 153"/>
                <a:gd name="T1" fmla="*/ 0 h 124"/>
                <a:gd name="T2" fmla="*/ 0 w 153"/>
                <a:gd name="T3" fmla="*/ 68 h 124"/>
                <a:gd name="T4" fmla="*/ 15 w 153"/>
                <a:gd name="T5" fmla="*/ 68 h 124"/>
                <a:gd name="T6" fmla="*/ 21 w 153"/>
                <a:gd name="T7" fmla="*/ 64 h 124"/>
                <a:gd name="T8" fmla="*/ 21 w 153"/>
                <a:gd name="T9" fmla="*/ 121 h 124"/>
                <a:gd name="T10" fmla="*/ 24 w 153"/>
                <a:gd name="T11" fmla="*/ 124 h 124"/>
                <a:gd name="T12" fmla="*/ 63 w 153"/>
                <a:gd name="T13" fmla="*/ 124 h 124"/>
                <a:gd name="T14" fmla="*/ 63 w 153"/>
                <a:gd name="T15" fmla="*/ 92 h 124"/>
                <a:gd name="T16" fmla="*/ 67 w 153"/>
                <a:gd name="T17" fmla="*/ 87 h 124"/>
                <a:gd name="T18" fmla="*/ 83 w 153"/>
                <a:gd name="T19" fmla="*/ 87 h 124"/>
                <a:gd name="T20" fmla="*/ 89 w 153"/>
                <a:gd name="T21" fmla="*/ 92 h 124"/>
                <a:gd name="T22" fmla="*/ 89 w 153"/>
                <a:gd name="T23" fmla="*/ 124 h 124"/>
                <a:gd name="T24" fmla="*/ 127 w 153"/>
                <a:gd name="T25" fmla="*/ 124 h 124"/>
                <a:gd name="T26" fmla="*/ 131 w 153"/>
                <a:gd name="T27" fmla="*/ 120 h 124"/>
                <a:gd name="T28" fmla="*/ 131 w 153"/>
                <a:gd name="T29" fmla="*/ 63 h 124"/>
                <a:gd name="T30" fmla="*/ 136 w 153"/>
                <a:gd name="T31" fmla="*/ 68 h 124"/>
                <a:gd name="T32" fmla="*/ 153 w 153"/>
                <a:gd name="T33" fmla="*/ 68 h 124"/>
                <a:gd name="T34" fmla="*/ 78 w 153"/>
                <a:gd name="T35" fmla="*/ 0 h 124"/>
                <a:gd name="T36" fmla="*/ 76 w 153"/>
                <a:gd name="T37" fmla="*/ 75 h 124"/>
                <a:gd name="T38" fmla="*/ 60 w 153"/>
                <a:gd name="T39" fmla="*/ 59 h 124"/>
                <a:gd name="T40" fmla="*/ 76 w 153"/>
                <a:gd name="T41" fmla="*/ 42 h 124"/>
                <a:gd name="T42" fmla="*/ 92 w 153"/>
                <a:gd name="T43" fmla="*/ 59 h 124"/>
                <a:gd name="T44" fmla="*/ 76 w 153"/>
                <a:gd name="T45" fmla="*/ 75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53" h="124">
                  <a:moveTo>
                    <a:pt x="78" y="0"/>
                  </a:moveTo>
                  <a:cubicBezTo>
                    <a:pt x="0" y="68"/>
                    <a:pt x="0" y="68"/>
                    <a:pt x="0" y="68"/>
                  </a:cubicBezTo>
                  <a:cubicBezTo>
                    <a:pt x="0" y="68"/>
                    <a:pt x="5" y="77"/>
                    <a:pt x="15" y="68"/>
                  </a:cubicBezTo>
                  <a:cubicBezTo>
                    <a:pt x="21" y="64"/>
                    <a:pt x="21" y="64"/>
                    <a:pt x="21" y="64"/>
                  </a:cubicBezTo>
                  <a:cubicBezTo>
                    <a:pt x="21" y="121"/>
                    <a:pt x="21" y="121"/>
                    <a:pt x="21" y="121"/>
                  </a:cubicBezTo>
                  <a:cubicBezTo>
                    <a:pt x="21" y="121"/>
                    <a:pt x="21" y="124"/>
                    <a:pt x="24" y="124"/>
                  </a:cubicBezTo>
                  <a:cubicBezTo>
                    <a:pt x="28" y="124"/>
                    <a:pt x="63" y="124"/>
                    <a:pt x="63" y="124"/>
                  </a:cubicBezTo>
                  <a:cubicBezTo>
                    <a:pt x="63" y="92"/>
                    <a:pt x="63" y="92"/>
                    <a:pt x="63" y="92"/>
                  </a:cubicBezTo>
                  <a:cubicBezTo>
                    <a:pt x="63" y="92"/>
                    <a:pt x="62" y="87"/>
                    <a:pt x="67" y="87"/>
                  </a:cubicBezTo>
                  <a:cubicBezTo>
                    <a:pt x="83" y="87"/>
                    <a:pt x="83" y="87"/>
                    <a:pt x="83" y="87"/>
                  </a:cubicBezTo>
                  <a:cubicBezTo>
                    <a:pt x="89" y="87"/>
                    <a:pt x="89" y="92"/>
                    <a:pt x="89" y="92"/>
                  </a:cubicBezTo>
                  <a:cubicBezTo>
                    <a:pt x="89" y="124"/>
                    <a:pt x="89" y="124"/>
                    <a:pt x="89" y="124"/>
                  </a:cubicBezTo>
                  <a:cubicBezTo>
                    <a:pt x="89" y="124"/>
                    <a:pt x="121" y="124"/>
                    <a:pt x="127" y="124"/>
                  </a:cubicBezTo>
                  <a:cubicBezTo>
                    <a:pt x="131" y="124"/>
                    <a:pt x="131" y="120"/>
                    <a:pt x="131" y="120"/>
                  </a:cubicBezTo>
                  <a:cubicBezTo>
                    <a:pt x="131" y="63"/>
                    <a:pt x="131" y="63"/>
                    <a:pt x="131" y="63"/>
                  </a:cubicBezTo>
                  <a:cubicBezTo>
                    <a:pt x="136" y="68"/>
                    <a:pt x="136" y="68"/>
                    <a:pt x="136" y="68"/>
                  </a:cubicBezTo>
                  <a:cubicBezTo>
                    <a:pt x="149" y="77"/>
                    <a:pt x="153" y="68"/>
                    <a:pt x="153" y="68"/>
                  </a:cubicBezTo>
                  <a:lnTo>
                    <a:pt x="78" y="0"/>
                  </a:lnTo>
                  <a:close/>
                  <a:moveTo>
                    <a:pt x="76" y="75"/>
                  </a:moveTo>
                  <a:cubicBezTo>
                    <a:pt x="67" y="75"/>
                    <a:pt x="60" y="68"/>
                    <a:pt x="60" y="59"/>
                  </a:cubicBezTo>
                  <a:cubicBezTo>
                    <a:pt x="60" y="50"/>
                    <a:pt x="67" y="42"/>
                    <a:pt x="76" y="42"/>
                  </a:cubicBezTo>
                  <a:cubicBezTo>
                    <a:pt x="85" y="42"/>
                    <a:pt x="92" y="50"/>
                    <a:pt x="92" y="59"/>
                  </a:cubicBezTo>
                  <a:cubicBezTo>
                    <a:pt x="92" y="68"/>
                    <a:pt x="85" y="75"/>
                    <a:pt x="76" y="7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Freeform 42"/>
            <p:cNvSpPr/>
            <p:nvPr/>
          </p:nvSpPr>
          <p:spPr bwMode="auto">
            <a:xfrm>
              <a:off x="3945" y="2045"/>
              <a:ext cx="36" cy="75"/>
            </a:xfrm>
            <a:custGeom>
              <a:avLst/>
              <a:gdLst>
                <a:gd name="T0" fmla="*/ 36 w 36"/>
                <a:gd name="T1" fmla="*/ 75 h 75"/>
                <a:gd name="T2" fmla="*/ 36 w 36"/>
                <a:gd name="T3" fmla="*/ 0 h 75"/>
                <a:gd name="T4" fmla="*/ 0 w 36"/>
                <a:gd name="T5" fmla="*/ 0 h 75"/>
                <a:gd name="T6" fmla="*/ 0 w 36"/>
                <a:gd name="T7" fmla="*/ 43 h 75"/>
                <a:gd name="T8" fmla="*/ 36 w 36"/>
                <a:gd name="T9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75">
                  <a:moveTo>
                    <a:pt x="36" y="75"/>
                  </a:moveTo>
                  <a:lnTo>
                    <a:pt x="36" y="0"/>
                  </a:lnTo>
                  <a:lnTo>
                    <a:pt x="0" y="0"/>
                  </a:lnTo>
                  <a:lnTo>
                    <a:pt x="0" y="43"/>
                  </a:lnTo>
                  <a:lnTo>
                    <a:pt x="36" y="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Oval 43"/>
            <p:cNvSpPr>
              <a:spLocks noChangeArrowheads="1"/>
            </p:cNvSpPr>
            <p:nvPr/>
          </p:nvSpPr>
          <p:spPr bwMode="auto">
            <a:xfrm>
              <a:off x="3820" y="2132"/>
              <a:ext cx="38" cy="39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55" name="Group 10"/>
          <p:cNvGrpSpPr>
            <a:grpSpLocks noChangeAspect="1"/>
          </p:cNvGrpSpPr>
          <p:nvPr/>
        </p:nvGrpSpPr>
        <p:grpSpPr bwMode="auto">
          <a:xfrm>
            <a:off x="6730731" y="1971949"/>
            <a:ext cx="628963" cy="443029"/>
            <a:chOff x="3704" y="2063"/>
            <a:chExt cx="274" cy="193"/>
          </a:xfrm>
          <a:solidFill>
            <a:srgbClr val="92D050"/>
          </a:solidFill>
        </p:grpSpPr>
        <p:sp>
          <p:nvSpPr>
            <p:cNvPr id="56" name="Freeform 11"/>
            <p:cNvSpPr>
              <a:spLocks noEditPoints="1"/>
            </p:cNvSpPr>
            <p:nvPr/>
          </p:nvSpPr>
          <p:spPr bwMode="auto">
            <a:xfrm>
              <a:off x="3704" y="2063"/>
              <a:ext cx="194" cy="193"/>
            </a:xfrm>
            <a:custGeom>
              <a:avLst/>
              <a:gdLst>
                <a:gd name="T0" fmla="*/ 69 w 80"/>
                <a:gd name="T1" fmla="*/ 48 h 79"/>
                <a:gd name="T2" fmla="*/ 80 w 80"/>
                <a:gd name="T3" fmla="*/ 43 h 79"/>
                <a:gd name="T4" fmla="*/ 80 w 80"/>
                <a:gd name="T5" fmla="*/ 35 h 79"/>
                <a:gd name="T6" fmla="*/ 69 w 80"/>
                <a:gd name="T7" fmla="*/ 30 h 79"/>
                <a:gd name="T8" fmla="*/ 67 w 80"/>
                <a:gd name="T9" fmla="*/ 25 h 79"/>
                <a:gd name="T10" fmla="*/ 72 w 80"/>
                <a:gd name="T11" fmla="*/ 14 h 79"/>
                <a:gd name="T12" fmla="*/ 65 w 80"/>
                <a:gd name="T13" fmla="*/ 8 h 79"/>
                <a:gd name="T14" fmla="*/ 54 w 80"/>
                <a:gd name="T15" fmla="*/ 12 h 79"/>
                <a:gd name="T16" fmla="*/ 49 w 80"/>
                <a:gd name="T17" fmla="*/ 11 h 79"/>
                <a:gd name="T18" fmla="*/ 44 w 80"/>
                <a:gd name="T19" fmla="*/ 0 h 79"/>
                <a:gd name="T20" fmla="*/ 36 w 80"/>
                <a:gd name="T21" fmla="*/ 0 h 79"/>
                <a:gd name="T22" fmla="*/ 31 w 80"/>
                <a:gd name="T23" fmla="*/ 11 h 79"/>
                <a:gd name="T24" fmla="*/ 26 w 80"/>
                <a:gd name="T25" fmla="*/ 13 h 79"/>
                <a:gd name="T26" fmla="*/ 15 w 80"/>
                <a:gd name="T27" fmla="*/ 8 h 79"/>
                <a:gd name="T28" fmla="*/ 8 w 80"/>
                <a:gd name="T29" fmla="*/ 14 h 79"/>
                <a:gd name="T30" fmla="*/ 13 w 80"/>
                <a:gd name="T31" fmla="*/ 25 h 79"/>
                <a:gd name="T32" fmla="*/ 11 w 80"/>
                <a:gd name="T33" fmla="*/ 30 h 79"/>
                <a:gd name="T34" fmla="*/ 0 w 80"/>
                <a:gd name="T35" fmla="*/ 35 h 79"/>
                <a:gd name="T36" fmla="*/ 0 w 80"/>
                <a:gd name="T37" fmla="*/ 44 h 79"/>
                <a:gd name="T38" fmla="*/ 11 w 80"/>
                <a:gd name="T39" fmla="*/ 48 h 79"/>
                <a:gd name="T40" fmla="*/ 13 w 80"/>
                <a:gd name="T41" fmla="*/ 53 h 79"/>
                <a:gd name="T42" fmla="*/ 9 w 80"/>
                <a:gd name="T43" fmla="*/ 64 h 79"/>
                <a:gd name="T44" fmla="*/ 15 w 80"/>
                <a:gd name="T45" fmla="*/ 70 h 79"/>
                <a:gd name="T46" fmla="*/ 26 w 80"/>
                <a:gd name="T47" fmla="*/ 66 h 79"/>
                <a:gd name="T48" fmla="*/ 31 w 80"/>
                <a:gd name="T49" fmla="*/ 68 h 79"/>
                <a:gd name="T50" fmla="*/ 36 w 80"/>
                <a:gd name="T51" fmla="*/ 79 h 79"/>
                <a:gd name="T52" fmla="*/ 45 w 80"/>
                <a:gd name="T53" fmla="*/ 79 h 79"/>
                <a:gd name="T54" fmla="*/ 49 w 80"/>
                <a:gd name="T55" fmla="*/ 68 h 79"/>
                <a:gd name="T56" fmla="*/ 54 w 80"/>
                <a:gd name="T57" fmla="*/ 66 h 79"/>
                <a:gd name="T58" fmla="*/ 66 w 80"/>
                <a:gd name="T59" fmla="*/ 70 h 79"/>
                <a:gd name="T60" fmla="*/ 72 w 80"/>
                <a:gd name="T61" fmla="*/ 64 h 79"/>
                <a:gd name="T62" fmla="*/ 67 w 80"/>
                <a:gd name="T63" fmla="*/ 53 h 79"/>
                <a:gd name="T64" fmla="*/ 69 w 80"/>
                <a:gd name="T65" fmla="*/ 48 h 79"/>
                <a:gd name="T66" fmla="*/ 40 w 80"/>
                <a:gd name="T67" fmla="*/ 52 h 79"/>
                <a:gd name="T68" fmla="*/ 27 w 80"/>
                <a:gd name="T69" fmla="*/ 39 h 79"/>
                <a:gd name="T70" fmla="*/ 40 w 80"/>
                <a:gd name="T71" fmla="*/ 26 h 79"/>
                <a:gd name="T72" fmla="*/ 53 w 80"/>
                <a:gd name="T73" fmla="*/ 39 h 79"/>
                <a:gd name="T74" fmla="*/ 40 w 80"/>
                <a:gd name="T75" fmla="*/ 5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80" h="79">
                  <a:moveTo>
                    <a:pt x="69" y="48"/>
                  </a:moveTo>
                  <a:cubicBezTo>
                    <a:pt x="69" y="48"/>
                    <a:pt x="80" y="44"/>
                    <a:pt x="80" y="43"/>
                  </a:cubicBezTo>
                  <a:cubicBezTo>
                    <a:pt x="80" y="35"/>
                    <a:pt x="80" y="35"/>
                    <a:pt x="80" y="35"/>
                  </a:cubicBezTo>
                  <a:cubicBezTo>
                    <a:pt x="80" y="34"/>
                    <a:pt x="69" y="30"/>
                    <a:pt x="69" y="30"/>
                  </a:cubicBezTo>
                  <a:cubicBezTo>
                    <a:pt x="67" y="25"/>
                    <a:pt x="67" y="25"/>
                    <a:pt x="67" y="25"/>
                  </a:cubicBezTo>
                  <a:cubicBezTo>
                    <a:pt x="67" y="25"/>
                    <a:pt x="72" y="15"/>
                    <a:pt x="72" y="14"/>
                  </a:cubicBezTo>
                  <a:cubicBezTo>
                    <a:pt x="65" y="8"/>
                    <a:pt x="65" y="8"/>
                    <a:pt x="65" y="8"/>
                  </a:cubicBezTo>
                  <a:cubicBezTo>
                    <a:pt x="65" y="8"/>
                    <a:pt x="54" y="12"/>
                    <a:pt x="54" y="12"/>
                  </a:cubicBezTo>
                  <a:cubicBezTo>
                    <a:pt x="49" y="11"/>
                    <a:pt x="49" y="11"/>
                    <a:pt x="49" y="11"/>
                  </a:cubicBezTo>
                  <a:cubicBezTo>
                    <a:pt x="49" y="11"/>
                    <a:pt x="45" y="0"/>
                    <a:pt x="44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35" y="0"/>
                    <a:pt x="31" y="11"/>
                    <a:pt x="31" y="11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15" y="8"/>
                    <a:pt x="15" y="8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8" y="15"/>
                    <a:pt x="13" y="25"/>
                    <a:pt x="13" y="25"/>
                  </a:cubicBezTo>
                  <a:cubicBezTo>
                    <a:pt x="11" y="30"/>
                    <a:pt x="11" y="30"/>
                    <a:pt x="11" y="30"/>
                  </a:cubicBezTo>
                  <a:cubicBezTo>
                    <a:pt x="11" y="30"/>
                    <a:pt x="0" y="34"/>
                    <a:pt x="0" y="35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0" y="44"/>
                    <a:pt x="11" y="48"/>
                    <a:pt x="11" y="48"/>
                  </a:cubicBezTo>
                  <a:cubicBezTo>
                    <a:pt x="13" y="53"/>
                    <a:pt x="13" y="53"/>
                    <a:pt x="13" y="53"/>
                  </a:cubicBezTo>
                  <a:cubicBezTo>
                    <a:pt x="13" y="53"/>
                    <a:pt x="8" y="64"/>
                    <a:pt x="9" y="64"/>
                  </a:cubicBezTo>
                  <a:cubicBezTo>
                    <a:pt x="15" y="70"/>
                    <a:pt x="15" y="70"/>
                    <a:pt x="15" y="70"/>
                  </a:cubicBezTo>
                  <a:cubicBezTo>
                    <a:pt x="15" y="71"/>
                    <a:pt x="26" y="66"/>
                    <a:pt x="26" y="66"/>
                  </a:cubicBezTo>
                  <a:cubicBezTo>
                    <a:pt x="31" y="68"/>
                    <a:pt x="31" y="68"/>
                    <a:pt x="31" y="68"/>
                  </a:cubicBezTo>
                  <a:cubicBezTo>
                    <a:pt x="31" y="68"/>
                    <a:pt x="35" y="79"/>
                    <a:pt x="36" y="79"/>
                  </a:cubicBezTo>
                  <a:cubicBezTo>
                    <a:pt x="45" y="79"/>
                    <a:pt x="45" y="79"/>
                    <a:pt x="45" y="79"/>
                  </a:cubicBezTo>
                  <a:cubicBezTo>
                    <a:pt x="45" y="79"/>
                    <a:pt x="49" y="68"/>
                    <a:pt x="49" y="68"/>
                  </a:cubicBezTo>
                  <a:cubicBezTo>
                    <a:pt x="54" y="66"/>
                    <a:pt x="54" y="66"/>
                    <a:pt x="54" y="66"/>
                  </a:cubicBezTo>
                  <a:cubicBezTo>
                    <a:pt x="54" y="66"/>
                    <a:pt x="65" y="70"/>
                    <a:pt x="66" y="70"/>
                  </a:cubicBezTo>
                  <a:cubicBezTo>
                    <a:pt x="72" y="64"/>
                    <a:pt x="72" y="64"/>
                    <a:pt x="72" y="64"/>
                  </a:cubicBezTo>
                  <a:cubicBezTo>
                    <a:pt x="72" y="63"/>
                    <a:pt x="67" y="53"/>
                    <a:pt x="67" y="53"/>
                  </a:cubicBezTo>
                  <a:lnTo>
                    <a:pt x="69" y="48"/>
                  </a:lnTo>
                  <a:close/>
                  <a:moveTo>
                    <a:pt x="40" y="52"/>
                  </a:moveTo>
                  <a:cubicBezTo>
                    <a:pt x="33" y="52"/>
                    <a:pt x="27" y="46"/>
                    <a:pt x="27" y="39"/>
                  </a:cubicBezTo>
                  <a:cubicBezTo>
                    <a:pt x="27" y="32"/>
                    <a:pt x="33" y="26"/>
                    <a:pt x="40" y="26"/>
                  </a:cubicBezTo>
                  <a:cubicBezTo>
                    <a:pt x="47" y="26"/>
                    <a:pt x="53" y="32"/>
                    <a:pt x="53" y="39"/>
                  </a:cubicBezTo>
                  <a:cubicBezTo>
                    <a:pt x="53" y="46"/>
                    <a:pt x="47" y="52"/>
                    <a:pt x="40" y="5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" name="Freeform 12"/>
            <p:cNvSpPr>
              <a:spLocks noEditPoints="1"/>
            </p:cNvSpPr>
            <p:nvPr/>
          </p:nvSpPr>
          <p:spPr bwMode="auto">
            <a:xfrm>
              <a:off x="3886" y="2159"/>
              <a:ext cx="92" cy="93"/>
            </a:xfrm>
            <a:custGeom>
              <a:avLst/>
              <a:gdLst>
                <a:gd name="T0" fmla="*/ 34 w 38"/>
                <a:gd name="T1" fmla="*/ 18 h 38"/>
                <a:gd name="T2" fmla="*/ 33 w 38"/>
                <a:gd name="T3" fmla="*/ 16 h 38"/>
                <a:gd name="T4" fmla="*/ 37 w 38"/>
                <a:gd name="T5" fmla="*/ 11 h 38"/>
                <a:gd name="T6" fmla="*/ 34 w 38"/>
                <a:gd name="T7" fmla="*/ 7 h 38"/>
                <a:gd name="T8" fmla="*/ 29 w 38"/>
                <a:gd name="T9" fmla="*/ 8 h 38"/>
                <a:gd name="T10" fmla="*/ 27 w 38"/>
                <a:gd name="T11" fmla="*/ 7 h 38"/>
                <a:gd name="T12" fmla="*/ 26 w 38"/>
                <a:gd name="T13" fmla="*/ 1 h 38"/>
                <a:gd name="T14" fmla="*/ 22 w 38"/>
                <a:gd name="T15" fmla="*/ 0 h 38"/>
                <a:gd name="T16" fmla="*/ 18 w 38"/>
                <a:gd name="T17" fmla="*/ 5 h 38"/>
                <a:gd name="T18" fmla="*/ 16 w 38"/>
                <a:gd name="T19" fmla="*/ 5 h 38"/>
                <a:gd name="T20" fmla="*/ 11 w 38"/>
                <a:gd name="T21" fmla="*/ 2 h 38"/>
                <a:gd name="T22" fmla="*/ 8 w 38"/>
                <a:gd name="T23" fmla="*/ 4 h 38"/>
                <a:gd name="T24" fmla="*/ 9 w 38"/>
                <a:gd name="T25" fmla="*/ 10 h 38"/>
                <a:gd name="T26" fmla="*/ 7 w 38"/>
                <a:gd name="T27" fmla="*/ 12 h 38"/>
                <a:gd name="T28" fmla="*/ 2 w 38"/>
                <a:gd name="T29" fmla="*/ 13 h 38"/>
                <a:gd name="T30" fmla="*/ 1 w 38"/>
                <a:gd name="T31" fmla="*/ 17 h 38"/>
                <a:gd name="T32" fmla="*/ 5 w 38"/>
                <a:gd name="T33" fmla="*/ 20 h 38"/>
                <a:gd name="T34" fmla="*/ 5 w 38"/>
                <a:gd name="T35" fmla="*/ 23 h 38"/>
                <a:gd name="T36" fmla="*/ 2 w 38"/>
                <a:gd name="T37" fmla="*/ 28 h 38"/>
                <a:gd name="T38" fmla="*/ 4 w 38"/>
                <a:gd name="T39" fmla="*/ 31 h 38"/>
                <a:gd name="T40" fmla="*/ 10 w 38"/>
                <a:gd name="T41" fmla="*/ 30 h 38"/>
                <a:gd name="T42" fmla="*/ 12 w 38"/>
                <a:gd name="T43" fmla="*/ 32 h 38"/>
                <a:gd name="T44" fmla="*/ 13 w 38"/>
                <a:gd name="T45" fmla="*/ 37 h 38"/>
                <a:gd name="T46" fmla="*/ 17 w 38"/>
                <a:gd name="T47" fmla="*/ 38 h 38"/>
                <a:gd name="T48" fmla="*/ 20 w 38"/>
                <a:gd name="T49" fmla="*/ 34 h 38"/>
                <a:gd name="T50" fmla="*/ 23 w 38"/>
                <a:gd name="T51" fmla="*/ 33 h 38"/>
                <a:gd name="T52" fmla="*/ 27 w 38"/>
                <a:gd name="T53" fmla="*/ 37 h 38"/>
                <a:gd name="T54" fmla="*/ 31 w 38"/>
                <a:gd name="T55" fmla="*/ 34 h 38"/>
                <a:gd name="T56" fmla="*/ 30 w 38"/>
                <a:gd name="T57" fmla="*/ 29 h 38"/>
                <a:gd name="T58" fmla="*/ 32 w 38"/>
                <a:gd name="T59" fmla="*/ 27 h 38"/>
                <a:gd name="T60" fmla="*/ 37 w 38"/>
                <a:gd name="T61" fmla="*/ 26 h 38"/>
                <a:gd name="T62" fmla="*/ 38 w 38"/>
                <a:gd name="T63" fmla="*/ 22 h 38"/>
                <a:gd name="T64" fmla="*/ 34 w 38"/>
                <a:gd name="T65" fmla="*/ 18 h 38"/>
                <a:gd name="T66" fmla="*/ 25 w 38"/>
                <a:gd name="T67" fmla="*/ 21 h 38"/>
                <a:gd name="T68" fmla="*/ 18 w 38"/>
                <a:gd name="T69" fmla="*/ 25 h 38"/>
                <a:gd name="T70" fmla="*/ 13 w 38"/>
                <a:gd name="T71" fmla="*/ 18 h 38"/>
                <a:gd name="T72" fmla="*/ 21 w 38"/>
                <a:gd name="T73" fmla="*/ 13 h 38"/>
                <a:gd name="T74" fmla="*/ 25 w 38"/>
                <a:gd name="T75" fmla="*/ 2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8" h="38">
                  <a:moveTo>
                    <a:pt x="34" y="18"/>
                  </a:moveTo>
                  <a:cubicBezTo>
                    <a:pt x="33" y="16"/>
                    <a:pt x="33" y="16"/>
                    <a:pt x="33" y="16"/>
                  </a:cubicBezTo>
                  <a:cubicBezTo>
                    <a:pt x="33" y="16"/>
                    <a:pt x="37" y="11"/>
                    <a:pt x="37" y="11"/>
                  </a:cubicBezTo>
                  <a:cubicBezTo>
                    <a:pt x="34" y="7"/>
                    <a:pt x="34" y="7"/>
                    <a:pt x="34" y="7"/>
                  </a:cubicBezTo>
                  <a:cubicBezTo>
                    <a:pt x="34" y="7"/>
                    <a:pt x="29" y="8"/>
                    <a:pt x="29" y="8"/>
                  </a:cubicBezTo>
                  <a:cubicBezTo>
                    <a:pt x="27" y="7"/>
                    <a:pt x="27" y="7"/>
                    <a:pt x="27" y="7"/>
                  </a:cubicBezTo>
                  <a:cubicBezTo>
                    <a:pt x="27" y="7"/>
                    <a:pt x="26" y="1"/>
                    <a:pt x="26" y="1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2" y="0"/>
                    <a:pt x="18" y="5"/>
                    <a:pt x="18" y="5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5"/>
                    <a:pt x="12" y="2"/>
                    <a:pt x="11" y="2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8" y="4"/>
                    <a:pt x="9" y="10"/>
                    <a:pt x="9" y="10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7" y="12"/>
                    <a:pt x="2" y="13"/>
                    <a:pt x="2" y="13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0" y="17"/>
                    <a:pt x="5" y="20"/>
                    <a:pt x="5" y="20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5" y="23"/>
                    <a:pt x="2" y="27"/>
                    <a:pt x="2" y="28"/>
                  </a:cubicBezTo>
                  <a:cubicBezTo>
                    <a:pt x="4" y="31"/>
                    <a:pt x="4" y="31"/>
                    <a:pt x="4" y="31"/>
                  </a:cubicBezTo>
                  <a:cubicBezTo>
                    <a:pt x="4" y="31"/>
                    <a:pt x="10" y="30"/>
                    <a:pt x="10" y="30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2" y="32"/>
                    <a:pt x="13" y="37"/>
                    <a:pt x="13" y="37"/>
                  </a:cubicBezTo>
                  <a:cubicBezTo>
                    <a:pt x="17" y="38"/>
                    <a:pt x="17" y="38"/>
                    <a:pt x="17" y="38"/>
                  </a:cubicBezTo>
                  <a:cubicBezTo>
                    <a:pt x="17" y="38"/>
                    <a:pt x="20" y="34"/>
                    <a:pt x="20" y="34"/>
                  </a:cubicBezTo>
                  <a:cubicBezTo>
                    <a:pt x="23" y="33"/>
                    <a:pt x="23" y="33"/>
                    <a:pt x="23" y="33"/>
                  </a:cubicBezTo>
                  <a:cubicBezTo>
                    <a:pt x="23" y="33"/>
                    <a:pt x="27" y="37"/>
                    <a:pt x="27" y="37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0" y="29"/>
                    <a:pt x="30" y="29"/>
                  </a:cubicBezTo>
                  <a:cubicBezTo>
                    <a:pt x="32" y="27"/>
                    <a:pt x="32" y="27"/>
                    <a:pt x="32" y="27"/>
                  </a:cubicBezTo>
                  <a:cubicBezTo>
                    <a:pt x="32" y="27"/>
                    <a:pt x="37" y="26"/>
                    <a:pt x="37" y="26"/>
                  </a:cubicBezTo>
                  <a:cubicBezTo>
                    <a:pt x="38" y="22"/>
                    <a:pt x="38" y="22"/>
                    <a:pt x="38" y="22"/>
                  </a:cubicBezTo>
                  <a:cubicBezTo>
                    <a:pt x="38" y="21"/>
                    <a:pt x="34" y="18"/>
                    <a:pt x="34" y="18"/>
                  </a:cubicBezTo>
                  <a:close/>
                  <a:moveTo>
                    <a:pt x="25" y="21"/>
                  </a:moveTo>
                  <a:cubicBezTo>
                    <a:pt x="24" y="24"/>
                    <a:pt x="21" y="26"/>
                    <a:pt x="18" y="25"/>
                  </a:cubicBezTo>
                  <a:cubicBezTo>
                    <a:pt x="15" y="24"/>
                    <a:pt x="13" y="21"/>
                    <a:pt x="13" y="18"/>
                  </a:cubicBezTo>
                  <a:cubicBezTo>
                    <a:pt x="14" y="15"/>
                    <a:pt x="18" y="12"/>
                    <a:pt x="21" y="13"/>
                  </a:cubicBezTo>
                  <a:cubicBezTo>
                    <a:pt x="24" y="14"/>
                    <a:pt x="26" y="17"/>
                    <a:pt x="25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" name="Oval 13"/>
            <p:cNvSpPr>
              <a:spLocks noChangeArrowheads="1"/>
            </p:cNvSpPr>
            <p:nvPr/>
          </p:nvSpPr>
          <p:spPr bwMode="auto">
            <a:xfrm>
              <a:off x="3784" y="2142"/>
              <a:ext cx="34" cy="3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63" name="Group 16"/>
          <p:cNvGrpSpPr>
            <a:grpSpLocks noChangeAspect="1"/>
          </p:cNvGrpSpPr>
          <p:nvPr/>
        </p:nvGrpSpPr>
        <p:grpSpPr bwMode="auto">
          <a:xfrm>
            <a:off x="6759948" y="3502528"/>
            <a:ext cx="625293" cy="460266"/>
            <a:chOff x="3681" y="2047"/>
            <a:chExt cx="898" cy="661"/>
          </a:xfrm>
          <a:solidFill>
            <a:srgbClr val="5BA11B"/>
          </a:solidFill>
        </p:grpSpPr>
        <p:sp>
          <p:nvSpPr>
            <p:cNvPr id="64" name="Freeform 17"/>
            <p:cNvSpPr>
              <a:spLocks noEditPoints="1"/>
            </p:cNvSpPr>
            <p:nvPr/>
          </p:nvSpPr>
          <p:spPr bwMode="auto">
            <a:xfrm>
              <a:off x="3681" y="2047"/>
              <a:ext cx="898" cy="661"/>
            </a:xfrm>
            <a:custGeom>
              <a:avLst/>
              <a:gdLst>
                <a:gd name="T0" fmla="*/ 121 w 126"/>
                <a:gd name="T1" fmla="*/ 28 h 92"/>
                <a:gd name="T2" fmla="*/ 121 w 126"/>
                <a:gd name="T3" fmla="*/ 20 h 92"/>
                <a:gd name="T4" fmla="*/ 120 w 126"/>
                <a:gd name="T5" fmla="*/ 18 h 92"/>
                <a:gd name="T6" fmla="*/ 112 w 126"/>
                <a:gd name="T7" fmla="*/ 9 h 92"/>
                <a:gd name="T8" fmla="*/ 89 w 126"/>
                <a:gd name="T9" fmla="*/ 0 h 92"/>
                <a:gd name="T10" fmla="*/ 66 w 126"/>
                <a:gd name="T11" fmla="*/ 9 h 92"/>
                <a:gd name="T12" fmla="*/ 62 w 126"/>
                <a:gd name="T13" fmla="*/ 13 h 92"/>
                <a:gd name="T14" fmla="*/ 58 w 126"/>
                <a:gd name="T15" fmla="*/ 9 h 92"/>
                <a:gd name="T16" fmla="*/ 35 w 126"/>
                <a:gd name="T17" fmla="*/ 0 h 92"/>
                <a:gd name="T18" fmla="*/ 12 w 126"/>
                <a:gd name="T19" fmla="*/ 9 h 92"/>
                <a:gd name="T20" fmla="*/ 4 w 126"/>
                <a:gd name="T21" fmla="*/ 18 h 92"/>
                <a:gd name="T22" fmla="*/ 4 w 126"/>
                <a:gd name="T23" fmla="*/ 20 h 92"/>
                <a:gd name="T24" fmla="*/ 4 w 126"/>
                <a:gd name="T25" fmla="*/ 28 h 92"/>
                <a:gd name="T26" fmla="*/ 0 w 126"/>
                <a:gd name="T27" fmla="*/ 28 h 92"/>
                <a:gd name="T28" fmla="*/ 0 w 126"/>
                <a:gd name="T29" fmla="*/ 92 h 92"/>
                <a:gd name="T30" fmla="*/ 126 w 126"/>
                <a:gd name="T31" fmla="*/ 92 h 92"/>
                <a:gd name="T32" fmla="*/ 126 w 126"/>
                <a:gd name="T33" fmla="*/ 28 h 92"/>
                <a:gd name="T34" fmla="*/ 121 w 126"/>
                <a:gd name="T35" fmla="*/ 28 h 92"/>
                <a:gd name="T36" fmla="*/ 22 w 126"/>
                <a:gd name="T37" fmla="*/ 79 h 92"/>
                <a:gd name="T38" fmla="*/ 35 w 126"/>
                <a:gd name="T39" fmla="*/ 75 h 92"/>
                <a:gd name="T40" fmla="*/ 47 w 126"/>
                <a:gd name="T41" fmla="*/ 79 h 92"/>
                <a:gd name="T42" fmla="*/ 22 w 126"/>
                <a:gd name="T43" fmla="*/ 79 h 92"/>
                <a:gd name="T44" fmla="*/ 77 w 126"/>
                <a:gd name="T45" fmla="*/ 79 h 92"/>
                <a:gd name="T46" fmla="*/ 89 w 126"/>
                <a:gd name="T47" fmla="*/ 75 h 92"/>
                <a:gd name="T48" fmla="*/ 102 w 126"/>
                <a:gd name="T49" fmla="*/ 79 h 92"/>
                <a:gd name="T50" fmla="*/ 77 w 126"/>
                <a:gd name="T51" fmla="*/ 79 h 92"/>
                <a:gd name="T52" fmla="*/ 112 w 126"/>
                <a:gd name="T53" fmla="*/ 76 h 92"/>
                <a:gd name="T54" fmla="*/ 89 w 126"/>
                <a:gd name="T55" fmla="*/ 67 h 92"/>
                <a:gd name="T56" fmla="*/ 66 w 126"/>
                <a:gd name="T57" fmla="*/ 76 h 92"/>
                <a:gd name="T58" fmla="*/ 66 w 126"/>
                <a:gd name="T59" fmla="*/ 62 h 92"/>
                <a:gd name="T60" fmla="*/ 58 w 126"/>
                <a:gd name="T61" fmla="*/ 58 h 92"/>
                <a:gd name="T62" fmla="*/ 58 w 126"/>
                <a:gd name="T63" fmla="*/ 76 h 92"/>
                <a:gd name="T64" fmla="*/ 35 w 126"/>
                <a:gd name="T65" fmla="*/ 67 h 92"/>
                <a:gd name="T66" fmla="*/ 35 w 126"/>
                <a:gd name="T67" fmla="*/ 67 h 92"/>
                <a:gd name="T68" fmla="*/ 12 w 126"/>
                <a:gd name="T69" fmla="*/ 76 h 92"/>
                <a:gd name="T70" fmla="*/ 12 w 126"/>
                <a:gd name="T71" fmla="*/ 22 h 92"/>
                <a:gd name="T72" fmla="*/ 18 w 126"/>
                <a:gd name="T73" fmla="*/ 15 h 92"/>
                <a:gd name="T74" fmla="*/ 35 w 126"/>
                <a:gd name="T75" fmla="*/ 8 h 92"/>
                <a:gd name="T76" fmla="*/ 52 w 126"/>
                <a:gd name="T77" fmla="*/ 16 h 92"/>
                <a:gd name="T78" fmla="*/ 57 w 126"/>
                <a:gd name="T79" fmla="*/ 21 h 92"/>
                <a:gd name="T80" fmla="*/ 58 w 126"/>
                <a:gd name="T81" fmla="*/ 22 h 92"/>
                <a:gd name="T82" fmla="*/ 58 w 126"/>
                <a:gd name="T83" fmla="*/ 45 h 92"/>
                <a:gd name="T84" fmla="*/ 66 w 126"/>
                <a:gd name="T85" fmla="*/ 49 h 92"/>
                <a:gd name="T86" fmla="*/ 66 w 126"/>
                <a:gd name="T87" fmla="*/ 22 h 92"/>
                <a:gd name="T88" fmla="*/ 72 w 126"/>
                <a:gd name="T89" fmla="*/ 15 h 92"/>
                <a:gd name="T90" fmla="*/ 89 w 126"/>
                <a:gd name="T91" fmla="*/ 8 h 92"/>
                <a:gd name="T92" fmla="*/ 107 w 126"/>
                <a:gd name="T93" fmla="*/ 16 h 92"/>
                <a:gd name="T94" fmla="*/ 111 w 126"/>
                <a:gd name="T95" fmla="*/ 21 h 92"/>
                <a:gd name="T96" fmla="*/ 112 w 126"/>
                <a:gd name="T97" fmla="*/ 22 h 92"/>
                <a:gd name="T98" fmla="*/ 112 w 126"/>
                <a:gd name="T99" fmla="*/ 76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26" h="92">
                  <a:moveTo>
                    <a:pt x="121" y="28"/>
                  </a:moveTo>
                  <a:cubicBezTo>
                    <a:pt x="121" y="20"/>
                    <a:pt x="121" y="20"/>
                    <a:pt x="121" y="20"/>
                  </a:cubicBezTo>
                  <a:cubicBezTo>
                    <a:pt x="120" y="18"/>
                    <a:pt x="120" y="18"/>
                    <a:pt x="120" y="18"/>
                  </a:cubicBezTo>
                  <a:cubicBezTo>
                    <a:pt x="120" y="18"/>
                    <a:pt x="117" y="14"/>
                    <a:pt x="112" y="9"/>
                  </a:cubicBezTo>
                  <a:cubicBezTo>
                    <a:pt x="107" y="5"/>
                    <a:pt x="99" y="0"/>
                    <a:pt x="89" y="0"/>
                  </a:cubicBezTo>
                  <a:cubicBezTo>
                    <a:pt x="79" y="0"/>
                    <a:pt x="71" y="5"/>
                    <a:pt x="66" y="9"/>
                  </a:cubicBezTo>
                  <a:cubicBezTo>
                    <a:pt x="64" y="11"/>
                    <a:pt x="63" y="12"/>
                    <a:pt x="62" y="13"/>
                  </a:cubicBezTo>
                  <a:cubicBezTo>
                    <a:pt x="61" y="12"/>
                    <a:pt x="60" y="11"/>
                    <a:pt x="58" y="9"/>
                  </a:cubicBezTo>
                  <a:cubicBezTo>
                    <a:pt x="53" y="5"/>
                    <a:pt x="45" y="0"/>
                    <a:pt x="35" y="0"/>
                  </a:cubicBezTo>
                  <a:cubicBezTo>
                    <a:pt x="25" y="0"/>
                    <a:pt x="17" y="5"/>
                    <a:pt x="12" y="9"/>
                  </a:cubicBezTo>
                  <a:cubicBezTo>
                    <a:pt x="7" y="14"/>
                    <a:pt x="4" y="18"/>
                    <a:pt x="4" y="18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4" y="28"/>
                    <a:pt x="4" y="28"/>
                    <a:pt x="4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126" y="92"/>
                    <a:pt x="126" y="92"/>
                    <a:pt x="126" y="92"/>
                  </a:cubicBezTo>
                  <a:cubicBezTo>
                    <a:pt x="126" y="28"/>
                    <a:pt x="126" y="28"/>
                    <a:pt x="126" y="28"/>
                  </a:cubicBezTo>
                  <a:lnTo>
                    <a:pt x="121" y="28"/>
                  </a:lnTo>
                  <a:close/>
                  <a:moveTo>
                    <a:pt x="22" y="79"/>
                  </a:moveTo>
                  <a:cubicBezTo>
                    <a:pt x="26" y="77"/>
                    <a:pt x="30" y="75"/>
                    <a:pt x="35" y="75"/>
                  </a:cubicBezTo>
                  <a:cubicBezTo>
                    <a:pt x="40" y="75"/>
                    <a:pt x="44" y="77"/>
                    <a:pt x="47" y="79"/>
                  </a:cubicBezTo>
                  <a:lnTo>
                    <a:pt x="22" y="79"/>
                  </a:lnTo>
                  <a:close/>
                  <a:moveTo>
                    <a:pt x="77" y="79"/>
                  </a:moveTo>
                  <a:cubicBezTo>
                    <a:pt x="80" y="77"/>
                    <a:pt x="84" y="75"/>
                    <a:pt x="89" y="75"/>
                  </a:cubicBezTo>
                  <a:cubicBezTo>
                    <a:pt x="94" y="75"/>
                    <a:pt x="98" y="77"/>
                    <a:pt x="102" y="79"/>
                  </a:cubicBezTo>
                  <a:lnTo>
                    <a:pt x="77" y="79"/>
                  </a:lnTo>
                  <a:close/>
                  <a:moveTo>
                    <a:pt x="112" y="76"/>
                  </a:moveTo>
                  <a:cubicBezTo>
                    <a:pt x="107" y="71"/>
                    <a:pt x="99" y="67"/>
                    <a:pt x="89" y="67"/>
                  </a:cubicBezTo>
                  <a:cubicBezTo>
                    <a:pt x="79" y="67"/>
                    <a:pt x="71" y="71"/>
                    <a:pt x="66" y="76"/>
                  </a:cubicBezTo>
                  <a:cubicBezTo>
                    <a:pt x="66" y="62"/>
                    <a:pt x="66" y="62"/>
                    <a:pt x="66" y="62"/>
                  </a:cubicBezTo>
                  <a:cubicBezTo>
                    <a:pt x="58" y="58"/>
                    <a:pt x="58" y="58"/>
                    <a:pt x="58" y="58"/>
                  </a:cubicBezTo>
                  <a:cubicBezTo>
                    <a:pt x="58" y="76"/>
                    <a:pt x="58" y="76"/>
                    <a:pt x="58" y="76"/>
                  </a:cubicBezTo>
                  <a:cubicBezTo>
                    <a:pt x="53" y="71"/>
                    <a:pt x="4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25" y="67"/>
                    <a:pt x="17" y="71"/>
                    <a:pt x="12" y="76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3" y="20"/>
                    <a:pt x="15" y="18"/>
                    <a:pt x="18" y="15"/>
                  </a:cubicBezTo>
                  <a:cubicBezTo>
                    <a:pt x="22" y="12"/>
                    <a:pt x="27" y="8"/>
                    <a:pt x="35" y="8"/>
                  </a:cubicBezTo>
                  <a:cubicBezTo>
                    <a:pt x="42" y="8"/>
                    <a:pt x="48" y="12"/>
                    <a:pt x="52" y="16"/>
                  </a:cubicBezTo>
                  <a:cubicBezTo>
                    <a:pt x="54" y="17"/>
                    <a:pt x="56" y="19"/>
                    <a:pt x="57" y="21"/>
                  </a:cubicBezTo>
                  <a:cubicBezTo>
                    <a:pt x="57" y="21"/>
                    <a:pt x="58" y="21"/>
                    <a:pt x="58" y="22"/>
                  </a:cubicBezTo>
                  <a:cubicBezTo>
                    <a:pt x="58" y="45"/>
                    <a:pt x="58" y="45"/>
                    <a:pt x="58" y="45"/>
                  </a:cubicBezTo>
                  <a:cubicBezTo>
                    <a:pt x="66" y="49"/>
                    <a:pt x="66" y="49"/>
                    <a:pt x="66" y="49"/>
                  </a:cubicBezTo>
                  <a:cubicBezTo>
                    <a:pt x="66" y="22"/>
                    <a:pt x="66" y="22"/>
                    <a:pt x="66" y="22"/>
                  </a:cubicBezTo>
                  <a:cubicBezTo>
                    <a:pt x="67" y="20"/>
                    <a:pt x="69" y="18"/>
                    <a:pt x="72" y="15"/>
                  </a:cubicBezTo>
                  <a:cubicBezTo>
                    <a:pt x="76" y="12"/>
                    <a:pt x="82" y="8"/>
                    <a:pt x="89" y="8"/>
                  </a:cubicBezTo>
                  <a:cubicBezTo>
                    <a:pt x="97" y="8"/>
                    <a:pt x="103" y="12"/>
                    <a:pt x="107" y="16"/>
                  </a:cubicBezTo>
                  <a:cubicBezTo>
                    <a:pt x="109" y="17"/>
                    <a:pt x="110" y="19"/>
                    <a:pt x="111" y="21"/>
                  </a:cubicBezTo>
                  <a:cubicBezTo>
                    <a:pt x="112" y="21"/>
                    <a:pt x="112" y="21"/>
                    <a:pt x="112" y="22"/>
                  </a:cubicBezTo>
                  <a:lnTo>
                    <a:pt x="112" y="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" name="Freeform 18"/>
            <p:cNvSpPr/>
            <p:nvPr/>
          </p:nvSpPr>
          <p:spPr bwMode="auto">
            <a:xfrm>
              <a:off x="4066" y="2384"/>
              <a:ext cx="213" cy="130"/>
            </a:xfrm>
            <a:custGeom>
              <a:avLst/>
              <a:gdLst>
                <a:gd name="T0" fmla="*/ 2 w 30"/>
                <a:gd name="T1" fmla="*/ 0 h 18"/>
                <a:gd name="T2" fmla="*/ 0 w 30"/>
                <a:gd name="T3" fmla="*/ 5 h 18"/>
                <a:gd name="T4" fmla="*/ 25 w 30"/>
                <a:gd name="T5" fmla="*/ 18 h 18"/>
                <a:gd name="T6" fmla="*/ 28 w 30"/>
                <a:gd name="T7" fmla="*/ 12 h 18"/>
                <a:gd name="T8" fmla="*/ 2 w 30"/>
                <a:gd name="T9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8">
                  <a:moveTo>
                    <a:pt x="2" y="0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25" y="18"/>
                    <a:pt x="25" y="18"/>
                    <a:pt x="25" y="18"/>
                  </a:cubicBezTo>
                  <a:cubicBezTo>
                    <a:pt x="30" y="17"/>
                    <a:pt x="28" y="12"/>
                    <a:pt x="28" y="12"/>
                  </a:cubicBezTo>
                  <a:lnTo>
                    <a:pt x="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" name="Freeform 19"/>
            <p:cNvSpPr>
              <a:spLocks noEditPoints="1"/>
            </p:cNvSpPr>
            <p:nvPr/>
          </p:nvSpPr>
          <p:spPr bwMode="auto">
            <a:xfrm>
              <a:off x="3795" y="2190"/>
              <a:ext cx="285" cy="295"/>
            </a:xfrm>
            <a:custGeom>
              <a:avLst/>
              <a:gdLst>
                <a:gd name="T0" fmla="*/ 28 w 40"/>
                <a:gd name="T1" fmla="*/ 4 h 41"/>
                <a:gd name="T2" fmla="*/ 4 w 40"/>
                <a:gd name="T3" fmla="*/ 12 h 41"/>
                <a:gd name="T4" fmla="*/ 12 w 40"/>
                <a:gd name="T5" fmla="*/ 36 h 41"/>
                <a:gd name="T6" fmla="*/ 35 w 40"/>
                <a:gd name="T7" fmla="*/ 30 h 41"/>
                <a:gd name="T8" fmla="*/ 35 w 40"/>
                <a:gd name="T9" fmla="*/ 30 h 41"/>
                <a:gd name="T10" fmla="*/ 37 w 40"/>
                <a:gd name="T11" fmla="*/ 26 h 41"/>
                <a:gd name="T12" fmla="*/ 28 w 40"/>
                <a:gd name="T13" fmla="*/ 4 h 41"/>
                <a:gd name="T14" fmla="*/ 32 w 40"/>
                <a:gd name="T15" fmla="*/ 26 h 41"/>
                <a:gd name="T16" fmla="*/ 14 w 40"/>
                <a:gd name="T17" fmla="*/ 32 h 41"/>
                <a:gd name="T18" fmla="*/ 8 w 40"/>
                <a:gd name="T19" fmla="*/ 14 h 41"/>
                <a:gd name="T20" fmla="*/ 26 w 40"/>
                <a:gd name="T21" fmla="*/ 8 h 41"/>
                <a:gd name="T22" fmla="*/ 32 w 40"/>
                <a:gd name="T23" fmla="*/ 26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" h="41">
                  <a:moveTo>
                    <a:pt x="28" y="4"/>
                  </a:moveTo>
                  <a:cubicBezTo>
                    <a:pt x="19" y="0"/>
                    <a:pt x="9" y="4"/>
                    <a:pt x="4" y="12"/>
                  </a:cubicBezTo>
                  <a:cubicBezTo>
                    <a:pt x="0" y="21"/>
                    <a:pt x="3" y="32"/>
                    <a:pt x="12" y="36"/>
                  </a:cubicBezTo>
                  <a:cubicBezTo>
                    <a:pt x="20" y="41"/>
                    <a:pt x="30" y="38"/>
                    <a:pt x="35" y="30"/>
                  </a:cubicBezTo>
                  <a:cubicBezTo>
                    <a:pt x="35" y="30"/>
                    <a:pt x="35" y="30"/>
                    <a:pt x="35" y="30"/>
                  </a:cubicBezTo>
                  <a:cubicBezTo>
                    <a:pt x="36" y="28"/>
                    <a:pt x="36" y="28"/>
                    <a:pt x="37" y="26"/>
                  </a:cubicBezTo>
                  <a:cubicBezTo>
                    <a:pt x="40" y="18"/>
                    <a:pt x="36" y="9"/>
                    <a:pt x="28" y="4"/>
                  </a:cubicBezTo>
                  <a:close/>
                  <a:moveTo>
                    <a:pt x="32" y="26"/>
                  </a:moveTo>
                  <a:cubicBezTo>
                    <a:pt x="29" y="33"/>
                    <a:pt x="21" y="36"/>
                    <a:pt x="14" y="32"/>
                  </a:cubicBezTo>
                  <a:cubicBezTo>
                    <a:pt x="7" y="29"/>
                    <a:pt x="5" y="21"/>
                    <a:pt x="8" y="14"/>
                  </a:cubicBezTo>
                  <a:cubicBezTo>
                    <a:pt x="11" y="8"/>
                    <a:pt x="19" y="5"/>
                    <a:pt x="26" y="8"/>
                  </a:cubicBezTo>
                  <a:cubicBezTo>
                    <a:pt x="33" y="12"/>
                    <a:pt x="35" y="20"/>
                    <a:pt x="32" y="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67" name="组合 66"/>
          <p:cNvGrpSpPr/>
          <p:nvPr/>
        </p:nvGrpSpPr>
        <p:grpSpPr>
          <a:xfrm>
            <a:off x="6773877" y="5050345"/>
            <a:ext cx="525463" cy="557213"/>
            <a:chOff x="8311249" y="3429000"/>
            <a:chExt cx="525463" cy="557213"/>
          </a:xfrm>
          <a:solidFill>
            <a:srgbClr val="A6A6A6"/>
          </a:solidFill>
        </p:grpSpPr>
        <p:sp>
          <p:nvSpPr>
            <p:cNvPr id="68" name="Freeform 23"/>
            <p:cNvSpPr/>
            <p:nvPr/>
          </p:nvSpPr>
          <p:spPr bwMode="auto">
            <a:xfrm>
              <a:off x="8379512" y="3724275"/>
              <a:ext cx="392113" cy="261938"/>
            </a:xfrm>
            <a:custGeom>
              <a:avLst/>
              <a:gdLst>
                <a:gd name="T0" fmla="*/ 74 w 102"/>
                <a:gd name="T1" fmla="*/ 7 h 68"/>
                <a:gd name="T2" fmla="*/ 65 w 102"/>
                <a:gd name="T3" fmla="*/ 0 h 68"/>
                <a:gd name="T4" fmla="*/ 35 w 102"/>
                <a:gd name="T5" fmla="*/ 0 h 68"/>
                <a:gd name="T6" fmla="*/ 16 w 102"/>
                <a:gd name="T7" fmla="*/ 10 h 68"/>
                <a:gd name="T8" fmla="*/ 9 w 102"/>
                <a:gd name="T9" fmla="*/ 15 h 68"/>
                <a:gd name="T10" fmla="*/ 0 w 102"/>
                <a:gd name="T11" fmla="*/ 52 h 68"/>
                <a:gd name="T12" fmla="*/ 3 w 102"/>
                <a:gd name="T13" fmla="*/ 58 h 68"/>
                <a:gd name="T14" fmla="*/ 48 w 102"/>
                <a:gd name="T15" fmla="*/ 67 h 68"/>
                <a:gd name="T16" fmla="*/ 97 w 102"/>
                <a:gd name="T17" fmla="*/ 59 h 68"/>
                <a:gd name="T18" fmla="*/ 100 w 102"/>
                <a:gd name="T19" fmla="*/ 56 h 68"/>
                <a:gd name="T20" fmla="*/ 93 w 102"/>
                <a:gd name="T21" fmla="*/ 18 h 68"/>
                <a:gd name="T22" fmla="*/ 74 w 102"/>
                <a:gd name="T23" fmla="*/ 7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2" h="68">
                  <a:moveTo>
                    <a:pt x="74" y="7"/>
                  </a:moveTo>
                  <a:cubicBezTo>
                    <a:pt x="65" y="3"/>
                    <a:pt x="65" y="0"/>
                    <a:pt x="65" y="0"/>
                  </a:cubicBezTo>
                  <a:cubicBezTo>
                    <a:pt x="48" y="34"/>
                    <a:pt x="35" y="0"/>
                    <a:pt x="35" y="0"/>
                  </a:cubicBezTo>
                  <a:cubicBezTo>
                    <a:pt x="34" y="5"/>
                    <a:pt x="16" y="10"/>
                    <a:pt x="16" y="10"/>
                  </a:cubicBezTo>
                  <a:cubicBezTo>
                    <a:pt x="11" y="12"/>
                    <a:pt x="9" y="15"/>
                    <a:pt x="9" y="15"/>
                  </a:cubicBezTo>
                  <a:cubicBezTo>
                    <a:pt x="1" y="27"/>
                    <a:pt x="0" y="52"/>
                    <a:pt x="0" y="52"/>
                  </a:cubicBezTo>
                  <a:cubicBezTo>
                    <a:pt x="0" y="58"/>
                    <a:pt x="3" y="58"/>
                    <a:pt x="3" y="58"/>
                  </a:cubicBezTo>
                  <a:cubicBezTo>
                    <a:pt x="20" y="66"/>
                    <a:pt x="48" y="67"/>
                    <a:pt x="48" y="67"/>
                  </a:cubicBezTo>
                  <a:cubicBezTo>
                    <a:pt x="76" y="68"/>
                    <a:pt x="97" y="59"/>
                    <a:pt x="97" y="59"/>
                  </a:cubicBezTo>
                  <a:cubicBezTo>
                    <a:pt x="100" y="57"/>
                    <a:pt x="100" y="56"/>
                    <a:pt x="100" y="56"/>
                  </a:cubicBezTo>
                  <a:cubicBezTo>
                    <a:pt x="102" y="38"/>
                    <a:pt x="93" y="18"/>
                    <a:pt x="93" y="18"/>
                  </a:cubicBezTo>
                  <a:cubicBezTo>
                    <a:pt x="90" y="12"/>
                    <a:pt x="74" y="7"/>
                    <a:pt x="74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" name="Freeform 24"/>
            <p:cNvSpPr>
              <a:spLocks noEditPoints="1"/>
            </p:cNvSpPr>
            <p:nvPr/>
          </p:nvSpPr>
          <p:spPr bwMode="auto">
            <a:xfrm>
              <a:off x="8479524" y="3487738"/>
              <a:ext cx="188913" cy="257175"/>
            </a:xfrm>
            <a:custGeom>
              <a:avLst/>
              <a:gdLst>
                <a:gd name="T0" fmla="*/ 4 w 49"/>
                <a:gd name="T1" fmla="*/ 45 h 67"/>
                <a:gd name="T2" fmla="*/ 24 w 49"/>
                <a:gd name="T3" fmla="*/ 67 h 67"/>
                <a:gd name="T4" fmla="*/ 44 w 49"/>
                <a:gd name="T5" fmla="*/ 45 h 67"/>
                <a:gd name="T6" fmla="*/ 46 w 49"/>
                <a:gd name="T7" fmla="*/ 41 h 67"/>
                <a:gd name="T8" fmla="*/ 45 w 49"/>
                <a:gd name="T9" fmla="*/ 34 h 67"/>
                <a:gd name="T10" fmla="*/ 43 w 49"/>
                <a:gd name="T11" fmla="*/ 13 h 67"/>
                <a:gd name="T12" fmla="*/ 33 w 49"/>
                <a:gd name="T13" fmla="*/ 7 h 67"/>
                <a:gd name="T14" fmla="*/ 32 w 49"/>
                <a:gd name="T15" fmla="*/ 7 h 67"/>
                <a:gd name="T16" fmla="*/ 33 w 49"/>
                <a:gd name="T17" fmla="*/ 7 h 67"/>
                <a:gd name="T18" fmla="*/ 32 w 49"/>
                <a:gd name="T19" fmla="*/ 7 h 67"/>
                <a:gd name="T20" fmla="*/ 30 w 49"/>
                <a:gd name="T21" fmla="*/ 6 h 67"/>
                <a:gd name="T22" fmla="*/ 31 w 49"/>
                <a:gd name="T23" fmla="*/ 7 h 67"/>
                <a:gd name="T24" fmla="*/ 31 w 49"/>
                <a:gd name="T25" fmla="*/ 7 h 67"/>
                <a:gd name="T26" fmla="*/ 30 w 49"/>
                <a:gd name="T27" fmla="*/ 5 h 67"/>
                <a:gd name="T28" fmla="*/ 30 w 49"/>
                <a:gd name="T29" fmla="*/ 6 h 67"/>
                <a:gd name="T30" fmla="*/ 26 w 49"/>
                <a:gd name="T31" fmla="*/ 1 h 67"/>
                <a:gd name="T32" fmla="*/ 24 w 49"/>
                <a:gd name="T33" fmla="*/ 3 h 67"/>
                <a:gd name="T34" fmla="*/ 26 w 49"/>
                <a:gd name="T35" fmla="*/ 0 h 67"/>
                <a:gd name="T36" fmla="*/ 23 w 49"/>
                <a:gd name="T37" fmla="*/ 1 h 67"/>
                <a:gd name="T38" fmla="*/ 20 w 49"/>
                <a:gd name="T39" fmla="*/ 5 h 67"/>
                <a:gd name="T40" fmla="*/ 20 w 49"/>
                <a:gd name="T41" fmla="*/ 5 h 67"/>
                <a:gd name="T42" fmla="*/ 21 w 49"/>
                <a:gd name="T43" fmla="*/ 3 h 67"/>
                <a:gd name="T44" fmla="*/ 20 w 49"/>
                <a:gd name="T45" fmla="*/ 5 h 67"/>
                <a:gd name="T46" fmla="*/ 18 w 49"/>
                <a:gd name="T47" fmla="*/ 4 h 67"/>
                <a:gd name="T48" fmla="*/ 20 w 49"/>
                <a:gd name="T49" fmla="*/ 2 h 67"/>
                <a:gd name="T50" fmla="*/ 19 w 49"/>
                <a:gd name="T51" fmla="*/ 4 h 67"/>
                <a:gd name="T52" fmla="*/ 16 w 49"/>
                <a:gd name="T53" fmla="*/ 4 h 67"/>
                <a:gd name="T54" fmla="*/ 3 w 49"/>
                <a:gd name="T55" fmla="*/ 18 h 67"/>
                <a:gd name="T56" fmla="*/ 4 w 49"/>
                <a:gd name="T57" fmla="*/ 35 h 67"/>
                <a:gd name="T58" fmla="*/ 3 w 49"/>
                <a:gd name="T59" fmla="*/ 41 h 67"/>
                <a:gd name="T60" fmla="*/ 4 w 49"/>
                <a:gd name="T61" fmla="*/ 45 h 67"/>
                <a:gd name="T62" fmla="*/ 23 w 49"/>
                <a:gd name="T63" fmla="*/ 2 h 67"/>
                <a:gd name="T64" fmla="*/ 22 w 49"/>
                <a:gd name="T65" fmla="*/ 4 h 67"/>
                <a:gd name="T66" fmla="*/ 22 w 49"/>
                <a:gd name="T67" fmla="*/ 4 h 67"/>
                <a:gd name="T68" fmla="*/ 23 w 49"/>
                <a:gd name="T69" fmla="*/ 2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9" h="67">
                  <a:moveTo>
                    <a:pt x="4" y="45"/>
                  </a:moveTo>
                  <a:cubicBezTo>
                    <a:pt x="6" y="55"/>
                    <a:pt x="15" y="67"/>
                    <a:pt x="24" y="67"/>
                  </a:cubicBezTo>
                  <a:cubicBezTo>
                    <a:pt x="33" y="67"/>
                    <a:pt x="43" y="55"/>
                    <a:pt x="44" y="45"/>
                  </a:cubicBezTo>
                  <a:cubicBezTo>
                    <a:pt x="45" y="44"/>
                    <a:pt x="46" y="43"/>
                    <a:pt x="46" y="41"/>
                  </a:cubicBezTo>
                  <a:cubicBezTo>
                    <a:pt x="46" y="41"/>
                    <a:pt x="48" y="34"/>
                    <a:pt x="45" y="34"/>
                  </a:cubicBezTo>
                  <a:cubicBezTo>
                    <a:pt x="46" y="32"/>
                    <a:pt x="49" y="20"/>
                    <a:pt x="43" y="13"/>
                  </a:cubicBezTo>
                  <a:cubicBezTo>
                    <a:pt x="43" y="13"/>
                    <a:pt x="40" y="9"/>
                    <a:pt x="33" y="7"/>
                  </a:cubicBezTo>
                  <a:cubicBezTo>
                    <a:pt x="33" y="7"/>
                    <a:pt x="33" y="7"/>
                    <a:pt x="32" y="7"/>
                  </a:cubicBezTo>
                  <a:cubicBezTo>
                    <a:pt x="32" y="7"/>
                    <a:pt x="33" y="7"/>
                    <a:pt x="33" y="7"/>
                  </a:cubicBezTo>
                  <a:cubicBezTo>
                    <a:pt x="32" y="7"/>
                    <a:pt x="32" y="7"/>
                    <a:pt x="32" y="7"/>
                  </a:cubicBezTo>
                  <a:cubicBezTo>
                    <a:pt x="31" y="6"/>
                    <a:pt x="31" y="6"/>
                    <a:pt x="30" y="6"/>
                  </a:cubicBezTo>
                  <a:cubicBezTo>
                    <a:pt x="30" y="6"/>
                    <a:pt x="31" y="6"/>
                    <a:pt x="31" y="7"/>
                  </a:cubicBezTo>
                  <a:cubicBezTo>
                    <a:pt x="31" y="7"/>
                    <a:pt x="31" y="7"/>
                    <a:pt x="31" y="7"/>
                  </a:cubicBezTo>
                  <a:cubicBezTo>
                    <a:pt x="30" y="6"/>
                    <a:pt x="30" y="6"/>
                    <a:pt x="30" y="5"/>
                  </a:cubicBezTo>
                  <a:cubicBezTo>
                    <a:pt x="30" y="5"/>
                    <a:pt x="30" y="6"/>
                    <a:pt x="30" y="6"/>
                  </a:cubicBezTo>
                  <a:cubicBezTo>
                    <a:pt x="29" y="5"/>
                    <a:pt x="26" y="3"/>
                    <a:pt x="26" y="1"/>
                  </a:cubicBezTo>
                  <a:cubicBezTo>
                    <a:pt x="26" y="1"/>
                    <a:pt x="24" y="1"/>
                    <a:pt x="24" y="3"/>
                  </a:cubicBezTo>
                  <a:cubicBezTo>
                    <a:pt x="24" y="2"/>
                    <a:pt x="25" y="1"/>
                    <a:pt x="26" y="0"/>
                  </a:cubicBezTo>
                  <a:cubicBezTo>
                    <a:pt x="26" y="0"/>
                    <a:pt x="24" y="0"/>
                    <a:pt x="23" y="1"/>
                  </a:cubicBezTo>
                  <a:cubicBezTo>
                    <a:pt x="23" y="2"/>
                    <a:pt x="21" y="3"/>
                    <a:pt x="20" y="5"/>
                  </a:cubicBezTo>
                  <a:cubicBezTo>
                    <a:pt x="20" y="5"/>
                    <a:pt x="20" y="5"/>
                    <a:pt x="20" y="5"/>
                  </a:cubicBezTo>
                  <a:cubicBezTo>
                    <a:pt x="20" y="4"/>
                    <a:pt x="20" y="4"/>
                    <a:pt x="21" y="3"/>
                  </a:cubicBezTo>
                  <a:cubicBezTo>
                    <a:pt x="21" y="3"/>
                    <a:pt x="20" y="4"/>
                    <a:pt x="20" y="5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9" y="4"/>
                    <a:pt x="19" y="3"/>
                    <a:pt x="20" y="2"/>
                  </a:cubicBezTo>
                  <a:cubicBezTo>
                    <a:pt x="20" y="2"/>
                    <a:pt x="19" y="3"/>
                    <a:pt x="19" y="4"/>
                  </a:cubicBezTo>
                  <a:cubicBezTo>
                    <a:pt x="19" y="3"/>
                    <a:pt x="19" y="2"/>
                    <a:pt x="16" y="4"/>
                  </a:cubicBezTo>
                  <a:cubicBezTo>
                    <a:pt x="16" y="4"/>
                    <a:pt x="6" y="9"/>
                    <a:pt x="3" y="18"/>
                  </a:cubicBezTo>
                  <a:cubicBezTo>
                    <a:pt x="3" y="18"/>
                    <a:pt x="1" y="22"/>
                    <a:pt x="4" y="35"/>
                  </a:cubicBezTo>
                  <a:cubicBezTo>
                    <a:pt x="0" y="33"/>
                    <a:pt x="3" y="41"/>
                    <a:pt x="3" y="41"/>
                  </a:cubicBezTo>
                  <a:cubicBezTo>
                    <a:pt x="3" y="43"/>
                    <a:pt x="4" y="44"/>
                    <a:pt x="4" y="45"/>
                  </a:cubicBezTo>
                  <a:close/>
                  <a:moveTo>
                    <a:pt x="23" y="2"/>
                  </a:moveTo>
                  <a:cubicBezTo>
                    <a:pt x="23" y="2"/>
                    <a:pt x="22" y="3"/>
                    <a:pt x="22" y="4"/>
                  </a:cubicBezTo>
                  <a:cubicBezTo>
                    <a:pt x="22" y="4"/>
                    <a:pt x="22" y="4"/>
                    <a:pt x="22" y="4"/>
                  </a:cubicBezTo>
                  <a:cubicBezTo>
                    <a:pt x="22" y="3"/>
                    <a:pt x="22" y="3"/>
                    <a:pt x="23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" name="Freeform 25"/>
            <p:cNvSpPr/>
            <p:nvPr/>
          </p:nvSpPr>
          <p:spPr bwMode="auto">
            <a:xfrm>
              <a:off x="8387449" y="3487738"/>
              <a:ext cx="84138" cy="106363"/>
            </a:xfrm>
            <a:custGeom>
              <a:avLst/>
              <a:gdLst>
                <a:gd name="T0" fmla="*/ 3 w 22"/>
                <a:gd name="T1" fmla="*/ 28 h 28"/>
                <a:gd name="T2" fmla="*/ 3 w 22"/>
                <a:gd name="T3" fmla="*/ 28 h 28"/>
                <a:gd name="T4" fmla="*/ 4 w 22"/>
                <a:gd name="T5" fmla="*/ 28 h 28"/>
                <a:gd name="T6" fmla="*/ 4 w 22"/>
                <a:gd name="T7" fmla="*/ 28 h 28"/>
                <a:gd name="T8" fmla="*/ 10 w 22"/>
                <a:gd name="T9" fmla="*/ 27 h 28"/>
                <a:gd name="T10" fmla="*/ 10 w 22"/>
                <a:gd name="T11" fmla="*/ 26 h 28"/>
                <a:gd name="T12" fmla="*/ 21 w 22"/>
                <a:gd name="T13" fmla="*/ 7 h 28"/>
                <a:gd name="T14" fmla="*/ 22 w 22"/>
                <a:gd name="T15" fmla="*/ 7 h 28"/>
                <a:gd name="T16" fmla="*/ 20 w 22"/>
                <a:gd name="T17" fmla="*/ 0 h 28"/>
                <a:gd name="T18" fmla="*/ 20 w 22"/>
                <a:gd name="T19" fmla="*/ 0 h 28"/>
                <a:gd name="T20" fmla="*/ 3 w 22"/>
                <a:gd name="T21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" h="28">
                  <a:moveTo>
                    <a:pt x="3" y="28"/>
                  </a:moveTo>
                  <a:cubicBezTo>
                    <a:pt x="3" y="28"/>
                    <a:pt x="3" y="28"/>
                    <a:pt x="3" y="28"/>
                  </a:cubicBezTo>
                  <a:cubicBezTo>
                    <a:pt x="3" y="28"/>
                    <a:pt x="3" y="28"/>
                    <a:pt x="4" y="28"/>
                  </a:cubicBezTo>
                  <a:cubicBezTo>
                    <a:pt x="4" y="28"/>
                    <a:pt x="4" y="28"/>
                    <a:pt x="4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8" y="18"/>
                    <a:pt x="13" y="9"/>
                    <a:pt x="21" y="7"/>
                  </a:cubicBezTo>
                  <a:cubicBezTo>
                    <a:pt x="22" y="7"/>
                    <a:pt x="22" y="7"/>
                    <a:pt x="22" y="7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7" y="3"/>
                    <a:pt x="0" y="15"/>
                    <a:pt x="3" y="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" name="Freeform 26"/>
            <p:cNvSpPr/>
            <p:nvPr/>
          </p:nvSpPr>
          <p:spPr bwMode="auto">
            <a:xfrm>
              <a:off x="8311249" y="3429000"/>
              <a:ext cx="122238" cy="161925"/>
            </a:xfrm>
            <a:custGeom>
              <a:avLst/>
              <a:gdLst>
                <a:gd name="T0" fmla="*/ 32 w 32"/>
                <a:gd name="T1" fmla="*/ 8 h 42"/>
                <a:gd name="T2" fmla="*/ 32 w 32"/>
                <a:gd name="T3" fmla="*/ 7 h 42"/>
                <a:gd name="T4" fmla="*/ 30 w 32"/>
                <a:gd name="T5" fmla="*/ 1 h 42"/>
                <a:gd name="T6" fmla="*/ 30 w 32"/>
                <a:gd name="T7" fmla="*/ 0 h 42"/>
                <a:gd name="T8" fmla="*/ 5 w 32"/>
                <a:gd name="T9" fmla="*/ 41 h 42"/>
                <a:gd name="T10" fmla="*/ 5 w 32"/>
                <a:gd name="T11" fmla="*/ 42 h 42"/>
                <a:gd name="T12" fmla="*/ 5 w 32"/>
                <a:gd name="T13" fmla="*/ 42 h 42"/>
                <a:gd name="T14" fmla="*/ 6 w 32"/>
                <a:gd name="T15" fmla="*/ 42 h 42"/>
                <a:gd name="T16" fmla="*/ 12 w 32"/>
                <a:gd name="T17" fmla="*/ 40 h 42"/>
                <a:gd name="T18" fmla="*/ 12 w 32"/>
                <a:gd name="T19" fmla="*/ 40 h 42"/>
                <a:gd name="T20" fmla="*/ 32 w 32"/>
                <a:gd name="T21" fmla="*/ 8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" h="42">
                  <a:moveTo>
                    <a:pt x="32" y="8"/>
                  </a:moveTo>
                  <a:cubicBezTo>
                    <a:pt x="32" y="8"/>
                    <a:pt x="32" y="7"/>
                    <a:pt x="32" y="7"/>
                  </a:cubicBezTo>
                  <a:cubicBezTo>
                    <a:pt x="30" y="1"/>
                    <a:pt x="30" y="1"/>
                    <a:pt x="30" y="1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11" y="5"/>
                    <a:pt x="0" y="23"/>
                    <a:pt x="5" y="41"/>
                  </a:cubicBezTo>
                  <a:cubicBezTo>
                    <a:pt x="5" y="42"/>
                    <a:pt x="5" y="42"/>
                    <a:pt x="5" y="42"/>
                  </a:cubicBezTo>
                  <a:cubicBezTo>
                    <a:pt x="5" y="42"/>
                    <a:pt x="5" y="42"/>
                    <a:pt x="5" y="42"/>
                  </a:cubicBezTo>
                  <a:cubicBezTo>
                    <a:pt x="6" y="42"/>
                    <a:pt x="6" y="42"/>
                    <a:pt x="6" y="42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9" y="26"/>
                    <a:pt x="17" y="11"/>
                    <a:pt x="32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4" name="Freeform 27"/>
            <p:cNvSpPr/>
            <p:nvPr/>
          </p:nvSpPr>
          <p:spPr bwMode="auto">
            <a:xfrm>
              <a:off x="8676374" y="3490913"/>
              <a:ext cx="84138" cy="107950"/>
            </a:xfrm>
            <a:custGeom>
              <a:avLst/>
              <a:gdLst>
                <a:gd name="T0" fmla="*/ 3 w 22"/>
                <a:gd name="T1" fmla="*/ 0 h 28"/>
                <a:gd name="T2" fmla="*/ 2 w 22"/>
                <a:gd name="T3" fmla="*/ 0 h 28"/>
                <a:gd name="T4" fmla="*/ 0 w 22"/>
                <a:gd name="T5" fmla="*/ 7 h 28"/>
                <a:gd name="T6" fmla="*/ 1 w 22"/>
                <a:gd name="T7" fmla="*/ 7 h 28"/>
                <a:gd name="T8" fmla="*/ 12 w 22"/>
                <a:gd name="T9" fmla="*/ 26 h 28"/>
                <a:gd name="T10" fmla="*/ 12 w 22"/>
                <a:gd name="T11" fmla="*/ 26 h 28"/>
                <a:gd name="T12" fmla="*/ 18 w 22"/>
                <a:gd name="T13" fmla="*/ 28 h 28"/>
                <a:gd name="T14" fmla="*/ 18 w 22"/>
                <a:gd name="T15" fmla="*/ 28 h 28"/>
                <a:gd name="T16" fmla="*/ 19 w 22"/>
                <a:gd name="T17" fmla="*/ 27 h 28"/>
                <a:gd name="T18" fmla="*/ 19 w 22"/>
                <a:gd name="T19" fmla="*/ 27 h 28"/>
                <a:gd name="T20" fmla="*/ 3 w 22"/>
                <a:gd name="T21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" h="28">
                  <a:moveTo>
                    <a:pt x="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1" y="7"/>
                  </a:cubicBezTo>
                  <a:cubicBezTo>
                    <a:pt x="9" y="9"/>
                    <a:pt x="14" y="18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9" y="28"/>
                    <a:pt x="19" y="28"/>
                    <a:pt x="19" y="27"/>
                  </a:cubicBezTo>
                  <a:cubicBezTo>
                    <a:pt x="19" y="27"/>
                    <a:pt x="19" y="27"/>
                    <a:pt x="19" y="27"/>
                  </a:cubicBezTo>
                  <a:cubicBezTo>
                    <a:pt x="22" y="15"/>
                    <a:pt x="15" y="3"/>
                    <a:pt x="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5" name="Freeform 28"/>
            <p:cNvSpPr/>
            <p:nvPr/>
          </p:nvSpPr>
          <p:spPr bwMode="auto">
            <a:xfrm>
              <a:off x="8714474" y="3433763"/>
              <a:ext cx="122238" cy="160338"/>
            </a:xfrm>
            <a:custGeom>
              <a:avLst/>
              <a:gdLst>
                <a:gd name="T0" fmla="*/ 2 w 32"/>
                <a:gd name="T1" fmla="*/ 0 h 42"/>
                <a:gd name="T2" fmla="*/ 2 w 32"/>
                <a:gd name="T3" fmla="*/ 0 h 42"/>
                <a:gd name="T4" fmla="*/ 0 w 32"/>
                <a:gd name="T5" fmla="*/ 7 h 42"/>
                <a:gd name="T6" fmla="*/ 1 w 32"/>
                <a:gd name="T7" fmla="*/ 7 h 42"/>
                <a:gd name="T8" fmla="*/ 20 w 32"/>
                <a:gd name="T9" fmla="*/ 39 h 42"/>
                <a:gd name="T10" fmla="*/ 20 w 32"/>
                <a:gd name="T11" fmla="*/ 40 h 42"/>
                <a:gd name="T12" fmla="*/ 27 w 32"/>
                <a:gd name="T13" fmla="*/ 42 h 42"/>
                <a:gd name="T14" fmla="*/ 27 w 32"/>
                <a:gd name="T15" fmla="*/ 42 h 42"/>
                <a:gd name="T16" fmla="*/ 27 w 32"/>
                <a:gd name="T17" fmla="*/ 41 h 42"/>
                <a:gd name="T18" fmla="*/ 27 w 32"/>
                <a:gd name="T19" fmla="*/ 41 h 42"/>
                <a:gd name="T20" fmla="*/ 2 w 32"/>
                <a:gd name="T21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" h="42">
                  <a:moveTo>
                    <a:pt x="2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1" y="7"/>
                  </a:cubicBezTo>
                  <a:cubicBezTo>
                    <a:pt x="15" y="11"/>
                    <a:pt x="23" y="25"/>
                    <a:pt x="20" y="39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7" y="42"/>
                    <a:pt x="27" y="42"/>
                    <a:pt x="27" y="41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32" y="23"/>
                    <a:pt x="21" y="4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77" name="Group 31"/>
          <p:cNvGrpSpPr>
            <a:grpSpLocks noChangeAspect="1"/>
          </p:cNvGrpSpPr>
          <p:nvPr/>
        </p:nvGrpSpPr>
        <p:grpSpPr bwMode="auto">
          <a:xfrm>
            <a:off x="1114233" y="5046469"/>
            <a:ext cx="528793" cy="564964"/>
            <a:chOff x="3685" y="1995"/>
            <a:chExt cx="307" cy="328"/>
          </a:xfrm>
          <a:solidFill>
            <a:srgbClr val="595E64"/>
          </a:solidFill>
        </p:grpSpPr>
        <p:sp>
          <p:nvSpPr>
            <p:cNvPr id="78" name="Oval 32"/>
            <p:cNvSpPr>
              <a:spLocks noChangeArrowheads="1"/>
            </p:cNvSpPr>
            <p:nvPr/>
          </p:nvSpPr>
          <p:spPr bwMode="auto">
            <a:xfrm>
              <a:off x="3719" y="2115"/>
              <a:ext cx="53" cy="5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9" name="Freeform 33"/>
            <p:cNvSpPr>
              <a:spLocks noEditPoints="1"/>
            </p:cNvSpPr>
            <p:nvPr/>
          </p:nvSpPr>
          <p:spPr bwMode="auto">
            <a:xfrm>
              <a:off x="3685" y="1995"/>
              <a:ext cx="307" cy="328"/>
            </a:xfrm>
            <a:custGeom>
              <a:avLst/>
              <a:gdLst>
                <a:gd name="T0" fmla="*/ 127 w 127"/>
                <a:gd name="T1" fmla="*/ 25 h 136"/>
                <a:gd name="T2" fmla="*/ 103 w 127"/>
                <a:gd name="T3" fmla="*/ 0 h 136"/>
                <a:gd name="T4" fmla="*/ 78 w 127"/>
                <a:gd name="T5" fmla="*/ 25 h 136"/>
                <a:gd name="T6" fmla="*/ 80 w 127"/>
                <a:gd name="T7" fmla="*/ 32 h 136"/>
                <a:gd name="T8" fmla="*/ 99 w 127"/>
                <a:gd name="T9" fmla="*/ 84 h 136"/>
                <a:gd name="T10" fmla="*/ 89 w 127"/>
                <a:gd name="T11" fmla="*/ 89 h 136"/>
                <a:gd name="T12" fmla="*/ 89 w 127"/>
                <a:gd name="T13" fmla="*/ 93 h 136"/>
                <a:gd name="T14" fmla="*/ 30 w 127"/>
                <a:gd name="T15" fmla="*/ 121 h 136"/>
                <a:gd name="T16" fmla="*/ 27 w 127"/>
                <a:gd name="T17" fmla="*/ 120 h 136"/>
                <a:gd name="T18" fmla="*/ 48 w 127"/>
                <a:gd name="T19" fmla="*/ 70 h 136"/>
                <a:gd name="T20" fmla="*/ 49 w 127"/>
                <a:gd name="T21" fmla="*/ 61 h 136"/>
                <a:gd name="T22" fmla="*/ 25 w 127"/>
                <a:gd name="T23" fmla="*/ 37 h 136"/>
                <a:gd name="T24" fmla="*/ 0 w 127"/>
                <a:gd name="T25" fmla="*/ 61 h 136"/>
                <a:gd name="T26" fmla="*/ 2 w 127"/>
                <a:gd name="T27" fmla="*/ 69 h 136"/>
                <a:gd name="T28" fmla="*/ 21 w 127"/>
                <a:gd name="T29" fmla="*/ 120 h 136"/>
                <a:gd name="T30" fmla="*/ 10 w 127"/>
                <a:gd name="T31" fmla="*/ 128 h 136"/>
                <a:gd name="T32" fmla="*/ 24 w 127"/>
                <a:gd name="T33" fmla="*/ 136 h 136"/>
                <a:gd name="T34" fmla="*/ 37 w 127"/>
                <a:gd name="T35" fmla="*/ 130 h 136"/>
                <a:gd name="T36" fmla="*/ 37 w 127"/>
                <a:gd name="T37" fmla="*/ 126 h 136"/>
                <a:gd name="T38" fmla="*/ 35 w 127"/>
                <a:gd name="T39" fmla="*/ 124 h 136"/>
                <a:gd name="T40" fmla="*/ 93 w 127"/>
                <a:gd name="T41" fmla="*/ 97 h 136"/>
                <a:gd name="T42" fmla="*/ 102 w 127"/>
                <a:gd name="T43" fmla="*/ 99 h 136"/>
                <a:gd name="T44" fmla="*/ 116 w 127"/>
                <a:gd name="T45" fmla="*/ 92 h 136"/>
                <a:gd name="T46" fmla="*/ 105 w 127"/>
                <a:gd name="T47" fmla="*/ 84 h 136"/>
                <a:gd name="T48" fmla="*/ 126 w 127"/>
                <a:gd name="T49" fmla="*/ 33 h 136"/>
                <a:gd name="T50" fmla="*/ 127 w 127"/>
                <a:gd name="T51" fmla="*/ 25 h 136"/>
                <a:gd name="T52" fmla="*/ 9 w 127"/>
                <a:gd name="T53" fmla="*/ 61 h 136"/>
                <a:gd name="T54" fmla="*/ 25 w 127"/>
                <a:gd name="T55" fmla="*/ 45 h 136"/>
                <a:gd name="T56" fmla="*/ 40 w 127"/>
                <a:gd name="T57" fmla="*/ 61 h 136"/>
                <a:gd name="T58" fmla="*/ 25 w 127"/>
                <a:gd name="T59" fmla="*/ 77 h 136"/>
                <a:gd name="T60" fmla="*/ 9 w 127"/>
                <a:gd name="T61" fmla="*/ 61 h 136"/>
                <a:gd name="T62" fmla="*/ 24 w 127"/>
                <a:gd name="T63" fmla="*/ 133 h 136"/>
                <a:gd name="T64" fmla="*/ 15 w 127"/>
                <a:gd name="T65" fmla="*/ 128 h 136"/>
                <a:gd name="T66" fmla="*/ 22 w 127"/>
                <a:gd name="T67" fmla="*/ 123 h 136"/>
                <a:gd name="T68" fmla="*/ 23 w 127"/>
                <a:gd name="T69" fmla="*/ 128 h 136"/>
                <a:gd name="T70" fmla="*/ 25 w 127"/>
                <a:gd name="T71" fmla="*/ 123 h 136"/>
                <a:gd name="T72" fmla="*/ 32 w 127"/>
                <a:gd name="T73" fmla="*/ 128 h 136"/>
                <a:gd name="T74" fmla="*/ 24 w 127"/>
                <a:gd name="T75" fmla="*/ 133 h 136"/>
                <a:gd name="T76" fmla="*/ 111 w 127"/>
                <a:gd name="T77" fmla="*/ 92 h 136"/>
                <a:gd name="T78" fmla="*/ 102 w 127"/>
                <a:gd name="T79" fmla="*/ 97 h 136"/>
                <a:gd name="T80" fmla="*/ 93 w 127"/>
                <a:gd name="T81" fmla="*/ 92 h 136"/>
                <a:gd name="T82" fmla="*/ 100 w 127"/>
                <a:gd name="T83" fmla="*/ 87 h 136"/>
                <a:gd name="T84" fmla="*/ 101 w 127"/>
                <a:gd name="T85" fmla="*/ 92 h 136"/>
                <a:gd name="T86" fmla="*/ 104 w 127"/>
                <a:gd name="T87" fmla="*/ 87 h 136"/>
                <a:gd name="T88" fmla="*/ 111 w 127"/>
                <a:gd name="T89" fmla="*/ 92 h 136"/>
                <a:gd name="T90" fmla="*/ 103 w 127"/>
                <a:gd name="T91" fmla="*/ 40 h 136"/>
                <a:gd name="T92" fmla="*/ 87 w 127"/>
                <a:gd name="T93" fmla="*/ 25 h 136"/>
                <a:gd name="T94" fmla="*/ 103 w 127"/>
                <a:gd name="T95" fmla="*/ 9 h 136"/>
                <a:gd name="T96" fmla="*/ 119 w 127"/>
                <a:gd name="T97" fmla="*/ 25 h 136"/>
                <a:gd name="T98" fmla="*/ 103 w 127"/>
                <a:gd name="T99" fmla="*/ 4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27" h="136">
                  <a:moveTo>
                    <a:pt x="127" y="25"/>
                  </a:moveTo>
                  <a:cubicBezTo>
                    <a:pt x="127" y="11"/>
                    <a:pt x="116" y="0"/>
                    <a:pt x="103" y="0"/>
                  </a:cubicBezTo>
                  <a:cubicBezTo>
                    <a:pt x="89" y="0"/>
                    <a:pt x="78" y="11"/>
                    <a:pt x="78" y="25"/>
                  </a:cubicBezTo>
                  <a:cubicBezTo>
                    <a:pt x="78" y="27"/>
                    <a:pt x="79" y="30"/>
                    <a:pt x="80" y="32"/>
                  </a:cubicBezTo>
                  <a:cubicBezTo>
                    <a:pt x="81" y="37"/>
                    <a:pt x="93" y="69"/>
                    <a:pt x="99" y="84"/>
                  </a:cubicBezTo>
                  <a:cubicBezTo>
                    <a:pt x="94" y="85"/>
                    <a:pt x="90" y="87"/>
                    <a:pt x="89" y="89"/>
                  </a:cubicBezTo>
                  <a:cubicBezTo>
                    <a:pt x="89" y="89"/>
                    <a:pt x="88" y="91"/>
                    <a:pt x="89" y="93"/>
                  </a:cubicBezTo>
                  <a:cubicBezTo>
                    <a:pt x="30" y="121"/>
                    <a:pt x="30" y="121"/>
                    <a:pt x="30" y="121"/>
                  </a:cubicBezTo>
                  <a:cubicBezTo>
                    <a:pt x="29" y="121"/>
                    <a:pt x="28" y="120"/>
                    <a:pt x="27" y="120"/>
                  </a:cubicBezTo>
                  <a:cubicBezTo>
                    <a:pt x="33" y="106"/>
                    <a:pt x="45" y="77"/>
                    <a:pt x="48" y="70"/>
                  </a:cubicBezTo>
                  <a:cubicBezTo>
                    <a:pt x="49" y="67"/>
                    <a:pt x="49" y="64"/>
                    <a:pt x="49" y="61"/>
                  </a:cubicBezTo>
                  <a:cubicBezTo>
                    <a:pt x="49" y="48"/>
                    <a:pt x="38" y="37"/>
                    <a:pt x="25" y="37"/>
                  </a:cubicBezTo>
                  <a:cubicBezTo>
                    <a:pt x="11" y="37"/>
                    <a:pt x="0" y="48"/>
                    <a:pt x="0" y="61"/>
                  </a:cubicBezTo>
                  <a:cubicBezTo>
                    <a:pt x="0" y="64"/>
                    <a:pt x="1" y="66"/>
                    <a:pt x="2" y="69"/>
                  </a:cubicBezTo>
                  <a:cubicBezTo>
                    <a:pt x="3" y="73"/>
                    <a:pt x="15" y="105"/>
                    <a:pt x="21" y="120"/>
                  </a:cubicBezTo>
                  <a:cubicBezTo>
                    <a:pt x="14" y="121"/>
                    <a:pt x="10" y="124"/>
                    <a:pt x="10" y="128"/>
                  </a:cubicBezTo>
                  <a:cubicBezTo>
                    <a:pt x="10" y="132"/>
                    <a:pt x="16" y="136"/>
                    <a:pt x="24" y="136"/>
                  </a:cubicBezTo>
                  <a:cubicBezTo>
                    <a:pt x="30" y="136"/>
                    <a:pt x="36" y="133"/>
                    <a:pt x="37" y="130"/>
                  </a:cubicBezTo>
                  <a:cubicBezTo>
                    <a:pt x="38" y="127"/>
                    <a:pt x="37" y="126"/>
                    <a:pt x="37" y="126"/>
                  </a:cubicBezTo>
                  <a:cubicBezTo>
                    <a:pt x="36" y="125"/>
                    <a:pt x="36" y="125"/>
                    <a:pt x="35" y="124"/>
                  </a:cubicBezTo>
                  <a:cubicBezTo>
                    <a:pt x="93" y="97"/>
                    <a:pt x="93" y="97"/>
                    <a:pt x="93" y="97"/>
                  </a:cubicBezTo>
                  <a:cubicBezTo>
                    <a:pt x="95" y="99"/>
                    <a:pt x="98" y="99"/>
                    <a:pt x="102" y="99"/>
                  </a:cubicBezTo>
                  <a:cubicBezTo>
                    <a:pt x="110" y="99"/>
                    <a:pt x="116" y="96"/>
                    <a:pt x="116" y="92"/>
                  </a:cubicBezTo>
                  <a:cubicBezTo>
                    <a:pt x="116" y="88"/>
                    <a:pt x="111" y="85"/>
                    <a:pt x="105" y="84"/>
                  </a:cubicBezTo>
                  <a:cubicBezTo>
                    <a:pt x="111" y="70"/>
                    <a:pt x="123" y="40"/>
                    <a:pt x="126" y="33"/>
                  </a:cubicBezTo>
                  <a:cubicBezTo>
                    <a:pt x="127" y="30"/>
                    <a:pt x="127" y="28"/>
                    <a:pt x="127" y="25"/>
                  </a:cubicBezTo>
                  <a:close/>
                  <a:moveTo>
                    <a:pt x="9" y="61"/>
                  </a:moveTo>
                  <a:cubicBezTo>
                    <a:pt x="9" y="52"/>
                    <a:pt x="16" y="45"/>
                    <a:pt x="25" y="45"/>
                  </a:cubicBezTo>
                  <a:cubicBezTo>
                    <a:pt x="34" y="45"/>
                    <a:pt x="40" y="52"/>
                    <a:pt x="40" y="61"/>
                  </a:cubicBezTo>
                  <a:cubicBezTo>
                    <a:pt x="40" y="70"/>
                    <a:pt x="34" y="77"/>
                    <a:pt x="25" y="77"/>
                  </a:cubicBezTo>
                  <a:cubicBezTo>
                    <a:pt x="16" y="77"/>
                    <a:pt x="9" y="70"/>
                    <a:pt x="9" y="61"/>
                  </a:cubicBezTo>
                  <a:close/>
                  <a:moveTo>
                    <a:pt x="24" y="133"/>
                  </a:moveTo>
                  <a:cubicBezTo>
                    <a:pt x="19" y="133"/>
                    <a:pt x="15" y="131"/>
                    <a:pt x="15" y="128"/>
                  </a:cubicBezTo>
                  <a:cubicBezTo>
                    <a:pt x="15" y="126"/>
                    <a:pt x="18" y="124"/>
                    <a:pt x="22" y="123"/>
                  </a:cubicBezTo>
                  <a:cubicBezTo>
                    <a:pt x="23" y="126"/>
                    <a:pt x="23" y="128"/>
                    <a:pt x="23" y="128"/>
                  </a:cubicBezTo>
                  <a:cubicBezTo>
                    <a:pt x="23" y="128"/>
                    <a:pt x="24" y="126"/>
                    <a:pt x="25" y="123"/>
                  </a:cubicBezTo>
                  <a:cubicBezTo>
                    <a:pt x="29" y="124"/>
                    <a:pt x="32" y="126"/>
                    <a:pt x="32" y="128"/>
                  </a:cubicBezTo>
                  <a:cubicBezTo>
                    <a:pt x="32" y="131"/>
                    <a:pt x="28" y="133"/>
                    <a:pt x="24" y="133"/>
                  </a:cubicBezTo>
                  <a:close/>
                  <a:moveTo>
                    <a:pt x="111" y="92"/>
                  </a:moveTo>
                  <a:cubicBezTo>
                    <a:pt x="111" y="94"/>
                    <a:pt x="107" y="97"/>
                    <a:pt x="102" y="97"/>
                  </a:cubicBezTo>
                  <a:cubicBezTo>
                    <a:pt x="97" y="97"/>
                    <a:pt x="93" y="94"/>
                    <a:pt x="93" y="92"/>
                  </a:cubicBezTo>
                  <a:cubicBezTo>
                    <a:pt x="93" y="89"/>
                    <a:pt x="96" y="87"/>
                    <a:pt x="100" y="87"/>
                  </a:cubicBezTo>
                  <a:cubicBezTo>
                    <a:pt x="101" y="90"/>
                    <a:pt x="101" y="92"/>
                    <a:pt x="101" y="92"/>
                  </a:cubicBezTo>
                  <a:cubicBezTo>
                    <a:pt x="101" y="92"/>
                    <a:pt x="102" y="90"/>
                    <a:pt x="104" y="87"/>
                  </a:cubicBezTo>
                  <a:cubicBezTo>
                    <a:pt x="108" y="87"/>
                    <a:pt x="111" y="89"/>
                    <a:pt x="111" y="92"/>
                  </a:cubicBezTo>
                  <a:close/>
                  <a:moveTo>
                    <a:pt x="103" y="40"/>
                  </a:moveTo>
                  <a:cubicBezTo>
                    <a:pt x="94" y="40"/>
                    <a:pt x="87" y="33"/>
                    <a:pt x="87" y="25"/>
                  </a:cubicBezTo>
                  <a:cubicBezTo>
                    <a:pt x="87" y="16"/>
                    <a:pt x="94" y="9"/>
                    <a:pt x="103" y="9"/>
                  </a:cubicBezTo>
                  <a:cubicBezTo>
                    <a:pt x="112" y="9"/>
                    <a:pt x="119" y="16"/>
                    <a:pt x="119" y="25"/>
                  </a:cubicBezTo>
                  <a:cubicBezTo>
                    <a:pt x="119" y="33"/>
                    <a:pt x="112" y="40"/>
                    <a:pt x="103" y="4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0" name="Oval 34"/>
            <p:cNvSpPr>
              <a:spLocks noChangeArrowheads="1"/>
            </p:cNvSpPr>
            <p:nvPr/>
          </p:nvSpPr>
          <p:spPr bwMode="auto">
            <a:xfrm>
              <a:off x="3908" y="2026"/>
              <a:ext cx="53" cy="5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81" name="Group 37"/>
          <p:cNvGrpSpPr>
            <a:grpSpLocks noChangeAspect="1"/>
          </p:cNvGrpSpPr>
          <p:nvPr/>
        </p:nvGrpSpPr>
        <p:grpSpPr bwMode="auto">
          <a:xfrm>
            <a:off x="1132567" y="3493363"/>
            <a:ext cx="492125" cy="492125"/>
            <a:chOff x="1334" y="1874"/>
            <a:chExt cx="310" cy="310"/>
          </a:xfrm>
          <a:solidFill>
            <a:srgbClr val="FDCD5F"/>
          </a:solidFill>
        </p:grpSpPr>
        <p:sp>
          <p:nvSpPr>
            <p:cNvPr id="82" name="Freeform 38"/>
            <p:cNvSpPr>
              <a:spLocks noEditPoints="1"/>
            </p:cNvSpPr>
            <p:nvPr/>
          </p:nvSpPr>
          <p:spPr bwMode="auto">
            <a:xfrm>
              <a:off x="1499" y="1947"/>
              <a:ext cx="145" cy="237"/>
            </a:xfrm>
            <a:custGeom>
              <a:avLst/>
              <a:gdLst>
                <a:gd name="T0" fmla="*/ 0 w 145"/>
                <a:gd name="T1" fmla="*/ 60 h 237"/>
                <a:gd name="T2" fmla="*/ 0 w 145"/>
                <a:gd name="T3" fmla="*/ 237 h 237"/>
                <a:gd name="T4" fmla="*/ 145 w 145"/>
                <a:gd name="T5" fmla="*/ 176 h 237"/>
                <a:gd name="T6" fmla="*/ 145 w 145"/>
                <a:gd name="T7" fmla="*/ 0 h 237"/>
                <a:gd name="T8" fmla="*/ 0 w 145"/>
                <a:gd name="T9" fmla="*/ 60 h 237"/>
                <a:gd name="T10" fmla="*/ 135 w 145"/>
                <a:gd name="T11" fmla="*/ 14 h 237"/>
                <a:gd name="T12" fmla="*/ 135 w 145"/>
                <a:gd name="T13" fmla="*/ 169 h 237"/>
                <a:gd name="T14" fmla="*/ 10 w 145"/>
                <a:gd name="T15" fmla="*/ 116 h 237"/>
                <a:gd name="T16" fmla="*/ 10 w 145"/>
                <a:gd name="T17" fmla="*/ 68 h 237"/>
                <a:gd name="T18" fmla="*/ 135 w 145"/>
                <a:gd name="T19" fmla="*/ 14 h 237"/>
                <a:gd name="T20" fmla="*/ 10 w 145"/>
                <a:gd name="T21" fmla="*/ 123 h 237"/>
                <a:gd name="T22" fmla="*/ 131 w 145"/>
                <a:gd name="T23" fmla="*/ 174 h 237"/>
                <a:gd name="T24" fmla="*/ 10 w 145"/>
                <a:gd name="T25" fmla="*/ 222 h 237"/>
                <a:gd name="T26" fmla="*/ 10 w 145"/>
                <a:gd name="T27" fmla="*/ 123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5" h="237">
                  <a:moveTo>
                    <a:pt x="0" y="60"/>
                  </a:moveTo>
                  <a:lnTo>
                    <a:pt x="0" y="237"/>
                  </a:lnTo>
                  <a:lnTo>
                    <a:pt x="145" y="176"/>
                  </a:lnTo>
                  <a:lnTo>
                    <a:pt x="145" y="0"/>
                  </a:lnTo>
                  <a:lnTo>
                    <a:pt x="0" y="60"/>
                  </a:lnTo>
                  <a:close/>
                  <a:moveTo>
                    <a:pt x="135" y="14"/>
                  </a:moveTo>
                  <a:lnTo>
                    <a:pt x="135" y="169"/>
                  </a:lnTo>
                  <a:lnTo>
                    <a:pt x="10" y="116"/>
                  </a:lnTo>
                  <a:lnTo>
                    <a:pt x="10" y="68"/>
                  </a:lnTo>
                  <a:lnTo>
                    <a:pt x="135" y="14"/>
                  </a:lnTo>
                  <a:close/>
                  <a:moveTo>
                    <a:pt x="10" y="123"/>
                  </a:moveTo>
                  <a:lnTo>
                    <a:pt x="131" y="174"/>
                  </a:lnTo>
                  <a:lnTo>
                    <a:pt x="10" y="222"/>
                  </a:lnTo>
                  <a:lnTo>
                    <a:pt x="10" y="1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3" name="Freeform 39"/>
            <p:cNvSpPr>
              <a:spLocks noEditPoints="1"/>
            </p:cNvSpPr>
            <p:nvPr/>
          </p:nvSpPr>
          <p:spPr bwMode="auto">
            <a:xfrm>
              <a:off x="1334" y="1947"/>
              <a:ext cx="148" cy="237"/>
            </a:xfrm>
            <a:custGeom>
              <a:avLst/>
              <a:gdLst>
                <a:gd name="T0" fmla="*/ 0 w 148"/>
                <a:gd name="T1" fmla="*/ 176 h 237"/>
                <a:gd name="T2" fmla="*/ 148 w 148"/>
                <a:gd name="T3" fmla="*/ 237 h 237"/>
                <a:gd name="T4" fmla="*/ 148 w 148"/>
                <a:gd name="T5" fmla="*/ 60 h 237"/>
                <a:gd name="T6" fmla="*/ 0 w 148"/>
                <a:gd name="T7" fmla="*/ 0 h 237"/>
                <a:gd name="T8" fmla="*/ 0 w 148"/>
                <a:gd name="T9" fmla="*/ 176 h 237"/>
                <a:gd name="T10" fmla="*/ 20 w 148"/>
                <a:gd name="T11" fmla="*/ 174 h 237"/>
                <a:gd name="T12" fmla="*/ 138 w 148"/>
                <a:gd name="T13" fmla="*/ 123 h 237"/>
                <a:gd name="T14" fmla="*/ 138 w 148"/>
                <a:gd name="T15" fmla="*/ 222 h 237"/>
                <a:gd name="T16" fmla="*/ 20 w 148"/>
                <a:gd name="T17" fmla="*/ 174 h 237"/>
                <a:gd name="T18" fmla="*/ 10 w 148"/>
                <a:gd name="T19" fmla="*/ 14 h 237"/>
                <a:gd name="T20" fmla="*/ 138 w 148"/>
                <a:gd name="T21" fmla="*/ 68 h 237"/>
                <a:gd name="T22" fmla="*/ 138 w 148"/>
                <a:gd name="T23" fmla="*/ 116 h 237"/>
                <a:gd name="T24" fmla="*/ 12 w 148"/>
                <a:gd name="T25" fmla="*/ 172 h 237"/>
                <a:gd name="T26" fmla="*/ 10 w 148"/>
                <a:gd name="T27" fmla="*/ 172 h 237"/>
                <a:gd name="T28" fmla="*/ 10 w 148"/>
                <a:gd name="T29" fmla="*/ 14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8" h="237">
                  <a:moveTo>
                    <a:pt x="0" y="176"/>
                  </a:moveTo>
                  <a:lnTo>
                    <a:pt x="148" y="237"/>
                  </a:lnTo>
                  <a:lnTo>
                    <a:pt x="148" y="60"/>
                  </a:lnTo>
                  <a:lnTo>
                    <a:pt x="0" y="0"/>
                  </a:lnTo>
                  <a:lnTo>
                    <a:pt x="0" y="176"/>
                  </a:lnTo>
                  <a:close/>
                  <a:moveTo>
                    <a:pt x="20" y="174"/>
                  </a:moveTo>
                  <a:lnTo>
                    <a:pt x="138" y="123"/>
                  </a:lnTo>
                  <a:lnTo>
                    <a:pt x="138" y="222"/>
                  </a:lnTo>
                  <a:lnTo>
                    <a:pt x="20" y="174"/>
                  </a:lnTo>
                  <a:close/>
                  <a:moveTo>
                    <a:pt x="10" y="14"/>
                  </a:moveTo>
                  <a:lnTo>
                    <a:pt x="138" y="68"/>
                  </a:lnTo>
                  <a:lnTo>
                    <a:pt x="138" y="116"/>
                  </a:lnTo>
                  <a:lnTo>
                    <a:pt x="12" y="172"/>
                  </a:lnTo>
                  <a:lnTo>
                    <a:pt x="10" y="172"/>
                  </a:lnTo>
                  <a:lnTo>
                    <a:pt x="10" y="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4" name="Freeform 40"/>
            <p:cNvSpPr>
              <a:spLocks noEditPoints="1"/>
            </p:cNvSpPr>
            <p:nvPr/>
          </p:nvSpPr>
          <p:spPr bwMode="auto">
            <a:xfrm>
              <a:off x="1344" y="1874"/>
              <a:ext cx="298" cy="119"/>
            </a:xfrm>
            <a:custGeom>
              <a:avLst/>
              <a:gdLst>
                <a:gd name="T0" fmla="*/ 145 w 298"/>
                <a:gd name="T1" fmla="*/ 0 h 119"/>
                <a:gd name="T2" fmla="*/ 0 w 298"/>
                <a:gd name="T3" fmla="*/ 58 h 119"/>
                <a:gd name="T4" fmla="*/ 145 w 298"/>
                <a:gd name="T5" fmla="*/ 119 h 119"/>
                <a:gd name="T6" fmla="*/ 298 w 298"/>
                <a:gd name="T7" fmla="*/ 58 h 119"/>
                <a:gd name="T8" fmla="*/ 145 w 298"/>
                <a:gd name="T9" fmla="*/ 0 h 119"/>
                <a:gd name="T10" fmla="*/ 148 w 298"/>
                <a:gd name="T11" fmla="*/ 10 h 119"/>
                <a:gd name="T12" fmla="*/ 271 w 298"/>
                <a:gd name="T13" fmla="*/ 58 h 119"/>
                <a:gd name="T14" fmla="*/ 148 w 298"/>
                <a:gd name="T15" fmla="*/ 107 h 119"/>
                <a:gd name="T16" fmla="*/ 148 w 298"/>
                <a:gd name="T17" fmla="*/ 10 h 119"/>
                <a:gd name="T18" fmla="*/ 140 w 298"/>
                <a:gd name="T19" fmla="*/ 13 h 119"/>
                <a:gd name="T20" fmla="*/ 140 w 298"/>
                <a:gd name="T21" fmla="*/ 104 h 119"/>
                <a:gd name="T22" fmla="*/ 27 w 298"/>
                <a:gd name="T23" fmla="*/ 58 h 119"/>
                <a:gd name="T24" fmla="*/ 140 w 298"/>
                <a:gd name="T25" fmla="*/ 13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8" h="119">
                  <a:moveTo>
                    <a:pt x="145" y="0"/>
                  </a:moveTo>
                  <a:lnTo>
                    <a:pt x="0" y="58"/>
                  </a:lnTo>
                  <a:lnTo>
                    <a:pt x="145" y="119"/>
                  </a:lnTo>
                  <a:lnTo>
                    <a:pt x="298" y="58"/>
                  </a:lnTo>
                  <a:lnTo>
                    <a:pt x="145" y="0"/>
                  </a:lnTo>
                  <a:close/>
                  <a:moveTo>
                    <a:pt x="148" y="10"/>
                  </a:moveTo>
                  <a:lnTo>
                    <a:pt x="271" y="58"/>
                  </a:lnTo>
                  <a:lnTo>
                    <a:pt x="148" y="107"/>
                  </a:lnTo>
                  <a:lnTo>
                    <a:pt x="148" y="10"/>
                  </a:lnTo>
                  <a:close/>
                  <a:moveTo>
                    <a:pt x="140" y="13"/>
                  </a:moveTo>
                  <a:lnTo>
                    <a:pt x="140" y="104"/>
                  </a:lnTo>
                  <a:lnTo>
                    <a:pt x="27" y="58"/>
                  </a:lnTo>
                  <a:lnTo>
                    <a:pt x="140" y="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85" name="组合 84"/>
          <p:cNvGrpSpPr/>
          <p:nvPr/>
        </p:nvGrpSpPr>
        <p:grpSpPr>
          <a:xfrm>
            <a:off x="1786106" y="3311128"/>
            <a:ext cx="3673022" cy="1079570"/>
            <a:chOff x="2217972" y="3333124"/>
            <a:chExt cx="3673022" cy="1079570"/>
          </a:xfrm>
        </p:grpSpPr>
        <p:sp>
          <p:nvSpPr>
            <p:cNvPr id="86" name="文本框 85"/>
            <p:cNvSpPr txBox="1"/>
            <p:nvPr/>
          </p:nvSpPr>
          <p:spPr>
            <a:xfrm>
              <a:off x="2217972" y="3333124"/>
              <a:ext cx="23838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 smtClean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  HERE</a:t>
              </a:r>
              <a:endParaRPr lang="zh-CN" altLang="en-US" sz="24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7" name="文本框 86"/>
            <p:cNvSpPr txBox="1"/>
            <p:nvPr/>
          </p:nvSpPr>
          <p:spPr>
            <a:xfrm>
              <a:off x="2217972" y="3704808"/>
              <a:ext cx="367302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 smtClean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 HERE|TEXT HERE</a:t>
              </a:r>
              <a:endParaRPr lang="en-US" altLang="zh-CN" sz="2000" dirty="0" smtClean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2000" dirty="0" smtClean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 HERE|TEXT HERE</a:t>
              </a:r>
              <a:endParaRPr lang="en-US" altLang="zh-CN" sz="2000" dirty="0" smtClean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88" name="组合 87"/>
          <p:cNvGrpSpPr/>
          <p:nvPr/>
        </p:nvGrpSpPr>
        <p:grpSpPr>
          <a:xfrm>
            <a:off x="1786106" y="4862985"/>
            <a:ext cx="3673022" cy="1079570"/>
            <a:chOff x="2217972" y="3333124"/>
            <a:chExt cx="3673022" cy="1079570"/>
          </a:xfrm>
        </p:grpSpPr>
        <p:sp>
          <p:nvSpPr>
            <p:cNvPr id="89" name="文本框 88"/>
            <p:cNvSpPr txBox="1"/>
            <p:nvPr/>
          </p:nvSpPr>
          <p:spPr>
            <a:xfrm>
              <a:off x="2217972" y="3333124"/>
              <a:ext cx="23838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 smtClean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  HERE</a:t>
              </a:r>
              <a:endParaRPr lang="zh-CN" altLang="en-US" sz="24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0" name="文本框 89"/>
            <p:cNvSpPr txBox="1"/>
            <p:nvPr/>
          </p:nvSpPr>
          <p:spPr>
            <a:xfrm>
              <a:off x="2217972" y="3704808"/>
              <a:ext cx="367302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 smtClean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 HERE|TEXT HERE</a:t>
              </a:r>
              <a:endParaRPr lang="en-US" altLang="zh-CN" sz="2000" dirty="0" smtClean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2000" dirty="0" smtClean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 HERE|TEXT HERE</a:t>
              </a:r>
              <a:endParaRPr lang="en-US" altLang="zh-CN" sz="2000" dirty="0" smtClean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91" name="组合 90"/>
          <p:cNvGrpSpPr/>
          <p:nvPr/>
        </p:nvGrpSpPr>
        <p:grpSpPr>
          <a:xfrm>
            <a:off x="7483099" y="1759271"/>
            <a:ext cx="3673022" cy="1079570"/>
            <a:chOff x="2217972" y="3333124"/>
            <a:chExt cx="3673022" cy="1079570"/>
          </a:xfrm>
        </p:grpSpPr>
        <p:sp>
          <p:nvSpPr>
            <p:cNvPr id="92" name="文本框 91"/>
            <p:cNvSpPr txBox="1"/>
            <p:nvPr/>
          </p:nvSpPr>
          <p:spPr>
            <a:xfrm>
              <a:off x="2217972" y="3333124"/>
              <a:ext cx="23838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 smtClean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  HERE</a:t>
              </a:r>
              <a:endParaRPr lang="zh-CN" altLang="en-US" sz="24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3" name="文本框 92"/>
            <p:cNvSpPr txBox="1"/>
            <p:nvPr/>
          </p:nvSpPr>
          <p:spPr>
            <a:xfrm>
              <a:off x="2217972" y="3704808"/>
              <a:ext cx="367302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 smtClean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 HERE|TEXT HERE</a:t>
              </a:r>
              <a:endParaRPr lang="en-US" altLang="zh-CN" sz="2000" dirty="0" smtClean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2000" dirty="0" smtClean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 HERE|TEXT HERE</a:t>
              </a:r>
              <a:endParaRPr lang="en-US" altLang="zh-CN" sz="2000" dirty="0" smtClean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94" name="组合 93"/>
          <p:cNvGrpSpPr/>
          <p:nvPr/>
        </p:nvGrpSpPr>
        <p:grpSpPr>
          <a:xfrm>
            <a:off x="7483099" y="3311128"/>
            <a:ext cx="3673022" cy="1079570"/>
            <a:chOff x="2217972" y="3333124"/>
            <a:chExt cx="3673022" cy="1079570"/>
          </a:xfrm>
        </p:grpSpPr>
        <p:sp>
          <p:nvSpPr>
            <p:cNvPr id="95" name="文本框 94"/>
            <p:cNvSpPr txBox="1"/>
            <p:nvPr/>
          </p:nvSpPr>
          <p:spPr>
            <a:xfrm>
              <a:off x="2217972" y="3333124"/>
              <a:ext cx="23838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 smtClean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  HERE</a:t>
              </a:r>
              <a:endParaRPr lang="zh-CN" altLang="en-US" sz="24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6" name="文本框 95"/>
            <p:cNvSpPr txBox="1"/>
            <p:nvPr/>
          </p:nvSpPr>
          <p:spPr>
            <a:xfrm>
              <a:off x="2217972" y="3704808"/>
              <a:ext cx="367302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 smtClean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 HERE|TEXT HERE</a:t>
              </a:r>
              <a:endParaRPr lang="en-US" altLang="zh-CN" sz="2000" dirty="0" smtClean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2000" dirty="0" smtClean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 HERE|TEXT HERE</a:t>
              </a:r>
              <a:endParaRPr lang="en-US" altLang="zh-CN" sz="2000" dirty="0" smtClean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97" name="组合 96"/>
          <p:cNvGrpSpPr/>
          <p:nvPr/>
        </p:nvGrpSpPr>
        <p:grpSpPr>
          <a:xfrm>
            <a:off x="7483099" y="4862985"/>
            <a:ext cx="3673022" cy="1079570"/>
            <a:chOff x="2217972" y="3333124"/>
            <a:chExt cx="3673022" cy="1079570"/>
          </a:xfrm>
        </p:grpSpPr>
        <p:sp>
          <p:nvSpPr>
            <p:cNvPr id="98" name="文本框 97"/>
            <p:cNvSpPr txBox="1"/>
            <p:nvPr/>
          </p:nvSpPr>
          <p:spPr>
            <a:xfrm>
              <a:off x="2217972" y="3333124"/>
              <a:ext cx="23838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 smtClean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  HERE</a:t>
              </a:r>
              <a:endParaRPr lang="zh-CN" altLang="en-US" sz="24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9" name="文本框 98"/>
            <p:cNvSpPr txBox="1"/>
            <p:nvPr/>
          </p:nvSpPr>
          <p:spPr>
            <a:xfrm>
              <a:off x="2217972" y="3704808"/>
              <a:ext cx="367302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 smtClean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 HERE|TEXT HERE</a:t>
              </a:r>
              <a:endParaRPr lang="en-US" altLang="zh-CN" sz="2000" dirty="0" smtClean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2000" dirty="0" smtClean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 HERE|TEXT HERE</a:t>
              </a:r>
              <a:endParaRPr lang="en-US" altLang="zh-CN" sz="2000" dirty="0" smtClean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" y="0"/>
            <a:ext cx="3611563" cy="6858000"/>
          </a:xfrm>
          <a:prstGeom prst="rect">
            <a:avLst/>
          </a:prstGeom>
          <a:blipFill>
            <a:blip r:embed="rId1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1008042" y="2175858"/>
            <a:ext cx="159547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第四部分</a:t>
            </a:r>
            <a:endParaRPr lang="zh-CN" altLang="en-US" sz="4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2507029" y="2762259"/>
            <a:ext cx="465354" cy="469881"/>
            <a:chOff x="2099842" y="1975504"/>
            <a:chExt cx="823123" cy="831130"/>
          </a:xfrm>
          <a:solidFill>
            <a:schemeClr val="bg1"/>
          </a:solidFill>
        </p:grpSpPr>
        <p:sp>
          <p:nvSpPr>
            <p:cNvPr id="24" name="等腰三角形 23"/>
            <p:cNvSpPr/>
            <p:nvPr/>
          </p:nvSpPr>
          <p:spPr>
            <a:xfrm rot="19813541" flipH="1">
              <a:off x="2099842" y="1975504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等腰三角形 24"/>
            <p:cNvSpPr/>
            <p:nvPr/>
          </p:nvSpPr>
          <p:spPr>
            <a:xfrm rot="19813541" flipH="1">
              <a:off x="2099844" y="2420553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等腰三角形 25"/>
            <p:cNvSpPr/>
            <p:nvPr/>
          </p:nvSpPr>
          <p:spPr>
            <a:xfrm rot="19813541" flipH="1">
              <a:off x="2479441" y="2198028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4585514" y="2668300"/>
            <a:ext cx="6290009" cy="584775"/>
            <a:chOff x="4585514" y="1054863"/>
            <a:chExt cx="6290009" cy="584775"/>
          </a:xfrm>
        </p:grpSpPr>
        <p:sp>
          <p:nvSpPr>
            <p:cNvPr id="8" name="等腰三角形 7"/>
            <p:cNvSpPr/>
            <p:nvPr/>
          </p:nvSpPr>
          <p:spPr>
            <a:xfrm rot="5400000" flipH="1">
              <a:off x="4551880" y="1121191"/>
              <a:ext cx="519388" cy="452119"/>
            </a:xfrm>
            <a:prstGeom prst="triangle">
              <a:avLst/>
            </a:prstGeom>
            <a:solidFill>
              <a:srgbClr val="FDCD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5285429" y="1054863"/>
              <a:ext cx="193249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b="1" dirty="0" smtClean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第四部分</a:t>
              </a:r>
              <a:endParaRPr lang="zh-CN" altLang="en-US" sz="3200" b="1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7217923" y="1085640"/>
              <a:ext cx="3657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 smtClean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点此输入标题</a:t>
              </a:r>
              <a:endParaRPr lang="zh-CN" altLang="en-US" sz="28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5416752" y="3429000"/>
            <a:ext cx="4281170" cy="523220"/>
            <a:chOff x="6594353" y="4489777"/>
            <a:chExt cx="4281170" cy="523220"/>
          </a:xfrm>
        </p:grpSpPr>
        <p:sp>
          <p:nvSpPr>
            <p:cNvPr id="31" name="等腰三角形 30"/>
            <p:cNvSpPr/>
            <p:nvPr/>
          </p:nvSpPr>
          <p:spPr>
            <a:xfrm rot="5400000" flipH="1">
              <a:off x="6560719" y="4525328"/>
              <a:ext cx="519388" cy="452119"/>
            </a:xfrm>
            <a:prstGeom prst="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7217923" y="4489777"/>
              <a:ext cx="3657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 smtClean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点此输入副标题</a:t>
              </a:r>
              <a:endParaRPr lang="zh-CN" altLang="en-US" sz="28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5416752" y="4305300"/>
            <a:ext cx="4281170" cy="523220"/>
            <a:chOff x="6594353" y="4489777"/>
            <a:chExt cx="4281170" cy="523220"/>
          </a:xfrm>
        </p:grpSpPr>
        <p:sp>
          <p:nvSpPr>
            <p:cNvPr id="35" name="等腰三角形 34"/>
            <p:cNvSpPr/>
            <p:nvPr/>
          </p:nvSpPr>
          <p:spPr>
            <a:xfrm rot="5400000" flipH="1">
              <a:off x="6560719" y="4525328"/>
              <a:ext cx="519388" cy="452119"/>
            </a:xfrm>
            <a:prstGeom prst="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7217923" y="4489777"/>
              <a:ext cx="3657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 smtClean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点此输入副标题</a:t>
              </a:r>
              <a:endParaRPr lang="zh-CN" altLang="en-US" sz="28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5416752" y="5181600"/>
            <a:ext cx="4281170" cy="523220"/>
            <a:chOff x="6594353" y="4489777"/>
            <a:chExt cx="4281170" cy="523220"/>
          </a:xfrm>
        </p:grpSpPr>
        <p:sp>
          <p:nvSpPr>
            <p:cNvPr id="38" name="等腰三角形 37"/>
            <p:cNvSpPr/>
            <p:nvPr/>
          </p:nvSpPr>
          <p:spPr>
            <a:xfrm rot="5400000" flipH="1">
              <a:off x="6560719" y="4525328"/>
              <a:ext cx="519388" cy="452119"/>
            </a:xfrm>
            <a:prstGeom prst="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7217923" y="4489777"/>
              <a:ext cx="3657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 smtClean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点此输入副标题</a:t>
              </a:r>
              <a:endParaRPr lang="zh-CN" altLang="en-US" sz="28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组合 153"/>
          <p:cNvGrpSpPr/>
          <p:nvPr/>
        </p:nvGrpSpPr>
        <p:grpSpPr>
          <a:xfrm>
            <a:off x="794954" y="1617575"/>
            <a:ext cx="1394964" cy="1392539"/>
            <a:chOff x="1125970" y="1648534"/>
            <a:chExt cx="1682847" cy="1651379"/>
          </a:xfrm>
        </p:grpSpPr>
        <p:sp>
          <p:nvSpPr>
            <p:cNvPr id="148" name="空心弧 147"/>
            <p:cNvSpPr/>
            <p:nvPr/>
          </p:nvSpPr>
          <p:spPr>
            <a:xfrm rot="6736758">
              <a:off x="1149449" y="1630834"/>
              <a:ext cx="1641668" cy="1677068"/>
            </a:xfrm>
            <a:prstGeom prst="blockArc">
              <a:avLst>
                <a:gd name="adj1" fmla="val 14547824"/>
                <a:gd name="adj2" fmla="val 7743580"/>
                <a:gd name="adj3" fmla="val 8463"/>
              </a:avLst>
            </a:prstGeom>
            <a:solidFill>
              <a:srgbClr val="0092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49" name="空心弧 148"/>
            <p:cNvSpPr/>
            <p:nvPr/>
          </p:nvSpPr>
          <p:spPr>
            <a:xfrm rot="18508566">
              <a:off x="1143671" y="1640544"/>
              <a:ext cx="1641668" cy="1677069"/>
            </a:xfrm>
            <a:prstGeom prst="blockArc">
              <a:avLst>
                <a:gd name="adj1" fmla="val 17604157"/>
                <a:gd name="adj2" fmla="val 2877086"/>
                <a:gd name="adj3" fmla="val 8037"/>
              </a:avLst>
            </a:prstGeom>
            <a:solidFill>
              <a:srgbClr val="D2D4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56" name="组合 155"/>
          <p:cNvGrpSpPr/>
          <p:nvPr/>
        </p:nvGrpSpPr>
        <p:grpSpPr>
          <a:xfrm>
            <a:off x="3879020" y="1663673"/>
            <a:ext cx="1372613" cy="1326028"/>
            <a:chOff x="3860590" y="1542435"/>
            <a:chExt cx="1712881" cy="1645328"/>
          </a:xfrm>
        </p:grpSpPr>
        <p:sp>
          <p:nvSpPr>
            <p:cNvPr id="150" name="空心弧 149"/>
            <p:cNvSpPr/>
            <p:nvPr/>
          </p:nvSpPr>
          <p:spPr>
            <a:xfrm rot="6736758">
              <a:off x="3878291" y="1528395"/>
              <a:ext cx="1641667" cy="1677069"/>
            </a:xfrm>
            <a:prstGeom prst="blockArc">
              <a:avLst>
                <a:gd name="adj1" fmla="val 20645038"/>
                <a:gd name="adj2" fmla="val 9163105"/>
                <a:gd name="adj3" fmla="val 7632"/>
              </a:avLst>
            </a:prstGeom>
            <a:solidFill>
              <a:srgbClr val="5BA11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55" name="空心弧 154"/>
            <p:cNvSpPr/>
            <p:nvPr/>
          </p:nvSpPr>
          <p:spPr>
            <a:xfrm rot="17467324">
              <a:off x="3914103" y="1524734"/>
              <a:ext cx="1641667" cy="1677069"/>
            </a:xfrm>
            <a:prstGeom prst="blockArc">
              <a:avLst>
                <a:gd name="adj1" fmla="val 19211093"/>
                <a:gd name="adj2" fmla="val 10110294"/>
                <a:gd name="adj3" fmla="val 7795"/>
              </a:avLst>
            </a:prstGeom>
            <a:solidFill>
              <a:srgbClr val="D2D4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57" name="组合 156"/>
          <p:cNvGrpSpPr/>
          <p:nvPr/>
        </p:nvGrpSpPr>
        <p:grpSpPr>
          <a:xfrm>
            <a:off x="6918296" y="1669970"/>
            <a:ext cx="1317917" cy="1318123"/>
            <a:chOff x="1131747" y="1642166"/>
            <a:chExt cx="1677070" cy="1648037"/>
          </a:xfrm>
        </p:grpSpPr>
        <p:sp>
          <p:nvSpPr>
            <p:cNvPr id="158" name="空心弧 157"/>
            <p:cNvSpPr/>
            <p:nvPr/>
          </p:nvSpPr>
          <p:spPr>
            <a:xfrm rot="6736758">
              <a:off x="1149449" y="1630834"/>
              <a:ext cx="1641668" cy="1677069"/>
            </a:xfrm>
            <a:prstGeom prst="blockArc">
              <a:avLst>
                <a:gd name="adj1" fmla="val 14547824"/>
                <a:gd name="adj2" fmla="val 11486439"/>
                <a:gd name="adj3" fmla="val 9009"/>
              </a:avLst>
            </a:prstGeom>
            <a:solidFill>
              <a:srgbClr val="FDCD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59" name="空心弧 158"/>
            <p:cNvSpPr/>
            <p:nvPr/>
          </p:nvSpPr>
          <p:spPr>
            <a:xfrm rot="18508566">
              <a:off x="1149448" y="1624465"/>
              <a:ext cx="1641668" cy="1677069"/>
            </a:xfrm>
            <a:prstGeom prst="blockArc">
              <a:avLst>
                <a:gd name="adj1" fmla="val 21089112"/>
                <a:gd name="adj2" fmla="val 2970735"/>
                <a:gd name="adj3" fmla="val 9631"/>
              </a:avLst>
            </a:prstGeom>
            <a:solidFill>
              <a:srgbClr val="D2D4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60" name="组合 159"/>
          <p:cNvGrpSpPr/>
          <p:nvPr/>
        </p:nvGrpSpPr>
        <p:grpSpPr>
          <a:xfrm>
            <a:off x="9884975" y="1689510"/>
            <a:ext cx="1304970" cy="1314735"/>
            <a:chOff x="1125970" y="1648534"/>
            <a:chExt cx="1682847" cy="1651380"/>
          </a:xfrm>
        </p:grpSpPr>
        <p:sp>
          <p:nvSpPr>
            <p:cNvPr id="161" name="空心弧 160"/>
            <p:cNvSpPr/>
            <p:nvPr/>
          </p:nvSpPr>
          <p:spPr>
            <a:xfrm rot="6736758">
              <a:off x="1149449" y="1630834"/>
              <a:ext cx="1641668" cy="1677068"/>
            </a:xfrm>
            <a:prstGeom prst="blockArc">
              <a:avLst>
                <a:gd name="adj1" fmla="val 16738976"/>
                <a:gd name="adj2" fmla="val 9454607"/>
                <a:gd name="adj3" fmla="val 7585"/>
              </a:avLst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62" name="空心弧 161"/>
            <p:cNvSpPr/>
            <p:nvPr/>
          </p:nvSpPr>
          <p:spPr>
            <a:xfrm rot="18508566">
              <a:off x="1143671" y="1640545"/>
              <a:ext cx="1641668" cy="1677069"/>
            </a:xfrm>
            <a:prstGeom prst="blockArc">
              <a:avLst>
                <a:gd name="adj1" fmla="val 19340822"/>
                <a:gd name="adj2" fmla="val 5609342"/>
                <a:gd name="adj3" fmla="val 7159"/>
              </a:avLst>
            </a:prstGeom>
            <a:solidFill>
              <a:srgbClr val="D2D4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63" name="文本框 162"/>
          <p:cNvSpPr txBox="1"/>
          <p:nvPr/>
        </p:nvSpPr>
        <p:spPr>
          <a:xfrm>
            <a:off x="1117325" y="2125087"/>
            <a:ext cx="856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en-US" altLang="zh-CN" sz="2400" dirty="0" smtClean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en-US" altLang="zh-CN" sz="2000" dirty="0" smtClean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%</a:t>
            </a:r>
            <a:endParaRPr lang="zh-CN" altLang="en-US" sz="20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4" name="文本框 163"/>
          <p:cNvSpPr txBox="1"/>
          <p:nvPr/>
        </p:nvSpPr>
        <p:spPr>
          <a:xfrm>
            <a:off x="4291497" y="2162550"/>
            <a:ext cx="856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en-US" altLang="zh-CN" sz="2400" dirty="0" smtClean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en-US" altLang="zh-CN" sz="2000" dirty="0" smtClean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%</a:t>
            </a:r>
            <a:endParaRPr lang="zh-CN" altLang="en-US" sz="20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5" name="文本框 164"/>
          <p:cNvSpPr txBox="1"/>
          <p:nvPr/>
        </p:nvSpPr>
        <p:spPr>
          <a:xfrm>
            <a:off x="7207324" y="2110678"/>
            <a:ext cx="856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en-US" altLang="zh-CN" sz="2000" dirty="0" smtClean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1%</a:t>
            </a:r>
            <a:endParaRPr lang="zh-CN" altLang="en-US" sz="20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6" name="文本框 165"/>
          <p:cNvSpPr txBox="1"/>
          <p:nvPr/>
        </p:nvSpPr>
        <p:spPr>
          <a:xfrm>
            <a:off x="10157315" y="2155382"/>
            <a:ext cx="856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en-US" altLang="zh-CN" sz="2000" dirty="0" smtClean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7%</a:t>
            </a:r>
            <a:endParaRPr lang="zh-CN" altLang="en-US" sz="20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7" name="文本框 166"/>
          <p:cNvSpPr txBox="1"/>
          <p:nvPr/>
        </p:nvSpPr>
        <p:spPr>
          <a:xfrm>
            <a:off x="477418" y="4787145"/>
            <a:ext cx="2383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 HERE</a:t>
            </a:r>
            <a:endParaRPr lang="zh-CN" altLang="en-US" sz="28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8" name="文本框 167"/>
          <p:cNvSpPr txBox="1"/>
          <p:nvPr/>
        </p:nvSpPr>
        <p:spPr>
          <a:xfrm>
            <a:off x="12839" y="5409399"/>
            <a:ext cx="29544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</a:t>
            </a:r>
            <a:r>
              <a:rPr lang="en-US" altLang="zh-CN" sz="2000" dirty="0" smtClean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here</a:t>
            </a:r>
            <a:endParaRPr lang="en-US" altLang="zh-CN" sz="2000" dirty="0" smtClean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  <a:endParaRPr lang="en-US" altLang="zh-CN" sz="2000" dirty="0" smtClean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9" name="文本框 168"/>
          <p:cNvSpPr txBox="1"/>
          <p:nvPr/>
        </p:nvSpPr>
        <p:spPr>
          <a:xfrm>
            <a:off x="3671648" y="4765159"/>
            <a:ext cx="2383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 HERE</a:t>
            </a:r>
            <a:endParaRPr lang="zh-CN" altLang="en-US" sz="28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1" name="文本框 170"/>
          <p:cNvSpPr txBox="1"/>
          <p:nvPr/>
        </p:nvSpPr>
        <p:spPr>
          <a:xfrm>
            <a:off x="6674463" y="4783525"/>
            <a:ext cx="2383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 HERE</a:t>
            </a:r>
            <a:endParaRPr lang="zh-CN" altLang="en-US" sz="28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3" name="文本框 172"/>
          <p:cNvSpPr txBox="1"/>
          <p:nvPr/>
        </p:nvSpPr>
        <p:spPr>
          <a:xfrm>
            <a:off x="9677278" y="4765159"/>
            <a:ext cx="2383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 HERE</a:t>
            </a:r>
            <a:endParaRPr lang="zh-CN" altLang="en-US" sz="28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7" name="文本框 146"/>
          <p:cNvSpPr txBox="1"/>
          <p:nvPr/>
        </p:nvSpPr>
        <p:spPr>
          <a:xfrm>
            <a:off x="632693" y="146700"/>
            <a:ext cx="3589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点此输入标题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 bwMode="auto">
          <a:xfrm>
            <a:off x="815802" y="3179380"/>
            <a:ext cx="1305354" cy="1397293"/>
            <a:chOff x="2425" y="658"/>
            <a:chExt cx="2797" cy="2994"/>
          </a:xfrm>
          <a:solidFill>
            <a:srgbClr val="009242"/>
          </a:solidFill>
        </p:grpSpPr>
        <p:sp>
          <p:nvSpPr>
            <p:cNvPr id="7" name="Oval 5"/>
            <p:cNvSpPr>
              <a:spLocks noChangeArrowheads="1"/>
            </p:cNvSpPr>
            <p:nvPr/>
          </p:nvSpPr>
          <p:spPr bwMode="auto">
            <a:xfrm>
              <a:off x="4521" y="819"/>
              <a:ext cx="422" cy="42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6"/>
            <p:cNvSpPr/>
            <p:nvPr/>
          </p:nvSpPr>
          <p:spPr bwMode="auto">
            <a:xfrm>
              <a:off x="4670" y="1457"/>
              <a:ext cx="123" cy="632"/>
            </a:xfrm>
            <a:custGeom>
              <a:avLst/>
              <a:gdLst>
                <a:gd name="T0" fmla="*/ 109 w 123"/>
                <a:gd name="T1" fmla="*/ 0 h 632"/>
                <a:gd name="T2" fmla="*/ 0 w 123"/>
                <a:gd name="T3" fmla="*/ 0 h 632"/>
                <a:gd name="T4" fmla="*/ 0 w 123"/>
                <a:gd name="T5" fmla="*/ 570 h 632"/>
                <a:gd name="T6" fmla="*/ 62 w 123"/>
                <a:gd name="T7" fmla="*/ 632 h 632"/>
                <a:gd name="T8" fmla="*/ 123 w 123"/>
                <a:gd name="T9" fmla="*/ 570 h 632"/>
                <a:gd name="T10" fmla="*/ 123 w 123"/>
                <a:gd name="T11" fmla="*/ 0 h 632"/>
                <a:gd name="T12" fmla="*/ 109 w 123"/>
                <a:gd name="T13" fmla="*/ 0 h 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632">
                  <a:moveTo>
                    <a:pt x="109" y="0"/>
                  </a:moveTo>
                  <a:lnTo>
                    <a:pt x="0" y="0"/>
                  </a:lnTo>
                  <a:lnTo>
                    <a:pt x="0" y="570"/>
                  </a:lnTo>
                  <a:lnTo>
                    <a:pt x="62" y="632"/>
                  </a:lnTo>
                  <a:lnTo>
                    <a:pt x="123" y="570"/>
                  </a:lnTo>
                  <a:lnTo>
                    <a:pt x="123" y="0"/>
                  </a:lnTo>
                  <a:lnTo>
                    <a:pt x="10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Freeform 7"/>
            <p:cNvSpPr>
              <a:spLocks noEditPoints="1"/>
            </p:cNvSpPr>
            <p:nvPr/>
          </p:nvSpPr>
          <p:spPr bwMode="auto">
            <a:xfrm>
              <a:off x="4215" y="1307"/>
              <a:ext cx="1007" cy="2345"/>
            </a:xfrm>
            <a:custGeom>
              <a:avLst/>
              <a:gdLst>
                <a:gd name="T0" fmla="*/ 338 w 425"/>
                <a:gd name="T1" fmla="*/ 11 h 990"/>
                <a:gd name="T2" fmla="*/ 278 w 425"/>
                <a:gd name="T3" fmla="*/ 0 h 990"/>
                <a:gd name="T4" fmla="*/ 219 w 425"/>
                <a:gd name="T5" fmla="*/ 0 h 990"/>
                <a:gd name="T6" fmla="*/ 160 w 425"/>
                <a:gd name="T7" fmla="*/ 0 h 990"/>
                <a:gd name="T8" fmla="*/ 99 w 425"/>
                <a:gd name="T9" fmla="*/ 11 h 990"/>
                <a:gd name="T10" fmla="*/ 14 w 425"/>
                <a:gd name="T11" fmla="*/ 186 h 990"/>
                <a:gd name="T12" fmla="*/ 33 w 425"/>
                <a:gd name="T13" fmla="*/ 476 h 990"/>
                <a:gd name="T14" fmla="*/ 34 w 425"/>
                <a:gd name="T15" fmla="*/ 486 h 990"/>
                <a:gd name="T16" fmla="*/ 92 w 425"/>
                <a:gd name="T17" fmla="*/ 486 h 990"/>
                <a:gd name="T18" fmla="*/ 92 w 425"/>
                <a:gd name="T19" fmla="*/ 975 h 990"/>
                <a:gd name="T20" fmla="*/ 92 w 425"/>
                <a:gd name="T21" fmla="*/ 990 h 990"/>
                <a:gd name="T22" fmla="*/ 190 w 425"/>
                <a:gd name="T23" fmla="*/ 990 h 990"/>
                <a:gd name="T24" fmla="*/ 219 w 425"/>
                <a:gd name="T25" fmla="*/ 672 h 990"/>
                <a:gd name="T26" fmla="*/ 248 w 425"/>
                <a:gd name="T27" fmla="*/ 990 h 990"/>
                <a:gd name="T28" fmla="*/ 346 w 425"/>
                <a:gd name="T29" fmla="*/ 990 h 990"/>
                <a:gd name="T30" fmla="*/ 346 w 425"/>
                <a:gd name="T31" fmla="*/ 486 h 990"/>
                <a:gd name="T32" fmla="*/ 404 w 425"/>
                <a:gd name="T33" fmla="*/ 486 h 990"/>
                <a:gd name="T34" fmla="*/ 424 w 425"/>
                <a:gd name="T35" fmla="*/ 186 h 990"/>
                <a:gd name="T36" fmla="*/ 425 w 425"/>
                <a:gd name="T37" fmla="*/ 166 h 990"/>
                <a:gd name="T38" fmla="*/ 338 w 425"/>
                <a:gd name="T39" fmla="*/ 11 h 990"/>
                <a:gd name="T40" fmla="*/ 403 w 425"/>
                <a:gd name="T41" fmla="*/ 184 h 990"/>
                <a:gd name="T42" fmla="*/ 384 w 425"/>
                <a:gd name="T43" fmla="*/ 465 h 990"/>
                <a:gd name="T44" fmla="*/ 346 w 425"/>
                <a:gd name="T45" fmla="*/ 465 h 990"/>
                <a:gd name="T46" fmla="*/ 346 w 425"/>
                <a:gd name="T47" fmla="*/ 437 h 990"/>
                <a:gd name="T48" fmla="*/ 346 w 425"/>
                <a:gd name="T49" fmla="*/ 426 h 990"/>
                <a:gd name="T50" fmla="*/ 346 w 425"/>
                <a:gd name="T51" fmla="*/ 146 h 990"/>
                <a:gd name="T52" fmla="*/ 324 w 425"/>
                <a:gd name="T53" fmla="*/ 146 h 990"/>
                <a:gd name="T54" fmla="*/ 324 w 425"/>
                <a:gd name="T55" fmla="*/ 426 h 990"/>
                <a:gd name="T56" fmla="*/ 114 w 425"/>
                <a:gd name="T57" fmla="*/ 426 h 990"/>
                <a:gd name="T58" fmla="*/ 114 w 425"/>
                <a:gd name="T59" fmla="*/ 146 h 990"/>
                <a:gd name="T60" fmla="*/ 92 w 425"/>
                <a:gd name="T61" fmla="*/ 146 h 990"/>
                <a:gd name="T62" fmla="*/ 92 w 425"/>
                <a:gd name="T63" fmla="*/ 433 h 990"/>
                <a:gd name="T64" fmla="*/ 92 w 425"/>
                <a:gd name="T65" fmla="*/ 465 h 990"/>
                <a:gd name="T66" fmla="*/ 54 w 425"/>
                <a:gd name="T67" fmla="*/ 465 h 990"/>
                <a:gd name="T68" fmla="*/ 35 w 425"/>
                <a:gd name="T69" fmla="*/ 184 h 990"/>
                <a:gd name="T70" fmla="*/ 34 w 425"/>
                <a:gd name="T71" fmla="*/ 168 h 990"/>
                <a:gd name="T72" fmla="*/ 107 w 425"/>
                <a:gd name="T73" fmla="*/ 31 h 990"/>
                <a:gd name="T74" fmla="*/ 160 w 425"/>
                <a:gd name="T75" fmla="*/ 22 h 990"/>
                <a:gd name="T76" fmla="*/ 278 w 425"/>
                <a:gd name="T77" fmla="*/ 22 h 990"/>
                <a:gd name="T78" fmla="*/ 331 w 425"/>
                <a:gd name="T79" fmla="*/ 31 h 990"/>
                <a:gd name="T80" fmla="*/ 403 w 425"/>
                <a:gd name="T81" fmla="*/ 168 h 990"/>
                <a:gd name="T82" fmla="*/ 403 w 425"/>
                <a:gd name="T83" fmla="*/ 184 h 9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25" h="990">
                  <a:moveTo>
                    <a:pt x="338" y="11"/>
                  </a:moveTo>
                  <a:cubicBezTo>
                    <a:pt x="321" y="4"/>
                    <a:pt x="300" y="0"/>
                    <a:pt x="278" y="0"/>
                  </a:cubicBezTo>
                  <a:cubicBezTo>
                    <a:pt x="219" y="0"/>
                    <a:pt x="219" y="0"/>
                    <a:pt x="219" y="0"/>
                  </a:cubicBezTo>
                  <a:cubicBezTo>
                    <a:pt x="160" y="0"/>
                    <a:pt x="160" y="0"/>
                    <a:pt x="160" y="0"/>
                  </a:cubicBezTo>
                  <a:cubicBezTo>
                    <a:pt x="137" y="0"/>
                    <a:pt x="117" y="4"/>
                    <a:pt x="99" y="11"/>
                  </a:cubicBezTo>
                  <a:cubicBezTo>
                    <a:pt x="0" y="50"/>
                    <a:pt x="13" y="181"/>
                    <a:pt x="14" y="186"/>
                  </a:cubicBezTo>
                  <a:cubicBezTo>
                    <a:pt x="14" y="186"/>
                    <a:pt x="33" y="476"/>
                    <a:pt x="33" y="476"/>
                  </a:cubicBezTo>
                  <a:cubicBezTo>
                    <a:pt x="34" y="486"/>
                    <a:pt x="34" y="486"/>
                    <a:pt x="34" y="486"/>
                  </a:cubicBezTo>
                  <a:cubicBezTo>
                    <a:pt x="34" y="486"/>
                    <a:pt x="78" y="486"/>
                    <a:pt x="92" y="486"/>
                  </a:cubicBezTo>
                  <a:cubicBezTo>
                    <a:pt x="92" y="505"/>
                    <a:pt x="92" y="896"/>
                    <a:pt x="92" y="975"/>
                  </a:cubicBezTo>
                  <a:cubicBezTo>
                    <a:pt x="92" y="990"/>
                    <a:pt x="92" y="990"/>
                    <a:pt x="92" y="990"/>
                  </a:cubicBezTo>
                  <a:cubicBezTo>
                    <a:pt x="190" y="990"/>
                    <a:pt x="190" y="990"/>
                    <a:pt x="190" y="990"/>
                  </a:cubicBezTo>
                  <a:cubicBezTo>
                    <a:pt x="190" y="990"/>
                    <a:pt x="208" y="795"/>
                    <a:pt x="219" y="672"/>
                  </a:cubicBezTo>
                  <a:cubicBezTo>
                    <a:pt x="230" y="795"/>
                    <a:pt x="248" y="990"/>
                    <a:pt x="248" y="990"/>
                  </a:cubicBezTo>
                  <a:cubicBezTo>
                    <a:pt x="346" y="990"/>
                    <a:pt x="346" y="990"/>
                    <a:pt x="346" y="990"/>
                  </a:cubicBezTo>
                  <a:cubicBezTo>
                    <a:pt x="346" y="486"/>
                    <a:pt x="346" y="486"/>
                    <a:pt x="346" y="486"/>
                  </a:cubicBezTo>
                  <a:cubicBezTo>
                    <a:pt x="360" y="486"/>
                    <a:pt x="404" y="486"/>
                    <a:pt x="404" y="486"/>
                  </a:cubicBezTo>
                  <a:cubicBezTo>
                    <a:pt x="424" y="186"/>
                    <a:pt x="424" y="186"/>
                    <a:pt x="424" y="186"/>
                  </a:cubicBezTo>
                  <a:cubicBezTo>
                    <a:pt x="424" y="185"/>
                    <a:pt x="425" y="177"/>
                    <a:pt x="425" y="166"/>
                  </a:cubicBezTo>
                  <a:cubicBezTo>
                    <a:pt x="425" y="127"/>
                    <a:pt x="416" y="41"/>
                    <a:pt x="338" y="11"/>
                  </a:cubicBezTo>
                  <a:close/>
                  <a:moveTo>
                    <a:pt x="403" y="184"/>
                  </a:moveTo>
                  <a:cubicBezTo>
                    <a:pt x="403" y="184"/>
                    <a:pt x="387" y="414"/>
                    <a:pt x="384" y="465"/>
                  </a:cubicBezTo>
                  <a:cubicBezTo>
                    <a:pt x="376" y="465"/>
                    <a:pt x="360" y="465"/>
                    <a:pt x="346" y="465"/>
                  </a:cubicBezTo>
                  <a:cubicBezTo>
                    <a:pt x="346" y="437"/>
                    <a:pt x="346" y="437"/>
                    <a:pt x="346" y="437"/>
                  </a:cubicBezTo>
                  <a:cubicBezTo>
                    <a:pt x="346" y="426"/>
                    <a:pt x="346" y="426"/>
                    <a:pt x="346" y="426"/>
                  </a:cubicBezTo>
                  <a:cubicBezTo>
                    <a:pt x="346" y="146"/>
                    <a:pt x="346" y="146"/>
                    <a:pt x="346" y="146"/>
                  </a:cubicBezTo>
                  <a:cubicBezTo>
                    <a:pt x="324" y="146"/>
                    <a:pt x="324" y="146"/>
                    <a:pt x="324" y="146"/>
                  </a:cubicBezTo>
                  <a:cubicBezTo>
                    <a:pt x="324" y="426"/>
                    <a:pt x="324" y="426"/>
                    <a:pt x="324" y="426"/>
                  </a:cubicBezTo>
                  <a:cubicBezTo>
                    <a:pt x="114" y="426"/>
                    <a:pt x="114" y="426"/>
                    <a:pt x="114" y="426"/>
                  </a:cubicBezTo>
                  <a:cubicBezTo>
                    <a:pt x="114" y="146"/>
                    <a:pt x="114" y="146"/>
                    <a:pt x="114" y="146"/>
                  </a:cubicBezTo>
                  <a:cubicBezTo>
                    <a:pt x="92" y="146"/>
                    <a:pt x="92" y="146"/>
                    <a:pt x="92" y="146"/>
                  </a:cubicBezTo>
                  <a:cubicBezTo>
                    <a:pt x="92" y="433"/>
                    <a:pt x="92" y="433"/>
                    <a:pt x="92" y="433"/>
                  </a:cubicBezTo>
                  <a:cubicBezTo>
                    <a:pt x="92" y="465"/>
                    <a:pt x="92" y="465"/>
                    <a:pt x="92" y="465"/>
                  </a:cubicBezTo>
                  <a:cubicBezTo>
                    <a:pt x="78" y="465"/>
                    <a:pt x="61" y="465"/>
                    <a:pt x="54" y="465"/>
                  </a:cubicBezTo>
                  <a:cubicBezTo>
                    <a:pt x="53" y="446"/>
                    <a:pt x="35" y="184"/>
                    <a:pt x="35" y="184"/>
                  </a:cubicBezTo>
                  <a:cubicBezTo>
                    <a:pt x="35" y="184"/>
                    <a:pt x="34" y="178"/>
                    <a:pt x="34" y="168"/>
                  </a:cubicBezTo>
                  <a:cubicBezTo>
                    <a:pt x="34" y="134"/>
                    <a:pt x="42" y="56"/>
                    <a:pt x="107" y="31"/>
                  </a:cubicBezTo>
                  <a:cubicBezTo>
                    <a:pt x="122" y="25"/>
                    <a:pt x="140" y="22"/>
                    <a:pt x="160" y="22"/>
                  </a:cubicBezTo>
                  <a:cubicBezTo>
                    <a:pt x="278" y="22"/>
                    <a:pt x="278" y="22"/>
                    <a:pt x="278" y="22"/>
                  </a:cubicBezTo>
                  <a:cubicBezTo>
                    <a:pt x="298" y="22"/>
                    <a:pt x="315" y="25"/>
                    <a:pt x="331" y="31"/>
                  </a:cubicBezTo>
                  <a:cubicBezTo>
                    <a:pt x="396" y="57"/>
                    <a:pt x="403" y="134"/>
                    <a:pt x="403" y="168"/>
                  </a:cubicBezTo>
                  <a:cubicBezTo>
                    <a:pt x="403" y="178"/>
                    <a:pt x="403" y="184"/>
                    <a:pt x="403" y="1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Freeform 8"/>
            <p:cNvSpPr/>
            <p:nvPr/>
          </p:nvSpPr>
          <p:spPr bwMode="auto">
            <a:xfrm>
              <a:off x="2726" y="1359"/>
              <a:ext cx="383" cy="275"/>
            </a:xfrm>
            <a:custGeom>
              <a:avLst/>
              <a:gdLst>
                <a:gd name="T0" fmla="*/ 81 w 162"/>
                <a:gd name="T1" fmla="*/ 0 h 116"/>
                <a:gd name="T2" fmla="*/ 22 w 162"/>
                <a:gd name="T3" fmla="*/ 0 h 116"/>
                <a:gd name="T4" fmla="*/ 0 w 162"/>
                <a:gd name="T5" fmla="*/ 1 h 116"/>
                <a:gd name="T6" fmla="*/ 26 w 162"/>
                <a:gd name="T7" fmla="*/ 116 h 116"/>
                <a:gd name="T8" fmla="*/ 137 w 162"/>
                <a:gd name="T9" fmla="*/ 116 h 116"/>
                <a:gd name="T10" fmla="*/ 162 w 162"/>
                <a:gd name="T11" fmla="*/ 1 h 116"/>
                <a:gd name="T12" fmla="*/ 140 w 162"/>
                <a:gd name="T13" fmla="*/ 0 h 116"/>
                <a:gd name="T14" fmla="*/ 81 w 162"/>
                <a:gd name="T1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2" h="116">
                  <a:moveTo>
                    <a:pt x="81" y="0"/>
                  </a:moveTo>
                  <a:cubicBezTo>
                    <a:pt x="22" y="0"/>
                    <a:pt x="22" y="0"/>
                    <a:pt x="22" y="0"/>
                  </a:cubicBezTo>
                  <a:cubicBezTo>
                    <a:pt x="14" y="0"/>
                    <a:pt x="7" y="0"/>
                    <a:pt x="0" y="1"/>
                  </a:cubicBezTo>
                  <a:cubicBezTo>
                    <a:pt x="26" y="116"/>
                    <a:pt x="26" y="116"/>
                    <a:pt x="26" y="116"/>
                  </a:cubicBezTo>
                  <a:cubicBezTo>
                    <a:pt x="137" y="116"/>
                    <a:pt x="137" y="116"/>
                    <a:pt x="137" y="116"/>
                  </a:cubicBezTo>
                  <a:cubicBezTo>
                    <a:pt x="162" y="1"/>
                    <a:pt x="162" y="1"/>
                    <a:pt x="162" y="1"/>
                  </a:cubicBezTo>
                  <a:cubicBezTo>
                    <a:pt x="155" y="0"/>
                    <a:pt x="148" y="0"/>
                    <a:pt x="140" y="0"/>
                  </a:cubicBezTo>
                  <a:lnTo>
                    <a:pt x="8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9"/>
            <p:cNvSpPr/>
            <p:nvPr/>
          </p:nvSpPr>
          <p:spPr bwMode="auto">
            <a:xfrm>
              <a:off x="2943" y="2683"/>
              <a:ext cx="223" cy="969"/>
            </a:xfrm>
            <a:custGeom>
              <a:avLst/>
              <a:gdLst>
                <a:gd name="T0" fmla="*/ 0 w 223"/>
                <a:gd name="T1" fmla="*/ 969 h 969"/>
                <a:gd name="T2" fmla="*/ 112 w 223"/>
                <a:gd name="T3" fmla="*/ 967 h 969"/>
                <a:gd name="T4" fmla="*/ 223 w 223"/>
                <a:gd name="T5" fmla="*/ 0 h 969"/>
                <a:gd name="T6" fmla="*/ 0 w 223"/>
                <a:gd name="T7" fmla="*/ 0 h 969"/>
                <a:gd name="T8" fmla="*/ 0 w 223"/>
                <a:gd name="T9" fmla="*/ 969 h 9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3" h="969">
                  <a:moveTo>
                    <a:pt x="0" y="969"/>
                  </a:moveTo>
                  <a:lnTo>
                    <a:pt x="112" y="967"/>
                  </a:lnTo>
                  <a:lnTo>
                    <a:pt x="223" y="0"/>
                  </a:lnTo>
                  <a:lnTo>
                    <a:pt x="0" y="0"/>
                  </a:lnTo>
                  <a:lnTo>
                    <a:pt x="0" y="96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10"/>
            <p:cNvSpPr/>
            <p:nvPr/>
          </p:nvSpPr>
          <p:spPr bwMode="auto">
            <a:xfrm>
              <a:off x="2669" y="2683"/>
              <a:ext cx="222" cy="969"/>
            </a:xfrm>
            <a:custGeom>
              <a:avLst/>
              <a:gdLst>
                <a:gd name="T0" fmla="*/ 111 w 222"/>
                <a:gd name="T1" fmla="*/ 967 h 969"/>
                <a:gd name="T2" fmla="*/ 222 w 222"/>
                <a:gd name="T3" fmla="*/ 969 h 969"/>
                <a:gd name="T4" fmla="*/ 222 w 222"/>
                <a:gd name="T5" fmla="*/ 0 h 969"/>
                <a:gd name="T6" fmla="*/ 0 w 222"/>
                <a:gd name="T7" fmla="*/ 0 h 969"/>
                <a:gd name="T8" fmla="*/ 111 w 222"/>
                <a:gd name="T9" fmla="*/ 967 h 9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2" h="969">
                  <a:moveTo>
                    <a:pt x="111" y="967"/>
                  </a:moveTo>
                  <a:lnTo>
                    <a:pt x="222" y="969"/>
                  </a:lnTo>
                  <a:lnTo>
                    <a:pt x="222" y="0"/>
                  </a:lnTo>
                  <a:lnTo>
                    <a:pt x="0" y="0"/>
                  </a:lnTo>
                  <a:lnTo>
                    <a:pt x="111" y="96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11"/>
            <p:cNvSpPr/>
            <p:nvPr/>
          </p:nvSpPr>
          <p:spPr bwMode="auto">
            <a:xfrm>
              <a:off x="2425" y="1371"/>
              <a:ext cx="310" cy="881"/>
            </a:xfrm>
            <a:custGeom>
              <a:avLst/>
              <a:gdLst>
                <a:gd name="T0" fmla="*/ 92 w 131"/>
                <a:gd name="T1" fmla="*/ 246 h 372"/>
                <a:gd name="T2" fmla="*/ 92 w 131"/>
                <a:gd name="T3" fmla="*/ 230 h 372"/>
                <a:gd name="T4" fmla="*/ 92 w 131"/>
                <a:gd name="T5" fmla="*/ 111 h 372"/>
                <a:gd name="T6" fmla="*/ 131 w 131"/>
                <a:gd name="T7" fmla="*/ 111 h 372"/>
                <a:gd name="T8" fmla="*/ 106 w 131"/>
                <a:gd name="T9" fmla="*/ 0 h 372"/>
                <a:gd name="T10" fmla="*/ 93 w 131"/>
                <a:gd name="T11" fmla="*/ 4 h 372"/>
                <a:gd name="T12" fmla="*/ 14 w 131"/>
                <a:gd name="T13" fmla="*/ 169 h 372"/>
                <a:gd name="T14" fmla="*/ 27 w 131"/>
                <a:gd name="T15" fmla="*/ 372 h 372"/>
                <a:gd name="T16" fmla="*/ 92 w 131"/>
                <a:gd name="T17" fmla="*/ 372 h 372"/>
                <a:gd name="T18" fmla="*/ 92 w 131"/>
                <a:gd name="T19" fmla="*/ 246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1" h="372">
                  <a:moveTo>
                    <a:pt x="92" y="246"/>
                  </a:moveTo>
                  <a:cubicBezTo>
                    <a:pt x="92" y="230"/>
                    <a:pt x="92" y="230"/>
                    <a:pt x="92" y="23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131" y="111"/>
                    <a:pt x="131" y="111"/>
                    <a:pt x="131" y="111"/>
                  </a:cubicBezTo>
                  <a:cubicBezTo>
                    <a:pt x="106" y="0"/>
                    <a:pt x="106" y="0"/>
                    <a:pt x="106" y="0"/>
                  </a:cubicBezTo>
                  <a:cubicBezTo>
                    <a:pt x="101" y="1"/>
                    <a:pt x="97" y="3"/>
                    <a:pt x="93" y="4"/>
                  </a:cubicBezTo>
                  <a:cubicBezTo>
                    <a:pt x="0" y="41"/>
                    <a:pt x="14" y="169"/>
                    <a:pt x="14" y="169"/>
                  </a:cubicBezTo>
                  <a:cubicBezTo>
                    <a:pt x="27" y="372"/>
                    <a:pt x="27" y="372"/>
                    <a:pt x="27" y="372"/>
                  </a:cubicBezTo>
                  <a:cubicBezTo>
                    <a:pt x="92" y="372"/>
                    <a:pt x="92" y="372"/>
                    <a:pt x="92" y="372"/>
                  </a:cubicBezTo>
                  <a:lnTo>
                    <a:pt x="92" y="2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Rectangle 12"/>
            <p:cNvSpPr>
              <a:spLocks noChangeArrowheads="1"/>
            </p:cNvSpPr>
            <p:nvPr/>
          </p:nvSpPr>
          <p:spPr bwMode="auto">
            <a:xfrm>
              <a:off x="2688" y="1954"/>
              <a:ext cx="466" cy="36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13"/>
            <p:cNvSpPr/>
            <p:nvPr/>
          </p:nvSpPr>
          <p:spPr bwMode="auto">
            <a:xfrm>
              <a:off x="2491" y="2293"/>
              <a:ext cx="152" cy="165"/>
            </a:xfrm>
            <a:custGeom>
              <a:avLst/>
              <a:gdLst>
                <a:gd name="T0" fmla="*/ 0 w 152"/>
                <a:gd name="T1" fmla="*/ 0 h 165"/>
                <a:gd name="T2" fmla="*/ 12 w 152"/>
                <a:gd name="T3" fmla="*/ 165 h 165"/>
                <a:gd name="T4" fmla="*/ 116 w 152"/>
                <a:gd name="T5" fmla="*/ 165 h 165"/>
                <a:gd name="T6" fmla="*/ 152 w 152"/>
                <a:gd name="T7" fmla="*/ 28 h 165"/>
                <a:gd name="T8" fmla="*/ 152 w 152"/>
                <a:gd name="T9" fmla="*/ 28 h 165"/>
                <a:gd name="T10" fmla="*/ 152 w 152"/>
                <a:gd name="T11" fmla="*/ 0 h 165"/>
                <a:gd name="T12" fmla="*/ 0 w 152"/>
                <a:gd name="T13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65">
                  <a:moveTo>
                    <a:pt x="0" y="0"/>
                  </a:moveTo>
                  <a:lnTo>
                    <a:pt x="12" y="165"/>
                  </a:lnTo>
                  <a:lnTo>
                    <a:pt x="116" y="165"/>
                  </a:lnTo>
                  <a:lnTo>
                    <a:pt x="152" y="28"/>
                  </a:lnTo>
                  <a:lnTo>
                    <a:pt x="152" y="28"/>
                  </a:lnTo>
                  <a:lnTo>
                    <a:pt x="152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14"/>
            <p:cNvSpPr/>
            <p:nvPr/>
          </p:nvSpPr>
          <p:spPr bwMode="auto">
            <a:xfrm>
              <a:off x="3197" y="2207"/>
              <a:ext cx="152" cy="45"/>
            </a:xfrm>
            <a:custGeom>
              <a:avLst/>
              <a:gdLst>
                <a:gd name="T0" fmla="*/ 0 w 152"/>
                <a:gd name="T1" fmla="*/ 0 h 45"/>
                <a:gd name="T2" fmla="*/ 0 w 152"/>
                <a:gd name="T3" fmla="*/ 45 h 45"/>
                <a:gd name="T4" fmla="*/ 149 w 152"/>
                <a:gd name="T5" fmla="*/ 45 h 45"/>
                <a:gd name="T6" fmla="*/ 152 w 152"/>
                <a:gd name="T7" fmla="*/ 0 h 45"/>
                <a:gd name="T8" fmla="*/ 0 w 152"/>
                <a:gd name="T9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" h="45">
                  <a:moveTo>
                    <a:pt x="0" y="0"/>
                  </a:moveTo>
                  <a:lnTo>
                    <a:pt x="0" y="45"/>
                  </a:lnTo>
                  <a:lnTo>
                    <a:pt x="149" y="45"/>
                  </a:lnTo>
                  <a:lnTo>
                    <a:pt x="152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15"/>
            <p:cNvSpPr/>
            <p:nvPr/>
          </p:nvSpPr>
          <p:spPr bwMode="auto">
            <a:xfrm>
              <a:off x="3197" y="2293"/>
              <a:ext cx="147" cy="165"/>
            </a:xfrm>
            <a:custGeom>
              <a:avLst/>
              <a:gdLst>
                <a:gd name="T0" fmla="*/ 0 w 147"/>
                <a:gd name="T1" fmla="*/ 42 h 165"/>
                <a:gd name="T2" fmla="*/ 31 w 147"/>
                <a:gd name="T3" fmla="*/ 165 h 165"/>
                <a:gd name="T4" fmla="*/ 135 w 147"/>
                <a:gd name="T5" fmla="*/ 165 h 165"/>
                <a:gd name="T6" fmla="*/ 147 w 147"/>
                <a:gd name="T7" fmla="*/ 0 h 165"/>
                <a:gd name="T8" fmla="*/ 0 w 147"/>
                <a:gd name="T9" fmla="*/ 0 h 165"/>
                <a:gd name="T10" fmla="*/ 0 w 147"/>
                <a:gd name="T11" fmla="*/ 42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7" h="165">
                  <a:moveTo>
                    <a:pt x="0" y="42"/>
                  </a:moveTo>
                  <a:lnTo>
                    <a:pt x="31" y="165"/>
                  </a:lnTo>
                  <a:lnTo>
                    <a:pt x="135" y="165"/>
                  </a:lnTo>
                  <a:lnTo>
                    <a:pt x="147" y="0"/>
                  </a:lnTo>
                  <a:lnTo>
                    <a:pt x="0" y="0"/>
                  </a:lnTo>
                  <a:lnTo>
                    <a:pt x="0" y="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16"/>
            <p:cNvSpPr/>
            <p:nvPr/>
          </p:nvSpPr>
          <p:spPr bwMode="auto">
            <a:xfrm>
              <a:off x="3102" y="1371"/>
              <a:ext cx="310" cy="796"/>
            </a:xfrm>
            <a:custGeom>
              <a:avLst/>
              <a:gdLst>
                <a:gd name="T0" fmla="*/ 40 w 131"/>
                <a:gd name="T1" fmla="*/ 336 h 336"/>
                <a:gd name="T2" fmla="*/ 106 w 131"/>
                <a:gd name="T3" fmla="*/ 336 h 336"/>
                <a:gd name="T4" fmla="*/ 117 w 131"/>
                <a:gd name="T5" fmla="*/ 169 h 336"/>
                <a:gd name="T6" fmla="*/ 38 w 131"/>
                <a:gd name="T7" fmla="*/ 4 h 336"/>
                <a:gd name="T8" fmla="*/ 25 w 131"/>
                <a:gd name="T9" fmla="*/ 0 h 336"/>
                <a:gd name="T10" fmla="*/ 0 w 131"/>
                <a:gd name="T11" fmla="*/ 111 h 336"/>
                <a:gd name="T12" fmla="*/ 40 w 131"/>
                <a:gd name="T13" fmla="*/ 111 h 336"/>
                <a:gd name="T14" fmla="*/ 40 w 131"/>
                <a:gd name="T15" fmla="*/ 230 h 336"/>
                <a:gd name="T16" fmla="*/ 40 w 131"/>
                <a:gd name="T17" fmla="*/ 246 h 336"/>
                <a:gd name="T18" fmla="*/ 40 w 131"/>
                <a:gd name="T19" fmla="*/ 336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1" h="336">
                  <a:moveTo>
                    <a:pt x="40" y="336"/>
                  </a:moveTo>
                  <a:cubicBezTo>
                    <a:pt x="106" y="336"/>
                    <a:pt x="106" y="336"/>
                    <a:pt x="106" y="336"/>
                  </a:cubicBezTo>
                  <a:cubicBezTo>
                    <a:pt x="117" y="169"/>
                    <a:pt x="117" y="169"/>
                    <a:pt x="117" y="169"/>
                  </a:cubicBezTo>
                  <a:cubicBezTo>
                    <a:pt x="117" y="169"/>
                    <a:pt x="131" y="41"/>
                    <a:pt x="38" y="4"/>
                  </a:cubicBezTo>
                  <a:cubicBezTo>
                    <a:pt x="34" y="3"/>
                    <a:pt x="29" y="1"/>
                    <a:pt x="25" y="0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40" y="111"/>
                    <a:pt x="40" y="111"/>
                    <a:pt x="40" y="111"/>
                  </a:cubicBezTo>
                  <a:cubicBezTo>
                    <a:pt x="40" y="230"/>
                    <a:pt x="40" y="230"/>
                    <a:pt x="40" y="230"/>
                  </a:cubicBezTo>
                  <a:cubicBezTo>
                    <a:pt x="40" y="246"/>
                    <a:pt x="40" y="246"/>
                    <a:pt x="40" y="246"/>
                  </a:cubicBezTo>
                  <a:lnTo>
                    <a:pt x="40" y="3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17"/>
            <p:cNvSpPr>
              <a:spLocks noEditPoints="1"/>
            </p:cNvSpPr>
            <p:nvPr/>
          </p:nvSpPr>
          <p:spPr bwMode="auto">
            <a:xfrm>
              <a:off x="2583" y="658"/>
              <a:ext cx="664" cy="718"/>
            </a:xfrm>
            <a:custGeom>
              <a:avLst/>
              <a:gdLst>
                <a:gd name="T0" fmla="*/ 70 w 280"/>
                <a:gd name="T1" fmla="*/ 221 h 303"/>
                <a:gd name="T2" fmla="*/ 141 w 280"/>
                <a:gd name="T3" fmla="*/ 257 h 303"/>
                <a:gd name="T4" fmla="*/ 209 w 280"/>
                <a:gd name="T5" fmla="*/ 225 h 303"/>
                <a:gd name="T6" fmla="*/ 265 w 280"/>
                <a:gd name="T7" fmla="*/ 293 h 303"/>
                <a:gd name="T8" fmla="*/ 280 w 280"/>
                <a:gd name="T9" fmla="*/ 299 h 303"/>
                <a:gd name="T10" fmla="*/ 277 w 280"/>
                <a:gd name="T11" fmla="*/ 283 h 303"/>
                <a:gd name="T12" fmla="*/ 262 w 280"/>
                <a:gd name="T13" fmla="*/ 172 h 303"/>
                <a:gd name="T14" fmla="*/ 261 w 280"/>
                <a:gd name="T15" fmla="*/ 162 h 303"/>
                <a:gd name="T16" fmla="*/ 245 w 280"/>
                <a:gd name="T17" fmla="*/ 69 h 303"/>
                <a:gd name="T18" fmla="*/ 111 w 280"/>
                <a:gd name="T19" fmla="*/ 5 h 303"/>
                <a:gd name="T20" fmla="*/ 54 w 280"/>
                <a:gd name="T21" fmla="*/ 35 h 303"/>
                <a:gd name="T22" fmla="*/ 13 w 280"/>
                <a:gd name="T23" fmla="*/ 180 h 303"/>
                <a:gd name="T24" fmla="*/ 13 w 280"/>
                <a:gd name="T25" fmla="*/ 190 h 303"/>
                <a:gd name="T26" fmla="*/ 4 w 280"/>
                <a:gd name="T27" fmla="*/ 283 h 303"/>
                <a:gd name="T28" fmla="*/ 0 w 280"/>
                <a:gd name="T29" fmla="*/ 303 h 303"/>
                <a:gd name="T30" fmla="*/ 17 w 280"/>
                <a:gd name="T31" fmla="*/ 292 h 303"/>
                <a:gd name="T32" fmla="*/ 70 w 280"/>
                <a:gd name="T33" fmla="*/ 221 h 303"/>
                <a:gd name="T34" fmla="*/ 113 w 280"/>
                <a:gd name="T35" fmla="*/ 22 h 303"/>
                <a:gd name="T36" fmla="*/ 113 w 280"/>
                <a:gd name="T37" fmla="*/ 22 h 303"/>
                <a:gd name="T38" fmla="*/ 230 w 280"/>
                <a:gd name="T39" fmla="*/ 77 h 303"/>
                <a:gd name="T40" fmla="*/ 244 w 280"/>
                <a:gd name="T41" fmla="*/ 163 h 303"/>
                <a:gd name="T42" fmla="*/ 244 w 280"/>
                <a:gd name="T43" fmla="*/ 172 h 303"/>
                <a:gd name="T44" fmla="*/ 256 w 280"/>
                <a:gd name="T45" fmla="*/ 264 h 303"/>
                <a:gd name="T46" fmla="*/ 206 w 280"/>
                <a:gd name="T47" fmla="*/ 162 h 303"/>
                <a:gd name="T48" fmla="*/ 203 w 280"/>
                <a:gd name="T49" fmla="*/ 151 h 303"/>
                <a:gd name="T50" fmla="*/ 166 w 280"/>
                <a:gd name="T51" fmla="*/ 111 h 303"/>
                <a:gd name="T52" fmla="*/ 106 w 280"/>
                <a:gd name="T53" fmla="*/ 76 h 303"/>
                <a:gd name="T54" fmla="*/ 94 w 280"/>
                <a:gd name="T55" fmla="*/ 64 h 303"/>
                <a:gd name="T56" fmla="*/ 92 w 280"/>
                <a:gd name="T57" fmla="*/ 81 h 303"/>
                <a:gd name="T58" fmla="*/ 25 w 280"/>
                <a:gd name="T59" fmla="*/ 262 h 303"/>
                <a:gd name="T60" fmla="*/ 30 w 280"/>
                <a:gd name="T61" fmla="*/ 191 h 303"/>
                <a:gd name="T62" fmla="*/ 31 w 280"/>
                <a:gd name="T63" fmla="*/ 181 h 303"/>
                <a:gd name="T64" fmla="*/ 66 w 280"/>
                <a:gd name="T65" fmla="*/ 47 h 303"/>
                <a:gd name="T66" fmla="*/ 113 w 280"/>
                <a:gd name="T67" fmla="*/ 22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80" h="303">
                  <a:moveTo>
                    <a:pt x="70" y="221"/>
                  </a:moveTo>
                  <a:cubicBezTo>
                    <a:pt x="87" y="243"/>
                    <a:pt x="112" y="257"/>
                    <a:pt x="141" y="257"/>
                  </a:cubicBezTo>
                  <a:cubicBezTo>
                    <a:pt x="168" y="257"/>
                    <a:pt x="192" y="244"/>
                    <a:pt x="209" y="225"/>
                  </a:cubicBezTo>
                  <a:cubicBezTo>
                    <a:pt x="221" y="255"/>
                    <a:pt x="238" y="281"/>
                    <a:pt x="265" y="293"/>
                  </a:cubicBezTo>
                  <a:cubicBezTo>
                    <a:pt x="280" y="299"/>
                    <a:pt x="280" y="299"/>
                    <a:pt x="280" y="299"/>
                  </a:cubicBezTo>
                  <a:cubicBezTo>
                    <a:pt x="277" y="283"/>
                    <a:pt x="277" y="283"/>
                    <a:pt x="277" y="283"/>
                  </a:cubicBezTo>
                  <a:cubicBezTo>
                    <a:pt x="277" y="282"/>
                    <a:pt x="263" y="218"/>
                    <a:pt x="262" y="172"/>
                  </a:cubicBezTo>
                  <a:cubicBezTo>
                    <a:pt x="261" y="162"/>
                    <a:pt x="261" y="162"/>
                    <a:pt x="261" y="162"/>
                  </a:cubicBezTo>
                  <a:cubicBezTo>
                    <a:pt x="261" y="135"/>
                    <a:pt x="260" y="99"/>
                    <a:pt x="245" y="69"/>
                  </a:cubicBezTo>
                  <a:cubicBezTo>
                    <a:pt x="213" y="6"/>
                    <a:pt x="155" y="0"/>
                    <a:pt x="111" y="5"/>
                  </a:cubicBezTo>
                  <a:cubicBezTo>
                    <a:pt x="78" y="9"/>
                    <a:pt x="55" y="34"/>
                    <a:pt x="54" y="35"/>
                  </a:cubicBezTo>
                  <a:cubicBezTo>
                    <a:pt x="16" y="71"/>
                    <a:pt x="14" y="137"/>
                    <a:pt x="13" y="180"/>
                  </a:cubicBezTo>
                  <a:cubicBezTo>
                    <a:pt x="13" y="190"/>
                    <a:pt x="13" y="190"/>
                    <a:pt x="13" y="190"/>
                  </a:cubicBezTo>
                  <a:cubicBezTo>
                    <a:pt x="12" y="248"/>
                    <a:pt x="4" y="282"/>
                    <a:pt x="4" y="283"/>
                  </a:cubicBezTo>
                  <a:cubicBezTo>
                    <a:pt x="0" y="303"/>
                    <a:pt x="0" y="303"/>
                    <a:pt x="0" y="303"/>
                  </a:cubicBezTo>
                  <a:cubicBezTo>
                    <a:pt x="17" y="292"/>
                    <a:pt x="17" y="292"/>
                    <a:pt x="17" y="292"/>
                  </a:cubicBezTo>
                  <a:cubicBezTo>
                    <a:pt x="39" y="278"/>
                    <a:pt x="57" y="251"/>
                    <a:pt x="70" y="221"/>
                  </a:cubicBezTo>
                  <a:close/>
                  <a:moveTo>
                    <a:pt x="113" y="22"/>
                  </a:moveTo>
                  <a:cubicBezTo>
                    <a:pt x="113" y="22"/>
                    <a:pt x="113" y="22"/>
                    <a:pt x="113" y="22"/>
                  </a:cubicBezTo>
                  <a:cubicBezTo>
                    <a:pt x="151" y="17"/>
                    <a:pt x="202" y="23"/>
                    <a:pt x="230" y="77"/>
                  </a:cubicBezTo>
                  <a:cubicBezTo>
                    <a:pt x="243" y="103"/>
                    <a:pt x="244" y="137"/>
                    <a:pt x="244" y="163"/>
                  </a:cubicBezTo>
                  <a:cubicBezTo>
                    <a:pt x="244" y="172"/>
                    <a:pt x="244" y="172"/>
                    <a:pt x="244" y="172"/>
                  </a:cubicBezTo>
                  <a:cubicBezTo>
                    <a:pt x="245" y="204"/>
                    <a:pt x="251" y="241"/>
                    <a:pt x="256" y="264"/>
                  </a:cubicBezTo>
                  <a:cubicBezTo>
                    <a:pt x="230" y="241"/>
                    <a:pt x="216" y="198"/>
                    <a:pt x="206" y="162"/>
                  </a:cubicBezTo>
                  <a:cubicBezTo>
                    <a:pt x="203" y="151"/>
                    <a:pt x="203" y="151"/>
                    <a:pt x="203" y="151"/>
                  </a:cubicBezTo>
                  <a:cubicBezTo>
                    <a:pt x="198" y="136"/>
                    <a:pt x="182" y="119"/>
                    <a:pt x="166" y="111"/>
                  </a:cubicBezTo>
                  <a:cubicBezTo>
                    <a:pt x="123" y="92"/>
                    <a:pt x="106" y="76"/>
                    <a:pt x="106" y="76"/>
                  </a:cubicBezTo>
                  <a:cubicBezTo>
                    <a:pt x="94" y="64"/>
                    <a:pt x="94" y="64"/>
                    <a:pt x="94" y="64"/>
                  </a:cubicBezTo>
                  <a:cubicBezTo>
                    <a:pt x="92" y="81"/>
                    <a:pt x="92" y="81"/>
                    <a:pt x="92" y="81"/>
                  </a:cubicBezTo>
                  <a:cubicBezTo>
                    <a:pt x="91" y="82"/>
                    <a:pt x="72" y="209"/>
                    <a:pt x="25" y="262"/>
                  </a:cubicBezTo>
                  <a:cubicBezTo>
                    <a:pt x="27" y="246"/>
                    <a:pt x="30" y="222"/>
                    <a:pt x="30" y="191"/>
                  </a:cubicBezTo>
                  <a:cubicBezTo>
                    <a:pt x="31" y="181"/>
                    <a:pt x="31" y="181"/>
                    <a:pt x="31" y="181"/>
                  </a:cubicBezTo>
                  <a:cubicBezTo>
                    <a:pt x="31" y="137"/>
                    <a:pt x="33" y="78"/>
                    <a:pt x="66" y="47"/>
                  </a:cubicBezTo>
                  <a:cubicBezTo>
                    <a:pt x="67" y="46"/>
                    <a:pt x="86" y="25"/>
                    <a:pt x="113" y="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51" name="Group 4"/>
          <p:cNvGrpSpPr>
            <a:grpSpLocks noChangeAspect="1"/>
          </p:cNvGrpSpPr>
          <p:nvPr/>
        </p:nvGrpSpPr>
        <p:grpSpPr bwMode="auto">
          <a:xfrm>
            <a:off x="3966884" y="3179380"/>
            <a:ext cx="1305354" cy="1397293"/>
            <a:chOff x="2425" y="658"/>
            <a:chExt cx="2797" cy="2994"/>
          </a:xfrm>
          <a:solidFill>
            <a:srgbClr val="5BA11B"/>
          </a:solidFill>
        </p:grpSpPr>
        <p:sp>
          <p:nvSpPr>
            <p:cNvPr id="152" name="Oval 5"/>
            <p:cNvSpPr>
              <a:spLocks noChangeArrowheads="1"/>
            </p:cNvSpPr>
            <p:nvPr/>
          </p:nvSpPr>
          <p:spPr bwMode="auto">
            <a:xfrm>
              <a:off x="4521" y="819"/>
              <a:ext cx="422" cy="42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3" name="Freeform 6"/>
            <p:cNvSpPr/>
            <p:nvPr/>
          </p:nvSpPr>
          <p:spPr bwMode="auto">
            <a:xfrm>
              <a:off x="4670" y="1457"/>
              <a:ext cx="123" cy="632"/>
            </a:xfrm>
            <a:custGeom>
              <a:avLst/>
              <a:gdLst>
                <a:gd name="T0" fmla="*/ 109 w 123"/>
                <a:gd name="T1" fmla="*/ 0 h 632"/>
                <a:gd name="T2" fmla="*/ 0 w 123"/>
                <a:gd name="T3" fmla="*/ 0 h 632"/>
                <a:gd name="T4" fmla="*/ 0 w 123"/>
                <a:gd name="T5" fmla="*/ 570 h 632"/>
                <a:gd name="T6" fmla="*/ 62 w 123"/>
                <a:gd name="T7" fmla="*/ 632 h 632"/>
                <a:gd name="T8" fmla="*/ 123 w 123"/>
                <a:gd name="T9" fmla="*/ 570 h 632"/>
                <a:gd name="T10" fmla="*/ 123 w 123"/>
                <a:gd name="T11" fmla="*/ 0 h 632"/>
                <a:gd name="T12" fmla="*/ 109 w 123"/>
                <a:gd name="T13" fmla="*/ 0 h 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632">
                  <a:moveTo>
                    <a:pt x="109" y="0"/>
                  </a:moveTo>
                  <a:lnTo>
                    <a:pt x="0" y="0"/>
                  </a:lnTo>
                  <a:lnTo>
                    <a:pt x="0" y="570"/>
                  </a:lnTo>
                  <a:lnTo>
                    <a:pt x="62" y="632"/>
                  </a:lnTo>
                  <a:lnTo>
                    <a:pt x="123" y="570"/>
                  </a:lnTo>
                  <a:lnTo>
                    <a:pt x="123" y="0"/>
                  </a:lnTo>
                  <a:lnTo>
                    <a:pt x="10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5" name="Freeform 7"/>
            <p:cNvSpPr>
              <a:spLocks noEditPoints="1"/>
            </p:cNvSpPr>
            <p:nvPr/>
          </p:nvSpPr>
          <p:spPr bwMode="auto">
            <a:xfrm>
              <a:off x="4215" y="1307"/>
              <a:ext cx="1007" cy="2345"/>
            </a:xfrm>
            <a:custGeom>
              <a:avLst/>
              <a:gdLst>
                <a:gd name="T0" fmla="*/ 338 w 425"/>
                <a:gd name="T1" fmla="*/ 11 h 990"/>
                <a:gd name="T2" fmla="*/ 278 w 425"/>
                <a:gd name="T3" fmla="*/ 0 h 990"/>
                <a:gd name="T4" fmla="*/ 219 w 425"/>
                <a:gd name="T5" fmla="*/ 0 h 990"/>
                <a:gd name="T6" fmla="*/ 160 w 425"/>
                <a:gd name="T7" fmla="*/ 0 h 990"/>
                <a:gd name="T8" fmla="*/ 99 w 425"/>
                <a:gd name="T9" fmla="*/ 11 h 990"/>
                <a:gd name="T10" fmla="*/ 14 w 425"/>
                <a:gd name="T11" fmla="*/ 186 h 990"/>
                <a:gd name="T12" fmla="*/ 33 w 425"/>
                <a:gd name="T13" fmla="*/ 476 h 990"/>
                <a:gd name="T14" fmla="*/ 34 w 425"/>
                <a:gd name="T15" fmla="*/ 486 h 990"/>
                <a:gd name="T16" fmla="*/ 92 w 425"/>
                <a:gd name="T17" fmla="*/ 486 h 990"/>
                <a:gd name="T18" fmla="*/ 92 w 425"/>
                <a:gd name="T19" fmla="*/ 975 h 990"/>
                <a:gd name="T20" fmla="*/ 92 w 425"/>
                <a:gd name="T21" fmla="*/ 990 h 990"/>
                <a:gd name="T22" fmla="*/ 190 w 425"/>
                <a:gd name="T23" fmla="*/ 990 h 990"/>
                <a:gd name="T24" fmla="*/ 219 w 425"/>
                <a:gd name="T25" fmla="*/ 672 h 990"/>
                <a:gd name="T26" fmla="*/ 248 w 425"/>
                <a:gd name="T27" fmla="*/ 990 h 990"/>
                <a:gd name="T28" fmla="*/ 346 w 425"/>
                <a:gd name="T29" fmla="*/ 990 h 990"/>
                <a:gd name="T30" fmla="*/ 346 w 425"/>
                <a:gd name="T31" fmla="*/ 486 h 990"/>
                <a:gd name="T32" fmla="*/ 404 w 425"/>
                <a:gd name="T33" fmla="*/ 486 h 990"/>
                <a:gd name="T34" fmla="*/ 424 w 425"/>
                <a:gd name="T35" fmla="*/ 186 h 990"/>
                <a:gd name="T36" fmla="*/ 425 w 425"/>
                <a:gd name="T37" fmla="*/ 166 h 990"/>
                <a:gd name="T38" fmla="*/ 338 w 425"/>
                <a:gd name="T39" fmla="*/ 11 h 990"/>
                <a:gd name="T40" fmla="*/ 403 w 425"/>
                <a:gd name="T41" fmla="*/ 184 h 990"/>
                <a:gd name="T42" fmla="*/ 384 w 425"/>
                <a:gd name="T43" fmla="*/ 465 h 990"/>
                <a:gd name="T44" fmla="*/ 346 w 425"/>
                <a:gd name="T45" fmla="*/ 465 h 990"/>
                <a:gd name="T46" fmla="*/ 346 w 425"/>
                <a:gd name="T47" fmla="*/ 437 h 990"/>
                <a:gd name="T48" fmla="*/ 346 w 425"/>
                <a:gd name="T49" fmla="*/ 426 h 990"/>
                <a:gd name="T50" fmla="*/ 346 w 425"/>
                <a:gd name="T51" fmla="*/ 146 h 990"/>
                <a:gd name="T52" fmla="*/ 324 w 425"/>
                <a:gd name="T53" fmla="*/ 146 h 990"/>
                <a:gd name="T54" fmla="*/ 324 w 425"/>
                <a:gd name="T55" fmla="*/ 426 h 990"/>
                <a:gd name="T56" fmla="*/ 114 w 425"/>
                <a:gd name="T57" fmla="*/ 426 h 990"/>
                <a:gd name="T58" fmla="*/ 114 w 425"/>
                <a:gd name="T59" fmla="*/ 146 h 990"/>
                <a:gd name="T60" fmla="*/ 92 w 425"/>
                <a:gd name="T61" fmla="*/ 146 h 990"/>
                <a:gd name="T62" fmla="*/ 92 w 425"/>
                <a:gd name="T63" fmla="*/ 433 h 990"/>
                <a:gd name="T64" fmla="*/ 92 w 425"/>
                <a:gd name="T65" fmla="*/ 465 h 990"/>
                <a:gd name="T66" fmla="*/ 54 w 425"/>
                <a:gd name="T67" fmla="*/ 465 h 990"/>
                <a:gd name="T68" fmla="*/ 35 w 425"/>
                <a:gd name="T69" fmla="*/ 184 h 990"/>
                <a:gd name="T70" fmla="*/ 34 w 425"/>
                <a:gd name="T71" fmla="*/ 168 h 990"/>
                <a:gd name="T72" fmla="*/ 107 w 425"/>
                <a:gd name="T73" fmla="*/ 31 h 990"/>
                <a:gd name="T74" fmla="*/ 160 w 425"/>
                <a:gd name="T75" fmla="*/ 22 h 990"/>
                <a:gd name="T76" fmla="*/ 278 w 425"/>
                <a:gd name="T77" fmla="*/ 22 h 990"/>
                <a:gd name="T78" fmla="*/ 331 w 425"/>
                <a:gd name="T79" fmla="*/ 31 h 990"/>
                <a:gd name="T80" fmla="*/ 403 w 425"/>
                <a:gd name="T81" fmla="*/ 168 h 990"/>
                <a:gd name="T82" fmla="*/ 403 w 425"/>
                <a:gd name="T83" fmla="*/ 184 h 9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25" h="990">
                  <a:moveTo>
                    <a:pt x="338" y="11"/>
                  </a:moveTo>
                  <a:cubicBezTo>
                    <a:pt x="321" y="4"/>
                    <a:pt x="300" y="0"/>
                    <a:pt x="278" y="0"/>
                  </a:cubicBezTo>
                  <a:cubicBezTo>
                    <a:pt x="219" y="0"/>
                    <a:pt x="219" y="0"/>
                    <a:pt x="219" y="0"/>
                  </a:cubicBezTo>
                  <a:cubicBezTo>
                    <a:pt x="160" y="0"/>
                    <a:pt x="160" y="0"/>
                    <a:pt x="160" y="0"/>
                  </a:cubicBezTo>
                  <a:cubicBezTo>
                    <a:pt x="137" y="0"/>
                    <a:pt x="117" y="4"/>
                    <a:pt x="99" y="11"/>
                  </a:cubicBezTo>
                  <a:cubicBezTo>
                    <a:pt x="0" y="50"/>
                    <a:pt x="13" y="181"/>
                    <a:pt x="14" y="186"/>
                  </a:cubicBezTo>
                  <a:cubicBezTo>
                    <a:pt x="14" y="186"/>
                    <a:pt x="33" y="476"/>
                    <a:pt x="33" y="476"/>
                  </a:cubicBezTo>
                  <a:cubicBezTo>
                    <a:pt x="34" y="486"/>
                    <a:pt x="34" y="486"/>
                    <a:pt x="34" y="486"/>
                  </a:cubicBezTo>
                  <a:cubicBezTo>
                    <a:pt x="34" y="486"/>
                    <a:pt x="78" y="486"/>
                    <a:pt x="92" y="486"/>
                  </a:cubicBezTo>
                  <a:cubicBezTo>
                    <a:pt x="92" y="505"/>
                    <a:pt x="92" y="896"/>
                    <a:pt x="92" y="975"/>
                  </a:cubicBezTo>
                  <a:cubicBezTo>
                    <a:pt x="92" y="990"/>
                    <a:pt x="92" y="990"/>
                    <a:pt x="92" y="990"/>
                  </a:cubicBezTo>
                  <a:cubicBezTo>
                    <a:pt x="190" y="990"/>
                    <a:pt x="190" y="990"/>
                    <a:pt x="190" y="990"/>
                  </a:cubicBezTo>
                  <a:cubicBezTo>
                    <a:pt x="190" y="990"/>
                    <a:pt x="208" y="795"/>
                    <a:pt x="219" y="672"/>
                  </a:cubicBezTo>
                  <a:cubicBezTo>
                    <a:pt x="230" y="795"/>
                    <a:pt x="248" y="990"/>
                    <a:pt x="248" y="990"/>
                  </a:cubicBezTo>
                  <a:cubicBezTo>
                    <a:pt x="346" y="990"/>
                    <a:pt x="346" y="990"/>
                    <a:pt x="346" y="990"/>
                  </a:cubicBezTo>
                  <a:cubicBezTo>
                    <a:pt x="346" y="486"/>
                    <a:pt x="346" y="486"/>
                    <a:pt x="346" y="486"/>
                  </a:cubicBezTo>
                  <a:cubicBezTo>
                    <a:pt x="360" y="486"/>
                    <a:pt x="404" y="486"/>
                    <a:pt x="404" y="486"/>
                  </a:cubicBezTo>
                  <a:cubicBezTo>
                    <a:pt x="424" y="186"/>
                    <a:pt x="424" y="186"/>
                    <a:pt x="424" y="186"/>
                  </a:cubicBezTo>
                  <a:cubicBezTo>
                    <a:pt x="424" y="185"/>
                    <a:pt x="425" y="177"/>
                    <a:pt x="425" y="166"/>
                  </a:cubicBezTo>
                  <a:cubicBezTo>
                    <a:pt x="425" y="127"/>
                    <a:pt x="416" y="41"/>
                    <a:pt x="338" y="11"/>
                  </a:cubicBezTo>
                  <a:close/>
                  <a:moveTo>
                    <a:pt x="403" y="184"/>
                  </a:moveTo>
                  <a:cubicBezTo>
                    <a:pt x="403" y="184"/>
                    <a:pt x="387" y="414"/>
                    <a:pt x="384" y="465"/>
                  </a:cubicBezTo>
                  <a:cubicBezTo>
                    <a:pt x="376" y="465"/>
                    <a:pt x="360" y="465"/>
                    <a:pt x="346" y="465"/>
                  </a:cubicBezTo>
                  <a:cubicBezTo>
                    <a:pt x="346" y="437"/>
                    <a:pt x="346" y="437"/>
                    <a:pt x="346" y="437"/>
                  </a:cubicBezTo>
                  <a:cubicBezTo>
                    <a:pt x="346" y="426"/>
                    <a:pt x="346" y="426"/>
                    <a:pt x="346" y="426"/>
                  </a:cubicBezTo>
                  <a:cubicBezTo>
                    <a:pt x="346" y="146"/>
                    <a:pt x="346" y="146"/>
                    <a:pt x="346" y="146"/>
                  </a:cubicBezTo>
                  <a:cubicBezTo>
                    <a:pt x="324" y="146"/>
                    <a:pt x="324" y="146"/>
                    <a:pt x="324" y="146"/>
                  </a:cubicBezTo>
                  <a:cubicBezTo>
                    <a:pt x="324" y="426"/>
                    <a:pt x="324" y="426"/>
                    <a:pt x="324" y="426"/>
                  </a:cubicBezTo>
                  <a:cubicBezTo>
                    <a:pt x="114" y="426"/>
                    <a:pt x="114" y="426"/>
                    <a:pt x="114" y="426"/>
                  </a:cubicBezTo>
                  <a:cubicBezTo>
                    <a:pt x="114" y="146"/>
                    <a:pt x="114" y="146"/>
                    <a:pt x="114" y="146"/>
                  </a:cubicBezTo>
                  <a:cubicBezTo>
                    <a:pt x="92" y="146"/>
                    <a:pt x="92" y="146"/>
                    <a:pt x="92" y="146"/>
                  </a:cubicBezTo>
                  <a:cubicBezTo>
                    <a:pt x="92" y="433"/>
                    <a:pt x="92" y="433"/>
                    <a:pt x="92" y="433"/>
                  </a:cubicBezTo>
                  <a:cubicBezTo>
                    <a:pt x="92" y="465"/>
                    <a:pt x="92" y="465"/>
                    <a:pt x="92" y="465"/>
                  </a:cubicBezTo>
                  <a:cubicBezTo>
                    <a:pt x="78" y="465"/>
                    <a:pt x="61" y="465"/>
                    <a:pt x="54" y="465"/>
                  </a:cubicBezTo>
                  <a:cubicBezTo>
                    <a:pt x="53" y="446"/>
                    <a:pt x="35" y="184"/>
                    <a:pt x="35" y="184"/>
                  </a:cubicBezTo>
                  <a:cubicBezTo>
                    <a:pt x="35" y="184"/>
                    <a:pt x="34" y="178"/>
                    <a:pt x="34" y="168"/>
                  </a:cubicBezTo>
                  <a:cubicBezTo>
                    <a:pt x="34" y="134"/>
                    <a:pt x="42" y="56"/>
                    <a:pt x="107" y="31"/>
                  </a:cubicBezTo>
                  <a:cubicBezTo>
                    <a:pt x="122" y="25"/>
                    <a:pt x="140" y="22"/>
                    <a:pt x="160" y="22"/>
                  </a:cubicBezTo>
                  <a:cubicBezTo>
                    <a:pt x="278" y="22"/>
                    <a:pt x="278" y="22"/>
                    <a:pt x="278" y="22"/>
                  </a:cubicBezTo>
                  <a:cubicBezTo>
                    <a:pt x="298" y="22"/>
                    <a:pt x="315" y="25"/>
                    <a:pt x="331" y="31"/>
                  </a:cubicBezTo>
                  <a:cubicBezTo>
                    <a:pt x="396" y="57"/>
                    <a:pt x="403" y="134"/>
                    <a:pt x="403" y="168"/>
                  </a:cubicBezTo>
                  <a:cubicBezTo>
                    <a:pt x="403" y="178"/>
                    <a:pt x="403" y="184"/>
                    <a:pt x="403" y="1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6" name="Freeform 8"/>
            <p:cNvSpPr/>
            <p:nvPr/>
          </p:nvSpPr>
          <p:spPr bwMode="auto">
            <a:xfrm>
              <a:off x="2726" y="1359"/>
              <a:ext cx="383" cy="275"/>
            </a:xfrm>
            <a:custGeom>
              <a:avLst/>
              <a:gdLst>
                <a:gd name="T0" fmla="*/ 81 w 162"/>
                <a:gd name="T1" fmla="*/ 0 h 116"/>
                <a:gd name="T2" fmla="*/ 22 w 162"/>
                <a:gd name="T3" fmla="*/ 0 h 116"/>
                <a:gd name="T4" fmla="*/ 0 w 162"/>
                <a:gd name="T5" fmla="*/ 1 h 116"/>
                <a:gd name="T6" fmla="*/ 26 w 162"/>
                <a:gd name="T7" fmla="*/ 116 h 116"/>
                <a:gd name="T8" fmla="*/ 137 w 162"/>
                <a:gd name="T9" fmla="*/ 116 h 116"/>
                <a:gd name="T10" fmla="*/ 162 w 162"/>
                <a:gd name="T11" fmla="*/ 1 h 116"/>
                <a:gd name="T12" fmla="*/ 140 w 162"/>
                <a:gd name="T13" fmla="*/ 0 h 116"/>
                <a:gd name="T14" fmla="*/ 81 w 162"/>
                <a:gd name="T1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2" h="116">
                  <a:moveTo>
                    <a:pt x="81" y="0"/>
                  </a:moveTo>
                  <a:cubicBezTo>
                    <a:pt x="22" y="0"/>
                    <a:pt x="22" y="0"/>
                    <a:pt x="22" y="0"/>
                  </a:cubicBezTo>
                  <a:cubicBezTo>
                    <a:pt x="14" y="0"/>
                    <a:pt x="7" y="0"/>
                    <a:pt x="0" y="1"/>
                  </a:cubicBezTo>
                  <a:cubicBezTo>
                    <a:pt x="26" y="116"/>
                    <a:pt x="26" y="116"/>
                    <a:pt x="26" y="116"/>
                  </a:cubicBezTo>
                  <a:cubicBezTo>
                    <a:pt x="137" y="116"/>
                    <a:pt x="137" y="116"/>
                    <a:pt x="137" y="116"/>
                  </a:cubicBezTo>
                  <a:cubicBezTo>
                    <a:pt x="162" y="1"/>
                    <a:pt x="162" y="1"/>
                    <a:pt x="162" y="1"/>
                  </a:cubicBezTo>
                  <a:cubicBezTo>
                    <a:pt x="155" y="0"/>
                    <a:pt x="148" y="0"/>
                    <a:pt x="140" y="0"/>
                  </a:cubicBezTo>
                  <a:lnTo>
                    <a:pt x="8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7" name="Freeform 9"/>
            <p:cNvSpPr/>
            <p:nvPr/>
          </p:nvSpPr>
          <p:spPr bwMode="auto">
            <a:xfrm>
              <a:off x="2943" y="2683"/>
              <a:ext cx="223" cy="969"/>
            </a:xfrm>
            <a:custGeom>
              <a:avLst/>
              <a:gdLst>
                <a:gd name="T0" fmla="*/ 0 w 223"/>
                <a:gd name="T1" fmla="*/ 969 h 969"/>
                <a:gd name="T2" fmla="*/ 112 w 223"/>
                <a:gd name="T3" fmla="*/ 967 h 969"/>
                <a:gd name="T4" fmla="*/ 223 w 223"/>
                <a:gd name="T5" fmla="*/ 0 h 969"/>
                <a:gd name="T6" fmla="*/ 0 w 223"/>
                <a:gd name="T7" fmla="*/ 0 h 969"/>
                <a:gd name="T8" fmla="*/ 0 w 223"/>
                <a:gd name="T9" fmla="*/ 969 h 9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3" h="969">
                  <a:moveTo>
                    <a:pt x="0" y="969"/>
                  </a:moveTo>
                  <a:lnTo>
                    <a:pt x="112" y="967"/>
                  </a:lnTo>
                  <a:lnTo>
                    <a:pt x="223" y="0"/>
                  </a:lnTo>
                  <a:lnTo>
                    <a:pt x="0" y="0"/>
                  </a:lnTo>
                  <a:lnTo>
                    <a:pt x="0" y="96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8" name="Freeform 10"/>
            <p:cNvSpPr/>
            <p:nvPr/>
          </p:nvSpPr>
          <p:spPr bwMode="auto">
            <a:xfrm>
              <a:off x="2669" y="2683"/>
              <a:ext cx="222" cy="969"/>
            </a:xfrm>
            <a:custGeom>
              <a:avLst/>
              <a:gdLst>
                <a:gd name="T0" fmla="*/ 111 w 222"/>
                <a:gd name="T1" fmla="*/ 967 h 969"/>
                <a:gd name="T2" fmla="*/ 222 w 222"/>
                <a:gd name="T3" fmla="*/ 969 h 969"/>
                <a:gd name="T4" fmla="*/ 222 w 222"/>
                <a:gd name="T5" fmla="*/ 0 h 969"/>
                <a:gd name="T6" fmla="*/ 0 w 222"/>
                <a:gd name="T7" fmla="*/ 0 h 969"/>
                <a:gd name="T8" fmla="*/ 111 w 222"/>
                <a:gd name="T9" fmla="*/ 967 h 9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2" h="969">
                  <a:moveTo>
                    <a:pt x="111" y="967"/>
                  </a:moveTo>
                  <a:lnTo>
                    <a:pt x="222" y="969"/>
                  </a:lnTo>
                  <a:lnTo>
                    <a:pt x="222" y="0"/>
                  </a:lnTo>
                  <a:lnTo>
                    <a:pt x="0" y="0"/>
                  </a:lnTo>
                  <a:lnTo>
                    <a:pt x="111" y="96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9" name="Freeform 11"/>
            <p:cNvSpPr/>
            <p:nvPr/>
          </p:nvSpPr>
          <p:spPr bwMode="auto">
            <a:xfrm>
              <a:off x="2425" y="1371"/>
              <a:ext cx="310" cy="881"/>
            </a:xfrm>
            <a:custGeom>
              <a:avLst/>
              <a:gdLst>
                <a:gd name="T0" fmla="*/ 92 w 131"/>
                <a:gd name="T1" fmla="*/ 246 h 372"/>
                <a:gd name="T2" fmla="*/ 92 w 131"/>
                <a:gd name="T3" fmla="*/ 230 h 372"/>
                <a:gd name="T4" fmla="*/ 92 w 131"/>
                <a:gd name="T5" fmla="*/ 111 h 372"/>
                <a:gd name="T6" fmla="*/ 131 w 131"/>
                <a:gd name="T7" fmla="*/ 111 h 372"/>
                <a:gd name="T8" fmla="*/ 106 w 131"/>
                <a:gd name="T9" fmla="*/ 0 h 372"/>
                <a:gd name="T10" fmla="*/ 93 w 131"/>
                <a:gd name="T11" fmla="*/ 4 h 372"/>
                <a:gd name="T12" fmla="*/ 14 w 131"/>
                <a:gd name="T13" fmla="*/ 169 h 372"/>
                <a:gd name="T14" fmla="*/ 27 w 131"/>
                <a:gd name="T15" fmla="*/ 372 h 372"/>
                <a:gd name="T16" fmla="*/ 92 w 131"/>
                <a:gd name="T17" fmla="*/ 372 h 372"/>
                <a:gd name="T18" fmla="*/ 92 w 131"/>
                <a:gd name="T19" fmla="*/ 246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1" h="372">
                  <a:moveTo>
                    <a:pt x="92" y="246"/>
                  </a:moveTo>
                  <a:cubicBezTo>
                    <a:pt x="92" y="230"/>
                    <a:pt x="92" y="230"/>
                    <a:pt x="92" y="23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131" y="111"/>
                    <a:pt x="131" y="111"/>
                    <a:pt x="131" y="111"/>
                  </a:cubicBezTo>
                  <a:cubicBezTo>
                    <a:pt x="106" y="0"/>
                    <a:pt x="106" y="0"/>
                    <a:pt x="106" y="0"/>
                  </a:cubicBezTo>
                  <a:cubicBezTo>
                    <a:pt x="101" y="1"/>
                    <a:pt x="97" y="3"/>
                    <a:pt x="93" y="4"/>
                  </a:cubicBezTo>
                  <a:cubicBezTo>
                    <a:pt x="0" y="41"/>
                    <a:pt x="14" y="169"/>
                    <a:pt x="14" y="169"/>
                  </a:cubicBezTo>
                  <a:cubicBezTo>
                    <a:pt x="27" y="372"/>
                    <a:pt x="27" y="372"/>
                    <a:pt x="27" y="372"/>
                  </a:cubicBezTo>
                  <a:cubicBezTo>
                    <a:pt x="92" y="372"/>
                    <a:pt x="92" y="372"/>
                    <a:pt x="92" y="372"/>
                  </a:cubicBezTo>
                  <a:lnTo>
                    <a:pt x="92" y="2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0" name="Rectangle 12"/>
            <p:cNvSpPr>
              <a:spLocks noChangeArrowheads="1"/>
            </p:cNvSpPr>
            <p:nvPr/>
          </p:nvSpPr>
          <p:spPr bwMode="auto">
            <a:xfrm>
              <a:off x="2688" y="1954"/>
              <a:ext cx="466" cy="36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1" name="Freeform 13"/>
            <p:cNvSpPr/>
            <p:nvPr/>
          </p:nvSpPr>
          <p:spPr bwMode="auto">
            <a:xfrm>
              <a:off x="2491" y="2293"/>
              <a:ext cx="152" cy="165"/>
            </a:xfrm>
            <a:custGeom>
              <a:avLst/>
              <a:gdLst>
                <a:gd name="T0" fmla="*/ 0 w 152"/>
                <a:gd name="T1" fmla="*/ 0 h 165"/>
                <a:gd name="T2" fmla="*/ 12 w 152"/>
                <a:gd name="T3" fmla="*/ 165 h 165"/>
                <a:gd name="T4" fmla="*/ 116 w 152"/>
                <a:gd name="T5" fmla="*/ 165 h 165"/>
                <a:gd name="T6" fmla="*/ 152 w 152"/>
                <a:gd name="T7" fmla="*/ 28 h 165"/>
                <a:gd name="T8" fmla="*/ 152 w 152"/>
                <a:gd name="T9" fmla="*/ 28 h 165"/>
                <a:gd name="T10" fmla="*/ 152 w 152"/>
                <a:gd name="T11" fmla="*/ 0 h 165"/>
                <a:gd name="T12" fmla="*/ 0 w 152"/>
                <a:gd name="T13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65">
                  <a:moveTo>
                    <a:pt x="0" y="0"/>
                  </a:moveTo>
                  <a:lnTo>
                    <a:pt x="12" y="165"/>
                  </a:lnTo>
                  <a:lnTo>
                    <a:pt x="116" y="165"/>
                  </a:lnTo>
                  <a:lnTo>
                    <a:pt x="152" y="28"/>
                  </a:lnTo>
                  <a:lnTo>
                    <a:pt x="152" y="28"/>
                  </a:lnTo>
                  <a:lnTo>
                    <a:pt x="152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2" name="Freeform 14"/>
            <p:cNvSpPr/>
            <p:nvPr/>
          </p:nvSpPr>
          <p:spPr bwMode="auto">
            <a:xfrm>
              <a:off x="3197" y="2207"/>
              <a:ext cx="152" cy="45"/>
            </a:xfrm>
            <a:custGeom>
              <a:avLst/>
              <a:gdLst>
                <a:gd name="T0" fmla="*/ 0 w 152"/>
                <a:gd name="T1" fmla="*/ 0 h 45"/>
                <a:gd name="T2" fmla="*/ 0 w 152"/>
                <a:gd name="T3" fmla="*/ 45 h 45"/>
                <a:gd name="T4" fmla="*/ 149 w 152"/>
                <a:gd name="T5" fmla="*/ 45 h 45"/>
                <a:gd name="T6" fmla="*/ 152 w 152"/>
                <a:gd name="T7" fmla="*/ 0 h 45"/>
                <a:gd name="T8" fmla="*/ 0 w 152"/>
                <a:gd name="T9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" h="45">
                  <a:moveTo>
                    <a:pt x="0" y="0"/>
                  </a:moveTo>
                  <a:lnTo>
                    <a:pt x="0" y="45"/>
                  </a:lnTo>
                  <a:lnTo>
                    <a:pt x="149" y="45"/>
                  </a:lnTo>
                  <a:lnTo>
                    <a:pt x="152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3" name="Freeform 15"/>
            <p:cNvSpPr/>
            <p:nvPr/>
          </p:nvSpPr>
          <p:spPr bwMode="auto">
            <a:xfrm>
              <a:off x="3197" y="2293"/>
              <a:ext cx="147" cy="165"/>
            </a:xfrm>
            <a:custGeom>
              <a:avLst/>
              <a:gdLst>
                <a:gd name="T0" fmla="*/ 0 w 147"/>
                <a:gd name="T1" fmla="*/ 42 h 165"/>
                <a:gd name="T2" fmla="*/ 31 w 147"/>
                <a:gd name="T3" fmla="*/ 165 h 165"/>
                <a:gd name="T4" fmla="*/ 135 w 147"/>
                <a:gd name="T5" fmla="*/ 165 h 165"/>
                <a:gd name="T6" fmla="*/ 147 w 147"/>
                <a:gd name="T7" fmla="*/ 0 h 165"/>
                <a:gd name="T8" fmla="*/ 0 w 147"/>
                <a:gd name="T9" fmla="*/ 0 h 165"/>
                <a:gd name="T10" fmla="*/ 0 w 147"/>
                <a:gd name="T11" fmla="*/ 42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7" h="165">
                  <a:moveTo>
                    <a:pt x="0" y="42"/>
                  </a:moveTo>
                  <a:lnTo>
                    <a:pt x="31" y="165"/>
                  </a:lnTo>
                  <a:lnTo>
                    <a:pt x="135" y="165"/>
                  </a:lnTo>
                  <a:lnTo>
                    <a:pt x="147" y="0"/>
                  </a:lnTo>
                  <a:lnTo>
                    <a:pt x="0" y="0"/>
                  </a:lnTo>
                  <a:lnTo>
                    <a:pt x="0" y="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4" name="Freeform 16"/>
            <p:cNvSpPr/>
            <p:nvPr/>
          </p:nvSpPr>
          <p:spPr bwMode="auto">
            <a:xfrm>
              <a:off x="3102" y="1371"/>
              <a:ext cx="310" cy="796"/>
            </a:xfrm>
            <a:custGeom>
              <a:avLst/>
              <a:gdLst>
                <a:gd name="T0" fmla="*/ 40 w 131"/>
                <a:gd name="T1" fmla="*/ 336 h 336"/>
                <a:gd name="T2" fmla="*/ 106 w 131"/>
                <a:gd name="T3" fmla="*/ 336 h 336"/>
                <a:gd name="T4" fmla="*/ 117 w 131"/>
                <a:gd name="T5" fmla="*/ 169 h 336"/>
                <a:gd name="T6" fmla="*/ 38 w 131"/>
                <a:gd name="T7" fmla="*/ 4 h 336"/>
                <a:gd name="T8" fmla="*/ 25 w 131"/>
                <a:gd name="T9" fmla="*/ 0 h 336"/>
                <a:gd name="T10" fmla="*/ 0 w 131"/>
                <a:gd name="T11" fmla="*/ 111 h 336"/>
                <a:gd name="T12" fmla="*/ 40 w 131"/>
                <a:gd name="T13" fmla="*/ 111 h 336"/>
                <a:gd name="T14" fmla="*/ 40 w 131"/>
                <a:gd name="T15" fmla="*/ 230 h 336"/>
                <a:gd name="T16" fmla="*/ 40 w 131"/>
                <a:gd name="T17" fmla="*/ 246 h 336"/>
                <a:gd name="T18" fmla="*/ 40 w 131"/>
                <a:gd name="T19" fmla="*/ 336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1" h="336">
                  <a:moveTo>
                    <a:pt x="40" y="336"/>
                  </a:moveTo>
                  <a:cubicBezTo>
                    <a:pt x="106" y="336"/>
                    <a:pt x="106" y="336"/>
                    <a:pt x="106" y="336"/>
                  </a:cubicBezTo>
                  <a:cubicBezTo>
                    <a:pt x="117" y="169"/>
                    <a:pt x="117" y="169"/>
                    <a:pt x="117" y="169"/>
                  </a:cubicBezTo>
                  <a:cubicBezTo>
                    <a:pt x="117" y="169"/>
                    <a:pt x="131" y="41"/>
                    <a:pt x="38" y="4"/>
                  </a:cubicBezTo>
                  <a:cubicBezTo>
                    <a:pt x="34" y="3"/>
                    <a:pt x="29" y="1"/>
                    <a:pt x="25" y="0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40" y="111"/>
                    <a:pt x="40" y="111"/>
                    <a:pt x="40" y="111"/>
                  </a:cubicBezTo>
                  <a:cubicBezTo>
                    <a:pt x="40" y="230"/>
                    <a:pt x="40" y="230"/>
                    <a:pt x="40" y="230"/>
                  </a:cubicBezTo>
                  <a:cubicBezTo>
                    <a:pt x="40" y="246"/>
                    <a:pt x="40" y="246"/>
                    <a:pt x="40" y="246"/>
                  </a:cubicBezTo>
                  <a:lnTo>
                    <a:pt x="40" y="3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5" name="Freeform 17"/>
            <p:cNvSpPr>
              <a:spLocks noEditPoints="1"/>
            </p:cNvSpPr>
            <p:nvPr/>
          </p:nvSpPr>
          <p:spPr bwMode="auto">
            <a:xfrm>
              <a:off x="2583" y="658"/>
              <a:ext cx="664" cy="718"/>
            </a:xfrm>
            <a:custGeom>
              <a:avLst/>
              <a:gdLst>
                <a:gd name="T0" fmla="*/ 70 w 280"/>
                <a:gd name="T1" fmla="*/ 221 h 303"/>
                <a:gd name="T2" fmla="*/ 141 w 280"/>
                <a:gd name="T3" fmla="*/ 257 h 303"/>
                <a:gd name="T4" fmla="*/ 209 w 280"/>
                <a:gd name="T5" fmla="*/ 225 h 303"/>
                <a:gd name="T6" fmla="*/ 265 w 280"/>
                <a:gd name="T7" fmla="*/ 293 h 303"/>
                <a:gd name="T8" fmla="*/ 280 w 280"/>
                <a:gd name="T9" fmla="*/ 299 h 303"/>
                <a:gd name="T10" fmla="*/ 277 w 280"/>
                <a:gd name="T11" fmla="*/ 283 h 303"/>
                <a:gd name="T12" fmla="*/ 262 w 280"/>
                <a:gd name="T13" fmla="*/ 172 h 303"/>
                <a:gd name="T14" fmla="*/ 261 w 280"/>
                <a:gd name="T15" fmla="*/ 162 h 303"/>
                <a:gd name="T16" fmla="*/ 245 w 280"/>
                <a:gd name="T17" fmla="*/ 69 h 303"/>
                <a:gd name="T18" fmla="*/ 111 w 280"/>
                <a:gd name="T19" fmla="*/ 5 h 303"/>
                <a:gd name="T20" fmla="*/ 54 w 280"/>
                <a:gd name="T21" fmla="*/ 35 h 303"/>
                <a:gd name="T22" fmla="*/ 13 w 280"/>
                <a:gd name="T23" fmla="*/ 180 h 303"/>
                <a:gd name="T24" fmla="*/ 13 w 280"/>
                <a:gd name="T25" fmla="*/ 190 h 303"/>
                <a:gd name="T26" fmla="*/ 4 w 280"/>
                <a:gd name="T27" fmla="*/ 283 h 303"/>
                <a:gd name="T28" fmla="*/ 0 w 280"/>
                <a:gd name="T29" fmla="*/ 303 h 303"/>
                <a:gd name="T30" fmla="*/ 17 w 280"/>
                <a:gd name="T31" fmla="*/ 292 h 303"/>
                <a:gd name="T32" fmla="*/ 70 w 280"/>
                <a:gd name="T33" fmla="*/ 221 h 303"/>
                <a:gd name="T34" fmla="*/ 113 w 280"/>
                <a:gd name="T35" fmla="*/ 22 h 303"/>
                <a:gd name="T36" fmla="*/ 113 w 280"/>
                <a:gd name="T37" fmla="*/ 22 h 303"/>
                <a:gd name="T38" fmla="*/ 230 w 280"/>
                <a:gd name="T39" fmla="*/ 77 h 303"/>
                <a:gd name="T40" fmla="*/ 244 w 280"/>
                <a:gd name="T41" fmla="*/ 163 h 303"/>
                <a:gd name="T42" fmla="*/ 244 w 280"/>
                <a:gd name="T43" fmla="*/ 172 h 303"/>
                <a:gd name="T44" fmla="*/ 256 w 280"/>
                <a:gd name="T45" fmla="*/ 264 h 303"/>
                <a:gd name="T46" fmla="*/ 206 w 280"/>
                <a:gd name="T47" fmla="*/ 162 h 303"/>
                <a:gd name="T48" fmla="*/ 203 w 280"/>
                <a:gd name="T49" fmla="*/ 151 h 303"/>
                <a:gd name="T50" fmla="*/ 166 w 280"/>
                <a:gd name="T51" fmla="*/ 111 h 303"/>
                <a:gd name="T52" fmla="*/ 106 w 280"/>
                <a:gd name="T53" fmla="*/ 76 h 303"/>
                <a:gd name="T54" fmla="*/ 94 w 280"/>
                <a:gd name="T55" fmla="*/ 64 h 303"/>
                <a:gd name="T56" fmla="*/ 92 w 280"/>
                <a:gd name="T57" fmla="*/ 81 h 303"/>
                <a:gd name="T58" fmla="*/ 25 w 280"/>
                <a:gd name="T59" fmla="*/ 262 h 303"/>
                <a:gd name="T60" fmla="*/ 30 w 280"/>
                <a:gd name="T61" fmla="*/ 191 h 303"/>
                <a:gd name="T62" fmla="*/ 31 w 280"/>
                <a:gd name="T63" fmla="*/ 181 h 303"/>
                <a:gd name="T64" fmla="*/ 66 w 280"/>
                <a:gd name="T65" fmla="*/ 47 h 303"/>
                <a:gd name="T66" fmla="*/ 113 w 280"/>
                <a:gd name="T67" fmla="*/ 22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80" h="303">
                  <a:moveTo>
                    <a:pt x="70" y="221"/>
                  </a:moveTo>
                  <a:cubicBezTo>
                    <a:pt x="87" y="243"/>
                    <a:pt x="112" y="257"/>
                    <a:pt x="141" y="257"/>
                  </a:cubicBezTo>
                  <a:cubicBezTo>
                    <a:pt x="168" y="257"/>
                    <a:pt x="192" y="244"/>
                    <a:pt x="209" y="225"/>
                  </a:cubicBezTo>
                  <a:cubicBezTo>
                    <a:pt x="221" y="255"/>
                    <a:pt x="238" y="281"/>
                    <a:pt x="265" y="293"/>
                  </a:cubicBezTo>
                  <a:cubicBezTo>
                    <a:pt x="280" y="299"/>
                    <a:pt x="280" y="299"/>
                    <a:pt x="280" y="299"/>
                  </a:cubicBezTo>
                  <a:cubicBezTo>
                    <a:pt x="277" y="283"/>
                    <a:pt x="277" y="283"/>
                    <a:pt x="277" y="283"/>
                  </a:cubicBezTo>
                  <a:cubicBezTo>
                    <a:pt x="277" y="282"/>
                    <a:pt x="263" y="218"/>
                    <a:pt x="262" y="172"/>
                  </a:cubicBezTo>
                  <a:cubicBezTo>
                    <a:pt x="261" y="162"/>
                    <a:pt x="261" y="162"/>
                    <a:pt x="261" y="162"/>
                  </a:cubicBezTo>
                  <a:cubicBezTo>
                    <a:pt x="261" y="135"/>
                    <a:pt x="260" y="99"/>
                    <a:pt x="245" y="69"/>
                  </a:cubicBezTo>
                  <a:cubicBezTo>
                    <a:pt x="213" y="6"/>
                    <a:pt x="155" y="0"/>
                    <a:pt x="111" y="5"/>
                  </a:cubicBezTo>
                  <a:cubicBezTo>
                    <a:pt x="78" y="9"/>
                    <a:pt x="55" y="34"/>
                    <a:pt x="54" y="35"/>
                  </a:cubicBezTo>
                  <a:cubicBezTo>
                    <a:pt x="16" y="71"/>
                    <a:pt x="14" y="137"/>
                    <a:pt x="13" y="180"/>
                  </a:cubicBezTo>
                  <a:cubicBezTo>
                    <a:pt x="13" y="190"/>
                    <a:pt x="13" y="190"/>
                    <a:pt x="13" y="190"/>
                  </a:cubicBezTo>
                  <a:cubicBezTo>
                    <a:pt x="12" y="248"/>
                    <a:pt x="4" y="282"/>
                    <a:pt x="4" y="283"/>
                  </a:cubicBezTo>
                  <a:cubicBezTo>
                    <a:pt x="0" y="303"/>
                    <a:pt x="0" y="303"/>
                    <a:pt x="0" y="303"/>
                  </a:cubicBezTo>
                  <a:cubicBezTo>
                    <a:pt x="17" y="292"/>
                    <a:pt x="17" y="292"/>
                    <a:pt x="17" y="292"/>
                  </a:cubicBezTo>
                  <a:cubicBezTo>
                    <a:pt x="39" y="278"/>
                    <a:pt x="57" y="251"/>
                    <a:pt x="70" y="221"/>
                  </a:cubicBezTo>
                  <a:close/>
                  <a:moveTo>
                    <a:pt x="113" y="22"/>
                  </a:moveTo>
                  <a:cubicBezTo>
                    <a:pt x="113" y="22"/>
                    <a:pt x="113" y="22"/>
                    <a:pt x="113" y="22"/>
                  </a:cubicBezTo>
                  <a:cubicBezTo>
                    <a:pt x="151" y="17"/>
                    <a:pt x="202" y="23"/>
                    <a:pt x="230" y="77"/>
                  </a:cubicBezTo>
                  <a:cubicBezTo>
                    <a:pt x="243" y="103"/>
                    <a:pt x="244" y="137"/>
                    <a:pt x="244" y="163"/>
                  </a:cubicBezTo>
                  <a:cubicBezTo>
                    <a:pt x="244" y="172"/>
                    <a:pt x="244" y="172"/>
                    <a:pt x="244" y="172"/>
                  </a:cubicBezTo>
                  <a:cubicBezTo>
                    <a:pt x="245" y="204"/>
                    <a:pt x="251" y="241"/>
                    <a:pt x="256" y="264"/>
                  </a:cubicBezTo>
                  <a:cubicBezTo>
                    <a:pt x="230" y="241"/>
                    <a:pt x="216" y="198"/>
                    <a:pt x="206" y="162"/>
                  </a:cubicBezTo>
                  <a:cubicBezTo>
                    <a:pt x="203" y="151"/>
                    <a:pt x="203" y="151"/>
                    <a:pt x="203" y="151"/>
                  </a:cubicBezTo>
                  <a:cubicBezTo>
                    <a:pt x="198" y="136"/>
                    <a:pt x="182" y="119"/>
                    <a:pt x="166" y="111"/>
                  </a:cubicBezTo>
                  <a:cubicBezTo>
                    <a:pt x="123" y="92"/>
                    <a:pt x="106" y="76"/>
                    <a:pt x="106" y="76"/>
                  </a:cubicBezTo>
                  <a:cubicBezTo>
                    <a:pt x="94" y="64"/>
                    <a:pt x="94" y="64"/>
                    <a:pt x="94" y="64"/>
                  </a:cubicBezTo>
                  <a:cubicBezTo>
                    <a:pt x="92" y="81"/>
                    <a:pt x="92" y="81"/>
                    <a:pt x="92" y="81"/>
                  </a:cubicBezTo>
                  <a:cubicBezTo>
                    <a:pt x="91" y="82"/>
                    <a:pt x="72" y="209"/>
                    <a:pt x="25" y="262"/>
                  </a:cubicBezTo>
                  <a:cubicBezTo>
                    <a:pt x="27" y="246"/>
                    <a:pt x="30" y="222"/>
                    <a:pt x="30" y="191"/>
                  </a:cubicBezTo>
                  <a:cubicBezTo>
                    <a:pt x="31" y="181"/>
                    <a:pt x="31" y="181"/>
                    <a:pt x="31" y="181"/>
                  </a:cubicBezTo>
                  <a:cubicBezTo>
                    <a:pt x="31" y="137"/>
                    <a:pt x="33" y="78"/>
                    <a:pt x="66" y="47"/>
                  </a:cubicBezTo>
                  <a:cubicBezTo>
                    <a:pt x="67" y="46"/>
                    <a:pt x="86" y="25"/>
                    <a:pt x="113" y="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86" name="Group 4"/>
          <p:cNvGrpSpPr>
            <a:grpSpLocks noChangeAspect="1"/>
          </p:cNvGrpSpPr>
          <p:nvPr/>
        </p:nvGrpSpPr>
        <p:grpSpPr bwMode="auto">
          <a:xfrm>
            <a:off x="6911417" y="3179380"/>
            <a:ext cx="1305354" cy="1397293"/>
            <a:chOff x="2425" y="658"/>
            <a:chExt cx="2797" cy="2994"/>
          </a:xfrm>
          <a:solidFill>
            <a:srgbClr val="FDCD5F"/>
          </a:solidFill>
        </p:grpSpPr>
        <p:sp>
          <p:nvSpPr>
            <p:cNvPr id="187" name="Oval 5"/>
            <p:cNvSpPr>
              <a:spLocks noChangeArrowheads="1"/>
            </p:cNvSpPr>
            <p:nvPr/>
          </p:nvSpPr>
          <p:spPr bwMode="auto">
            <a:xfrm>
              <a:off x="4521" y="819"/>
              <a:ext cx="422" cy="42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8" name="Freeform 6"/>
            <p:cNvSpPr/>
            <p:nvPr/>
          </p:nvSpPr>
          <p:spPr bwMode="auto">
            <a:xfrm>
              <a:off x="4670" y="1457"/>
              <a:ext cx="123" cy="632"/>
            </a:xfrm>
            <a:custGeom>
              <a:avLst/>
              <a:gdLst>
                <a:gd name="T0" fmla="*/ 109 w 123"/>
                <a:gd name="T1" fmla="*/ 0 h 632"/>
                <a:gd name="T2" fmla="*/ 0 w 123"/>
                <a:gd name="T3" fmla="*/ 0 h 632"/>
                <a:gd name="T4" fmla="*/ 0 w 123"/>
                <a:gd name="T5" fmla="*/ 570 h 632"/>
                <a:gd name="T6" fmla="*/ 62 w 123"/>
                <a:gd name="T7" fmla="*/ 632 h 632"/>
                <a:gd name="T8" fmla="*/ 123 w 123"/>
                <a:gd name="T9" fmla="*/ 570 h 632"/>
                <a:gd name="T10" fmla="*/ 123 w 123"/>
                <a:gd name="T11" fmla="*/ 0 h 632"/>
                <a:gd name="T12" fmla="*/ 109 w 123"/>
                <a:gd name="T13" fmla="*/ 0 h 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632">
                  <a:moveTo>
                    <a:pt x="109" y="0"/>
                  </a:moveTo>
                  <a:lnTo>
                    <a:pt x="0" y="0"/>
                  </a:lnTo>
                  <a:lnTo>
                    <a:pt x="0" y="570"/>
                  </a:lnTo>
                  <a:lnTo>
                    <a:pt x="62" y="632"/>
                  </a:lnTo>
                  <a:lnTo>
                    <a:pt x="123" y="570"/>
                  </a:lnTo>
                  <a:lnTo>
                    <a:pt x="123" y="0"/>
                  </a:lnTo>
                  <a:lnTo>
                    <a:pt x="10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9" name="Freeform 7"/>
            <p:cNvSpPr>
              <a:spLocks noEditPoints="1"/>
            </p:cNvSpPr>
            <p:nvPr/>
          </p:nvSpPr>
          <p:spPr bwMode="auto">
            <a:xfrm>
              <a:off x="4215" y="1307"/>
              <a:ext cx="1007" cy="2345"/>
            </a:xfrm>
            <a:custGeom>
              <a:avLst/>
              <a:gdLst>
                <a:gd name="T0" fmla="*/ 338 w 425"/>
                <a:gd name="T1" fmla="*/ 11 h 990"/>
                <a:gd name="T2" fmla="*/ 278 w 425"/>
                <a:gd name="T3" fmla="*/ 0 h 990"/>
                <a:gd name="T4" fmla="*/ 219 w 425"/>
                <a:gd name="T5" fmla="*/ 0 h 990"/>
                <a:gd name="T6" fmla="*/ 160 w 425"/>
                <a:gd name="T7" fmla="*/ 0 h 990"/>
                <a:gd name="T8" fmla="*/ 99 w 425"/>
                <a:gd name="T9" fmla="*/ 11 h 990"/>
                <a:gd name="T10" fmla="*/ 14 w 425"/>
                <a:gd name="T11" fmla="*/ 186 h 990"/>
                <a:gd name="T12" fmla="*/ 33 w 425"/>
                <a:gd name="T13" fmla="*/ 476 h 990"/>
                <a:gd name="T14" fmla="*/ 34 w 425"/>
                <a:gd name="T15" fmla="*/ 486 h 990"/>
                <a:gd name="T16" fmla="*/ 92 w 425"/>
                <a:gd name="T17" fmla="*/ 486 h 990"/>
                <a:gd name="T18" fmla="*/ 92 w 425"/>
                <a:gd name="T19" fmla="*/ 975 h 990"/>
                <a:gd name="T20" fmla="*/ 92 w 425"/>
                <a:gd name="T21" fmla="*/ 990 h 990"/>
                <a:gd name="T22" fmla="*/ 190 w 425"/>
                <a:gd name="T23" fmla="*/ 990 h 990"/>
                <a:gd name="T24" fmla="*/ 219 w 425"/>
                <a:gd name="T25" fmla="*/ 672 h 990"/>
                <a:gd name="T26" fmla="*/ 248 w 425"/>
                <a:gd name="T27" fmla="*/ 990 h 990"/>
                <a:gd name="T28" fmla="*/ 346 w 425"/>
                <a:gd name="T29" fmla="*/ 990 h 990"/>
                <a:gd name="T30" fmla="*/ 346 w 425"/>
                <a:gd name="T31" fmla="*/ 486 h 990"/>
                <a:gd name="T32" fmla="*/ 404 w 425"/>
                <a:gd name="T33" fmla="*/ 486 h 990"/>
                <a:gd name="T34" fmla="*/ 424 w 425"/>
                <a:gd name="T35" fmla="*/ 186 h 990"/>
                <a:gd name="T36" fmla="*/ 425 w 425"/>
                <a:gd name="T37" fmla="*/ 166 h 990"/>
                <a:gd name="T38" fmla="*/ 338 w 425"/>
                <a:gd name="T39" fmla="*/ 11 h 990"/>
                <a:gd name="T40" fmla="*/ 403 w 425"/>
                <a:gd name="T41" fmla="*/ 184 h 990"/>
                <a:gd name="T42" fmla="*/ 384 w 425"/>
                <a:gd name="T43" fmla="*/ 465 h 990"/>
                <a:gd name="T44" fmla="*/ 346 w 425"/>
                <a:gd name="T45" fmla="*/ 465 h 990"/>
                <a:gd name="T46" fmla="*/ 346 w 425"/>
                <a:gd name="T47" fmla="*/ 437 h 990"/>
                <a:gd name="T48" fmla="*/ 346 w 425"/>
                <a:gd name="T49" fmla="*/ 426 h 990"/>
                <a:gd name="T50" fmla="*/ 346 w 425"/>
                <a:gd name="T51" fmla="*/ 146 h 990"/>
                <a:gd name="T52" fmla="*/ 324 w 425"/>
                <a:gd name="T53" fmla="*/ 146 h 990"/>
                <a:gd name="T54" fmla="*/ 324 w 425"/>
                <a:gd name="T55" fmla="*/ 426 h 990"/>
                <a:gd name="T56" fmla="*/ 114 w 425"/>
                <a:gd name="T57" fmla="*/ 426 h 990"/>
                <a:gd name="T58" fmla="*/ 114 w 425"/>
                <a:gd name="T59" fmla="*/ 146 h 990"/>
                <a:gd name="T60" fmla="*/ 92 w 425"/>
                <a:gd name="T61" fmla="*/ 146 h 990"/>
                <a:gd name="T62" fmla="*/ 92 w 425"/>
                <a:gd name="T63" fmla="*/ 433 h 990"/>
                <a:gd name="T64" fmla="*/ 92 w 425"/>
                <a:gd name="T65" fmla="*/ 465 h 990"/>
                <a:gd name="T66" fmla="*/ 54 w 425"/>
                <a:gd name="T67" fmla="*/ 465 h 990"/>
                <a:gd name="T68" fmla="*/ 35 w 425"/>
                <a:gd name="T69" fmla="*/ 184 h 990"/>
                <a:gd name="T70" fmla="*/ 34 w 425"/>
                <a:gd name="T71" fmla="*/ 168 h 990"/>
                <a:gd name="T72" fmla="*/ 107 w 425"/>
                <a:gd name="T73" fmla="*/ 31 h 990"/>
                <a:gd name="T74" fmla="*/ 160 w 425"/>
                <a:gd name="T75" fmla="*/ 22 h 990"/>
                <a:gd name="T76" fmla="*/ 278 w 425"/>
                <a:gd name="T77" fmla="*/ 22 h 990"/>
                <a:gd name="T78" fmla="*/ 331 w 425"/>
                <a:gd name="T79" fmla="*/ 31 h 990"/>
                <a:gd name="T80" fmla="*/ 403 w 425"/>
                <a:gd name="T81" fmla="*/ 168 h 990"/>
                <a:gd name="T82" fmla="*/ 403 w 425"/>
                <a:gd name="T83" fmla="*/ 184 h 9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25" h="990">
                  <a:moveTo>
                    <a:pt x="338" y="11"/>
                  </a:moveTo>
                  <a:cubicBezTo>
                    <a:pt x="321" y="4"/>
                    <a:pt x="300" y="0"/>
                    <a:pt x="278" y="0"/>
                  </a:cubicBezTo>
                  <a:cubicBezTo>
                    <a:pt x="219" y="0"/>
                    <a:pt x="219" y="0"/>
                    <a:pt x="219" y="0"/>
                  </a:cubicBezTo>
                  <a:cubicBezTo>
                    <a:pt x="160" y="0"/>
                    <a:pt x="160" y="0"/>
                    <a:pt x="160" y="0"/>
                  </a:cubicBezTo>
                  <a:cubicBezTo>
                    <a:pt x="137" y="0"/>
                    <a:pt x="117" y="4"/>
                    <a:pt x="99" y="11"/>
                  </a:cubicBezTo>
                  <a:cubicBezTo>
                    <a:pt x="0" y="50"/>
                    <a:pt x="13" y="181"/>
                    <a:pt x="14" y="186"/>
                  </a:cubicBezTo>
                  <a:cubicBezTo>
                    <a:pt x="14" y="186"/>
                    <a:pt x="33" y="476"/>
                    <a:pt x="33" y="476"/>
                  </a:cubicBezTo>
                  <a:cubicBezTo>
                    <a:pt x="34" y="486"/>
                    <a:pt x="34" y="486"/>
                    <a:pt x="34" y="486"/>
                  </a:cubicBezTo>
                  <a:cubicBezTo>
                    <a:pt x="34" y="486"/>
                    <a:pt x="78" y="486"/>
                    <a:pt x="92" y="486"/>
                  </a:cubicBezTo>
                  <a:cubicBezTo>
                    <a:pt x="92" y="505"/>
                    <a:pt x="92" y="896"/>
                    <a:pt x="92" y="975"/>
                  </a:cubicBezTo>
                  <a:cubicBezTo>
                    <a:pt x="92" y="990"/>
                    <a:pt x="92" y="990"/>
                    <a:pt x="92" y="990"/>
                  </a:cubicBezTo>
                  <a:cubicBezTo>
                    <a:pt x="190" y="990"/>
                    <a:pt x="190" y="990"/>
                    <a:pt x="190" y="990"/>
                  </a:cubicBezTo>
                  <a:cubicBezTo>
                    <a:pt x="190" y="990"/>
                    <a:pt x="208" y="795"/>
                    <a:pt x="219" y="672"/>
                  </a:cubicBezTo>
                  <a:cubicBezTo>
                    <a:pt x="230" y="795"/>
                    <a:pt x="248" y="990"/>
                    <a:pt x="248" y="990"/>
                  </a:cubicBezTo>
                  <a:cubicBezTo>
                    <a:pt x="346" y="990"/>
                    <a:pt x="346" y="990"/>
                    <a:pt x="346" y="990"/>
                  </a:cubicBezTo>
                  <a:cubicBezTo>
                    <a:pt x="346" y="486"/>
                    <a:pt x="346" y="486"/>
                    <a:pt x="346" y="486"/>
                  </a:cubicBezTo>
                  <a:cubicBezTo>
                    <a:pt x="360" y="486"/>
                    <a:pt x="404" y="486"/>
                    <a:pt x="404" y="486"/>
                  </a:cubicBezTo>
                  <a:cubicBezTo>
                    <a:pt x="424" y="186"/>
                    <a:pt x="424" y="186"/>
                    <a:pt x="424" y="186"/>
                  </a:cubicBezTo>
                  <a:cubicBezTo>
                    <a:pt x="424" y="185"/>
                    <a:pt x="425" y="177"/>
                    <a:pt x="425" y="166"/>
                  </a:cubicBezTo>
                  <a:cubicBezTo>
                    <a:pt x="425" y="127"/>
                    <a:pt x="416" y="41"/>
                    <a:pt x="338" y="11"/>
                  </a:cubicBezTo>
                  <a:close/>
                  <a:moveTo>
                    <a:pt x="403" y="184"/>
                  </a:moveTo>
                  <a:cubicBezTo>
                    <a:pt x="403" y="184"/>
                    <a:pt x="387" y="414"/>
                    <a:pt x="384" y="465"/>
                  </a:cubicBezTo>
                  <a:cubicBezTo>
                    <a:pt x="376" y="465"/>
                    <a:pt x="360" y="465"/>
                    <a:pt x="346" y="465"/>
                  </a:cubicBezTo>
                  <a:cubicBezTo>
                    <a:pt x="346" y="437"/>
                    <a:pt x="346" y="437"/>
                    <a:pt x="346" y="437"/>
                  </a:cubicBezTo>
                  <a:cubicBezTo>
                    <a:pt x="346" y="426"/>
                    <a:pt x="346" y="426"/>
                    <a:pt x="346" y="426"/>
                  </a:cubicBezTo>
                  <a:cubicBezTo>
                    <a:pt x="346" y="146"/>
                    <a:pt x="346" y="146"/>
                    <a:pt x="346" y="146"/>
                  </a:cubicBezTo>
                  <a:cubicBezTo>
                    <a:pt x="324" y="146"/>
                    <a:pt x="324" y="146"/>
                    <a:pt x="324" y="146"/>
                  </a:cubicBezTo>
                  <a:cubicBezTo>
                    <a:pt x="324" y="426"/>
                    <a:pt x="324" y="426"/>
                    <a:pt x="324" y="426"/>
                  </a:cubicBezTo>
                  <a:cubicBezTo>
                    <a:pt x="114" y="426"/>
                    <a:pt x="114" y="426"/>
                    <a:pt x="114" y="426"/>
                  </a:cubicBezTo>
                  <a:cubicBezTo>
                    <a:pt x="114" y="146"/>
                    <a:pt x="114" y="146"/>
                    <a:pt x="114" y="146"/>
                  </a:cubicBezTo>
                  <a:cubicBezTo>
                    <a:pt x="92" y="146"/>
                    <a:pt x="92" y="146"/>
                    <a:pt x="92" y="146"/>
                  </a:cubicBezTo>
                  <a:cubicBezTo>
                    <a:pt x="92" y="433"/>
                    <a:pt x="92" y="433"/>
                    <a:pt x="92" y="433"/>
                  </a:cubicBezTo>
                  <a:cubicBezTo>
                    <a:pt x="92" y="465"/>
                    <a:pt x="92" y="465"/>
                    <a:pt x="92" y="465"/>
                  </a:cubicBezTo>
                  <a:cubicBezTo>
                    <a:pt x="78" y="465"/>
                    <a:pt x="61" y="465"/>
                    <a:pt x="54" y="465"/>
                  </a:cubicBezTo>
                  <a:cubicBezTo>
                    <a:pt x="53" y="446"/>
                    <a:pt x="35" y="184"/>
                    <a:pt x="35" y="184"/>
                  </a:cubicBezTo>
                  <a:cubicBezTo>
                    <a:pt x="35" y="184"/>
                    <a:pt x="34" y="178"/>
                    <a:pt x="34" y="168"/>
                  </a:cubicBezTo>
                  <a:cubicBezTo>
                    <a:pt x="34" y="134"/>
                    <a:pt x="42" y="56"/>
                    <a:pt x="107" y="31"/>
                  </a:cubicBezTo>
                  <a:cubicBezTo>
                    <a:pt x="122" y="25"/>
                    <a:pt x="140" y="22"/>
                    <a:pt x="160" y="22"/>
                  </a:cubicBezTo>
                  <a:cubicBezTo>
                    <a:pt x="278" y="22"/>
                    <a:pt x="278" y="22"/>
                    <a:pt x="278" y="22"/>
                  </a:cubicBezTo>
                  <a:cubicBezTo>
                    <a:pt x="298" y="22"/>
                    <a:pt x="315" y="25"/>
                    <a:pt x="331" y="31"/>
                  </a:cubicBezTo>
                  <a:cubicBezTo>
                    <a:pt x="396" y="57"/>
                    <a:pt x="403" y="134"/>
                    <a:pt x="403" y="168"/>
                  </a:cubicBezTo>
                  <a:cubicBezTo>
                    <a:pt x="403" y="178"/>
                    <a:pt x="403" y="184"/>
                    <a:pt x="403" y="1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0" name="Freeform 8"/>
            <p:cNvSpPr/>
            <p:nvPr/>
          </p:nvSpPr>
          <p:spPr bwMode="auto">
            <a:xfrm>
              <a:off x="2726" y="1359"/>
              <a:ext cx="383" cy="275"/>
            </a:xfrm>
            <a:custGeom>
              <a:avLst/>
              <a:gdLst>
                <a:gd name="T0" fmla="*/ 81 w 162"/>
                <a:gd name="T1" fmla="*/ 0 h 116"/>
                <a:gd name="T2" fmla="*/ 22 w 162"/>
                <a:gd name="T3" fmla="*/ 0 h 116"/>
                <a:gd name="T4" fmla="*/ 0 w 162"/>
                <a:gd name="T5" fmla="*/ 1 h 116"/>
                <a:gd name="T6" fmla="*/ 26 w 162"/>
                <a:gd name="T7" fmla="*/ 116 h 116"/>
                <a:gd name="T8" fmla="*/ 137 w 162"/>
                <a:gd name="T9" fmla="*/ 116 h 116"/>
                <a:gd name="T10" fmla="*/ 162 w 162"/>
                <a:gd name="T11" fmla="*/ 1 h 116"/>
                <a:gd name="T12" fmla="*/ 140 w 162"/>
                <a:gd name="T13" fmla="*/ 0 h 116"/>
                <a:gd name="T14" fmla="*/ 81 w 162"/>
                <a:gd name="T1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2" h="116">
                  <a:moveTo>
                    <a:pt x="81" y="0"/>
                  </a:moveTo>
                  <a:cubicBezTo>
                    <a:pt x="22" y="0"/>
                    <a:pt x="22" y="0"/>
                    <a:pt x="22" y="0"/>
                  </a:cubicBezTo>
                  <a:cubicBezTo>
                    <a:pt x="14" y="0"/>
                    <a:pt x="7" y="0"/>
                    <a:pt x="0" y="1"/>
                  </a:cubicBezTo>
                  <a:cubicBezTo>
                    <a:pt x="26" y="116"/>
                    <a:pt x="26" y="116"/>
                    <a:pt x="26" y="116"/>
                  </a:cubicBezTo>
                  <a:cubicBezTo>
                    <a:pt x="137" y="116"/>
                    <a:pt x="137" y="116"/>
                    <a:pt x="137" y="116"/>
                  </a:cubicBezTo>
                  <a:cubicBezTo>
                    <a:pt x="162" y="1"/>
                    <a:pt x="162" y="1"/>
                    <a:pt x="162" y="1"/>
                  </a:cubicBezTo>
                  <a:cubicBezTo>
                    <a:pt x="155" y="0"/>
                    <a:pt x="148" y="0"/>
                    <a:pt x="140" y="0"/>
                  </a:cubicBezTo>
                  <a:lnTo>
                    <a:pt x="8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1" name="Freeform 9"/>
            <p:cNvSpPr/>
            <p:nvPr/>
          </p:nvSpPr>
          <p:spPr bwMode="auto">
            <a:xfrm>
              <a:off x="2943" y="2683"/>
              <a:ext cx="223" cy="969"/>
            </a:xfrm>
            <a:custGeom>
              <a:avLst/>
              <a:gdLst>
                <a:gd name="T0" fmla="*/ 0 w 223"/>
                <a:gd name="T1" fmla="*/ 969 h 969"/>
                <a:gd name="T2" fmla="*/ 112 w 223"/>
                <a:gd name="T3" fmla="*/ 967 h 969"/>
                <a:gd name="T4" fmla="*/ 223 w 223"/>
                <a:gd name="T5" fmla="*/ 0 h 969"/>
                <a:gd name="T6" fmla="*/ 0 w 223"/>
                <a:gd name="T7" fmla="*/ 0 h 969"/>
                <a:gd name="T8" fmla="*/ 0 w 223"/>
                <a:gd name="T9" fmla="*/ 969 h 9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3" h="969">
                  <a:moveTo>
                    <a:pt x="0" y="969"/>
                  </a:moveTo>
                  <a:lnTo>
                    <a:pt x="112" y="967"/>
                  </a:lnTo>
                  <a:lnTo>
                    <a:pt x="223" y="0"/>
                  </a:lnTo>
                  <a:lnTo>
                    <a:pt x="0" y="0"/>
                  </a:lnTo>
                  <a:lnTo>
                    <a:pt x="0" y="96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2" name="Freeform 10"/>
            <p:cNvSpPr/>
            <p:nvPr/>
          </p:nvSpPr>
          <p:spPr bwMode="auto">
            <a:xfrm>
              <a:off x="2669" y="2683"/>
              <a:ext cx="222" cy="969"/>
            </a:xfrm>
            <a:custGeom>
              <a:avLst/>
              <a:gdLst>
                <a:gd name="T0" fmla="*/ 111 w 222"/>
                <a:gd name="T1" fmla="*/ 967 h 969"/>
                <a:gd name="T2" fmla="*/ 222 w 222"/>
                <a:gd name="T3" fmla="*/ 969 h 969"/>
                <a:gd name="T4" fmla="*/ 222 w 222"/>
                <a:gd name="T5" fmla="*/ 0 h 969"/>
                <a:gd name="T6" fmla="*/ 0 w 222"/>
                <a:gd name="T7" fmla="*/ 0 h 969"/>
                <a:gd name="T8" fmla="*/ 111 w 222"/>
                <a:gd name="T9" fmla="*/ 967 h 9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2" h="969">
                  <a:moveTo>
                    <a:pt x="111" y="967"/>
                  </a:moveTo>
                  <a:lnTo>
                    <a:pt x="222" y="969"/>
                  </a:lnTo>
                  <a:lnTo>
                    <a:pt x="222" y="0"/>
                  </a:lnTo>
                  <a:lnTo>
                    <a:pt x="0" y="0"/>
                  </a:lnTo>
                  <a:lnTo>
                    <a:pt x="111" y="96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3" name="Freeform 11"/>
            <p:cNvSpPr/>
            <p:nvPr/>
          </p:nvSpPr>
          <p:spPr bwMode="auto">
            <a:xfrm>
              <a:off x="2425" y="1371"/>
              <a:ext cx="310" cy="881"/>
            </a:xfrm>
            <a:custGeom>
              <a:avLst/>
              <a:gdLst>
                <a:gd name="T0" fmla="*/ 92 w 131"/>
                <a:gd name="T1" fmla="*/ 246 h 372"/>
                <a:gd name="T2" fmla="*/ 92 w 131"/>
                <a:gd name="T3" fmla="*/ 230 h 372"/>
                <a:gd name="T4" fmla="*/ 92 w 131"/>
                <a:gd name="T5" fmla="*/ 111 h 372"/>
                <a:gd name="T6" fmla="*/ 131 w 131"/>
                <a:gd name="T7" fmla="*/ 111 h 372"/>
                <a:gd name="T8" fmla="*/ 106 w 131"/>
                <a:gd name="T9" fmla="*/ 0 h 372"/>
                <a:gd name="T10" fmla="*/ 93 w 131"/>
                <a:gd name="T11" fmla="*/ 4 h 372"/>
                <a:gd name="T12" fmla="*/ 14 w 131"/>
                <a:gd name="T13" fmla="*/ 169 h 372"/>
                <a:gd name="T14" fmla="*/ 27 w 131"/>
                <a:gd name="T15" fmla="*/ 372 h 372"/>
                <a:gd name="T16" fmla="*/ 92 w 131"/>
                <a:gd name="T17" fmla="*/ 372 h 372"/>
                <a:gd name="T18" fmla="*/ 92 w 131"/>
                <a:gd name="T19" fmla="*/ 246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1" h="372">
                  <a:moveTo>
                    <a:pt x="92" y="246"/>
                  </a:moveTo>
                  <a:cubicBezTo>
                    <a:pt x="92" y="230"/>
                    <a:pt x="92" y="230"/>
                    <a:pt x="92" y="23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131" y="111"/>
                    <a:pt x="131" y="111"/>
                    <a:pt x="131" y="111"/>
                  </a:cubicBezTo>
                  <a:cubicBezTo>
                    <a:pt x="106" y="0"/>
                    <a:pt x="106" y="0"/>
                    <a:pt x="106" y="0"/>
                  </a:cubicBezTo>
                  <a:cubicBezTo>
                    <a:pt x="101" y="1"/>
                    <a:pt x="97" y="3"/>
                    <a:pt x="93" y="4"/>
                  </a:cubicBezTo>
                  <a:cubicBezTo>
                    <a:pt x="0" y="41"/>
                    <a:pt x="14" y="169"/>
                    <a:pt x="14" y="169"/>
                  </a:cubicBezTo>
                  <a:cubicBezTo>
                    <a:pt x="27" y="372"/>
                    <a:pt x="27" y="372"/>
                    <a:pt x="27" y="372"/>
                  </a:cubicBezTo>
                  <a:cubicBezTo>
                    <a:pt x="92" y="372"/>
                    <a:pt x="92" y="372"/>
                    <a:pt x="92" y="372"/>
                  </a:cubicBezTo>
                  <a:lnTo>
                    <a:pt x="92" y="2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4" name="Rectangle 12"/>
            <p:cNvSpPr>
              <a:spLocks noChangeArrowheads="1"/>
            </p:cNvSpPr>
            <p:nvPr/>
          </p:nvSpPr>
          <p:spPr bwMode="auto">
            <a:xfrm>
              <a:off x="2688" y="1954"/>
              <a:ext cx="466" cy="36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5" name="Freeform 13"/>
            <p:cNvSpPr/>
            <p:nvPr/>
          </p:nvSpPr>
          <p:spPr bwMode="auto">
            <a:xfrm>
              <a:off x="2491" y="2293"/>
              <a:ext cx="152" cy="165"/>
            </a:xfrm>
            <a:custGeom>
              <a:avLst/>
              <a:gdLst>
                <a:gd name="T0" fmla="*/ 0 w 152"/>
                <a:gd name="T1" fmla="*/ 0 h 165"/>
                <a:gd name="T2" fmla="*/ 12 w 152"/>
                <a:gd name="T3" fmla="*/ 165 h 165"/>
                <a:gd name="T4" fmla="*/ 116 w 152"/>
                <a:gd name="T5" fmla="*/ 165 h 165"/>
                <a:gd name="T6" fmla="*/ 152 w 152"/>
                <a:gd name="T7" fmla="*/ 28 h 165"/>
                <a:gd name="T8" fmla="*/ 152 w 152"/>
                <a:gd name="T9" fmla="*/ 28 h 165"/>
                <a:gd name="T10" fmla="*/ 152 w 152"/>
                <a:gd name="T11" fmla="*/ 0 h 165"/>
                <a:gd name="T12" fmla="*/ 0 w 152"/>
                <a:gd name="T13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65">
                  <a:moveTo>
                    <a:pt x="0" y="0"/>
                  </a:moveTo>
                  <a:lnTo>
                    <a:pt x="12" y="165"/>
                  </a:lnTo>
                  <a:lnTo>
                    <a:pt x="116" y="165"/>
                  </a:lnTo>
                  <a:lnTo>
                    <a:pt x="152" y="28"/>
                  </a:lnTo>
                  <a:lnTo>
                    <a:pt x="152" y="28"/>
                  </a:lnTo>
                  <a:lnTo>
                    <a:pt x="152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6" name="Freeform 14"/>
            <p:cNvSpPr/>
            <p:nvPr/>
          </p:nvSpPr>
          <p:spPr bwMode="auto">
            <a:xfrm>
              <a:off x="3197" y="2207"/>
              <a:ext cx="152" cy="45"/>
            </a:xfrm>
            <a:custGeom>
              <a:avLst/>
              <a:gdLst>
                <a:gd name="T0" fmla="*/ 0 w 152"/>
                <a:gd name="T1" fmla="*/ 0 h 45"/>
                <a:gd name="T2" fmla="*/ 0 w 152"/>
                <a:gd name="T3" fmla="*/ 45 h 45"/>
                <a:gd name="T4" fmla="*/ 149 w 152"/>
                <a:gd name="T5" fmla="*/ 45 h 45"/>
                <a:gd name="T6" fmla="*/ 152 w 152"/>
                <a:gd name="T7" fmla="*/ 0 h 45"/>
                <a:gd name="T8" fmla="*/ 0 w 152"/>
                <a:gd name="T9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" h="45">
                  <a:moveTo>
                    <a:pt x="0" y="0"/>
                  </a:moveTo>
                  <a:lnTo>
                    <a:pt x="0" y="45"/>
                  </a:lnTo>
                  <a:lnTo>
                    <a:pt x="149" y="45"/>
                  </a:lnTo>
                  <a:lnTo>
                    <a:pt x="152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7" name="Freeform 15"/>
            <p:cNvSpPr/>
            <p:nvPr/>
          </p:nvSpPr>
          <p:spPr bwMode="auto">
            <a:xfrm>
              <a:off x="3197" y="2293"/>
              <a:ext cx="147" cy="165"/>
            </a:xfrm>
            <a:custGeom>
              <a:avLst/>
              <a:gdLst>
                <a:gd name="T0" fmla="*/ 0 w 147"/>
                <a:gd name="T1" fmla="*/ 42 h 165"/>
                <a:gd name="T2" fmla="*/ 31 w 147"/>
                <a:gd name="T3" fmla="*/ 165 h 165"/>
                <a:gd name="T4" fmla="*/ 135 w 147"/>
                <a:gd name="T5" fmla="*/ 165 h 165"/>
                <a:gd name="T6" fmla="*/ 147 w 147"/>
                <a:gd name="T7" fmla="*/ 0 h 165"/>
                <a:gd name="T8" fmla="*/ 0 w 147"/>
                <a:gd name="T9" fmla="*/ 0 h 165"/>
                <a:gd name="T10" fmla="*/ 0 w 147"/>
                <a:gd name="T11" fmla="*/ 42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7" h="165">
                  <a:moveTo>
                    <a:pt x="0" y="42"/>
                  </a:moveTo>
                  <a:lnTo>
                    <a:pt x="31" y="165"/>
                  </a:lnTo>
                  <a:lnTo>
                    <a:pt x="135" y="165"/>
                  </a:lnTo>
                  <a:lnTo>
                    <a:pt x="147" y="0"/>
                  </a:lnTo>
                  <a:lnTo>
                    <a:pt x="0" y="0"/>
                  </a:lnTo>
                  <a:lnTo>
                    <a:pt x="0" y="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8" name="Freeform 16"/>
            <p:cNvSpPr/>
            <p:nvPr/>
          </p:nvSpPr>
          <p:spPr bwMode="auto">
            <a:xfrm>
              <a:off x="3102" y="1371"/>
              <a:ext cx="310" cy="796"/>
            </a:xfrm>
            <a:custGeom>
              <a:avLst/>
              <a:gdLst>
                <a:gd name="T0" fmla="*/ 40 w 131"/>
                <a:gd name="T1" fmla="*/ 336 h 336"/>
                <a:gd name="T2" fmla="*/ 106 w 131"/>
                <a:gd name="T3" fmla="*/ 336 h 336"/>
                <a:gd name="T4" fmla="*/ 117 w 131"/>
                <a:gd name="T5" fmla="*/ 169 h 336"/>
                <a:gd name="T6" fmla="*/ 38 w 131"/>
                <a:gd name="T7" fmla="*/ 4 h 336"/>
                <a:gd name="T8" fmla="*/ 25 w 131"/>
                <a:gd name="T9" fmla="*/ 0 h 336"/>
                <a:gd name="T10" fmla="*/ 0 w 131"/>
                <a:gd name="T11" fmla="*/ 111 h 336"/>
                <a:gd name="T12" fmla="*/ 40 w 131"/>
                <a:gd name="T13" fmla="*/ 111 h 336"/>
                <a:gd name="T14" fmla="*/ 40 w 131"/>
                <a:gd name="T15" fmla="*/ 230 h 336"/>
                <a:gd name="T16" fmla="*/ 40 w 131"/>
                <a:gd name="T17" fmla="*/ 246 h 336"/>
                <a:gd name="T18" fmla="*/ 40 w 131"/>
                <a:gd name="T19" fmla="*/ 336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1" h="336">
                  <a:moveTo>
                    <a:pt x="40" y="336"/>
                  </a:moveTo>
                  <a:cubicBezTo>
                    <a:pt x="106" y="336"/>
                    <a:pt x="106" y="336"/>
                    <a:pt x="106" y="336"/>
                  </a:cubicBezTo>
                  <a:cubicBezTo>
                    <a:pt x="117" y="169"/>
                    <a:pt x="117" y="169"/>
                    <a:pt x="117" y="169"/>
                  </a:cubicBezTo>
                  <a:cubicBezTo>
                    <a:pt x="117" y="169"/>
                    <a:pt x="131" y="41"/>
                    <a:pt x="38" y="4"/>
                  </a:cubicBezTo>
                  <a:cubicBezTo>
                    <a:pt x="34" y="3"/>
                    <a:pt x="29" y="1"/>
                    <a:pt x="25" y="0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40" y="111"/>
                    <a:pt x="40" y="111"/>
                    <a:pt x="40" y="111"/>
                  </a:cubicBezTo>
                  <a:cubicBezTo>
                    <a:pt x="40" y="230"/>
                    <a:pt x="40" y="230"/>
                    <a:pt x="40" y="230"/>
                  </a:cubicBezTo>
                  <a:cubicBezTo>
                    <a:pt x="40" y="246"/>
                    <a:pt x="40" y="246"/>
                    <a:pt x="40" y="246"/>
                  </a:cubicBezTo>
                  <a:lnTo>
                    <a:pt x="40" y="3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9" name="Freeform 17"/>
            <p:cNvSpPr>
              <a:spLocks noEditPoints="1"/>
            </p:cNvSpPr>
            <p:nvPr/>
          </p:nvSpPr>
          <p:spPr bwMode="auto">
            <a:xfrm>
              <a:off x="2583" y="658"/>
              <a:ext cx="664" cy="718"/>
            </a:xfrm>
            <a:custGeom>
              <a:avLst/>
              <a:gdLst>
                <a:gd name="T0" fmla="*/ 70 w 280"/>
                <a:gd name="T1" fmla="*/ 221 h 303"/>
                <a:gd name="T2" fmla="*/ 141 w 280"/>
                <a:gd name="T3" fmla="*/ 257 h 303"/>
                <a:gd name="T4" fmla="*/ 209 w 280"/>
                <a:gd name="T5" fmla="*/ 225 h 303"/>
                <a:gd name="T6" fmla="*/ 265 w 280"/>
                <a:gd name="T7" fmla="*/ 293 h 303"/>
                <a:gd name="T8" fmla="*/ 280 w 280"/>
                <a:gd name="T9" fmla="*/ 299 h 303"/>
                <a:gd name="T10" fmla="*/ 277 w 280"/>
                <a:gd name="T11" fmla="*/ 283 h 303"/>
                <a:gd name="T12" fmla="*/ 262 w 280"/>
                <a:gd name="T13" fmla="*/ 172 h 303"/>
                <a:gd name="T14" fmla="*/ 261 w 280"/>
                <a:gd name="T15" fmla="*/ 162 h 303"/>
                <a:gd name="T16" fmla="*/ 245 w 280"/>
                <a:gd name="T17" fmla="*/ 69 h 303"/>
                <a:gd name="T18" fmla="*/ 111 w 280"/>
                <a:gd name="T19" fmla="*/ 5 h 303"/>
                <a:gd name="T20" fmla="*/ 54 w 280"/>
                <a:gd name="T21" fmla="*/ 35 h 303"/>
                <a:gd name="T22" fmla="*/ 13 w 280"/>
                <a:gd name="T23" fmla="*/ 180 h 303"/>
                <a:gd name="T24" fmla="*/ 13 w 280"/>
                <a:gd name="T25" fmla="*/ 190 h 303"/>
                <a:gd name="T26" fmla="*/ 4 w 280"/>
                <a:gd name="T27" fmla="*/ 283 h 303"/>
                <a:gd name="T28" fmla="*/ 0 w 280"/>
                <a:gd name="T29" fmla="*/ 303 h 303"/>
                <a:gd name="T30" fmla="*/ 17 w 280"/>
                <a:gd name="T31" fmla="*/ 292 h 303"/>
                <a:gd name="T32" fmla="*/ 70 w 280"/>
                <a:gd name="T33" fmla="*/ 221 h 303"/>
                <a:gd name="T34" fmla="*/ 113 w 280"/>
                <a:gd name="T35" fmla="*/ 22 h 303"/>
                <a:gd name="T36" fmla="*/ 113 w 280"/>
                <a:gd name="T37" fmla="*/ 22 h 303"/>
                <a:gd name="T38" fmla="*/ 230 w 280"/>
                <a:gd name="T39" fmla="*/ 77 h 303"/>
                <a:gd name="T40" fmla="*/ 244 w 280"/>
                <a:gd name="T41" fmla="*/ 163 h 303"/>
                <a:gd name="T42" fmla="*/ 244 w 280"/>
                <a:gd name="T43" fmla="*/ 172 h 303"/>
                <a:gd name="T44" fmla="*/ 256 w 280"/>
                <a:gd name="T45" fmla="*/ 264 h 303"/>
                <a:gd name="T46" fmla="*/ 206 w 280"/>
                <a:gd name="T47" fmla="*/ 162 h 303"/>
                <a:gd name="T48" fmla="*/ 203 w 280"/>
                <a:gd name="T49" fmla="*/ 151 h 303"/>
                <a:gd name="T50" fmla="*/ 166 w 280"/>
                <a:gd name="T51" fmla="*/ 111 h 303"/>
                <a:gd name="T52" fmla="*/ 106 w 280"/>
                <a:gd name="T53" fmla="*/ 76 h 303"/>
                <a:gd name="T54" fmla="*/ 94 w 280"/>
                <a:gd name="T55" fmla="*/ 64 h 303"/>
                <a:gd name="T56" fmla="*/ 92 w 280"/>
                <a:gd name="T57" fmla="*/ 81 h 303"/>
                <a:gd name="T58" fmla="*/ 25 w 280"/>
                <a:gd name="T59" fmla="*/ 262 h 303"/>
                <a:gd name="T60" fmla="*/ 30 w 280"/>
                <a:gd name="T61" fmla="*/ 191 h 303"/>
                <a:gd name="T62" fmla="*/ 31 w 280"/>
                <a:gd name="T63" fmla="*/ 181 h 303"/>
                <a:gd name="T64" fmla="*/ 66 w 280"/>
                <a:gd name="T65" fmla="*/ 47 h 303"/>
                <a:gd name="T66" fmla="*/ 113 w 280"/>
                <a:gd name="T67" fmla="*/ 22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80" h="303">
                  <a:moveTo>
                    <a:pt x="70" y="221"/>
                  </a:moveTo>
                  <a:cubicBezTo>
                    <a:pt x="87" y="243"/>
                    <a:pt x="112" y="257"/>
                    <a:pt x="141" y="257"/>
                  </a:cubicBezTo>
                  <a:cubicBezTo>
                    <a:pt x="168" y="257"/>
                    <a:pt x="192" y="244"/>
                    <a:pt x="209" y="225"/>
                  </a:cubicBezTo>
                  <a:cubicBezTo>
                    <a:pt x="221" y="255"/>
                    <a:pt x="238" y="281"/>
                    <a:pt x="265" y="293"/>
                  </a:cubicBezTo>
                  <a:cubicBezTo>
                    <a:pt x="280" y="299"/>
                    <a:pt x="280" y="299"/>
                    <a:pt x="280" y="299"/>
                  </a:cubicBezTo>
                  <a:cubicBezTo>
                    <a:pt x="277" y="283"/>
                    <a:pt x="277" y="283"/>
                    <a:pt x="277" y="283"/>
                  </a:cubicBezTo>
                  <a:cubicBezTo>
                    <a:pt x="277" y="282"/>
                    <a:pt x="263" y="218"/>
                    <a:pt x="262" y="172"/>
                  </a:cubicBezTo>
                  <a:cubicBezTo>
                    <a:pt x="261" y="162"/>
                    <a:pt x="261" y="162"/>
                    <a:pt x="261" y="162"/>
                  </a:cubicBezTo>
                  <a:cubicBezTo>
                    <a:pt x="261" y="135"/>
                    <a:pt x="260" y="99"/>
                    <a:pt x="245" y="69"/>
                  </a:cubicBezTo>
                  <a:cubicBezTo>
                    <a:pt x="213" y="6"/>
                    <a:pt x="155" y="0"/>
                    <a:pt x="111" y="5"/>
                  </a:cubicBezTo>
                  <a:cubicBezTo>
                    <a:pt x="78" y="9"/>
                    <a:pt x="55" y="34"/>
                    <a:pt x="54" y="35"/>
                  </a:cubicBezTo>
                  <a:cubicBezTo>
                    <a:pt x="16" y="71"/>
                    <a:pt x="14" y="137"/>
                    <a:pt x="13" y="180"/>
                  </a:cubicBezTo>
                  <a:cubicBezTo>
                    <a:pt x="13" y="190"/>
                    <a:pt x="13" y="190"/>
                    <a:pt x="13" y="190"/>
                  </a:cubicBezTo>
                  <a:cubicBezTo>
                    <a:pt x="12" y="248"/>
                    <a:pt x="4" y="282"/>
                    <a:pt x="4" y="283"/>
                  </a:cubicBezTo>
                  <a:cubicBezTo>
                    <a:pt x="0" y="303"/>
                    <a:pt x="0" y="303"/>
                    <a:pt x="0" y="303"/>
                  </a:cubicBezTo>
                  <a:cubicBezTo>
                    <a:pt x="17" y="292"/>
                    <a:pt x="17" y="292"/>
                    <a:pt x="17" y="292"/>
                  </a:cubicBezTo>
                  <a:cubicBezTo>
                    <a:pt x="39" y="278"/>
                    <a:pt x="57" y="251"/>
                    <a:pt x="70" y="221"/>
                  </a:cubicBezTo>
                  <a:close/>
                  <a:moveTo>
                    <a:pt x="113" y="22"/>
                  </a:moveTo>
                  <a:cubicBezTo>
                    <a:pt x="113" y="22"/>
                    <a:pt x="113" y="22"/>
                    <a:pt x="113" y="22"/>
                  </a:cubicBezTo>
                  <a:cubicBezTo>
                    <a:pt x="151" y="17"/>
                    <a:pt x="202" y="23"/>
                    <a:pt x="230" y="77"/>
                  </a:cubicBezTo>
                  <a:cubicBezTo>
                    <a:pt x="243" y="103"/>
                    <a:pt x="244" y="137"/>
                    <a:pt x="244" y="163"/>
                  </a:cubicBezTo>
                  <a:cubicBezTo>
                    <a:pt x="244" y="172"/>
                    <a:pt x="244" y="172"/>
                    <a:pt x="244" y="172"/>
                  </a:cubicBezTo>
                  <a:cubicBezTo>
                    <a:pt x="245" y="204"/>
                    <a:pt x="251" y="241"/>
                    <a:pt x="256" y="264"/>
                  </a:cubicBezTo>
                  <a:cubicBezTo>
                    <a:pt x="230" y="241"/>
                    <a:pt x="216" y="198"/>
                    <a:pt x="206" y="162"/>
                  </a:cubicBezTo>
                  <a:cubicBezTo>
                    <a:pt x="203" y="151"/>
                    <a:pt x="203" y="151"/>
                    <a:pt x="203" y="151"/>
                  </a:cubicBezTo>
                  <a:cubicBezTo>
                    <a:pt x="198" y="136"/>
                    <a:pt x="182" y="119"/>
                    <a:pt x="166" y="111"/>
                  </a:cubicBezTo>
                  <a:cubicBezTo>
                    <a:pt x="123" y="92"/>
                    <a:pt x="106" y="76"/>
                    <a:pt x="106" y="76"/>
                  </a:cubicBezTo>
                  <a:cubicBezTo>
                    <a:pt x="94" y="64"/>
                    <a:pt x="94" y="64"/>
                    <a:pt x="94" y="64"/>
                  </a:cubicBezTo>
                  <a:cubicBezTo>
                    <a:pt x="92" y="81"/>
                    <a:pt x="92" y="81"/>
                    <a:pt x="92" y="81"/>
                  </a:cubicBezTo>
                  <a:cubicBezTo>
                    <a:pt x="91" y="82"/>
                    <a:pt x="72" y="209"/>
                    <a:pt x="25" y="262"/>
                  </a:cubicBezTo>
                  <a:cubicBezTo>
                    <a:pt x="27" y="246"/>
                    <a:pt x="30" y="222"/>
                    <a:pt x="30" y="191"/>
                  </a:cubicBezTo>
                  <a:cubicBezTo>
                    <a:pt x="31" y="181"/>
                    <a:pt x="31" y="181"/>
                    <a:pt x="31" y="181"/>
                  </a:cubicBezTo>
                  <a:cubicBezTo>
                    <a:pt x="31" y="137"/>
                    <a:pt x="33" y="78"/>
                    <a:pt x="66" y="47"/>
                  </a:cubicBezTo>
                  <a:cubicBezTo>
                    <a:pt x="67" y="46"/>
                    <a:pt x="86" y="25"/>
                    <a:pt x="113" y="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00" name="Group 4"/>
          <p:cNvGrpSpPr>
            <a:grpSpLocks noChangeAspect="1"/>
          </p:cNvGrpSpPr>
          <p:nvPr/>
        </p:nvGrpSpPr>
        <p:grpSpPr bwMode="auto">
          <a:xfrm>
            <a:off x="9920125" y="3179380"/>
            <a:ext cx="1305354" cy="1397293"/>
            <a:chOff x="2425" y="658"/>
            <a:chExt cx="2797" cy="2994"/>
          </a:xfrm>
          <a:solidFill>
            <a:srgbClr val="92D050"/>
          </a:solidFill>
        </p:grpSpPr>
        <p:sp>
          <p:nvSpPr>
            <p:cNvPr id="201" name="Oval 5"/>
            <p:cNvSpPr>
              <a:spLocks noChangeArrowheads="1"/>
            </p:cNvSpPr>
            <p:nvPr/>
          </p:nvSpPr>
          <p:spPr bwMode="auto">
            <a:xfrm>
              <a:off x="4521" y="819"/>
              <a:ext cx="422" cy="42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2" name="Freeform 6"/>
            <p:cNvSpPr/>
            <p:nvPr/>
          </p:nvSpPr>
          <p:spPr bwMode="auto">
            <a:xfrm>
              <a:off x="4670" y="1457"/>
              <a:ext cx="123" cy="632"/>
            </a:xfrm>
            <a:custGeom>
              <a:avLst/>
              <a:gdLst>
                <a:gd name="T0" fmla="*/ 109 w 123"/>
                <a:gd name="T1" fmla="*/ 0 h 632"/>
                <a:gd name="T2" fmla="*/ 0 w 123"/>
                <a:gd name="T3" fmla="*/ 0 h 632"/>
                <a:gd name="T4" fmla="*/ 0 w 123"/>
                <a:gd name="T5" fmla="*/ 570 h 632"/>
                <a:gd name="T6" fmla="*/ 62 w 123"/>
                <a:gd name="T7" fmla="*/ 632 h 632"/>
                <a:gd name="T8" fmla="*/ 123 w 123"/>
                <a:gd name="T9" fmla="*/ 570 h 632"/>
                <a:gd name="T10" fmla="*/ 123 w 123"/>
                <a:gd name="T11" fmla="*/ 0 h 632"/>
                <a:gd name="T12" fmla="*/ 109 w 123"/>
                <a:gd name="T13" fmla="*/ 0 h 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632">
                  <a:moveTo>
                    <a:pt x="109" y="0"/>
                  </a:moveTo>
                  <a:lnTo>
                    <a:pt x="0" y="0"/>
                  </a:lnTo>
                  <a:lnTo>
                    <a:pt x="0" y="570"/>
                  </a:lnTo>
                  <a:lnTo>
                    <a:pt x="62" y="632"/>
                  </a:lnTo>
                  <a:lnTo>
                    <a:pt x="123" y="570"/>
                  </a:lnTo>
                  <a:lnTo>
                    <a:pt x="123" y="0"/>
                  </a:lnTo>
                  <a:lnTo>
                    <a:pt x="10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3" name="Freeform 7"/>
            <p:cNvSpPr>
              <a:spLocks noEditPoints="1"/>
            </p:cNvSpPr>
            <p:nvPr/>
          </p:nvSpPr>
          <p:spPr bwMode="auto">
            <a:xfrm>
              <a:off x="4215" y="1307"/>
              <a:ext cx="1007" cy="2345"/>
            </a:xfrm>
            <a:custGeom>
              <a:avLst/>
              <a:gdLst>
                <a:gd name="T0" fmla="*/ 338 w 425"/>
                <a:gd name="T1" fmla="*/ 11 h 990"/>
                <a:gd name="T2" fmla="*/ 278 w 425"/>
                <a:gd name="T3" fmla="*/ 0 h 990"/>
                <a:gd name="T4" fmla="*/ 219 w 425"/>
                <a:gd name="T5" fmla="*/ 0 h 990"/>
                <a:gd name="T6" fmla="*/ 160 w 425"/>
                <a:gd name="T7" fmla="*/ 0 h 990"/>
                <a:gd name="T8" fmla="*/ 99 w 425"/>
                <a:gd name="T9" fmla="*/ 11 h 990"/>
                <a:gd name="T10" fmla="*/ 14 w 425"/>
                <a:gd name="T11" fmla="*/ 186 h 990"/>
                <a:gd name="T12" fmla="*/ 33 w 425"/>
                <a:gd name="T13" fmla="*/ 476 h 990"/>
                <a:gd name="T14" fmla="*/ 34 w 425"/>
                <a:gd name="T15" fmla="*/ 486 h 990"/>
                <a:gd name="T16" fmla="*/ 92 w 425"/>
                <a:gd name="T17" fmla="*/ 486 h 990"/>
                <a:gd name="T18" fmla="*/ 92 w 425"/>
                <a:gd name="T19" fmla="*/ 975 h 990"/>
                <a:gd name="T20" fmla="*/ 92 w 425"/>
                <a:gd name="T21" fmla="*/ 990 h 990"/>
                <a:gd name="T22" fmla="*/ 190 w 425"/>
                <a:gd name="T23" fmla="*/ 990 h 990"/>
                <a:gd name="T24" fmla="*/ 219 w 425"/>
                <a:gd name="T25" fmla="*/ 672 h 990"/>
                <a:gd name="T26" fmla="*/ 248 w 425"/>
                <a:gd name="T27" fmla="*/ 990 h 990"/>
                <a:gd name="T28" fmla="*/ 346 w 425"/>
                <a:gd name="T29" fmla="*/ 990 h 990"/>
                <a:gd name="T30" fmla="*/ 346 w 425"/>
                <a:gd name="T31" fmla="*/ 486 h 990"/>
                <a:gd name="T32" fmla="*/ 404 w 425"/>
                <a:gd name="T33" fmla="*/ 486 h 990"/>
                <a:gd name="T34" fmla="*/ 424 w 425"/>
                <a:gd name="T35" fmla="*/ 186 h 990"/>
                <a:gd name="T36" fmla="*/ 425 w 425"/>
                <a:gd name="T37" fmla="*/ 166 h 990"/>
                <a:gd name="T38" fmla="*/ 338 w 425"/>
                <a:gd name="T39" fmla="*/ 11 h 990"/>
                <a:gd name="T40" fmla="*/ 403 w 425"/>
                <a:gd name="T41" fmla="*/ 184 h 990"/>
                <a:gd name="T42" fmla="*/ 384 w 425"/>
                <a:gd name="T43" fmla="*/ 465 h 990"/>
                <a:gd name="T44" fmla="*/ 346 w 425"/>
                <a:gd name="T45" fmla="*/ 465 h 990"/>
                <a:gd name="T46" fmla="*/ 346 w 425"/>
                <a:gd name="T47" fmla="*/ 437 h 990"/>
                <a:gd name="T48" fmla="*/ 346 w 425"/>
                <a:gd name="T49" fmla="*/ 426 h 990"/>
                <a:gd name="T50" fmla="*/ 346 w 425"/>
                <a:gd name="T51" fmla="*/ 146 h 990"/>
                <a:gd name="T52" fmla="*/ 324 w 425"/>
                <a:gd name="T53" fmla="*/ 146 h 990"/>
                <a:gd name="T54" fmla="*/ 324 w 425"/>
                <a:gd name="T55" fmla="*/ 426 h 990"/>
                <a:gd name="T56" fmla="*/ 114 w 425"/>
                <a:gd name="T57" fmla="*/ 426 h 990"/>
                <a:gd name="T58" fmla="*/ 114 w 425"/>
                <a:gd name="T59" fmla="*/ 146 h 990"/>
                <a:gd name="T60" fmla="*/ 92 w 425"/>
                <a:gd name="T61" fmla="*/ 146 h 990"/>
                <a:gd name="T62" fmla="*/ 92 w 425"/>
                <a:gd name="T63" fmla="*/ 433 h 990"/>
                <a:gd name="T64" fmla="*/ 92 w 425"/>
                <a:gd name="T65" fmla="*/ 465 h 990"/>
                <a:gd name="T66" fmla="*/ 54 w 425"/>
                <a:gd name="T67" fmla="*/ 465 h 990"/>
                <a:gd name="T68" fmla="*/ 35 w 425"/>
                <a:gd name="T69" fmla="*/ 184 h 990"/>
                <a:gd name="T70" fmla="*/ 34 w 425"/>
                <a:gd name="T71" fmla="*/ 168 h 990"/>
                <a:gd name="T72" fmla="*/ 107 w 425"/>
                <a:gd name="T73" fmla="*/ 31 h 990"/>
                <a:gd name="T74" fmla="*/ 160 w 425"/>
                <a:gd name="T75" fmla="*/ 22 h 990"/>
                <a:gd name="T76" fmla="*/ 278 w 425"/>
                <a:gd name="T77" fmla="*/ 22 h 990"/>
                <a:gd name="T78" fmla="*/ 331 w 425"/>
                <a:gd name="T79" fmla="*/ 31 h 990"/>
                <a:gd name="T80" fmla="*/ 403 w 425"/>
                <a:gd name="T81" fmla="*/ 168 h 990"/>
                <a:gd name="T82" fmla="*/ 403 w 425"/>
                <a:gd name="T83" fmla="*/ 184 h 9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25" h="990">
                  <a:moveTo>
                    <a:pt x="338" y="11"/>
                  </a:moveTo>
                  <a:cubicBezTo>
                    <a:pt x="321" y="4"/>
                    <a:pt x="300" y="0"/>
                    <a:pt x="278" y="0"/>
                  </a:cubicBezTo>
                  <a:cubicBezTo>
                    <a:pt x="219" y="0"/>
                    <a:pt x="219" y="0"/>
                    <a:pt x="219" y="0"/>
                  </a:cubicBezTo>
                  <a:cubicBezTo>
                    <a:pt x="160" y="0"/>
                    <a:pt x="160" y="0"/>
                    <a:pt x="160" y="0"/>
                  </a:cubicBezTo>
                  <a:cubicBezTo>
                    <a:pt x="137" y="0"/>
                    <a:pt x="117" y="4"/>
                    <a:pt x="99" y="11"/>
                  </a:cubicBezTo>
                  <a:cubicBezTo>
                    <a:pt x="0" y="50"/>
                    <a:pt x="13" y="181"/>
                    <a:pt x="14" y="186"/>
                  </a:cubicBezTo>
                  <a:cubicBezTo>
                    <a:pt x="14" y="186"/>
                    <a:pt x="33" y="476"/>
                    <a:pt x="33" y="476"/>
                  </a:cubicBezTo>
                  <a:cubicBezTo>
                    <a:pt x="34" y="486"/>
                    <a:pt x="34" y="486"/>
                    <a:pt x="34" y="486"/>
                  </a:cubicBezTo>
                  <a:cubicBezTo>
                    <a:pt x="34" y="486"/>
                    <a:pt x="78" y="486"/>
                    <a:pt x="92" y="486"/>
                  </a:cubicBezTo>
                  <a:cubicBezTo>
                    <a:pt x="92" y="505"/>
                    <a:pt x="92" y="896"/>
                    <a:pt x="92" y="975"/>
                  </a:cubicBezTo>
                  <a:cubicBezTo>
                    <a:pt x="92" y="990"/>
                    <a:pt x="92" y="990"/>
                    <a:pt x="92" y="990"/>
                  </a:cubicBezTo>
                  <a:cubicBezTo>
                    <a:pt x="190" y="990"/>
                    <a:pt x="190" y="990"/>
                    <a:pt x="190" y="990"/>
                  </a:cubicBezTo>
                  <a:cubicBezTo>
                    <a:pt x="190" y="990"/>
                    <a:pt x="208" y="795"/>
                    <a:pt x="219" y="672"/>
                  </a:cubicBezTo>
                  <a:cubicBezTo>
                    <a:pt x="230" y="795"/>
                    <a:pt x="248" y="990"/>
                    <a:pt x="248" y="990"/>
                  </a:cubicBezTo>
                  <a:cubicBezTo>
                    <a:pt x="346" y="990"/>
                    <a:pt x="346" y="990"/>
                    <a:pt x="346" y="990"/>
                  </a:cubicBezTo>
                  <a:cubicBezTo>
                    <a:pt x="346" y="486"/>
                    <a:pt x="346" y="486"/>
                    <a:pt x="346" y="486"/>
                  </a:cubicBezTo>
                  <a:cubicBezTo>
                    <a:pt x="360" y="486"/>
                    <a:pt x="404" y="486"/>
                    <a:pt x="404" y="486"/>
                  </a:cubicBezTo>
                  <a:cubicBezTo>
                    <a:pt x="424" y="186"/>
                    <a:pt x="424" y="186"/>
                    <a:pt x="424" y="186"/>
                  </a:cubicBezTo>
                  <a:cubicBezTo>
                    <a:pt x="424" y="185"/>
                    <a:pt x="425" y="177"/>
                    <a:pt x="425" y="166"/>
                  </a:cubicBezTo>
                  <a:cubicBezTo>
                    <a:pt x="425" y="127"/>
                    <a:pt x="416" y="41"/>
                    <a:pt x="338" y="11"/>
                  </a:cubicBezTo>
                  <a:close/>
                  <a:moveTo>
                    <a:pt x="403" y="184"/>
                  </a:moveTo>
                  <a:cubicBezTo>
                    <a:pt x="403" y="184"/>
                    <a:pt x="387" y="414"/>
                    <a:pt x="384" y="465"/>
                  </a:cubicBezTo>
                  <a:cubicBezTo>
                    <a:pt x="376" y="465"/>
                    <a:pt x="360" y="465"/>
                    <a:pt x="346" y="465"/>
                  </a:cubicBezTo>
                  <a:cubicBezTo>
                    <a:pt x="346" y="437"/>
                    <a:pt x="346" y="437"/>
                    <a:pt x="346" y="437"/>
                  </a:cubicBezTo>
                  <a:cubicBezTo>
                    <a:pt x="346" y="426"/>
                    <a:pt x="346" y="426"/>
                    <a:pt x="346" y="426"/>
                  </a:cubicBezTo>
                  <a:cubicBezTo>
                    <a:pt x="346" y="146"/>
                    <a:pt x="346" y="146"/>
                    <a:pt x="346" y="146"/>
                  </a:cubicBezTo>
                  <a:cubicBezTo>
                    <a:pt x="324" y="146"/>
                    <a:pt x="324" y="146"/>
                    <a:pt x="324" y="146"/>
                  </a:cubicBezTo>
                  <a:cubicBezTo>
                    <a:pt x="324" y="426"/>
                    <a:pt x="324" y="426"/>
                    <a:pt x="324" y="426"/>
                  </a:cubicBezTo>
                  <a:cubicBezTo>
                    <a:pt x="114" y="426"/>
                    <a:pt x="114" y="426"/>
                    <a:pt x="114" y="426"/>
                  </a:cubicBezTo>
                  <a:cubicBezTo>
                    <a:pt x="114" y="146"/>
                    <a:pt x="114" y="146"/>
                    <a:pt x="114" y="146"/>
                  </a:cubicBezTo>
                  <a:cubicBezTo>
                    <a:pt x="92" y="146"/>
                    <a:pt x="92" y="146"/>
                    <a:pt x="92" y="146"/>
                  </a:cubicBezTo>
                  <a:cubicBezTo>
                    <a:pt x="92" y="433"/>
                    <a:pt x="92" y="433"/>
                    <a:pt x="92" y="433"/>
                  </a:cubicBezTo>
                  <a:cubicBezTo>
                    <a:pt x="92" y="465"/>
                    <a:pt x="92" y="465"/>
                    <a:pt x="92" y="465"/>
                  </a:cubicBezTo>
                  <a:cubicBezTo>
                    <a:pt x="78" y="465"/>
                    <a:pt x="61" y="465"/>
                    <a:pt x="54" y="465"/>
                  </a:cubicBezTo>
                  <a:cubicBezTo>
                    <a:pt x="53" y="446"/>
                    <a:pt x="35" y="184"/>
                    <a:pt x="35" y="184"/>
                  </a:cubicBezTo>
                  <a:cubicBezTo>
                    <a:pt x="35" y="184"/>
                    <a:pt x="34" y="178"/>
                    <a:pt x="34" y="168"/>
                  </a:cubicBezTo>
                  <a:cubicBezTo>
                    <a:pt x="34" y="134"/>
                    <a:pt x="42" y="56"/>
                    <a:pt x="107" y="31"/>
                  </a:cubicBezTo>
                  <a:cubicBezTo>
                    <a:pt x="122" y="25"/>
                    <a:pt x="140" y="22"/>
                    <a:pt x="160" y="22"/>
                  </a:cubicBezTo>
                  <a:cubicBezTo>
                    <a:pt x="278" y="22"/>
                    <a:pt x="278" y="22"/>
                    <a:pt x="278" y="22"/>
                  </a:cubicBezTo>
                  <a:cubicBezTo>
                    <a:pt x="298" y="22"/>
                    <a:pt x="315" y="25"/>
                    <a:pt x="331" y="31"/>
                  </a:cubicBezTo>
                  <a:cubicBezTo>
                    <a:pt x="396" y="57"/>
                    <a:pt x="403" y="134"/>
                    <a:pt x="403" y="168"/>
                  </a:cubicBezTo>
                  <a:cubicBezTo>
                    <a:pt x="403" y="178"/>
                    <a:pt x="403" y="184"/>
                    <a:pt x="403" y="1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4" name="Freeform 8"/>
            <p:cNvSpPr/>
            <p:nvPr/>
          </p:nvSpPr>
          <p:spPr bwMode="auto">
            <a:xfrm>
              <a:off x="2726" y="1359"/>
              <a:ext cx="383" cy="275"/>
            </a:xfrm>
            <a:custGeom>
              <a:avLst/>
              <a:gdLst>
                <a:gd name="T0" fmla="*/ 81 w 162"/>
                <a:gd name="T1" fmla="*/ 0 h 116"/>
                <a:gd name="T2" fmla="*/ 22 w 162"/>
                <a:gd name="T3" fmla="*/ 0 h 116"/>
                <a:gd name="T4" fmla="*/ 0 w 162"/>
                <a:gd name="T5" fmla="*/ 1 h 116"/>
                <a:gd name="T6" fmla="*/ 26 w 162"/>
                <a:gd name="T7" fmla="*/ 116 h 116"/>
                <a:gd name="T8" fmla="*/ 137 w 162"/>
                <a:gd name="T9" fmla="*/ 116 h 116"/>
                <a:gd name="T10" fmla="*/ 162 w 162"/>
                <a:gd name="T11" fmla="*/ 1 h 116"/>
                <a:gd name="T12" fmla="*/ 140 w 162"/>
                <a:gd name="T13" fmla="*/ 0 h 116"/>
                <a:gd name="T14" fmla="*/ 81 w 162"/>
                <a:gd name="T1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2" h="116">
                  <a:moveTo>
                    <a:pt x="81" y="0"/>
                  </a:moveTo>
                  <a:cubicBezTo>
                    <a:pt x="22" y="0"/>
                    <a:pt x="22" y="0"/>
                    <a:pt x="22" y="0"/>
                  </a:cubicBezTo>
                  <a:cubicBezTo>
                    <a:pt x="14" y="0"/>
                    <a:pt x="7" y="0"/>
                    <a:pt x="0" y="1"/>
                  </a:cubicBezTo>
                  <a:cubicBezTo>
                    <a:pt x="26" y="116"/>
                    <a:pt x="26" y="116"/>
                    <a:pt x="26" y="116"/>
                  </a:cubicBezTo>
                  <a:cubicBezTo>
                    <a:pt x="137" y="116"/>
                    <a:pt x="137" y="116"/>
                    <a:pt x="137" y="116"/>
                  </a:cubicBezTo>
                  <a:cubicBezTo>
                    <a:pt x="162" y="1"/>
                    <a:pt x="162" y="1"/>
                    <a:pt x="162" y="1"/>
                  </a:cubicBezTo>
                  <a:cubicBezTo>
                    <a:pt x="155" y="0"/>
                    <a:pt x="148" y="0"/>
                    <a:pt x="140" y="0"/>
                  </a:cubicBezTo>
                  <a:lnTo>
                    <a:pt x="8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5" name="Freeform 9"/>
            <p:cNvSpPr/>
            <p:nvPr/>
          </p:nvSpPr>
          <p:spPr bwMode="auto">
            <a:xfrm>
              <a:off x="2943" y="2683"/>
              <a:ext cx="223" cy="969"/>
            </a:xfrm>
            <a:custGeom>
              <a:avLst/>
              <a:gdLst>
                <a:gd name="T0" fmla="*/ 0 w 223"/>
                <a:gd name="T1" fmla="*/ 969 h 969"/>
                <a:gd name="T2" fmla="*/ 112 w 223"/>
                <a:gd name="T3" fmla="*/ 967 h 969"/>
                <a:gd name="T4" fmla="*/ 223 w 223"/>
                <a:gd name="T5" fmla="*/ 0 h 969"/>
                <a:gd name="T6" fmla="*/ 0 w 223"/>
                <a:gd name="T7" fmla="*/ 0 h 969"/>
                <a:gd name="T8" fmla="*/ 0 w 223"/>
                <a:gd name="T9" fmla="*/ 969 h 9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3" h="969">
                  <a:moveTo>
                    <a:pt x="0" y="969"/>
                  </a:moveTo>
                  <a:lnTo>
                    <a:pt x="112" y="967"/>
                  </a:lnTo>
                  <a:lnTo>
                    <a:pt x="223" y="0"/>
                  </a:lnTo>
                  <a:lnTo>
                    <a:pt x="0" y="0"/>
                  </a:lnTo>
                  <a:lnTo>
                    <a:pt x="0" y="96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6" name="Freeform 10"/>
            <p:cNvSpPr/>
            <p:nvPr/>
          </p:nvSpPr>
          <p:spPr bwMode="auto">
            <a:xfrm>
              <a:off x="2669" y="2683"/>
              <a:ext cx="222" cy="969"/>
            </a:xfrm>
            <a:custGeom>
              <a:avLst/>
              <a:gdLst>
                <a:gd name="T0" fmla="*/ 111 w 222"/>
                <a:gd name="T1" fmla="*/ 967 h 969"/>
                <a:gd name="T2" fmla="*/ 222 w 222"/>
                <a:gd name="T3" fmla="*/ 969 h 969"/>
                <a:gd name="T4" fmla="*/ 222 w 222"/>
                <a:gd name="T5" fmla="*/ 0 h 969"/>
                <a:gd name="T6" fmla="*/ 0 w 222"/>
                <a:gd name="T7" fmla="*/ 0 h 969"/>
                <a:gd name="T8" fmla="*/ 111 w 222"/>
                <a:gd name="T9" fmla="*/ 967 h 9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2" h="969">
                  <a:moveTo>
                    <a:pt x="111" y="967"/>
                  </a:moveTo>
                  <a:lnTo>
                    <a:pt x="222" y="969"/>
                  </a:lnTo>
                  <a:lnTo>
                    <a:pt x="222" y="0"/>
                  </a:lnTo>
                  <a:lnTo>
                    <a:pt x="0" y="0"/>
                  </a:lnTo>
                  <a:lnTo>
                    <a:pt x="111" y="96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7" name="Freeform 11"/>
            <p:cNvSpPr/>
            <p:nvPr/>
          </p:nvSpPr>
          <p:spPr bwMode="auto">
            <a:xfrm>
              <a:off x="2425" y="1371"/>
              <a:ext cx="310" cy="881"/>
            </a:xfrm>
            <a:custGeom>
              <a:avLst/>
              <a:gdLst>
                <a:gd name="T0" fmla="*/ 92 w 131"/>
                <a:gd name="T1" fmla="*/ 246 h 372"/>
                <a:gd name="T2" fmla="*/ 92 w 131"/>
                <a:gd name="T3" fmla="*/ 230 h 372"/>
                <a:gd name="T4" fmla="*/ 92 w 131"/>
                <a:gd name="T5" fmla="*/ 111 h 372"/>
                <a:gd name="T6" fmla="*/ 131 w 131"/>
                <a:gd name="T7" fmla="*/ 111 h 372"/>
                <a:gd name="T8" fmla="*/ 106 w 131"/>
                <a:gd name="T9" fmla="*/ 0 h 372"/>
                <a:gd name="T10" fmla="*/ 93 w 131"/>
                <a:gd name="T11" fmla="*/ 4 h 372"/>
                <a:gd name="T12" fmla="*/ 14 w 131"/>
                <a:gd name="T13" fmla="*/ 169 h 372"/>
                <a:gd name="T14" fmla="*/ 27 w 131"/>
                <a:gd name="T15" fmla="*/ 372 h 372"/>
                <a:gd name="T16" fmla="*/ 92 w 131"/>
                <a:gd name="T17" fmla="*/ 372 h 372"/>
                <a:gd name="T18" fmla="*/ 92 w 131"/>
                <a:gd name="T19" fmla="*/ 246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1" h="372">
                  <a:moveTo>
                    <a:pt x="92" y="246"/>
                  </a:moveTo>
                  <a:cubicBezTo>
                    <a:pt x="92" y="230"/>
                    <a:pt x="92" y="230"/>
                    <a:pt x="92" y="23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131" y="111"/>
                    <a:pt x="131" y="111"/>
                    <a:pt x="131" y="111"/>
                  </a:cubicBezTo>
                  <a:cubicBezTo>
                    <a:pt x="106" y="0"/>
                    <a:pt x="106" y="0"/>
                    <a:pt x="106" y="0"/>
                  </a:cubicBezTo>
                  <a:cubicBezTo>
                    <a:pt x="101" y="1"/>
                    <a:pt x="97" y="3"/>
                    <a:pt x="93" y="4"/>
                  </a:cubicBezTo>
                  <a:cubicBezTo>
                    <a:pt x="0" y="41"/>
                    <a:pt x="14" y="169"/>
                    <a:pt x="14" y="169"/>
                  </a:cubicBezTo>
                  <a:cubicBezTo>
                    <a:pt x="27" y="372"/>
                    <a:pt x="27" y="372"/>
                    <a:pt x="27" y="372"/>
                  </a:cubicBezTo>
                  <a:cubicBezTo>
                    <a:pt x="92" y="372"/>
                    <a:pt x="92" y="372"/>
                    <a:pt x="92" y="372"/>
                  </a:cubicBezTo>
                  <a:lnTo>
                    <a:pt x="92" y="2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8" name="Rectangle 12"/>
            <p:cNvSpPr>
              <a:spLocks noChangeArrowheads="1"/>
            </p:cNvSpPr>
            <p:nvPr/>
          </p:nvSpPr>
          <p:spPr bwMode="auto">
            <a:xfrm>
              <a:off x="2688" y="1954"/>
              <a:ext cx="466" cy="36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9" name="Freeform 13"/>
            <p:cNvSpPr/>
            <p:nvPr/>
          </p:nvSpPr>
          <p:spPr bwMode="auto">
            <a:xfrm>
              <a:off x="2491" y="2293"/>
              <a:ext cx="152" cy="165"/>
            </a:xfrm>
            <a:custGeom>
              <a:avLst/>
              <a:gdLst>
                <a:gd name="T0" fmla="*/ 0 w 152"/>
                <a:gd name="T1" fmla="*/ 0 h 165"/>
                <a:gd name="T2" fmla="*/ 12 w 152"/>
                <a:gd name="T3" fmla="*/ 165 h 165"/>
                <a:gd name="T4" fmla="*/ 116 w 152"/>
                <a:gd name="T5" fmla="*/ 165 h 165"/>
                <a:gd name="T6" fmla="*/ 152 w 152"/>
                <a:gd name="T7" fmla="*/ 28 h 165"/>
                <a:gd name="T8" fmla="*/ 152 w 152"/>
                <a:gd name="T9" fmla="*/ 28 h 165"/>
                <a:gd name="T10" fmla="*/ 152 w 152"/>
                <a:gd name="T11" fmla="*/ 0 h 165"/>
                <a:gd name="T12" fmla="*/ 0 w 152"/>
                <a:gd name="T13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65">
                  <a:moveTo>
                    <a:pt x="0" y="0"/>
                  </a:moveTo>
                  <a:lnTo>
                    <a:pt x="12" y="165"/>
                  </a:lnTo>
                  <a:lnTo>
                    <a:pt x="116" y="165"/>
                  </a:lnTo>
                  <a:lnTo>
                    <a:pt x="152" y="28"/>
                  </a:lnTo>
                  <a:lnTo>
                    <a:pt x="152" y="28"/>
                  </a:lnTo>
                  <a:lnTo>
                    <a:pt x="152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0" name="Freeform 14"/>
            <p:cNvSpPr/>
            <p:nvPr/>
          </p:nvSpPr>
          <p:spPr bwMode="auto">
            <a:xfrm>
              <a:off x="3197" y="2207"/>
              <a:ext cx="152" cy="45"/>
            </a:xfrm>
            <a:custGeom>
              <a:avLst/>
              <a:gdLst>
                <a:gd name="T0" fmla="*/ 0 w 152"/>
                <a:gd name="T1" fmla="*/ 0 h 45"/>
                <a:gd name="T2" fmla="*/ 0 w 152"/>
                <a:gd name="T3" fmla="*/ 45 h 45"/>
                <a:gd name="T4" fmla="*/ 149 w 152"/>
                <a:gd name="T5" fmla="*/ 45 h 45"/>
                <a:gd name="T6" fmla="*/ 152 w 152"/>
                <a:gd name="T7" fmla="*/ 0 h 45"/>
                <a:gd name="T8" fmla="*/ 0 w 152"/>
                <a:gd name="T9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" h="45">
                  <a:moveTo>
                    <a:pt x="0" y="0"/>
                  </a:moveTo>
                  <a:lnTo>
                    <a:pt x="0" y="45"/>
                  </a:lnTo>
                  <a:lnTo>
                    <a:pt x="149" y="45"/>
                  </a:lnTo>
                  <a:lnTo>
                    <a:pt x="152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1" name="Freeform 15"/>
            <p:cNvSpPr/>
            <p:nvPr/>
          </p:nvSpPr>
          <p:spPr bwMode="auto">
            <a:xfrm>
              <a:off x="3197" y="2293"/>
              <a:ext cx="147" cy="165"/>
            </a:xfrm>
            <a:custGeom>
              <a:avLst/>
              <a:gdLst>
                <a:gd name="T0" fmla="*/ 0 w 147"/>
                <a:gd name="T1" fmla="*/ 42 h 165"/>
                <a:gd name="T2" fmla="*/ 31 w 147"/>
                <a:gd name="T3" fmla="*/ 165 h 165"/>
                <a:gd name="T4" fmla="*/ 135 w 147"/>
                <a:gd name="T5" fmla="*/ 165 h 165"/>
                <a:gd name="T6" fmla="*/ 147 w 147"/>
                <a:gd name="T7" fmla="*/ 0 h 165"/>
                <a:gd name="T8" fmla="*/ 0 w 147"/>
                <a:gd name="T9" fmla="*/ 0 h 165"/>
                <a:gd name="T10" fmla="*/ 0 w 147"/>
                <a:gd name="T11" fmla="*/ 42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7" h="165">
                  <a:moveTo>
                    <a:pt x="0" y="42"/>
                  </a:moveTo>
                  <a:lnTo>
                    <a:pt x="31" y="165"/>
                  </a:lnTo>
                  <a:lnTo>
                    <a:pt x="135" y="165"/>
                  </a:lnTo>
                  <a:lnTo>
                    <a:pt x="147" y="0"/>
                  </a:lnTo>
                  <a:lnTo>
                    <a:pt x="0" y="0"/>
                  </a:lnTo>
                  <a:lnTo>
                    <a:pt x="0" y="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2" name="Freeform 16"/>
            <p:cNvSpPr/>
            <p:nvPr/>
          </p:nvSpPr>
          <p:spPr bwMode="auto">
            <a:xfrm>
              <a:off x="3102" y="1371"/>
              <a:ext cx="310" cy="796"/>
            </a:xfrm>
            <a:custGeom>
              <a:avLst/>
              <a:gdLst>
                <a:gd name="T0" fmla="*/ 40 w 131"/>
                <a:gd name="T1" fmla="*/ 336 h 336"/>
                <a:gd name="T2" fmla="*/ 106 w 131"/>
                <a:gd name="T3" fmla="*/ 336 h 336"/>
                <a:gd name="T4" fmla="*/ 117 w 131"/>
                <a:gd name="T5" fmla="*/ 169 h 336"/>
                <a:gd name="T6" fmla="*/ 38 w 131"/>
                <a:gd name="T7" fmla="*/ 4 h 336"/>
                <a:gd name="T8" fmla="*/ 25 w 131"/>
                <a:gd name="T9" fmla="*/ 0 h 336"/>
                <a:gd name="T10" fmla="*/ 0 w 131"/>
                <a:gd name="T11" fmla="*/ 111 h 336"/>
                <a:gd name="T12" fmla="*/ 40 w 131"/>
                <a:gd name="T13" fmla="*/ 111 h 336"/>
                <a:gd name="T14" fmla="*/ 40 w 131"/>
                <a:gd name="T15" fmla="*/ 230 h 336"/>
                <a:gd name="T16" fmla="*/ 40 w 131"/>
                <a:gd name="T17" fmla="*/ 246 h 336"/>
                <a:gd name="T18" fmla="*/ 40 w 131"/>
                <a:gd name="T19" fmla="*/ 336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1" h="336">
                  <a:moveTo>
                    <a:pt x="40" y="336"/>
                  </a:moveTo>
                  <a:cubicBezTo>
                    <a:pt x="106" y="336"/>
                    <a:pt x="106" y="336"/>
                    <a:pt x="106" y="336"/>
                  </a:cubicBezTo>
                  <a:cubicBezTo>
                    <a:pt x="117" y="169"/>
                    <a:pt x="117" y="169"/>
                    <a:pt x="117" y="169"/>
                  </a:cubicBezTo>
                  <a:cubicBezTo>
                    <a:pt x="117" y="169"/>
                    <a:pt x="131" y="41"/>
                    <a:pt x="38" y="4"/>
                  </a:cubicBezTo>
                  <a:cubicBezTo>
                    <a:pt x="34" y="3"/>
                    <a:pt x="29" y="1"/>
                    <a:pt x="25" y="0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40" y="111"/>
                    <a:pt x="40" y="111"/>
                    <a:pt x="40" y="111"/>
                  </a:cubicBezTo>
                  <a:cubicBezTo>
                    <a:pt x="40" y="230"/>
                    <a:pt x="40" y="230"/>
                    <a:pt x="40" y="230"/>
                  </a:cubicBezTo>
                  <a:cubicBezTo>
                    <a:pt x="40" y="246"/>
                    <a:pt x="40" y="246"/>
                    <a:pt x="40" y="246"/>
                  </a:cubicBezTo>
                  <a:lnTo>
                    <a:pt x="40" y="3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3" name="Freeform 17"/>
            <p:cNvSpPr>
              <a:spLocks noEditPoints="1"/>
            </p:cNvSpPr>
            <p:nvPr/>
          </p:nvSpPr>
          <p:spPr bwMode="auto">
            <a:xfrm>
              <a:off x="2583" y="658"/>
              <a:ext cx="664" cy="718"/>
            </a:xfrm>
            <a:custGeom>
              <a:avLst/>
              <a:gdLst>
                <a:gd name="T0" fmla="*/ 70 w 280"/>
                <a:gd name="T1" fmla="*/ 221 h 303"/>
                <a:gd name="T2" fmla="*/ 141 w 280"/>
                <a:gd name="T3" fmla="*/ 257 h 303"/>
                <a:gd name="T4" fmla="*/ 209 w 280"/>
                <a:gd name="T5" fmla="*/ 225 h 303"/>
                <a:gd name="T6" fmla="*/ 265 w 280"/>
                <a:gd name="T7" fmla="*/ 293 h 303"/>
                <a:gd name="T8" fmla="*/ 280 w 280"/>
                <a:gd name="T9" fmla="*/ 299 h 303"/>
                <a:gd name="T10" fmla="*/ 277 w 280"/>
                <a:gd name="T11" fmla="*/ 283 h 303"/>
                <a:gd name="T12" fmla="*/ 262 w 280"/>
                <a:gd name="T13" fmla="*/ 172 h 303"/>
                <a:gd name="T14" fmla="*/ 261 w 280"/>
                <a:gd name="T15" fmla="*/ 162 h 303"/>
                <a:gd name="T16" fmla="*/ 245 w 280"/>
                <a:gd name="T17" fmla="*/ 69 h 303"/>
                <a:gd name="T18" fmla="*/ 111 w 280"/>
                <a:gd name="T19" fmla="*/ 5 h 303"/>
                <a:gd name="T20" fmla="*/ 54 w 280"/>
                <a:gd name="T21" fmla="*/ 35 h 303"/>
                <a:gd name="T22" fmla="*/ 13 w 280"/>
                <a:gd name="T23" fmla="*/ 180 h 303"/>
                <a:gd name="T24" fmla="*/ 13 w 280"/>
                <a:gd name="T25" fmla="*/ 190 h 303"/>
                <a:gd name="T26" fmla="*/ 4 w 280"/>
                <a:gd name="T27" fmla="*/ 283 h 303"/>
                <a:gd name="T28" fmla="*/ 0 w 280"/>
                <a:gd name="T29" fmla="*/ 303 h 303"/>
                <a:gd name="T30" fmla="*/ 17 w 280"/>
                <a:gd name="T31" fmla="*/ 292 h 303"/>
                <a:gd name="T32" fmla="*/ 70 w 280"/>
                <a:gd name="T33" fmla="*/ 221 h 303"/>
                <a:gd name="T34" fmla="*/ 113 w 280"/>
                <a:gd name="T35" fmla="*/ 22 h 303"/>
                <a:gd name="T36" fmla="*/ 113 w 280"/>
                <a:gd name="T37" fmla="*/ 22 h 303"/>
                <a:gd name="T38" fmla="*/ 230 w 280"/>
                <a:gd name="T39" fmla="*/ 77 h 303"/>
                <a:gd name="T40" fmla="*/ 244 w 280"/>
                <a:gd name="T41" fmla="*/ 163 h 303"/>
                <a:gd name="T42" fmla="*/ 244 w 280"/>
                <a:gd name="T43" fmla="*/ 172 h 303"/>
                <a:gd name="T44" fmla="*/ 256 w 280"/>
                <a:gd name="T45" fmla="*/ 264 h 303"/>
                <a:gd name="T46" fmla="*/ 206 w 280"/>
                <a:gd name="T47" fmla="*/ 162 h 303"/>
                <a:gd name="T48" fmla="*/ 203 w 280"/>
                <a:gd name="T49" fmla="*/ 151 h 303"/>
                <a:gd name="T50" fmla="*/ 166 w 280"/>
                <a:gd name="T51" fmla="*/ 111 h 303"/>
                <a:gd name="T52" fmla="*/ 106 w 280"/>
                <a:gd name="T53" fmla="*/ 76 h 303"/>
                <a:gd name="T54" fmla="*/ 94 w 280"/>
                <a:gd name="T55" fmla="*/ 64 h 303"/>
                <a:gd name="T56" fmla="*/ 92 w 280"/>
                <a:gd name="T57" fmla="*/ 81 h 303"/>
                <a:gd name="T58" fmla="*/ 25 w 280"/>
                <a:gd name="T59" fmla="*/ 262 h 303"/>
                <a:gd name="T60" fmla="*/ 30 w 280"/>
                <a:gd name="T61" fmla="*/ 191 h 303"/>
                <a:gd name="T62" fmla="*/ 31 w 280"/>
                <a:gd name="T63" fmla="*/ 181 h 303"/>
                <a:gd name="T64" fmla="*/ 66 w 280"/>
                <a:gd name="T65" fmla="*/ 47 h 303"/>
                <a:gd name="T66" fmla="*/ 113 w 280"/>
                <a:gd name="T67" fmla="*/ 22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80" h="303">
                  <a:moveTo>
                    <a:pt x="70" y="221"/>
                  </a:moveTo>
                  <a:cubicBezTo>
                    <a:pt x="87" y="243"/>
                    <a:pt x="112" y="257"/>
                    <a:pt x="141" y="257"/>
                  </a:cubicBezTo>
                  <a:cubicBezTo>
                    <a:pt x="168" y="257"/>
                    <a:pt x="192" y="244"/>
                    <a:pt x="209" y="225"/>
                  </a:cubicBezTo>
                  <a:cubicBezTo>
                    <a:pt x="221" y="255"/>
                    <a:pt x="238" y="281"/>
                    <a:pt x="265" y="293"/>
                  </a:cubicBezTo>
                  <a:cubicBezTo>
                    <a:pt x="280" y="299"/>
                    <a:pt x="280" y="299"/>
                    <a:pt x="280" y="299"/>
                  </a:cubicBezTo>
                  <a:cubicBezTo>
                    <a:pt x="277" y="283"/>
                    <a:pt x="277" y="283"/>
                    <a:pt x="277" y="283"/>
                  </a:cubicBezTo>
                  <a:cubicBezTo>
                    <a:pt x="277" y="282"/>
                    <a:pt x="263" y="218"/>
                    <a:pt x="262" y="172"/>
                  </a:cubicBezTo>
                  <a:cubicBezTo>
                    <a:pt x="261" y="162"/>
                    <a:pt x="261" y="162"/>
                    <a:pt x="261" y="162"/>
                  </a:cubicBezTo>
                  <a:cubicBezTo>
                    <a:pt x="261" y="135"/>
                    <a:pt x="260" y="99"/>
                    <a:pt x="245" y="69"/>
                  </a:cubicBezTo>
                  <a:cubicBezTo>
                    <a:pt x="213" y="6"/>
                    <a:pt x="155" y="0"/>
                    <a:pt x="111" y="5"/>
                  </a:cubicBezTo>
                  <a:cubicBezTo>
                    <a:pt x="78" y="9"/>
                    <a:pt x="55" y="34"/>
                    <a:pt x="54" y="35"/>
                  </a:cubicBezTo>
                  <a:cubicBezTo>
                    <a:pt x="16" y="71"/>
                    <a:pt x="14" y="137"/>
                    <a:pt x="13" y="180"/>
                  </a:cubicBezTo>
                  <a:cubicBezTo>
                    <a:pt x="13" y="190"/>
                    <a:pt x="13" y="190"/>
                    <a:pt x="13" y="190"/>
                  </a:cubicBezTo>
                  <a:cubicBezTo>
                    <a:pt x="12" y="248"/>
                    <a:pt x="4" y="282"/>
                    <a:pt x="4" y="283"/>
                  </a:cubicBezTo>
                  <a:cubicBezTo>
                    <a:pt x="0" y="303"/>
                    <a:pt x="0" y="303"/>
                    <a:pt x="0" y="303"/>
                  </a:cubicBezTo>
                  <a:cubicBezTo>
                    <a:pt x="17" y="292"/>
                    <a:pt x="17" y="292"/>
                    <a:pt x="17" y="292"/>
                  </a:cubicBezTo>
                  <a:cubicBezTo>
                    <a:pt x="39" y="278"/>
                    <a:pt x="57" y="251"/>
                    <a:pt x="70" y="221"/>
                  </a:cubicBezTo>
                  <a:close/>
                  <a:moveTo>
                    <a:pt x="113" y="22"/>
                  </a:moveTo>
                  <a:cubicBezTo>
                    <a:pt x="113" y="22"/>
                    <a:pt x="113" y="22"/>
                    <a:pt x="113" y="22"/>
                  </a:cubicBezTo>
                  <a:cubicBezTo>
                    <a:pt x="151" y="17"/>
                    <a:pt x="202" y="23"/>
                    <a:pt x="230" y="77"/>
                  </a:cubicBezTo>
                  <a:cubicBezTo>
                    <a:pt x="243" y="103"/>
                    <a:pt x="244" y="137"/>
                    <a:pt x="244" y="163"/>
                  </a:cubicBezTo>
                  <a:cubicBezTo>
                    <a:pt x="244" y="172"/>
                    <a:pt x="244" y="172"/>
                    <a:pt x="244" y="172"/>
                  </a:cubicBezTo>
                  <a:cubicBezTo>
                    <a:pt x="245" y="204"/>
                    <a:pt x="251" y="241"/>
                    <a:pt x="256" y="264"/>
                  </a:cubicBezTo>
                  <a:cubicBezTo>
                    <a:pt x="230" y="241"/>
                    <a:pt x="216" y="198"/>
                    <a:pt x="206" y="162"/>
                  </a:cubicBezTo>
                  <a:cubicBezTo>
                    <a:pt x="203" y="151"/>
                    <a:pt x="203" y="151"/>
                    <a:pt x="203" y="151"/>
                  </a:cubicBezTo>
                  <a:cubicBezTo>
                    <a:pt x="198" y="136"/>
                    <a:pt x="182" y="119"/>
                    <a:pt x="166" y="111"/>
                  </a:cubicBezTo>
                  <a:cubicBezTo>
                    <a:pt x="123" y="92"/>
                    <a:pt x="106" y="76"/>
                    <a:pt x="106" y="76"/>
                  </a:cubicBezTo>
                  <a:cubicBezTo>
                    <a:pt x="94" y="64"/>
                    <a:pt x="94" y="64"/>
                    <a:pt x="94" y="64"/>
                  </a:cubicBezTo>
                  <a:cubicBezTo>
                    <a:pt x="92" y="81"/>
                    <a:pt x="92" y="81"/>
                    <a:pt x="92" y="81"/>
                  </a:cubicBezTo>
                  <a:cubicBezTo>
                    <a:pt x="91" y="82"/>
                    <a:pt x="72" y="209"/>
                    <a:pt x="25" y="262"/>
                  </a:cubicBezTo>
                  <a:cubicBezTo>
                    <a:pt x="27" y="246"/>
                    <a:pt x="30" y="222"/>
                    <a:pt x="30" y="191"/>
                  </a:cubicBezTo>
                  <a:cubicBezTo>
                    <a:pt x="31" y="181"/>
                    <a:pt x="31" y="181"/>
                    <a:pt x="31" y="181"/>
                  </a:cubicBezTo>
                  <a:cubicBezTo>
                    <a:pt x="31" y="137"/>
                    <a:pt x="33" y="78"/>
                    <a:pt x="66" y="47"/>
                  </a:cubicBezTo>
                  <a:cubicBezTo>
                    <a:pt x="67" y="46"/>
                    <a:pt x="86" y="25"/>
                    <a:pt x="113" y="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215" name="文本框 214"/>
          <p:cNvSpPr txBox="1"/>
          <p:nvPr/>
        </p:nvSpPr>
        <p:spPr>
          <a:xfrm>
            <a:off x="3073774" y="5409399"/>
            <a:ext cx="29544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</a:t>
            </a:r>
            <a:r>
              <a:rPr lang="en-US" altLang="zh-CN" sz="2000" dirty="0" smtClean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here</a:t>
            </a:r>
            <a:endParaRPr lang="en-US" altLang="zh-CN" sz="2000" dirty="0" smtClean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  <a:endParaRPr lang="en-US" altLang="zh-CN" sz="2000" dirty="0" smtClean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6" name="文本框 215"/>
          <p:cNvSpPr txBox="1"/>
          <p:nvPr/>
        </p:nvSpPr>
        <p:spPr>
          <a:xfrm>
            <a:off x="6158370" y="5409399"/>
            <a:ext cx="29544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</a:t>
            </a:r>
            <a:r>
              <a:rPr lang="en-US" altLang="zh-CN" sz="2000" dirty="0" smtClean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here</a:t>
            </a:r>
            <a:endParaRPr lang="en-US" altLang="zh-CN" sz="2000" dirty="0" smtClean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  <a:endParaRPr lang="en-US" altLang="zh-CN" sz="2000" dirty="0" smtClean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7" name="文本框 216"/>
          <p:cNvSpPr txBox="1"/>
          <p:nvPr/>
        </p:nvSpPr>
        <p:spPr>
          <a:xfrm>
            <a:off x="9237595" y="5409399"/>
            <a:ext cx="29544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</a:t>
            </a:r>
            <a:r>
              <a:rPr lang="en-US" altLang="zh-CN" sz="2000" dirty="0" smtClean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here</a:t>
            </a:r>
            <a:endParaRPr lang="en-US" altLang="zh-CN" sz="2000" dirty="0" smtClean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  <a:endParaRPr lang="en-US" altLang="zh-CN" sz="2000" dirty="0" smtClean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组合 33"/>
          <p:cNvGrpSpPr/>
          <p:nvPr/>
        </p:nvGrpSpPr>
        <p:grpSpPr>
          <a:xfrm>
            <a:off x="1104173" y="1908850"/>
            <a:ext cx="10328092" cy="1372617"/>
            <a:chOff x="1207139" y="1981715"/>
            <a:chExt cx="10328092" cy="1372617"/>
          </a:xfrm>
        </p:grpSpPr>
        <p:grpSp>
          <p:nvGrpSpPr>
            <p:cNvPr id="33" name="组合 32"/>
            <p:cNvGrpSpPr/>
            <p:nvPr/>
          </p:nvGrpSpPr>
          <p:grpSpPr>
            <a:xfrm>
              <a:off x="1207139" y="2384377"/>
              <a:ext cx="10328092" cy="632966"/>
              <a:chOff x="1070940" y="2429043"/>
              <a:chExt cx="10328092" cy="632966"/>
            </a:xfrm>
          </p:grpSpPr>
          <p:sp>
            <p:nvSpPr>
              <p:cNvPr id="25" name="矩形 24"/>
              <p:cNvSpPr/>
              <p:nvPr/>
            </p:nvSpPr>
            <p:spPr>
              <a:xfrm>
                <a:off x="1070940" y="2429043"/>
                <a:ext cx="2613488" cy="626214"/>
              </a:xfrm>
              <a:prstGeom prst="rect">
                <a:avLst/>
              </a:prstGeom>
              <a:solidFill>
                <a:srgbClr val="0092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6" name="矩形 25"/>
              <p:cNvSpPr/>
              <p:nvPr/>
            </p:nvSpPr>
            <p:spPr>
              <a:xfrm>
                <a:off x="8785544" y="2435795"/>
                <a:ext cx="2613488" cy="626214"/>
              </a:xfrm>
              <a:prstGeom prst="rect">
                <a:avLst/>
              </a:prstGeom>
              <a:solidFill>
                <a:srgbClr val="FDCD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7" name="矩形 26"/>
              <p:cNvSpPr/>
              <p:nvPr/>
            </p:nvSpPr>
            <p:spPr>
              <a:xfrm>
                <a:off x="3680406" y="2429043"/>
                <a:ext cx="2613488" cy="626214"/>
              </a:xfrm>
              <a:prstGeom prst="rect">
                <a:avLst/>
              </a:prstGeom>
              <a:solidFill>
                <a:srgbClr val="A1D46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b="1" dirty="0"/>
              </a:p>
            </p:txBody>
          </p:sp>
          <p:sp>
            <p:nvSpPr>
              <p:cNvPr id="28" name="矩形 27"/>
              <p:cNvSpPr/>
              <p:nvPr/>
            </p:nvSpPr>
            <p:spPr>
              <a:xfrm>
                <a:off x="6275661" y="2435795"/>
                <a:ext cx="2613488" cy="626214"/>
              </a:xfrm>
              <a:prstGeom prst="rect">
                <a:avLst/>
              </a:prstGeom>
              <a:solidFill>
                <a:srgbClr val="5BA11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29" name="椭圆 28"/>
            <p:cNvSpPr/>
            <p:nvPr/>
          </p:nvSpPr>
          <p:spPr>
            <a:xfrm>
              <a:off x="1953029" y="1985638"/>
              <a:ext cx="1258789" cy="1300193"/>
            </a:xfrm>
            <a:prstGeom prst="ellipse">
              <a:avLst/>
            </a:prstGeom>
            <a:solidFill>
              <a:schemeClr val="bg1"/>
            </a:solidFill>
            <a:ln w="34925">
              <a:solidFill>
                <a:srgbClr val="00924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2128099" y="2380445"/>
              <a:ext cx="834600" cy="594642"/>
              <a:chOff x="1756121" y="1038676"/>
              <a:chExt cx="1253352" cy="862898"/>
            </a:xfrm>
          </p:grpSpPr>
          <p:sp>
            <p:nvSpPr>
              <p:cNvPr id="8" name="任意多边形 7"/>
              <p:cNvSpPr/>
              <p:nvPr/>
            </p:nvSpPr>
            <p:spPr>
              <a:xfrm>
                <a:off x="1838191" y="1038676"/>
                <a:ext cx="1089213" cy="689163"/>
              </a:xfrm>
              <a:custGeom>
                <a:avLst/>
                <a:gdLst>
                  <a:gd name="connsiteX0" fmla="*/ 107577 w 1089213"/>
                  <a:gd name="connsiteY0" fmla="*/ 79281 h 689163"/>
                  <a:gd name="connsiteX1" fmla="*/ 107577 w 1089213"/>
                  <a:gd name="connsiteY1" fmla="*/ 609880 h 689163"/>
                  <a:gd name="connsiteX2" fmla="*/ 981635 w 1089213"/>
                  <a:gd name="connsiteY2" fmla="*/ 609880 h 689163"/>
                  <a:gd name="connsiteX3" fmla="*/ 981635 w 1089213"/>
                  <a:gd name="connsiteY3" fmla="*/ 79281 h 689163"/>
                  <a:gd name="connsiteX4" fmla="*/ 87972 w 1089213"/>
                  <a:gd name="connsiteY4" fmla="*/ 0 h 689163"/>
                  <a:gd name="connsiteX5" fmla="*/ 1001241 w 1089213"/>
                  <a:gd name="connsiteY5" fmla="*/ 0 h 689163"/>
                  <a:gd name="connsiteX6" fmla="*/ 1089213 w 1089213"/>
                  <a:gd name="connsiteY6" fmla="*/ 87972 h 689163"/>
                  <a:gd name="connsiteX7" fmla="*/ 1089213 w 1089213"/>
                  <a:gd name="connsiteY7" fmla="*/ 601191 h 689163"/>
                  <a:gd name="connsiteX8" fmla="*/ 1001241 w 1089213"/>
                  <a:gd name="connsiteY8" fmla="*/ 689163 h 689163"/>
                  <a:gd name="connsiteX9" fmla="*/ 87972 w 1089213"/>
                  <a:gd name="connsiteY9" fmla="*/ 689163 h 689163"/>
                  <a:gd name="connsiteX10" fmla="*/ 0 w 1089213"/>
                  <a:gd name="connsiteY10" fmla="*/ 601191 h 689163"/>
                  <a:gd name="connsiteX11" fmla="*/ 0 w 1089213"/>
                  <a:gd name="connsiteY11" fmla="*/ 87972 h 689163"/>
                  <a:gd name="connsiteX12" fmla="*/ 87972 w 1089213"/>
                  <a:gd name="connsiteY12" fmla="*/ 0 h 6891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089213" h="689163">
                    <a:moveTo>
                      <a:pt x="107577" y="79281"/>
                    </a:moveTo>
                    <a:lnTo>
                      <a:pt x="107577" y="609880"/>
                    </a:lnTo>
                    <a:lnTo>
                      <a:pt x="981635" y="609880"/>
                    </a:lnTo>
                    <a:lnTo>
                      <a:pt x="981635" y="79281"/>
                    </a:lnTo>
                    <a:close/>
                    <a:moveTo>
                      <a:pt x="87972" y="0"/>
                    </a:moveTo>
                    <a:lnTo>
                      <a:pt x="1001241" y="0"/>
                    </a:lnTo>
                    <a:cubicBezTo>
                      <a:pt x="1049827" y="0"/>
                      <a:pt x="1089213" y="39386"/>
                      <a:pt x="1089213" y="87972"/>
                    </a:cubicBezTo>
                    <a:lnTo>
                      <a:pt x="1089213" y="601191"/>
                    </a:lnTo>
                    <a:cubicBezTo>
                      <a:pt x="1089213" y="649777"/>
                      <a:pt x="1049827" y="689163"/>
                      <a:pt x="1001241" y="689163"/>
                    </a:cubicBezTo>
                    <a:lnTo>
                      <a:pt x="87972" y="689163"/>
                    </a:lnTo>
                    <a:cubicBezTo>
                      <a:pt x="39386" y="689163"/>
                      <a:pt x="0" y="649777"/>
                      <a:pt x="0" y="601191"/>
                    </a:cubicBezTo>
                    <a:lnTo>
                      <a:pt x="0" y="87972"/>
                    </a:lnTo>
                    <a:cubicBezTo>
                      <a:pt x="0" y="39386"/>
                      <a:pt x="39386" y="0"/>
                      <a:pt x="87972" y="0"/>
                    </a:cubicBezTo>
                    <a:close/>
                  </a:path>
                </a:pathLst>
              </a:custGeom>
              <a:solidFill>
                <a:srgbClr val="00924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9" name="组合 8"/>
              <p:cNvGrpSpPr/>
              <p:nvPr/>
            </p:nvGrpSpPr>
            <p:grpSpPr>
              <a:xfrm>
                <a:off x="1756121" y="1759797"/>
                <a:ext cx="1253352" cy="141777"/>
                <a:chOff x="1756121" y="1759797"/>
                <a:chExt cx="1253352" cy="141777"/>
              </a:xfrm>
            </p:grpSpPr>
            <p:sp>
              <p:nvSpPr>
                <p:cNvPr id="10" name="同侧圆角矩形 9"/>
                <p:cNvSpPr/>
                <p:nvPr/>
              </p:nvSpPr>
              <p:spPr>
                <a:xfrm rot="10800000">
                  <a:off x="1756121" y="1759797"/>
                  <a:ext cx="1253352" cy="141777"/>
                </a:xfrm>
                <a:prstGeom prst="round2SameRect">
                  <a:avLst>
                    <a:gd name="adj1" fmla="val 50000"/>
                    <a:gd name="adj2" fmla="val 0"/>
                  </a:avLst>
                </a:prstGeom>
                <a:solidFill>
                  <a:srgbClr val="0092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cxnSp>
              <p:nvCxnSpPr>
                <p:cNvPr id="11" name="直接连接符 10"/>
                <p:cNvCxnSpPr/>
                <p:nvPr/>
              </p:nvCxnSpPr>
              <p:spPr>
                <a:xfrm flipV="1">
                  <a:off x="2259424" y="1823520"/>
                  <a:ext cx="246743" cy="1"/>
                </a:xfrm>
                <a:prstGeom prst="line">
                  <a:avLst/>
                </a:prstGeom>
                <a:ln w="127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0" name="椭圆 29"/>
            <p:cNvSpPr/>
            <p:nvPr/>
          </p:nvSpPr>
          <p:spPr>
            <a:xfrm>
              <a:off x="7128317" y="2034877"/>
              <a:ext cx="1258789" cy="1300193"/>
            </a:xfrm>
            <a:prstGeom prst="ellipse">
              <a:avLst/>
            </a:prstGeom>
            <a:solidFill>
              <a:schemeClr val="bg1"/>
            </a:solidFill>
            <a:ln w="34925">
              <a:solidFill>
                <a:srgbClr val="5BA11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椭圆 30"/>
            <p:cNvSpPr/>
            <p:nvPr/>
          </p:nvSpPr>
          <p:spPr>
            <a:xfrm>
              <a:off x="4533732" y="1981715"/>
              <a:ext cx="1258789" cy="1300193"/>
            </a:xfrm>
            <a:prstGeom prst="ellipse">
              <a:avLst/>
            </a:prstGeom>
            <a:solidFill>
              <a:schemeClr val="bg1"/>
            </a:solidFill>
            <a:ln w="34925">
              <a:solidFill>
                <a:srgbClr val="A1D46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椭圆 31"/>
            <p:cNvSpPr/>
            <p:nvPr/>
          </p:nvSpPr>
          <p:spPr>
            <a:xfrm>
              <a:off x="9709020" y="2054139"/>
              <a:ext cx="1258789" cy="1300193"/>
            </a:xfrm>
            <a:prstGeom prst="ellipse">
              <a:avLst/>
            </a:prstGeom>
            <a:solidFill>
              <a:schemeClr val="bg1"/>
            </a:solidFill>
            <a:ln w="34925">
              <a:solidFill>
                <a:srgbClr val="FDCD5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3" name="组合 2"/>
            <p:cNvGrpSpPr/>
            <p:nvPr/>
          </p:nvGrpSpPr>
          <p:grpSpPr>
            <a:xfrm rot="19104625">
              <a:off x="7329646" y="2637034"/>
              <a:ext cx="814962" cy="197864"/>
              <a:chOff x="6409173" y="2921545"/>
              <a:chExt cx="1907514" cy="541005"/>
            </a:xfrm>
          </p:grpSpPr>
          <p:sp>
            <p:nvSpPr>
              <p:cNvPr id="5" name="任意多边形 4"/>
              <p:cNvSpPr/>
              <p:nvPr/>
            </p:nvSpPr>
            <p:spPr>
              <a:xfrm rot="5400000">
                <a:off x="7092427" y="2238291"/>
                <a:ext cx="541005" cy="1907514"/>
              </a:xfrm>
              <a:custGeom>
                <a:avLst/>
                <a:gdLst>
                  <a:gd name="connsiteX0" fmla="*/ 1220 w 541005"/>
                  <a:gd name="connsiteY0" fmla="*/ 1445557 h 1907514"/>
                  <a:gd name="connsiteX1" fmla="*/ 1220 w 541005"/>
                  <a:gd name="connsiteY1" fmla="*/ 349342 h 1907514"/>
                  <a:gd name="connsiteX2" fmla="*/ 541005 w 541005"/>
                  <a:gd name="connsiteY2" fmla="*/ 349342 h 1907514"/>
                  <a:gd name="connsiteX3" fmla="*/ 541005 w 541005"/>
                  <a:gd name="connsiteY3" fmla="*/ 1445560 h 1907514"/>
                  <a:gd name="connsiteX4" fmla="*/ 541003 w 541005"/>
                  <a:gd name="connsiteY4" fmla="*/ 1445560 h 1907514"/>
                  <a:gd name="connsiteX5" fmla="*/ 541004 w 541005"/>
                  <a:gd name="connsiteY5" fmla="*/ 1445557 h 1907514"/>
                  <a:gd name="connsiteX6" fmla="*/ 2 w 541005"/>
                  <a:gd name="connsiteY6" fmla="*/ 317962 h 1907514"/>
                  <a:gd name="connsiteX7" fmla="*/ 2 w 541005"/>
                  <a:gd name="connsiteY7" fmla="*/ 52995 h 1907514"/>
                  <a:gd name="connsiteX8" fmla="*/ 52997 w 541005"/>
                  <a:gd name="connsiteY8" fmla="*/ 0 h 1907514"/>
                  <a:gd name="connsiteX9" fmla="*/ 478428 w 541005"/>
                  <a:gd name="connsiteY9" fmla="*/ 0 h 1907514"/>
                  <a:gd name="connsiteX10" fmla="*/ 531423 w 541005"/>
                  <a:gd name="connsiteY10" fmla="*/ 52995 h 1907514"/>
                  <a:gd name="connsiteX11" fmla="*/ 531423 w 541005"/>
                  <a:gd name="connsiteY11" fmla="*/ 317962 h 1907514"/>
                  <a:gd name="connsiteX12" fmla="*/ 0 w 541005"/>
                  <a:gd name="connsiteY12" fmla="*/ 1445557 h 1907514"/>
                  <a:gd name="connsiteX13" fmla="*/ 1220 w 541005"/>
                  <a:gd name="connsiteY13" fmla="*/ 1445557 h 1907514"/>
                  <a:gd name="connsiteX14" fmla="*/ 1220 w 541005"/>
                  <a:gd name="connsiteY14" fmla="*/ 1445560 h 1907514"/>
                  <a:gd name="connsiteX15" fmla="*/ 541003 w 541005"/>
                  <a:gd name="connsiteY15" fmla="*/ 1445560 h 1907514"/>
                  <a:gd name="connsiteX16" fmla="*/ 268306 w 541005"/>
                  <a:gd name="connsiteY16" fmla="*/ 1907514 h 1907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541005" h="1907514">
                    <a:moveTo>
                      <a:pt x="1220" y="1445557"/>
                    </a:moveTo>
                    <a:lnTo>
                      <a:pt x="1220" y="349342"/>
                    </a:lnTo>
                    <a:lnTo>
                      <a:pt x="541005" y="349342"/>
                    </a:lnTo>
                    <a:lnTo>
                      <a:pt x="541005" y="1445560"/>
                    </a:lnTo>
                    <a:lnTo>
                      <a:pt x="541003" y="1445560"/>
                    </a:lnTo>
                    <a:lnTo>
                      <a:pt x="541004" y="1445557"/>
                    </a:lnTo>
                    <a:close/>
                    <a:moveTo>
                      <a:pt x="2" y="317962"/>
                    </a:moveTo>
                    <a:lnTo>
                      <a:pt x="2" y="52995"/>
                    </a:lnTo>
                    <a:cubicBezTo>
                      <a:pt x="2" y="23727"/>
                      <a:pt x="23729" y="0"/>
                      <a:pt x="52997" y="0"/>
                    </a:cubicBezTo>
                    <a:lnTo>
                      <a:pt x="478428" y="0"/>
                    </a:lnTo>
                    <a:cubicBezTo>
                      <a:pt x="507696" y="0"/>
                      <a:pt x="531423" y="23727"/>
                      <a:pt x="531423" y="52995"/>
                    </a:cubicBezTo>
                    <a:lnTo>
                      <a:pt x="531423" y="317962"/>
                    </a:lnTo>
                    <a:close/>
                    <a:moveTo>
                      <a:pt x="0" y="1445557"/>
                    </a:moveTo>
                    <a:lnTo>
                      <a:pt x="1220" y="1445557"/>
                    </a:lnTo>
                    <a:lnTo>
                      <a:pt x="1220" y="1445560"/>
                    </a:lnTo>
                    <a:lnTo>
                      <a:pt x="541003" y="1445560"/>
                    </a:lnTo>
                    <a:lnTo>
                      <a:pt x="268306" y="1907514"/>
                    </a:lnTo>
                    <a:close/>
                  </a:path>
                </a:pathLst>
              </a:custGeom>
              <a:solidFill>
                <a:srgbClr val="5BA11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6" name="直接连接符 5"/>
              <p:cNvCxnSpPr/>
              <p:nvPr/>
            </p:nvCxnSpPr>
            <p:spPr>
              <a:xfrm>
                <a:off x="7073457" y="3037659"/>
                <a:ext cx="691558" cy="0"/>
              </a:xfrm>
              <a:prstGeom prst="line">
                <a:avLst/>
              </a:prstGeom>
              <a:ln w="222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组合 16"/>
            <p:cNvGrpSpPr/>
            <p:nvPr/>
          </p:nvGrpSpPr>
          <p:grpSpPr>
            <a:xfrm>
              <a:off x="4751097" y="2387494"/>
              <a:ext cx="814094" cy="594960"/>
              <a:chOff x="3932077" y="2411350"/>
              <a:chExt cx="814094" cy="594960"/>
            </a:xfrm>
            <a:noFill/>
          </p:grpSpPr>
          <p:sp>
            <p:nvSpPr>
              <p:cNvPr id="18" name="任意多边形 17"/>
              <p:cNvSpPr/>
              <p:nvPr/>
            </p:nvSpPr>
            <p:spPr>
              <a:xfrm>
                <a:off x="3932077" y="2411350"/>
                <a:ext cx="814094" cy="594960"/>
              </a:xfrm>
              <a:custGeom>
                <a:avLst/>
                <a:gdLst>
                  <a:gd name="connsiteX0" fmla="*/ 43920 w 814094"/>
                  <a:gd name="connsiteY0" fmla="*/ 331448 h 594960"/>
                  <a:gd name="connsiteX1" fmla="*/ 770174 w 814094"/>
                  <a:gd name="connsiteY1" fmla="*/ 331448 h 594960"/>
                  <a:gd name="connsiteX2" fmla="*/ 814094 w 814094"/>
                  <a:gd name="connsiteY2" fmla="*/ 375368 h 594960"/>
                  <a:gd name="connsiteX3" fmla="*/ 814094 w 814094"/>
                  <a:gd name="connsiteY3" fmla="*/ 551040 h 594960"/>
                  <a:gd name="connsiteX4" fmla="*/ 770174 w 814094"/>
                  <a:gd name="connsiteY4" fmla="*/ 594960 h 594960"/>
                  <a:gd name="connsiteX5" fmla="*/ 43920 w 814094"/>
                  <a:gd name="connsiteY5" fmla="*/ 594960 h 594960"/>
                  <a:gd name="connsiteX6" fmla="*/ 0 w 814094"/>
                  <a:gd name="connsiteY6" fmla="*/ 551040 h 594960"/>
                  <a:gd name="connsiteX7" fmla="*/ 0 w 814094"/>
                  <a:gd name="connsiteY7" fmla="*/ 375368 h 594960"/>
                  <a:gd name="connsiteX8" fmla="*/ 43920 w 814094"/>
                  <a:gd name="connsiteY8" fmla="*/ 331448 h 594960"/>
                  <a:gd name="connsiteX9" fmla="*/ 82862 w 814094"/>
                  <a:gd name="connsiteY9" fmla="*/ 0 h 594960"/>
                  <a:gd name="connsiteX10" fmla="*/ 731232 w 814094"/>
                  <a:gd name="connsiteY10" fmla="*/ 0 h 594960"/>
                  <a:gd name="connsiteX11" fmla="*/ 814094 w 814094"/>
                  <a:gd name="connsiteY11" fmla="*/ 331447 h 594960"/>
                  <a:gd name="connsiteX12" fmla="*/ 0 w 814094"/>
                  <a:gd name="connsiteY12" fmla="*/ 331447 h 5949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814094" h="594960">
                    <a:moveTo>
                      <a:pt x="43920" y="331448"/>
                    </a:moveTo>
                    <a:lnTo>
                      <a:pt x="770174" y="331448"/>
                    </a:lnTo>
                    <a:cubicBezTo>
                      <a:pt x="794430" y="331448"/>
                      <a:pt x="814094" y="351112"/>
                      <a:pt x="814094" y="375368"/>
                    </a:cubicBezTo>
                    <a:lnTo>
                      <a:pt x="814094" y="551040"/>
                    </a:lnTo>
                    <a:cubicBezTo>
                      <a:pt x="814094" y="575296"/>
                      <a:pt x="794430" y="594960"/>
                      <a:pt x="770174" y="594960"/>
                    </a:cubicBezTo>
                    <a:lnTo>
                      <a:pt x="43920" y="594960"/>
                    </a:lnTo>
                    <a:cubicBezTo>
                      <a:pt x="19664" y="594960"/>
                      <a:pt x="0" y="575296"/>
                      <a:pt x="0" y="551040"/>
                    </a:cubicBezTo>
                    <a:lnTo>
                      <a:pt x="0" y="375368"/>
                    </a:lnTo>
                    <a:cubicBezTo>
                      <a:pt x="0" y="351112"/>
                      <a:pt x="19664" y="331448"/>
                      <a:pt x="43920" y="331448"/>
                    </a:cubicBezTo>
                    <a:close/>
                    <a:moveTo>
                      <a:pt x="82862" y="0"/>
                    </a:moveTo>
                    <a:lnTo>
                      <a:pt x="731232" y="0"/>
                    </a:lnTo>
                    <a:lnTo>
                      <a:pt x="814094" y="331447"/>
                    </a:lnTo>
                    <a:lnTo>
                      <a:pt x="0" y="331447"/>
                    </a:lnTo>
                    <a:close/>
                  </a:path>
                </a:pathLst>
              </a:custGeom>
              <a:grpFill/>
              <a:ln w="38100">
                <a:solidFill>
                  <a:srgbClr val="A1D46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9" name="椭圆 18"/>
              <p:cNvSpPr/>
              <p:nvPr/>
            </p:nvSpPr>
            <p:spPr>
              <a:xfrm>
                <a:off x="4482734" y="2796340"/>
                <a:ext cx="60800" cy="101600"/>
              </a:xfrm>
              <a:prstGeom prst="ellipse">
                <a:avLst/>
              </a:prstGeom>
              <a:grpFill/>
              <a:ln>
                <a:solidFill>
                  <a:srgbClr val="A1D46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0" name="椭圆 19"/>
              <p:cNvSpPr/>
              <p:nvPr/>
            </p:nvSpPr>
            <p:spPr>
              <a:xfrm flipH="1">
                <a:off x="4621993" y="2796340"/>
                <a:ext cx="45719" cy="101600"/>
              </a:xfrm>
              <a:prstGeom prst="ellipse">
                <a:avLst/>
              </a:prstGeom>
              <a:grpFill/>
              <a:ln>
                <a:solidFill>
                  <a:srgbClr val="A1D46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2" name="组合 11"/>
            <p:cNvGrpSpPr/>
            <p:nvPr/>
          </p:nvGrpSpPr>
          <p:grpSpPr>
            <a:xfrm>
              <a:off x="9927667" y="2228923"/>
              <a:ext cx="837850" cy="805775"/>
              <a:chOff x="3324090" y="2932500"/>
              <a:chExt cx="837850" cy="805775"/>
            </a:xfrm>
          </p:grpSpPr>
          <p:cxnSp>
            <p:nvCxnSpPr>
              <p:cNvPr id="13" name="直接连接符 12"/>
              <p:cNvCxnSpPr/>
              <p:nvPr/>
            </p:nvCxnSpPr>
            <p:spPr>
              <a:xfrm flipV="1">
                <a:off x="3574518" y="2932500"/>
                <a:ext cx="336995" cy="7360"/>
              </a:xfrm>
              <a:prstGeom prst="line">
                <a:avLst/>
              </a:prstGeom>
              <a:ln w="60325">
                <a:solidFill>
                  <a:srgbClr val="FDCD5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4" name="组合 13"/>
              <p:cNvGrpSpPr/>
              <p:nvPr/>
            </p:nvGrpSpPr>
            <p:grpSpPr>
              <a:xfrm>
                <a:off x="3324090" y="2936180"/>
                <a:ext cx="837850" cy="802095"/>
                <a:chOff x="3324091" y="2911861"/>
                <a:chExt cx="837850" cy="802095"/>
              </a:xfrm>
            </p:grpSpPr>
            <p:sp>
              <p:nvSpPr>
                <p:cNvPr id="15" name="任意多边形 14"/>
                <p:cNvSpPr/>
                <p:nvPr/>
              </p:nvSpPr>
              <p:spPr>
                <a:xfrm>
                  <a:off x="3324091" y="2911861"/>
                  <a:ext cx="837850" cy="802095"/>
                </a:xfrm>
                <a:custGeom>
                  <a:avLst/>
                  <a:gdLst>
                    <a:gd name="connsiteX0" fmla="*/ 303214 w 837850"/>
                    <a:gd name="connsiteY0" fmla="*/ 0 h 802095"/>
                    <a:gd name="connsiteX1" fmla="*/ 534636 w 837850"/>
                    <a:gd name="connsiteY1" fmla="*/ 0 h 802095"/>
                    <a:gd name="connsiteX2" fmla="*/ 534636 w 837850"/>
                    <a:gd name="connsiteY2" fmla="*/ 292923 h 802095"/>
                    <a:gd name="connsiteX3" fmla="*/ 837850 w 837850"/>
                    <a:gd name="connsiteY3" fmla="*/ 802095 h 802095"/>
                    <a:gd name="connsiteX4" fmla="*/ 0 w 837850"/>
                    <a:gd name="connsiteY4" fmla="*/ 802095 h 802095"/>
                    <a:gd name="connsiteX5" fmla="*/ 303214 w 837850"/>
                    <a:gd name="connsiteY5" fmla="*/ 292923 h 8020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837850" h="802095">
                      <a:moveTo>
                        <a:pt x="303214" y="0"/>
                      </a:moveTo>
                      <a:lnTo>
                        <a:pt x="534636" y="0"/>
                      </a:lnTo>
                      <a:lnTo>
                        <a:pt x="534636" y="292923"/>
                      </a:lnTo>
                      <a:lnTo>
                        <a:pt x="837850" y="802095"/>
                      </a:lnTo>
                      <a:lnTo>
                        <a:pt x="0" y="802095"/>
                      </a:lnTo>
                      <a:lnTo>
                        <a:pt x="303214" y="292923"/>
                      </a:lnTo>
                      <a:close/>
                    </a:path>
                  </a:pathLst>
                </a:custGeom>
                <a:solidFill>
                  <a:srgbClr val="FDCD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6" name="任意多边形 15"/>
                <p:cNvSpPr/>
                <p:nvPr/>
              </p:nvSpPr>
              <p:spPr>
                <a:xfrm>
                  <a:off x="3511106" y="3007004"/>
                  <a:ext cx="472138" cy="508665"/>
                </a:xfrm>
                <a:custGeom>
                  <a:avLst/>
                  <a:gdLst>
                    <a:gd name="connsiteX0" fmla="*/ 303214 w 837850"/>
                    <a:gd name="connsiteY0" fmla="*/ 0 h 802095"/>
                    <a:gd name="connsiteX1" fmla="*/ 534636 w 837850"/>
                    <a:gd name="connsiteY1" fmla="*/ 0 h 802095"/>
                    <a:gd name="connsiteX2" fmla="*/ 534636 w 837850"/>
                    <a:gd name="connsiteY2" fmla="*/ 292923 h 802095"/>
                    <a:gd name="connsiteX3" fmla="*/ 837850 w 837850"/>
                    <a:gd name="connsiteY3" fmla="*/ 802095 h 802095"/>
                    <a:gd name="connsiteX4" fmla="*/ 0 w 837850"/>
                    <a:gd name="connsiteY4" fmla="*/ 802095 h 802095"/>
                    <a:gd name="connsiteX5" fmla="*/ 303214 w 837850"/>
                    <a:gd name="connsiteY5" fmla="*/ 292923 h 8020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837850" h="802095">
                      <a:moveTo>
                        <a:pt x="303214" y="0"/>
                      </a:moveTo>
                      <a:lnTo>
                        <a:pt x="534636" y="0"/>
                      </a:lnTo>
                      <a:lnTo>
                        <a:pt x="534636" y="292923"/>
                      </a:lnTo>
                      <a:lnTo>
                        <a:pt x="837850" y="802095"/>
                      </a:lnTo>
                      <a:lnTo>
                        <a:pt x="0" y="802095"/>
                      </a:lnTo>
                      <a:lnTo>
                        <a:pt x="303214" y="292923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</p:grpSp>
      <p:sp>
        <p:nvSpPr>
          <p:cNvPr id="37" name="文本框 36"/>
          <p:cNvSpPr txBox="1"/>
          <p:nvPr/>
        </p:nvSpPr>
        <p:spPr>
          <a:xfrm>
            <a:off x="1483828" y="3490320"/>
            <a:ext cx="2383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28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1772045" y="4028609"/>
            <a:ext cx="179188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en-US" altLang="zh-CN" sz="2000" dirty="0" smtClean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000" dirty="0" smtClean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en-US" altLang="zh-CN" sz="2000" dirty="0" smtClean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en-US" altLang="zh-CN" sz="20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en-US" altLang="zh-CN" sz="20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2000" dirty="0" smtClean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3925068" y="3476183"/>
            <a:ext cx="2383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28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4126255" y="4013540"/>
            <a:ext cx="179188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en-US" altLang="zh-CN" sz="2000" dirty="0" smtClean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000" dirty="0" smtClean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en-US" altLang="zh-CN" sz="2000" dirty="0" smtClean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en-US" altLang="zh-CN" sz="20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en-US" altLang="zh-CN" sz="20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2000" dirty="0" smtClean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6607249" y="3490320"/>
            <a:ext cx="2383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28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6829219" y="4043678"/>
            <a:ext cx="179188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en-US" altLang="zh-CN" sz="2000" dirty="0" smtClean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000" dirty="0" smtClean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en-US" altLang="zh-CN" sz="2000" dirty="0" smtClean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en-US" altLang="zh-CN" sz="20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en-US" altLang="zh-CN" sz="20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2000" dirty="0" smtClean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9333480" y="3475971"/>
            <a:ext cx="2383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28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9587910" y="4043678"/>
            <a:ext cx="179188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en-US" altLang="zh-CN" sz="2000" dirty="0" smtClean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000" dirty="0" smtClean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en-US" altLang="zh-CN" sz="2000" dirty="0" smtClean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en-US" altLang="zh-CN" sz="20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en-US" altLang="zh-CN" sz="20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2000" dirty="0" smtClean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632693" y="146700"/>
            <a:ext cx="3589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点此输入标题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文本框 24"/>
          <p:cNvSpPr txBox="1"/>
          <p:nvPr/>
        </p:nvSpPr>
        <p:spPr>
          <a:xfrm>
            <a:off x="632693" y="146700"/>
            <a:ext cx="3589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点此输入标题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同侧圆角矩形 13"/>
          <p:cNvSpPr/>
          <p:nvPr/>
        </p:nvSpPr>
        <p:spPr>
          <a:xfrm rot="5400000">
            <a:off x="8726299" y="2415941"/>
            <a:ext cx="1196750" cy="4135964"/>
          </a:xfrm>
          <a:prstGeom prst="round2SameRect">
            <a:avLst/>
          </a:prstGeom>
          <a:solidFill>
            <a:srgbClr val="5BA1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同侧圆角矩形 14"/>
          <p:cNvSpPr/>
          <p:nvPr/>
        </p:nvSpPr>
        <p:spPr>
          <a:xfrm rot="5400000">
            <a:off x="8703290" y="301339"/>
            <a:ext cx="1196750" cy="4135968"/>
          </a:xfrm>
          <a:prstGeom prst="round2SameRect">
            <a:avLst/>
          </a:prstGeom>
          <a:solidFill>
            <a:srgbClr val="A1D4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同侧圆角矩形 15"/>
          <p:cNvSpPr/>
          <p:nvPr/>
        </p:nvSpPr>
        <p:spPr>
          <a:xfrm rot="5400000">
            <a:off x="3082803" y="2415939"/>
            <a:ext cx="1196750" cy="4135968"/>
          </a:xfrm>
          <a:prstGeom prst="round2SameRect">
            <a:avLst/>
          </a:prstGeom>
          <a:solidFill>
            <a:srgbClr val="FDCD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同侧圆角矩形 12"/>
          <p:cNvSpPr/>
          <p:nvPr/>
        </p:nvSpPr>
        <p:spPr>
          <a:xfrm rot="5400000">
            <a:off x="3082801" y="286047"/>
            <a:ext cx="1196750" cy="4135964"/>
          </a:xfrm>
          <a:prstGeom prst="round2SameRect">
            <a:avLst/>
          </a:prstGeom>
          <a:solidFill>
            <a:srgbClr val="0092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椭圆 1"/>
          <p:cNvSpPr/>
          <p:nvPr/>
        </p:nvSpPr>
        <p:spPr>
          <a:xfrm>
            <a:off x="793786" y="1686658"/>
            <a:ext cx="1308537" cy="1398852"/>
          </a:xfrm>
          <a:prstGeom prst="ellipse">
            <a:avLst/>
          </a:prstGeom>
          <a:blipFill>
            <a:blip r:embed="rId1"/>
            <a:stretch>
              <a:fillRect/>
            </a:stretch>
          </a:blipFill>
          <a:ln w="349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6568566" y="1669897"/>
            <a:ext cx="1330229" cy="1398852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 w="349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1" name="椭圆 10"/>
          <p:cNvSpPr/>
          <p:nvPr/>
        </p:nvSpPr>
        <p:spPr>
          <a:xfrm>
            <a:off x="768926" y="3804596"/>
            <a:ext cx="1308537" cy="1358654"/>
          </a:xfrm>
          <a:prstGeom prst="ellipse">
            <a:avLst/>
          </a:prstGeom>
          <a:blipFill>
            <a:blip r:embed="rId3"/>
            <a:stretch>
              <a:fillRect/>
            </a:stretch>
          </a:blipFill>
          <a:ln w="349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6593430" y="3779744"/>
            <a:ext cx="1326525" cy="1408359"/>
          </a:xfrm>
          <a:prstGeom prst="ellipse">
            <a:avLst/>
          </a:prstGeom>
          <a:blipFill>
            <a:blip r:embed="rId4"/>
            <a:stretch>
              <a:fillRect/>
            </a:stretch>
          </a:blipFill>
          <a:ln w="349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文本框 16"/>
          <p:cNvSpPr txBox="1"/>
          <p:nvPr/>
        </p:nvSpPr>
        <p:spPr>
          <a:xfrm>
            <a:off x="2102323" y="1771014"/>
            <a:ext cx="1444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Cathy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137990" y="2298241"/>
            <a:ext cx="3611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  <a:endParaRPr lang="en-US" altLang="zh-CN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</a:t>
            </a:r>
            <a:r>
              <a:rPr lang="en-US" altLang="zh-CN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HERE</a:t>
            </a:r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7964820" y="1818107"/>
            <a:ext cx="1444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John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7926789" y="3902098"/>
            <a:ext cx="1444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Tony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2102323" y="3970324"/>
            <a:ext cx="1444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Tom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2137990" y="4415222"/>
            <a:ext cx="3611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  <a:endParaRPr lang="en-US" altLang="zh-CN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</a:t>
            </a:r>
            <a:r>
              <a:rPr lang="en-US" altLang="zh-CN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HERE</a:t>
            </a:r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7964820" y="2298241"/>
            <a:ext cx="3611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  <a:endParaRPr lang="en-US" altLang="zh-CN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</a:t>
            </a:r>
            <a:r>
              <a:rPr lang="en-US" altLang="zh-CN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HERE</a:t>
            </a:r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7964820" y="4415222"/>
            <a:ext cx="3611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  <a:endParaRPr lang="en-US" altLang="zh-CN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</a:t>
            </a:r>
            <a:r>
              <a:rPr lang="en-US" altLang="zh-CN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HERE</a:t>
            </a:r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2146806" y="5591227"/>
            <a:ext cx="78983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 smtClean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 </a:t>
            </a:r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</a:t>
            </a:r>
            <a:r>
              <a:rPr lang="en-US" altLang="zh-CN" sz="2000" dirty="0" smtClean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here </a:t>
            </a:r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  <a:endParaRPr lang="en-US" altLang="zh-CN" sz="20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 Add your text here Add your text </a:t>
            </a:r>
            <a:r>
              <a:rPr lang="en-US" altLang="zh-CN" sz="2000" dirty="0" smtClean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here</a:t>
            </a:r>
            <a:endParaRPr lang="en-US" altLang="zh-CN" sz="20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" y="0"/>
            <a:ext cx="3611563" cy="6858000"/>
          </a:xfrm>
          <a:prstGeom prst="rect">
            <a:avLst/>
          </a:prstGeom>
          <a:blipFill>
            <a:blip r:embed="rId1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1008042" y="2646600"/>
            <a:ext cx="15954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  <a:endParaRPr lang="zh-CN" altLang="en-US" sz="4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2507029" y="2762259"/>
            <a:ext cx="465354" cy="469881"/>
            <a:chOff x="2099842" y="1975504"/>
            <a:chExt cx="823123" cy="831130"/>
          </a:xfrm>
          <a:solidFill>
            <a:schemeClr val="bg1"/>
          </a:solidFill>
        </p:grpSpPr>
        <p:sp>
          <p:nvSpPr>
            <p:cNvPr id="24" name="等腰三角形 23"/>
            <p:cNvSpPr/>
            <p:nvPr/>
          </p:nvSpPr>
          <p:spPr>
            <a:xfrm rot="19813541" flipH="1">
              <a:off x="2099842" y="1975504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等腰三角形 24"/>
            <p:cNvSpPr/>
            <p:nvPr/>
          </p:nvSpPr>
          <p:spPr>
            <a:xfrm rot="19813541" flipH="1">
              <a:off x="2099844" y="2420553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等腰三角形 25"/>
            <p:cNvSpPr/>
            <p:nvPr/>
          </p:nvSpPr>
          <p:spPr>
            <a:xfrm rot="19813541" flipH="1">
              <a:off x="2479441" y="2198028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" name="等腰三角形 7"/>
          <p:cNvSpPr/>
          <p:nvPr/>
        </p:nvSpPr>
        <p:spPr>
          <a:xfrm rot="5400000" flipH="1">
            <a:off x="4551880" y="1121191"/>
            <a:ext cx="519388" cy="452119"/>
          </a:xfrm>
          <a:prstGeom prst="triangle">
            <a:avLst/>
          </a:prstGeom>
          <a:solidFill>
            <a:srgbClr val="0092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文本框 14"/>
          <p:cNvSpPr txBox="1"/>
          <p:nvPr/>
        </p:nvSpPr>
        <p:spPr>
          <a:xfrm>
            <a:off x="5285429" y="1054863"/>
            <a:ext cx="19324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第一部分</a:t>
            </a:r>
            <a:endParaRPr lang="zh-CN" altLang="en-US" sz="3200" b="1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7217923" y="1085640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点此输入标题一</a:t>
            </a:r>
            <a:endParaRPr lang="zh-CN" altLang="en-US" sz="28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5285429" y="2442696"/>
            <a:ext cx="19324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第二部分</a:t>
            </a:r>
            <a:endParaRPr lang="zh-CN" altLang="en-US" sz="3200" b="1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7217923" y="2473473"/>
            <a:ext cx="28210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点此输入标题二</a:t>
            </a:r>
            <a:endParaRPr lang="zh-CN" altLang="en-US" sz="28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等腰三角形 26"/>
          <p:cNvSpPr/>
          <p:nvPr/>
        </p:nvSpPr>
        <p:spPr>
          <a:xfrm rot="5400000" flipH="1">
            <a:off x="4551880" y="2509024"/>
            <a:ext cx="519388" cy="452119"/>
          </a:xfrm>
          <a:prstGeom prst="triangle">
            <a:avLst/>
          </a:prstGeom>
          <a:solidFill>
            <a:srgbClr val="5BA1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文本框 16"/>
          <p:cNvSpPr txBox="1"/>
          <p:nvPr/>
        </p:nvSpPr>
        <p:spPr>
          <a:xfrm>
            <a:off x="5285429" y="3830529"/>
            <a:ext cx="19324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第三部分</a:t>
            </a:r>
            <a:endParaRPr lang="zh-CN" altLang="en-US" sz="3200" b="1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7217923" y="3861306"/>
            <a:ext cx="28210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点此输入标题三</a:t>
            </a:r>
            <a:endParaRPr lang="zh-CN" altLang="en-US" sz="28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等腰三角形 28"/>
          <p:cNvSpPr/>
          <p:nvPr/>
        </p:nvSpPr>
        <p:spPr>
          <a:xfrm rot="5400000" flipH="1">
            <a:off x="4551880" y="3896857"/>
            <a:ext cx="519388" cy="452119"/>
          </a:xfrm>
          <a:prstGeom prst="triangl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文本框 17"/>
          <p:cNvSpPr txBox="1"/>
          <p:nvPr/>
        </p:nvSpPr>
        <p:spPr>
          <a:xfrm>
            <a:off x="5285429" y="5218362"/>
            <a:ext cx="19324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第四部分</a:t>
            </a:r>
            <a:endParaRPr lang="zh-CN" altLang="en-US" sz="3200" b="1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7217923" y="5249139"/>
            <a:ext cx="28210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点此输入标题四</a:t>
            </a:r>
            <a:endParaRPr lang="zh-CN" altLang="en-US" sz="28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等腰三角形 29"/>
          <p:cNvSpPr/>
          <p:nvPr/>
        </p:nvSpPr>
        <p:spPr>
          <a:xfrm rot="5400000" flipH="1">
            <a:off x="4551880" y="5284690"/>
            <a:ext cx="519388" cy="452119"/>
          </a:xfrm>
          <a:prstGeom prst="triangle">
            <a:avLst/>
          </a:prstGeom>
          <a:solidFill>
            <a:srgbClr val="FDCD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文本框 22"/>
          <p:cNvSpPr txBox="1"/>
          <p:nvPr/>
        </p:nvSpPr>
        <p:spPr>
          <a:xfrm>
            <a:off x="2765618" y="2711200"/>
            <a:ext cx="66607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6000" b="1" dirty="0" smtClean="0">
                <a:solidFill>
                  <a:srgbClr val="00924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谢谢聆听 </a:t>
            </a:r>
            <a:r>
              <a:rPr lang="zh-CN" altLang="en-US" sz="6000" b="1" dirty="0" smtClean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请多指教</a:t>
            </a:r>
            <a:endParaRPr lang="zh-CN" altLang="en-US" sz="6000" b="1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Rectangle 2"/>
          <p:cNvSpPr>
            <a:spLocks noChangeArrowheads="1"/>
          </p:cNvSpPr>
          <p:nvPr/>
        </p:nvSpPr>
        <p:spPr bwMode="auto">
          <a:xfrm>
            <a:off x="0" y="4263081"/>
            <a:ext cx="12192000" cy="2594919"/>
          </a:xfrm>
          <a:prstGeom prst="rect">
            <a:avLst/>
          </a:prstGeom>
          <a:solidFill>
            <a:srgbClr val="008000">
              <a:alpha val="8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solidFill>
                <a:schemeClr val="bg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" y="0"/>
            <a:ext cx="3611563" cy="6858000"/>
          </a:xfrm>
          <a:prstGeom prst="rect">
            <a:avLst/>
          </a:prstGeom>
          <a:blipFill>
            <a:blip r:embed="rId1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1008042" y="2175858"/>
            <a:ext cx="159547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第一部分</a:t>
            </a:r>
            <a:endParaRPr lang="zh-CN" altLang="en-US" sz="4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2507029" y="2762259"/>
            <a:ext cx="465354" cy="469881"/>
            <a:chOff x="2099842" y="1975504"/>
            <a:chExt cx="823123" cy="831130"/>
          </a:xfrm>
          <a:solidFill>
            <a:schemeClr val="bg1"/>
          </a:solidFill>
        </p:grpSpPr>
        <p:sp>
          <p:nvSpPr>
            <p:cNvPr id="24" name="等腰三角形 23"/>
            <p:cNvSpPr/>
            <p:nvPr/>
          </p:nvSpPr>
          <p:spPr>
            <a:xfrm rot="19813541" flipH="1">
              <a:off x="2099842" y="1975504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等腰三角形 24"/>
            <p:cNvSpPr/>
            <p:nvPr/>
          </p:nvSpPr>
          <p:spPr>
            <a:xfrm rot="19813541" flipH="1">
              <a:off x="2099844" y="2420553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等腰三角形 25"/>
            <p:cNvSpPr/>
            <p:nvPr/>
          </p:nvSpPr>
          <p:spPr>
            <a:xfrm rot="19813541" flipH="1">
              <a:off x="2479441" y="2198028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4585514" y="2668300"/>
            <a:ext cx="6290009" cy="584775"/>
            <a:chOff x="4585514" y="1054863"/>
            <a:chExt cx="6290009" cy="584775"/>
          </a:xfrm>
        </p:grpSpPr>
        <p:sp>
          <p:nvSpPr>
            <p:cNvPr id="8" name="等腰三角形 7"/>
            <p:cNvSpPr/>
            <p:nvPr/>
          </p:nvSpPr>
          <p:spPr>
            <a:xfrm rot="5400000" flipH="1">
              <a:off x="4551880" y="1121191"/>
              <a:ext cx="519388" cy="452119"/>
            </a:xfrm>
            <a:prstGeom prst="triangle">
              <a:avLst/>
            </a:prstGeom>
            <a:solidFill>
              <a:srgbClr val="0092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5285429" y="1054863"/>
              <a:ext cx="193249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b="1" dirty="0" smtClean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第一部分</a:t>
              </a:r>
              <a:endParaRPr lang="zh-CN" altLang="en-US" sz="3200" b="1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7217923" y="1085640"/>
              <a:ext cx="3657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 smtClean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点此输入标题</a:t>
              </a:r>
              <a:endParaRPr lang="zh-CN" altLang="en-US" sz="28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5416752" y="3429000"/>
            <a:ext cx="4281170" cy="523220"/>
            <a:chOff x="6594353" y="4489777"/>
            <a:chExt cx="4281170" cy="523220"/>
          </a:xfrm>
        </p:grpSpPr>
        <p:sp>
          <p:nvSpPr>
            <p:cNvPr id="31" name="等腰三角形 30"/>
            <p:cNvSpPr/>
            <p:nvPr/>
          </p:nvSpPr>
          <p:spPr>
            <a:xfrm rot="5400000" flipH="1">
              <a:off x="6560719" y="4525328"/>
              <a:ext cx="519388" cy="452119"/>
            </a:xfrm>
            <a:prstGeom prst="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7217923" y="4489777"/>
              <a:ext cx="3657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 smtClean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点此输入副标题</a:t>
              </a:r>
              <a:endParaRPr lang="zh-CN" altLang="en-US" sz="28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5416752" y="4305300"/>
            <a:ext cx="4281170" cy="523220"/>
            <a:chOff x="6594353" y="4489777"/>
            <a:chExt cx="4281170" cy="523220"/>
          </a:xfrm>
        </p:grpSpPr>
        <p:sp>
          <p:nvSpPr>
            <p:cNvPr id="35" name="等腰三角形 34"/>
            <p:cNvSpPr/>
            <p:nvPr/>
          </p:nvSpPr>
          <p:spPr>
            <a:xfrm rot="5400000" flipH="1">
              <a:off x="6560719" y="4525328"/>
              <a:ext cx="519388" cy="452119"/>
            </a:xfrm>
            <a:prstGeom prst="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7217923" y="4489777"/>
              <a:ext cx="3657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 smtClean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点此输入副标题</a:t>
              </a:r>
              <a:endParaRPr lang="zh-CN" altLang="en-US" sz="28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5416752" y="5181600"/>
            <a:ext cx="4281170" cy="523220"/>
            <a:chOff x="6594353" y="4489777"/>
            <a:chExt cx="4281170" cy="523220"/>
          </a:xfrm>
        </p:grpSpPr>
        <p:sp>
          <p:nvSpPr>
            <p:cNvPr id="38" name="等腰三角形 37"/>
            <p:cNvSpPr/>
            <p:nvPr/>
          </p:nvSpPr>
          <p:spPr>
            <a:xfrm rot="5400000" flipH="1">
              <a:off x="6560719" y="4525328"/>
              <a:ext cx="519388" cy="452119"/>
            </a:xfrm>
            <a:prstGeom prst="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7217923" y="4489777"/>
              <a:ext cx="3657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 smtClean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点此输入副标题</a:t>
              </a:r>
              <a:endParaRPr lang="zh-CN" altLang="en-US" sz="28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任意多边形 51"/>
          <p:cNvSpPr/>
          <p:nvPr/>
        </p:nvSpPr>
        <p:spPr>
          <a:xfrm>
            <a:off x="1450096" y="1804706"/>
            <a:ext cx="1526224" cy="496887"/>
          </a:xfrm>
          <a:custGeom>
            <a:avLst/>
            <a:gdLst>
              <a:gd name="connsiteX0" fmla="*/ 1175657 w 1526224"/>
              <a:gd name="connsiteY0" fmla="*/ 0 h 678544"/>
              <a:gd name="connsiteX1" fmla="*/ 1526224 w 1526224"/>
              <a:gd name="connsiteY1" fmla="*/ 339272 h 678544"/>
              <a:gd name="connsiteX2" fmla="*/ 1175657 w 1526224"/>
              <a:gd name="connsiteY2" fmla="*/ 678544 h 678544"/>
              <a:gd name="connsiteX3" fmla="*/ 0 w 1526224"/>
              <a:gd name="connsiteY3" fmla="*/ 678544 h 678544"/>
              <a:gd name="connsiteX4" fmla="*/ 0 w 1526224"/>
              <a:gd name="connsiteY4" fmla="*/ 1 h 678544"/>
              <a:gd name="connsiteX5" fmla="*/ 1175647 w 1526224"/>
              <a:gd name="connsiteY5" fmla="*/ 1 h 678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26224" h="678544">
                <a:moveTo>
                  <a:pt x="1175657" y="0"/>
                </a:moveTo>
                <a:cubicBezTo>
                  <a:pt x="1369270" y="0"/>
                  <a:pt x="1526224" y="151897"/>
                  <a:pt x="1526224" y="339272"/>
                </a:cubicBezTo>
                <a:cubicBezTo>
                  <a:pt x="1526224" y="526647"/>
                  <a:pt x="1369270" y="678544"/>
                  <a:pt x="1175657" y="678544"/>
                </a:cubicBezTo>
                <a:lnTo>
                  <a:pt x="0" y="678544"/>
                </a:lnTo>
                <a:lnTo>
                  <a:pt x="0" y="1"/>
                </a:lnTo>
                <a:lnTo>
                  <a:pt x="1175647" y="1"/>
                </a:lnTo>
                <a:close/>
              </a:path>
            </a:pathLst>
          </a:custGeom>
          <a:solidFill>
            <a:srgbClr val="0092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任意多边形 39"/>
          <p:cNvSpPr/>
          <p:nvPr/>
        </p:nvSpPr>
        <p:spPr>
          <a:xfrm>
            <a:off x="1450096" y="2736364"/>
            <a:ext cx="1016000" cy="496887"/>
          </a:xfrm>
          <a:custGeom>
            <a:avLst/>
            <a:gdLst>
              <a:gd name="connsiteX0" fmla="*/ 1175657 w 1526224"/>
              <a:gd name="connsiteY0" fmla="*/ 0 h 678544"/>
              <a:gd name="connsiteX1" fmla="*/ 1526224 w 1526224"/>
              <a:gd name="connsiteY1" fmla="*/ 339272 h 678544"/>
              <a:gd name="connsiteX2" fmla="*/ 1175657 w 1526224"/>
              <a:gd name="connsiteY2" fmla="*/ 678544 h 678544"/>
              <a:gd name="connsiteX3" fmla="*/ 0 w 1526224"/>
              <a:gd name="connsiteY3" fmla="*/ 678544 h 678544"/>
              <a:gd name="connsiteX4" fmla="*/ 0 w 1526224"/>
              <a:gd name="connsiteY4" fmla="*/ 1 h 678544"/>
              <a:gd name="connsiteX5" fmla="*/ 1175647 w 1526224"/>
              <a:gd name="connsiteY5" fmla="*/ 1 h 678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26224" h="678544">
                <a:moveTo>
                  <a:pt x="1175657" y="0"/>
                </a:moveTo>
                <a:cubicBezTo>
                  <a:pt x="1369270" y="0"/>
                  <a:pt x="1526224" y="151897"/>
                  <a:pt x="1526224" y="339272"/>
                </a:cubicBezTo>
                <a:cubicBezTo>
                  <a:pt x="1526224" y="526647"/>
                  <a:pt x="1369270" y="678544"/>
                  <a:pt x="1175657" y="678544"/>
                </a:cubicBezTo>
                <a:lnTo>
                  <a:pt x="0" y="678544"/>
                </a:lnTo>
                <a:lnTo>
                  <a:pt x="0" y="1"/>
                </a:lnTo>
                <a:lnTo>
                  <a:pt x="1175647" y="1"/>
                </a:lnTo>
                <a:close/>
              </a:path>
            </a:pathLst>
          </a:custGeom>
          <a:solidFill>
            <a:srgbClr val="5BA1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任意多边形 40"/>
          <p:cNvSpPr/>
          <p:nvPr/>
        </p:nvSpPr>
        <p:spPr>
          <a:xfrm>
            <a:off x="1450096" y="3677522"/>
            <a:ext cx="827314" cy="496887"/>
          </a:xfrm>
          <a:custGeom>
            <a:avLst/>
            <a:gdLst>
              <a:gd name="connsiteX0" fmla="*/ 1175657 w 1526224"/>
              <a:gd name="connsiteY0" fmla="*/ 0 h 678544"/>
              <a:gd name="connsiteX1" fmla="*/ 1526224 w 1526224"/>
              <a:gd name="connsiteY1" fmla="*/ 339272 h 678544"/>
              <a:gd name="connsiteX2" fmla="*/ 1175657 w 1526224"/>
              <a:gd name="connsiteY2" fmla="*/ 678544 h 678544"/>
              <a:gd name="connsiteX3" fmla="*/ 0 w 1526224"/>
              <a:gd name="connsiteY3" fmla="*/ 678544 h 678544"/>
              <a:gd name="connsiteX4" fmla="*/ 0 w 1526224"/>
              <a:gd name="connsiteY4" fmla="*/ 1 h 678544"/>
              <a:gd name="connsiteX5" fmla="*/ 1175647 w 1526224"/>
              <a:gd name="connsiteY5" fmla="*/ 1 h 678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26224" h="678544">
                <a:moveTo>
                  <a:pt x="1175657" y="0"/>
                </a:moveTo>
                <a:cubicBezTo>
                  <a:pt x="1369270" y="0"/>
                  <a:pt x="1526224" y="151897"/>
                  <a:pt x="1526224" y="339272"/>
                </a:cubicBezTo>
                <a:cubicBezTo>
                  <a:pt x="1526224" y="526647"/>
                  <a:pt x="1369270" y="678544"/>
                  <a:pt x="1175657" y="678544"/>
                </a:cubicBezTo>
                <a:lnTo>
                  <a:pt x="0" y="678544"/>
                </a:lnTo>
                <a:lnTo>
                  <a:pt x="0" y="1"/>
                </a:lnTo>
                <a:lnTo>
                  <a:pt x="1175647" y="1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任意多边形 41"/>
          <p:cNvSpPr/>
          <p:nvPr/>
        </p:nvSpPr>
        <p:spPr>
          <a:xfrm>
            <a:off x="1450096" y="4618680"/>
            <a:ext cx="827314" cy="496887"/>
          </a:xfrm>
          <a:custGeom>
            <a:avLst/>
            <a:gdLst>
              <a:gd name="connsiteX0" fmla="*/ 1175657 w 1526224"/>
              <a:gd name="connsiteY0" fmla="*/ 0 h 678544"/>
              <a:gd name="connsiteX1" fmla="*/ 1526224 w 1526224"/>
              <a:gd name="connsiteY1" fmla="*/ 339272 h 678544"/>
              <a:gd name="connsiteX2" fmla="*/ 1175657 w 1526224"/>
              <a:gd name="connsiteY2" fmla="*/ 678544 h 678544"/>
              <a:gd name="connsiteX3" fmla="*/ 0 w 1526224"/>
              <a:gd name="connsiteY3" fmla="*/ 678544 h 678544"/>
              <a:gd name="connsiteX4" fmla="*/ 0 w 1526224"/>
              <a:gd name="connsiteY4" fmla="*/ 1 h 678544"/>
              <a:gd name="connsiteX5" fmla="*/ 1175647 w 1526224"/>
              <a:gd name="connsiteY5" fmla="*/ 1 h 678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26224" h="678544">
                <a:moveTo>
                  <a:pt x="1175657" y="0"/>
                </a:moveTo>
                <a:cubicBezTo>
                  <a:pt x="1369270" y="0"/>
                  <a:pt x="1526224" y="151897"/>
                  <a:pt x="1526224" y="339272"/>
                </a:cubicBezTo>
                <a:cubicBezTo>
                  <a:pt x="1526224" y="526647"/>
                  <a:pt x="1369270" y="678544"/>
                  <a:pt x="1175657" y="678544"/>
                </a:cubicBezTo>
                <a:lnTo>
                  <a:pt x="0" y="678544"/>
                </a:lnTo>
                <a:lnTo>
                  <a:pt x="0" y="1"/>
                </a:lnTo>
                <a:lnTo>
                  <a:pt x="1175647" y="1"/>
                </a:lnTo>
                <a:close/>
              </a:path>
            </a:pathLst>
          </a:custGeom>
          <a:solidFill>
            <a:srgbClr val="FDCD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A6A6A6"/>
              </a:solidFill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1450096" y="1804681"/>
            <a:ext cx="5611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1450096" y="2696890"/>
            <a:ext cx="5611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1450096" y="3651189"/>
            <a:ext cx="5611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1450096" y="4592347"/>
            <a:ext cx="5611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3121463" y="2799331"/>
            <a:ext cx="3589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solidFill>
                  <a:srgbClr val="5BA11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点此编辑内容</a:t>
            </a:r>
            <a:endParaRPr lang="zh-CN" altLang="en-US" sz="2000" dirty="0">
              <a:solidFill>
                <a:srgbClr val="5BA11B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3121463" y="1914802"/>
            <a:ext cx="3589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solidFill>
                  <a:srgbClr val="00924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点此编辑内容</a:t>
            </a:r>
            <a:endParaRPr lang="zh-CN" altLang="en-US" sz="2000" dirty="0">
              <a:solidFill>
                <a:srgbClr val="00924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9" name="文本框 48"/>
          <p:cNvSpPr txBox="1"/>
          <p:nvPr/>
        </p:nvSpPr>
        <p:spPr>
          <a:xfrm>
            <a:off x="3121463" y="3755001"/>
            <a:ext cx="3589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点此编辑内容</a:t>
            </a:r>
            <a:endParaRPr lang="zh-CN" altLang="en-US" sz="20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0" name="文本框 49"/>
          <p:cNvSpPr txBox="1"/>
          <p:nvPr/>
        </p:nvSpPr>
        <p:spPr>
          <a:xfrm>
            <a:off x="3121463" y="4715457"/>
            <a:ext cx="3589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solidFill>
                  <a:srgbClr val="A6A6A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点此编辑内容</a:t>
            </a:r>
            <a:endParaRPr lang="zh-CN" altLang="en-US" sz="2000" dirty="0">
              <a:solidFill>
                <a:srgbClr val="A6A6A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" name="文本框 50"/>
          <p:cNvSpPr txBox="1"/>
          <p:nvPr/>
        </p:nvSpPr>
        <p:spPr>
          <a:xfrm>
            <a:off x="632693" y="146700"/>
            <a:ext cx="3589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点此输入标题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10" name="图表 9"/>
          <p:cNvGraphicFramePr/>
          <p:nvPr/>
        </p:nvGraphicFramePr>
        <p:xfrm>
          <a:off x="5767069" y="1562764"/>
          <a:ext cx="6265273" cy="41768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矩形 33"/>
          <p:cNvSpPr/>
          <p:nvPr/>
        </p:nvSpPr>
        <p:spPr>
          <a:xfrm>
            <a:off x="8627730" y="2085346"/>
            <a:ext cx="309963" cy="348879"/>
          </a:xfrm>
          <a:prstGeom prst="rect">
            <a:avLst/>
          </a:prstGeom>
          <a:solidFill>
            <a:srgbClr val="0092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矩形 35"/>
          <p:cNvSpPr/>
          <p:nvPr/>
        </p:nvSpPr>
        <p:spPr>
          <a:xfrm>
            <a:off x="8627730" y="3799494"/>
            <a:ext cx="309963" cy="34887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矩形 36"/>
          <p:cNvSpPr/>
          <p:nvPr/>
        </p:nvSpPr>
        <p:spPr>
          <a:xfrm>
            <a:off x="8627730" y="4656567"/>
            <a:ext cx="309963" cy="348879"/>
          </a:xfrm>
          <a:prstGeom prst="rect">
            <a:avLst/>
          </a:prstGeom>
          <a:solidFill>
            <a:srgbClr val="FDCD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文本框 38"/>
          <p:cNvSpPr txBox="1"/>
          <p:nvPr/>
        </p:nvSpPr>
        <p:spPr>
          <a:xfrm>
            <a:off x="9157015" y="2085346"/>
            <a:ext cx="3589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solidFill>
                  <a:srgbClr val="1B90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点此编辑内容</a:t>
            </a:r>
            <a:endParaRPr lang="zh-CN" altLang="en-US" sz="2000" dirty="0">
              <a:solidFill>
                <a:srgbClr val="1B90A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9157015" y="4651184"/>
            <a:ext cx="3589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solidFill>
                  <a:srgbClr val="A6A6A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点此编辑内容</a:t>
            </a:r>
            <a:endParaRPr lang="zh-CN" altLang="en-US" sz="2000" dirty="0">
              <a:solidFill>
                <a:srgbClr val="A6A6A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9157015" y="3795904"/>
            <a:ext cx="3589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点此编辑内容</a:t>
            </a:r>
            <a:endParaRPr lang="zh-CN" altLang="en-US" sz="20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632693" y="146700"/>
            <a:ext cx="3589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点此输入标题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10" name="图表 9"/>
          <p:cNvGraphicFramePr/>
          <p:nvPr/>
        </p:nvGraphicFramePr>
        <p:xfrm>
          <a:off x="-152400" y="-857249"/>
          <a:ext cx="7600950" cy="63627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47" name="矩形 46"/>
          <p:cNvSpPr/>
          <p:nvPr/>
        </p:nvSpPr>
        <p:spPr>
          <a:xfrm>
            <a:off x="8627730" y="2942420"/>
            <a:ext cx="309963" cy="348879"/>
          </a:xfrm>
          <a:prstGeom prst="rect">
            <a:avLst/>
          </a:prstGeom>
          <a:solidFill>
            <a:srgbClr val="5BA1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文本框 47"/>
          <p:cNvSpPr txBox="1"/>
          <p:nvPr/>
        </p:nvSpPr>
        <p:spPr>
          <a:xfrm>
            <a:off x="9157015" y="2940625"/>
            <a:ext cx="3589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solidFill>
                  <a:srgbClr val="93B78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点此编辑内容</a:t>
            </a:r>
            <a:endParaRPr lang="zh-CN" altLang="en-US" sz="2000" dirty="0">
              <a:solidFill>
                <a:srgbClr val="93B78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组合 39"/>
          <p:cNvGrpSpPr/>
          <p:nvPr/>
        </p:nvGrpSpPr>
        <p:grpSpPr>
          <a:xfrm>
            <a:off x="758456" y="1881641"/>
            <a:ext cx="10797482" cy="3856718"/>
            <a:chOff x="768631" y="2305066"/>
            <a:chExt cx="10797482" cy="3856718"/>
          </a:xfrm>
        </p:grpSpPr>
        <p:sp>
          <p:nvSpPr>
            <p:cNvPr id="2" name="矩形 1"/>
            <p:cNvSpPr/>
            <p:nvPr/>
          </p:nvSpPr>
          <p:spPr>
            <a:xfrm>
              <a:off x="768631" y="2317940"/>
              <a:ext cx="2722455" cy="3843844"/>
            </a:xfrm>
            <a:prstGeom prst="rect">
              <a:avLst/>
            </a:prstGeom>
            <a:solidFill>
              <a:srgbClr val="0092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矩形 14"/>
            <p:cNvSpPr/>
            <p:nvPr/>
          </p:nvSpPr>
          <p:spPr>
            <a:xfrm>
              <a:off x="3415315" y="2317940"/>
              <a:ext cx="2720935" cy="3843844"/>
            </a:xfrm>
            <a:prstGeom prst="rect">
              <a:avLst/>
            </a:prstGeom>
            <a:solidFill>
              <a:srgbClr val="5BA11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矩形 15"/>
            <p:cNvSpPr/>
            <p:nvPr/>
          </p:nvSpPr>
          <p:spPr>
            <a:xfrm>
              <a:off x="8813269" y="2305066"/>
              <a:ext cx="2752844" cy="3842307"/>
            </a:xfrm>
            <a:prstGeom prst="rect">
              <a:avLst/>
            </a:prstGeom>
            <a:solidFill>
              <a:srgbClr val="FDCD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6097537" y="2317940"/>
              <a:ext cx="2736242" cy="3843844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2" name="组合 11"/>
          <p:cNvGrpSpPr/>
          <p:nvPr/>
        </p:nvGrpSpPr>
        <p:grpSpPr>
          <a:xfrm rot="19104625">
            <a:off x="4352577" y="2272990"/>
            <a:ext cx="810875" cy="189467"/>
            <a:chOff x="6409172" y="2921545"/>
            <a:chExt cx="1907514" cy="541005"/>
          </a:xfrm>
        </p:grpSpPr>
        <p:sp>
          <p:nvSpPr>
            <p:cNvPr id="13" name="任意多边形 12"/>
            <p:cNvSpPr/>
            <p:nvPr/>
          </p:nvSpPr>
          <p:spPr>
            <a:xfrm rot="5400000">
              <a:off x="7092426" y="2238291"/>
              <a:ext cx="541005" cy="1907514"/>
            </a:xfrm>
            <a:custGeom>
              <a:avLst/>
              <a:gdLst>
                <a:gd name="connsiteX0" fmla="*/ 1220 w 541005"/>
                <a:gd name="connsiteY0" fmla="*/ 1445557 h 1907514"/>
                <a:gd name="connsiteX1" fmla="*/ 1220 w 541005"/>
                <a:gd name="connsiteY1" fmla="*/ 349342 h 1907514"/>
                <a:gd name="connsiteX2" fmla="*/ 541005 w 541005"/>
                <a:gd name="connsiteY2" fmla="*/ 349342 h 1907514"/>
                <a:gd name="connsiteX3" fmla="*/ 541005 w 541005"/>
                <a:gd name="connsiteY3" fmla="*/ 1445560 h 1907514"/>
                <a:gd name="connsiteX4" fmla="*/ 541003 w 541005"/>
                <a:gd name="connsiteY4" fmla="*/ 1445560 h 1907514"/>
                <a:gd name="connsiteX5" fmla="*/ 541004 w 541005"/>
                <a:gd name="connsiteY5" fmla="*/ 1445557 h 1907514"/>
                <a:gd name="connsiteX6" fmla="*/ 2 w 541005"/>
                <a:gd name="connsiteY6" fmla="*/ 317962 h 1907514"/>
                <a:gd name="connsiteX7" fmla="*/ 2 w 541005"/>
                <a:gd name="connsiteY7" fmla="*/ 52995 h 1907514"/>
                <a:gd name="connsiteX8" fmla="*/ 52997 w 541005"/>
                <a:gd name="connsiteY8" fmla="*/ 0 h 1907514"/>
                <a:gd name="connsiteX9" fmla="*/ 478428 w 541005"/>
                <a:gd name="connsiteY9" fmla="*/ 0 h 1907514"/>
                <a:gd name="connsiteX10" fmla="*/ 531423 w 541005"/>
                <a:gd name="connsiteY10" fmla="*/ 52995 h 1907514"/>
                <a:gd name="connsiteX11" fmla="*/ 531423 w 541005"/>
                <a:gd name="connsiteY11" fmla="*/ 317962 h 1907514"/>
                <a:gd name="connsiteX12" fmla="*/ 0 w 541005"/>
                <a:gd name="connsiteY12" fmla="*/ 1445557 h 1907514"/>
                <a:gd name="connsiteX13" fmla="*/ 1220 w 541005"/>
                <a:gd name="connsiteY13" fmla="*/ 1445557 h 1907514"/>
                <a:gd name="connsiteX14" fmla="*/ 1220 w 541005"/>
                <a:gd name="connsiteY14" fmla="*/ 1445560 h 1907514"/>
                <a:gd name="connsiteX15" fmla="*/ 541003 w 541005"/>
                <a:gd name="connsiteY15" fmla="*/ 1445560 h 1907514"/>
                <a:gd name="connsiteX16" fmla="*/ 268306 w 541005"/>
                <a:gd name="connsiteY16" fmla="*/ 1907514 h 1907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41005" h="1907514">
                  <a:moveTo>
                    <a:pt x="1220" y="1445557"/>
                  </a:moveTo>
                  <a:lnTo>
                    <a:pt x="1220" y="349342"/>
                  </a:lnTo>
                  <a:lnTo>
                    <a:pt x="541005" y="349342"/>
                  </a:lnTo>
                  <a:lnTo>
                    <a:pt x="541005" y="1445560"/>
                  </a:lnTo>
                  <a:lnTo>
                    <a:pt x="541003" y="1445560"/>
                  </a:lnTo>
                  <a:lnTo>
                    <a:pt x="541004" y="1445557"/>
                  </a:lnTo>
                  <a:close/>
                  <a:moveTo>
                    <a:pt x="2" y="317962"/>
                  </a:moveTo>
                  <a:lnTo>
                    <a:pt x="2" y="52995"/>
                  </a:lnTo>
                  <a:cubicBezTo>
                    <a:pt x="2" y="23727"/>
                    <a:pt x="23729" y="0"/>
                    <a:pt x="52997" y="0"/>
                  </a:cubicBezTo>
                  <a:lnTo>
                    <a:pt x="478428" y="0"/>
                  </a:lnTo>
                  <a:cubicBezTo>
                    <a:pt x="507696" y="0"/>
                    <a:pt x="531423" y="23727"/>
                    <a:pt x="531423" y="52995"/>
                  </a:cubicBezTo>
                  <a:lnTo>
                    <a:pt x="531423" y="317962"/>
                  </a:lnTo>
                  <a:close/>
                  <a:moveTo>
                    <a:pt x="0" y="1445557"/>
                  </a:moveTo>
                  <a:lnTo>
                    <a:pt x="1220" y="1445557"/>
                  </a:lnTo>
                  <a:lnTo>
                    <a:pt x="1220" y="1445560"/>
                  </a:lnTo>
                  <a:lnTo>
                    <a:pt x="541003" y="1445560"/>
                  </a:lnTo>
                  <a:lnTo>
                    <a:pt x="268306" y="19075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4" name="直接连接符 13"/>
            <p:cNvCxnSpPr/>
            <p:nvPr/>
          </p:nvCxnSpPr>
          <p:spPr>
            <a:xfrm>
              <a:off x="7073457" y="3037659"/>
              <a:ext cx="691558" cy="0"/>
            </a:xfrm>
            <a:prstGeom prst="line">
              <a:avLst/>
            </a:prstGeom>
            <a:ln w="2222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任意多边形 23"/>
          <p:cNvSpPr/>
          <p:nvPr/>
        </p:nvSpPr>
        <p:spPr>
          <a:xfrm>
            <a:off x="1641562" y="2084855"/>
            <a:ext cx="722317" cy="565741"/>
          </a:xfrm>
          <a:custGeom>
            <a:avLst/>
            <a:gdLst>
              <a:gd name="connsiteX0" fmla="*/ 28591 w 722317"/>
              <a:gd name="connsiteY0" fmla="*/ 458082 h 565741"/>
              <a:gd name="connsiteX1" fmla="*/ 704373 w 722317"/>
              <a:gd name="connsiteY1" fmla="*/ 458082 h 565741"/>
              <a:gd name="connsiteX2" fmla="*/ 722317 w 722317"/>
              <a:gd name="connsiteY2" fmla="*/ 476026 h 565741"/>
              <a:gd name="connsiteX3" fmla="*/ 722317 w 722317"/>
              <a:gd name="connsiteY3" fmla="*/ 547797 h 565741"/>
              <a:gd name="connsiteX4" fmla="*/ 704373 w 722317"/>
              <a:gd name="connsiteY4" fmla="*/ 565741 h 565741"/>
              <a:gd name="connsiteX5" fmla="*/ 28591 w 722317"/>
              <a:gd name="connsiteY5" fmla="*/ 565741 h 565741"/>
              <a:gd name="connsiteX6" fmla="*/ 10647 w 722317"/>
              <a:gd name="connsiteY6" fmla="*/ 547797 h 565741"/>
              <a:gd name="connsiteX7" fmla="*/ 10647 w 722317"/>
              <a:gd name="connsiteY7" fmla="*/ 476026 h 565741"/>
              <a:gd name="connsiteX8" fmla="*/ 28591 w 722317"/>
              <a:gd name="connsiteY8" fmla="*/ 458082 h 565741"/>
              <a:gd name="connsiteX9" fmla="*/ 29128 w 722317"/>
              <a:gd name="connsiteY9" fmla="*/ 312754 h 565741"/>
              <a:gd name="connsiteX10" fmla="*/ 465132 w 722317"/>
              <a:gd name="connsiteY10" fmla="*/ 312754 h 565741"/>
              <a:gd name="connsiteX11" fmla="*/ 483613 w 722317"/>
              <a:gd name="connsiteY11" fmla="*/ 331235 h 565741"/>
              <a:gd name="connsiteX12" fmla="*/ 483613 w 722317"/>
              <a:gd name="connsiteY12" fmla="*/ 405156 h 565741"/>
              <a:gd name="connsiteX13" fmla="*/ 465132 w 722317"/>
              <a:gd name="connsiteY13" fmla="*/ 423637 h 565741"/>
              <a:gd name="connsiteX14" fmla="*/ 29128 w 722317"/>
              <a:gd name="connsiteY14" fmla="*/ 423637 h 565741"/>
              <a:gd name="connsiteX15" fmla="*/ 10647 w 722317"/>
              <a:gd name="connsiteY15" fmla="*/ 405156 h 565741"/>
              <a:gd name="connsiteX16" fmla="*/ 10647 w 722317"/>
              <a:gd name="connsiteY16" fmla="*/ 331235 h 565741"/>
              <a:gd name="connsiteX17" fmla="*/ 29128 w 722317"/>
              <a:gd name="connsiteY17" fmla="*/ 312754 h 565741"/>
              <a:gd name="connsiteX18" fmla="*/ 28591 w 722317"/>
              <a:gd name="connsiteY18" fmla="*/ 157989 h 565741"/>
              <a:gd name="connsiteX19" fmla="*/ 704373 w 722317"/>
              <a:gd name="connsiteY19" fmla="*/ 157989 h 565741"/>
              <a:gd name="connsiteX20" fmla="*/ 722317 w 722317"/>
              <a:gd name="connsiteY20" fmla="*/ 175933 h 565741"/>
              <a:gd name="connsiteX21" fmla="*/ 722317 w 722317"/>
              <a:gd name="connsiteY21" fmla="*/ 247704 h 565741"/>
              <a:gd name="connsiteX22" fmla="*/ 704373 w 722317"/>
              <a:gd name="connsiteY22" fmla="*/ 265648 h 565741"/>
              <a:gd name="connsiteX23" fmla="*/ 28591 w 722317"/>
              <a:gd name="connsiteY23" fmla="*/ 265648 h 565741"/>
              <a:gd name="connsiteX24" fmla="*/ 10647 w 722317"/>
              <a:gd name="connsiteY24" fmla="*/ 247704 h 565741"/>
              <a:gd name="connsiteX25" fmla="*/ 10647 w 722317"/>
              <a:gd name="connsiteY25" fmla="*/ 175933 h 565741"/>
              <a:gd name="connsiteX26" fmla="*/ 28591 w 722317"/>
              <a:gd name="connsiteY26" fmla="*/ 157989 h 565741"/>
              <a:gd name="connsiteX27" fmla="*/ 18481 w 722317"/>
              <a:gd name="connsiteY27" fmla="*/ 0 h 565741"/>
              <a:gd name="connsiteX28" fmla="*/ 454485 w 722317"/>
              <a:gd name="connsiteY28" fmla="*/ 0 h 565741"/>
              <a:gd name="connsiteX29" fmla="*/ 472966 w 722317"/>
              <a:gd name="connsiteY29" fmla="*/ 18481 h 565741"/>
              <a:gd name="connsiteX30" fmla="*/ 472966 w 722317"/>
              <a:gd name="connsiteY30" fmla="*/ 92402 h 565741"/>
              <a:gd name="connsiteX31" fmla="*/ 454485 w 722317"/>
              <a:gd name="connsiteY31" fmla="*/ 110883 h 565741"/>
              <a:gd name="connsiteX32" fmla="*/ 18481 w 722317"/>
              <a:gd name="connsiteY32" fmla="*/ 110883 h 565741"/>
              <a:gd name="connsiteX33" fmla="*/ 0 w 722317"/>
              <a:gd name="connsiteY33" fmla="*/ 92402 h 565741"/>
              <a:gd name="connsiteX34" fmla="*/ 0 w 722317"/>
              <a:gd name="connsiteY34" fmla="*/ 18481 h 565741"/>
              <a:gd name="connsiteX35" fmla="*/ 18481 w 722317"/>
              <a:gd name="connsiteY35" fmla="*/ 0 h 565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722317" h="565741">
                <a:moveTo>
                  <a:pt x="28591" y="458082"/>
                </a:moveTo>
                <a:lnTo>
                  <a:pt x="704373" y="458082"/>
                </a:lnTo>
                <a:cubicBezTo>
                  <a:pt x="714283" y="458082"/>
                  <a:pt x="722317" y="466116"/>
                  <a:pt x="722317" y="476026"/>
                </a:cubicBezTo>
                <a:lnTo>
                  <a:pt x="722317" y="547797"/>
                </a:lnTo>
                <a:cubicBezTo>
                  <a:pt x="722317" y="557707"/>
                  <a:pt x="714283" y="565741"/>
                  <a:pt x="704373" y="565741"/>
                </a:cubicBezTo>
                <a:lnTo>
                  <a:pt x="28591" y="565741"/>
                </a:lnTo>
                <a:cubicBezTo>
                  <a:pt x="18681" y="565741"/>
                  <a:pt x="10647" y="557707"/>
                  <a:pt x="10647" y="547797"/>
                </a:cubicBezTo>
                <a:lnTo>
                  <a:pt x="10647" y="476026"/>
                </a:lnTo>
                <a:cubicBezTo>
                  <a:pt x="10647" y="466116"/>
                  <a:pt x="18681" y="458082"/>
                  <a:pt x="28591" y="458082"/>
                </a:cubicBezTo>
                <a:close/>
                <a:moveTo>
                  <a:pt x="29128" y="312754"/>
                </a:moveTo>
                <a:lnTo>
                  <a:pt x="465132" y="312754"/>
                </a:lnTo>
                <a:cubicBezTo>
                  <a:pt x="475339" y="312754"/>
                  <a:pt x="483613" y="321028"/>
                  <a:pt x="483613" y="331235"/>
                </a:cubicBezTo>
                <a:lnTo>
                  <a:pt x="483613" y="405156"/>
                </a:lnTo>
                <a:cubicBezTo>
                  <a:pt x="483613" y="415363"/>
                  <a:pt x="475339" y="423637"/>
                  <a:pt x="465132" y="423637"/>
                </a:cubicBezTo>
                <a:lnTo>
                  <a:pt x="29128" y="423637"/>
                </a:lnTo>
                <a:cubicBezTo>
                  <a:pt x="18921" y="423637"/>
                  <a:pt x="10647" y="415363"/>
                  <a:pt x="10647" y="405156"/>
                </a:cubicBezTo>
                <a:lnTo>
                  <a:pt x="10647" y="331235"/>
                </a:lnTo>
                <a:cubicBezTo>
                  <a:pt x="10647" y="321028"/>
                  <a:pt x="18921" y="312754"/>
                  <a:pt x="29128" y="312754"/>
                </a:cubicBezTo>
                <a:close/>
                <a:moveTo>
                  <a:pt x="28591" y="157989"/>
                </a:moveTo>
                <a:lnTo>
                  <a:pt x="704373" y="157989"/>
                </a:lnTo>
                <a:cubicBezTo>
                  <a:pt x="714283" y="157989"/>
                  <a:pt x="722317" y="166023"/>
                  <a:pt x="722317" y="175933"/>
                </a:cubicBezTo>
                <a:lnTo>
                  <a:pt x="722317" y="247704"/>
                </a:lnTo>
                <a:cubicBezTo>
                  <a:pt x="722317" y="257614"/>
                  <a:pt x="714283" y="265648"/>
                  <a:pt x="704373" y="265648"/>
                </a:cubicBezTo>
                <a:lnTo>
                  <a:pt x="28591" y="265648"/>
                </a:lnTo>
                <a:cubicBezTo>
                  <a:pt x="18681" y="265648"/>
                  <a:pt x="10647" y="257614"/>
                  <a:pt x="10647" y="247704"/>
                </a:cubicBezTo>
                <a:lnTo>
                  <a:pt x="10647" y="175933"/>
                </a:lnTo>
                <a:cubicBezTo>
                  <a:pt x="10647" y="166023"/>
                  <a:pt x="18681" y="157989"/>
                  <a:pt x="28591" y="157989"/>
                </a:cubicBezTo>
                <a:close/>
                <a:moveTo>
                  <a:pt x="18481" y="0"/>
                </a:moveTo>
                <a:lnTo>
                  <a:pt x="454485" y="0"/>
                </a:lnTo>
                <a:cubicBezTo>
                  <a:pt x="464692" y="0"/>
                  <a:pt x="472966" y="8274"/>
                  <a:pt x="472966" y="18481"/>
                </a:cubicBezTo>
                <a:lnTo>
                  <a:pt x="472966" y="92402"/>
                </a:lnTo>
                <a:cubicBezTo>
                  <a:pt x="472966" y="102609"/>
                  <a:pt x="464692" y="110883"/>
                  <a:pt x="454485" y="110883"/>
                </a:cubicBezTo>
                <a:lnTo>
                  <a:pt x="18481" y="110883"/>
                </a:lnTo>
                <a:cubicBezTo>
                  <a:pt x="8274" y="110883"/>
                  <a:pt x="0" y="102609"/>
                  <a:pt x="0" y="92402"/>
                </a:cubicBezTo>
                <a:lnTo>
                  <a:pt x="0" y="18481"/>
                </a:lnTo>
                <a:cubicBezTo>
                  <a:pt x="0" y="8274"/>
                  <a:pt x="8274" y="0"/>
                  <a:pt x="1848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任意多边形 29"/>
          <p:cNvSpPr/>
          <p:nvPr/>
        </p:nvSpPr>
        <p:spPr>
          <a:xfrm>
            <a:off x="7131345" y="1981503"/>
            <a:ext cx="869279" cy="772440"/>
          </a:xfrm>
          <a:custGeom>
            <a:avLst/>
            <a:gdLst>
              <a:gd name="connsiteX0" fmla="*/ 340535 w 869279"/>
              <a:gd name="connsiteY0" fmla="*/ 141977 h 772440"/>
              <a:gd name="connsiteX1" fmla="*/ 141977 w 869279"/>
              <a:gd name="connsiteY1" fmla="*/ 340163 h 772440"/>
              <a:gd name="connsiteX2" fmla="*/ 340535 w 869279"/>
              <a:gd name="connsiteY2" fmla="*/ 538349 h 772440"/>
              <a:gd name="connsiteX3" fmla="*/ 539093 w 869279"/>
              <a:gd name="connsiteY3" fmla="*/ 340163 h 772440"/>
              <a:gd name="connsiteX4" fmla="*/ 340535 w 869279"/>
              <a:gd name="connsiteY4" fmla="*/ 141977 h 772440"/>
              <a:gd name="connsiteX5" fmla="*/ 340536 w 869279"/>
              <a:gd name="connsiteY5" fmla="*/ 0 h 772440"/>
              <a:gd name="connsiteX6" fmla="*/ 681072 w 869279"/>
              <a:gd name="connsiteY6" fmla="*/ 340163 h 772440"/>
              <a:gd name="connsiteX7" fmla="*/ 654311 w 869279"/>
              <a:gd name="connsiteY7" fmla="*/ 472570 h 772440"/>
              <a:gd name="connsiteX8" fmla="*/ 645736 w 869279"/>
              <a:gd name="connsiteY8" fmla="*/ 488351 h 772440"/>
              <a:gd name="connsiteX9" fmla="*/ 859865 w 869279"/>
              <a:gd name="connsiteY9" fmla="*/ 652846 h 772440"/>
              <a:gd name="connsiteX10" fmla="*/ 864293 w 869279"/>
              <a:gd name="connsiteY10" fmla="*/ 686621 h 772440"/>
              <a:gd name="connsiteX11" fmla="*/ 805599 w 869279"/>
              <a:gd name="connsiteY11" fmla="*/ 763026 h 772440"/>
              <a:gd name="connsiteX12" fmla="*/ 771824 w 869279"/>
              <a:gd name="connsiteY12" fmla="*/ 767454 h 772440"/>
              <a:gd name="connsiteX13" fmla="*/ 555946 w 869279"/>
              <a:gd name="connsiteY13" fmla="*/ 601616 h 772440"/>
              <a:gd name="connsiteX14" fmla="*/ 530933 w 869279"/>
              <a:gd name="connsiteY14" fmla="*/ 622232 h 772440"/>
              <a:gd name="connsiteX15" fmla="*/ 340536 w 869279"/>
              <a:gd name="connsiteY15" fmla="*/ 680326 h 772440"/>
              <a:gd name="connsiteX16" fmla="*/ 0 w 869279"/>
              <a:gd name="connsiteY16" fmla="*/ 340163 h 772440"/>
              <a:gd name="connsiteX17" fmla="*/ 340536 w 869279"/>
              <a:gd name="connsiteY17" fmla="*/ 0 h 772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869279" h="772440">
                <a:moveTo>
                  <a:pt x="340535" y="141977"/>
                </a:moveTo>
                <a:cubicBezTo>
                  <a:pt x="230874" y="141977"/>
                  <a:pt x="141977" y="230708"/>
                  <a:pt x="141977" y="340163"/>
                </a:cubicBezTo>
                <a:cubicBezTo>
                  <a:pt x="141977" y="449618"/>
                  <a:pt x="230874" y="538349"/>
                  <a:pt x="340535" y="538349"/>
                </a:cubicBezTo>
                <a:cubicBezTo>
                  <a:pt x="450196" y="538349"/>
                  <a:pt x="539093" y="449618"/>
                  <a:pt x="539093" y="340163"/>
                </a:cubicBezTo>
                <a:cubicBezTo>
                  <a:pt x="539093" y="230708"/>
                  <a:pt x="450196" y="141977"/>
                  <a:pt x="340535" y="141977"/>
                </a:cubicBezTo>
                <a:close/>
                <a:moveTo>
                  <a:pt x="340536" y="0"/>
                </a:moveTo>
                <a:cubicBezTo>
                  <a:pt x="528609" y="0"/>
                  <a:pt x="681072" y="152296"/>
                  <a:pt x="681072" y="340163"/>
                </a:cubicBezTo>
                <a:cubicBezTo>
                  <a:pt x="681072" y="387130"/>
                  <a:pt x="671543" y="431873"/>
                  <a:pt x="654311" y="472570"/>
                </a:cubicBezTo>
                <a:lnTo>
                  <a:pt x="645736" y="488351"/>
                </a:lnTo>
                <a:lnTo>
                  <a:pt x="859865" y="652846"/>
                </a:lnTo>
                <a:cubicBezTo>
                  <a:pt x="870415" y="660950"/>
                  <a:pt x="872397" y="676072"/>
                  <a:pt x="864293" y="686621"/>
                </a:cubicBezTo>
                <a:lnTo>
                  <a:pt x="805599" y="763026"/>
                </a:lnTo>
                <a:cubicBezTo>
                  <a:pt x="797495" y="773576"/>
                  <a:pt x="782373" y="775558"/>
                  <a:pt x="771824" y="767454"/>
                </a:cubicBezTo>
                <a:lnTo>
                  <a:pt x="555946" y="601616"/>
                </a:lnTo>
                <a:lnTo>
                  <a:pt x="530933" y="622232"/>
                </a:lnTo>
                <a:cubicBezTo>
                  <a:pt x="476583" y="658909"/>
                  <a:pt x="411064" y="680326"/>
                  <a:pt x="340536" y="680326"/>
                </a:cubicBezTo>
                <a:cubicBezTo>
                  <a:pt x="152463" y="680326"/>
                  <a:pt x="0" y="528030"/>
                  <a:pt x="0" y="340163"/>
                </a:cubicBezTo>
                <a:cubicBezTo>
                  <a:pt x="0" y="152296"/>
                  <a:pt x="152463" y="0"/>
                  <a:pt x="34053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grpSp>
        <p:nvGrpSpPr>
          <p:cNvPr id="35" name="组合 34"/>
          <p:cNvGrpSpPr/>
          <p:nvPr/>
        </p:nvGrpSpPr>
        <p:grpSpPr>
          <a:xfrm>
            <a:off x="9849235" y="2027376"/>
            <a:ext cx="681071" cy="680326"/>
            <a:chOff x="10328564" y="1285204"/>
            <a:chExt cx="681071" cy="680326"/>
          </a:xfrm>
        </p:grpSpPr>
        <p:sp>
          <p:nvSpPr>
            <p:cNvPr id="28" name="同心圆 27"/>
            <p:cNvSpPr/>
            <p:nvPr/>
          </p:nvSpPr>
          <p:spPr>
            <a:xfrm>
              <a:off x="10328564" y="1285204"/>
              <a:ext cx="681071" cy="680326"/>
            </a:xfrm>
            <a:prstGeom prst="donut">
              <a:avLst>
                <a:gd name="adj" fmla="val 116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34" name="任意多边形 33"/>
            <p:cNvSpPr/>
            <p:nvPr/>
          </p:nvSpPr>
          <p:spPr>
            <a:xfrm rot="18623295">
              <a:off x="10479675" y="1508035"/>
              <a:ext cx="378848" cy="190314"/>
            </a:xfrm>
            <a:custGeom>
              <a:avLst/>
              <a:gdLst>
                <a:gd name="connsiteX0" fmla="*/ 1632883 w 1643957"/>
                <a:gd name="connsiteY0" fmla="*/ 662598 h 1084043"/>
                <a:gd name="connsiteX1" fmla="*/ 1643957 w 1643957"/>
                <a:gd name="connsiteY1" fmla="*/ 1035732 h 1084043"/>
                <a:gd name="connsiteX2" fmla="*/ 16237 w 1643957"/>
                <a:gd name="connsiteY2" fmla="*/ 1084043 h 1084043"/>
                <a:gd name="connsiteX3" fmla="*/ 15894 w 1643957"/>
                <a:gd name="connsiteY3" fmla="*/ 1072502 h 1084043"/>
                <a:gd name="connsiteX4" fmla="*/ 0 w 1643957"/>
                <a:gd name="connsiteY4" fmla="*/ 1072502 h 1084043"/>
                <a:gd name="connsiteX5" fmla="*/ 0 w 1643957"/>
                <a:gd name="connsiteY5" fmla="*/ 0 h 1084043"/>
                <a:gd name="connsiteX6" fmla="*/ 360442 w 1643957"/>
                <a:gd name="connsiteY6" fmla="*/ 0 h 1084043"/>
                <a:gd name="connsiteX7" fmla="*/ 360442 w 1643957"/>
                <a:gd name="connsiteY7" fmla="*/ 700365 h 1084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43957" h="1084043">
                  <a:moveTo>
                    <a:pt x="1632883" y="662598"/>
                  </a:moveTo>
                  <a:lnTo>
                    <a:pt x="1643957" y="1035732"/>
                  </a:lnTo>
                  <a:lnTo>
                    <a:pt x="16237" y="1084043"/>
                  </a:lnTo>
                  <a:lnTo>
                    <a:pt x="15894" y="1072502"/>
                  </a:lnTo>
                  <a:lnTo>
                    <a:pt x="0" y="1072502"/>
                  </a:lnTo>
                  <a:lnTo>
                    <a:pt x="0" y="0"/>
                  </a:lnTo>
                  <a:lnTo>
                    <a:pt x="360442" y="0"/>
                  </a:lnTo>
                  <a:lnTo>
                    <a:pt x="360442" y="70036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8" name="文本框 37"/>
          <p:cNvSpPr txBox="1"/>
          <p:nvPr/>
        </p:nvSpPr>
        <p:spPr>
          <a:xfrm>
            <a:off x="1021314" y="2967259"/>
            <a:ext cx="2383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 HERE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1248183" y="3490479"/>
            <a:ext cx="21780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 TEXT HERE</a:t>
            </a:r>
            <a:endParaRPr lang="en-US" altLang="zh-CN" sz="24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 TEXT HERE</a:t>
            </a:r>
            <a:endParaRPr lang="en-US" altLang="zh-CN" sz="24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3541171" y="2967259"/>
            <a:ext cx="2383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 HERE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3768040" y="3490479"/>
            <a:ext cx="21780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 TEXT HERE</a:t>
            </a:r>
            <a:endParaRPr lang="en-US" altLang="zh-CN" sz="24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 TEXT HERE</a:t>
            </a:r>
            <a:endParaRPr lang="en-US" altLang="zh-CN" sz="24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6439778" y="2967259"/>
            <a:ext cx="2383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 HERE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6666647" y="3490479"/>
            <a:ext cx="21780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 TEXT HERE</a:t>
            </a:r>
            <a:endParaRPr lang="en-US" altLang="zh-CN" sz="24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 TEXT HERE</a:t>
            </a:r>
            <a:endParaRPr lang="en-US" altLang="zh-CN" sz="24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9091969" y="2967259"/>
            <a:ext cx="2383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 HERE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9318838" y="3490479"/>
            <a:ext cx="21780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 TEXT HERE</a:t>
            </a:r>
            <a:endParaRPr lang="en-US" altLang="zh-CN" sz="24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 TEXT HERE</a:t>
            </a:r>
            <a:endParaRPr lang="en-US" altLang="zh-CN" sz="24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632693" y="146700"/>
            <a:ext cx="3589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点此输入标题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" y="0"/>
            <a:ext cx="3611563" cy="6858000"/>
          </a:xfrm>
          <a:prstGeom prst="rect">
            <a:avLst/>
          </a:prstGeom>
          <a:blipFill>
            <a:blip r:embed="rId1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1008042" y="2175858"/>
            <a:ext cx="159547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第二部分</a:t>
            </a:r>
            <a:endParaRPr lang="zh-CN" altLang="en-US" sz="4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2507029" y="2762259"/>
            <a:ext cx="465354" cy="469881"/>
            <a:chOff x="2099842" y="1975504"/>
            <a:chExt cx="823123" cy="831130"/>
          </a:xfrm>
          <a:solidFill>
            <a:schemeClr val="bg1"/>
          </a:solidFill>
        </p:grpSpPr>
        <p:sp>
          <p:nvSpPr>
            <p:cNvPr id="24" name="等腰三角形 23"/>
            <p:cNvSpPr/>
            <p:nvPr/>
          </p:nvSpPr>
          <p:spPr>
            <a:xfrm rot="19813541" flipH="1">
              <a:off x="2099842" y="1975504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等腰三角形 24"/>
            <p:cNvSpPr/>
            <p:nvPr/>
          </p:nvSpPr>
          <p:spPr>
            <a:xfrm rot="19813541" flipH="1">
              <a:off x="2099844" y="2420553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等腰三角形 25"/>
            <p:cNvSpPr/>
            <p:nvPr/>
          </p:nvSpPr>
          <p:spPr>
            <a:xfrm rot="19813541" flipH="1">
              <a:off x="2479441" y="2198028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4585514" y="2668300"/>
            <a:ext cx="6290009" cy="584775"/>
            <a:chOff x="4585514" y="1054863"/>
            <a:chExt cx="6290009" cy="584775"/>
          </a:xfrm>
        </p:grpSpPr>
        <p:sp>
          <p:nvSpPr>
            <p:cNvPr id="8" name="等腰三角形 7"/>
            <p:cNvSpPr/>
            <p:nvPr/>
          </p:nvSpPr>
          <p:spPr>
            <a:xfrm rot="5400000" flipH="1">
              <a:off x="4551880" y="1121191"/>
              <a:ext cx="519388" cy="452119"/>
            </a:xfrm>
            <a:prstGeom prst="triangle">
              <a:avLst/>
            </a:prstGeom>
            <a:solidFill>
              <a:srgbClr val="5BA11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5285429" y="1054863"/>
              <a:ext cx="193249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b="1" dirty="0" smtClean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第二部分</a:t>
              </a:r>
              <a:endParaRPr lang="zh-CN" altLang="en-US" sz="3200" b="1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7217923" y="1085640"/>
              <a:ext cx="3657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 smtClean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点此输入标题</a:t>
              </a:r>
              <a:endParaRPr lang="zh-CN" altLang="en-US" sz="28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5416752" y="3429000"/>
            <a:ext cx="4281170" cy="523220"/>
            <a:chOff x="6594353" y="4489777"/>
            <a:chExt cx="4281170" cy="523220"/>
          </a:xfrm>
        </p:grpSpPr>
        <p:sp>
          <p:nvSpPr>
            <p:cNvPr id="31" name="等腰三角形 30"/>
            <p:cNvSpPr/>
            <p:nvPr/>
          </p:nvSpPr>
          <p:spPr>
            <a:xfrm rot="5400000" flipH="1">
              <a:off x="6560719" y="4525328"/>
              <a:ext cx="519388" cy="452119"/>
            </a:xfrm>
            <a:prstGeom prst="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7217923" y="4489777"/>
              <a:ext cx="3657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 smtClean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点此输入副标题</a:t>
              </a:r>
              <a:endParaRPr lang="zh-CN" altLang="en-US" sz="28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5416752" y="4305300"/>
            <a:ext cx="4281170" cy="523220"/>
            <a:chOff x="6594353" y="4489777"/>
            <a:chExt cx="4281170" cy="523220"/>
          </a:xfrm>
        </p:grpSpPr>
        <p:sp>
          <p:nvSpPr>
            <p:cNvPr id="35" name="等腰三角形 34"/>
            <p:cNvSpPr/>
            <p:nvPr/>
          </p:nvSpPr>
          <p:spPr>
            <a:xfrm rot="5400000" flipH="1">
              <a:off x="6560719" y="4525328"/>
              <a:ext cx="519388" cy="452119"/>
            </a:xfrm>
            <a:prstGeom prst="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7217923" y="4489777"/>
              <a:ext cx="3657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 smtClean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点此输入副标题</a:t>
              </a:r>
              <a:endParaRPr lang="zh-CN" altLang="en-US" sz="28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5416752" y="5181600"/>
            <a:ext cx="4281170" cy="523220"/>
            <a:chOff x="6594353" y="4489777"/>
            <a:chExt cx="4281170" cy="523220"/>
          </a:xfrm>
        </p:grpSpPr>
        <p:sp>
          <p:nvSpPr>
            <p:cNvPr id="38" name="等腰三角形 37"/>
            <p:cNvSpPr/>
            <p:nvPr/>
          </p:nvSpPr>
          <p:spPr>
            <a:xfrm rot="5400000" flipH="1">
              <a:off x="6560719" y="4525328"/>
              <a:ext cx="519388" cy="452119"/>
            </a:xfrm>
            <a:prstGeom prst="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7217923" y="4489777"/>
              <a:ext cx="3657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 smtClean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点此输入副标题</a:t>
              </a:r>
              <a:endParaRPr lang="zh-CN" altLang="en-US" sz="28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6436091" y="5234247"/>
            <a:ext cx="1693532" cy="400110"/>
            <a:chOff x="1806034" y="5626133"/>
            <a:chExt cx="1693532" cy="400110"/>
          </a:xfrm>
        </p:grpSpPr>
        <p:sp>
          <p:nvSpPr>
            <p:cNvPr id="17" name="矩形 16"/>
            <p:cNvSpPr/>
            <p:nvPr/>
          </p:nvSpPr>
          <p:spPr>
            <a:xfrm>
              <a:off x="1806034" y="5724588"/>
              <a:ext cx="192407" cy="203200"/>
            </a:xfrm>
            <a:prstGeom prst="rect">
              <a:avLst/>
            </a:prstGeom>
            <a:solidFill>
              <a:srgbClr val="0092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1958435" y="5626133"/>
              <a:ext cx="154113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 smtClean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 HERE</a:t>
              </a:r>
              <a:endParaRPr lang="zh-CN" altLang="en-US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6" name="文本框 25"/>
          <p:cNvSpPr txBox="1"/>
          <p:nvPr/>
        </p:nvSpPr>
        <p:spPr>
          <a:xfrm>
            <a:off x="1806034" y="2094926"/>
            <a:ext cx="328133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dirty="0" smtClean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HERE|TEXT HERE</a:t>
            </a:r>
            <a:endParaRPr lang="en-US" altLang="zh-CN" dirty="0" smtClean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dist"/>
            <a:r>
              <a:rPr lang="en-US" altLang="zh-CN" dirty="0" smtClean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HERE|TEXT HERE</a:t>
            </a:r>
            <a:endParaRPr lang="en-US" altLang="zh-CN" dirty="0" smtClean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dist"/>
            <a:r>
              <a:rPr lang="en-US" altLang="zh-CN" dirty="0" smtClean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HERE|TEXT HERE</a:t>
            </a:r>
            <a:endParaRPr lang="en-US" altLang="zh-CN" dirty="0" smtClean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dist"/>
            <a:r>
              <a:rPr lang="en-US" altLang="zh-CN" dirty="0" smtClean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HERE|TEXT HERE</a:t>
            </a:r>
            <a:endParaRPr lang="en-US" altLang="zh-CN" dirty="0" smtClean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dist"/>
            <a:r>
              <a:rPr lang="en-US" altLang="zh-CN" dirty="0" smtClean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HERE|TEXT HERE</a:t>
            </a:r>
            <a:endParaRPr lang="en-US" altLang="zh-CN" dirty="0" smtClean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dist"/>
            <a:r>
              <a:rPr lang="en-US" altLang="zh-CN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HERE|TEXT HERE</a:t>
            </a:r>
            <a:endParaRPr lang="en-US" altLang="zh-CN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dist"/>
            <a:r>
              <a:rPr lang="en-US" altLang="zh-CN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HERE|TEXT HERE</a:t>
            </a:r>
            <a:endParaRPr lang="en-US" altLang="zh-CN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dist"/>
            <a:r>
              <a:rPr lang="en-US" altLang="zh-CN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HERE|TEXT HERE</a:t>
            </a:r>
            <a:endParaRPr lang="en-US" altLang="zh-CN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dist"/>
            <a:r>
              <a:rPr lang="en-US" altLang="zh-CN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HERE|TEXT HERE</a:t>
            </a:r>
            <a:endParaRPr lang="en-US" altLang="zh-CN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dist"/>
            <a:r>
              <a:rPr lang="en-US" altLang="zh-CN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HERE|TEXT HERE </a:t>
            </a:r>
            <a:endParaRPr lang="zh-CN" altLang="en-US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dist"/>
            <a:r>
              <a:rPr lang="en-US" altLang="zh-CN" dirty="0" smtClean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1806034" y="1342715"/>
            <a:ext cx="40349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32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632693" y="146700"/>
            <a:ext cx="3589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点此输入标题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8" name="图表 7"/>
          <p:cNvGraphicFramePr/>
          <p:nvPr/>
        </p:nvGraphicFramePr>
        <p:xfrm>
          <a:off x="5841006" y="146700"/>
          <a:ext cx="7921256" cy="51651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pSp>
        <p:nvGrpSpPr>
          <p:cNvPr id="40" name="组合 39"/>
          <p:cNvGrpSpPr/>
          <p:nvPr/>
        </p:nvGrpSpPr>
        <p:grpSpPr>
          <a:xfrm>
            <a:off x="8830948" y="5234247"/>
            <a:ext cx="1693532" cy="400110"/>
            <a:chOff x="1806034" y="5626133"/>
            <a:chExt cx="1693532" cy="400110"/>
          </a:xfrm>
        </p:grpSpPr>
        <p:sp>
          <p:nvSpPr>
            <p:cNvPr id="47" name="矩形 46"/>
            <p:cNvSpPr/>
            <p:nvPr/>
          </p:nvSpPr>
          <p:spPr>
            <a:xfrm>
              <a:off x="1806034" y="5724588"/>
              <a:ext cx="192407" cy="203200"/>
            </a:xfrm>
            <a:prstGeom prst="rect">
              <a:avLst/>
            </a:prstGeom>
            <a:solidFill>
              <a:srgbClr val="5BA11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" name="文本框 47"/>
            <p:cNvSpPr txBox="1"/>
            <p:nvPr/>
          </p:nvSpPr>
          <p:spPr>
            <a:xfrm>
              <a:off x="1958435" y="5626133"/>
              <a:ext cx="154113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 smtClean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 HERE</a:t>
              </a:r>
              <a:endParaRPr lang="zh-CN" altLang="en-US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6436091" y="5684190"/>
            <a:ext cx="1693532" cy="400110"/>
            <a:chOff x="1806034" y="5626133"/>
            <a:chExt cx="1693532" cy="400110"/>
          </a:xfrm>
        </p:grpSpPr>
        <p:sp>
          <p:nvSpPr>
            <p:cNvPr id="50" name="矩形 49"/>
            <p:cNvSpPr/>
            <p:nvPr/>
          </p:nvSpPr>
          <p:spPr>
            <a:xfrm>
              <a:off x="1806034" y="5724588"/>
              <a:ext cx="192407" cy="203200"/>
            </a:xfrm>
            <a:prstGeom prst="rect">
              <a:avLst/>
            </a:prstGeom>
            <a:solidFill>
              <a:srgbClr val="595E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" name="文本框 50"/>
            <p:cNvSpPr txBox="1"/>
            <p:nvPr/>
          </p:nvSpPr>
          <p:spPr>
            <a:xfrm>
              <a:off x="1958435" y="5626133"/>
              <a:ext cx="154113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 smtClean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 HERE</a:t>
              </a:r>
              <a:endParaRPr lang="zh-CN" altLang="en-US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8830948" y="5684190"/>
            <a:ext cx="1693532" cy="400110"/>
            <a:chOff x="1806034" y="5626133"/>
            <a:chExt cx="1693532" cy="400110"/>
          </a:xfrm>
        </p:grpSpPr>
        <p:sp>
          <p:nvSpPr>
            <p:cNvPr id="53" name="矩形 52"/>
            <p:cNvSpPr/>
            <p:nvPr/>
          </p:nvSpPr>
          <p:spPr>
            <a:xfrm>
              <a:off x="1806034" y="5724588"/>
              <a:ext cx="192407" cy="203200"/>
            </a:xfrm>
            <a:prstGeom prst="rect">
              <a:avLst/>
            </a:prstGeom>
            <a:solidFill>
              <a:srgbClr val="A6A6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文本框 53"/>
            <p:cNvSpPr txBox="1"/>
            <p:nvPr/>
          </p:nvSpPr>
          <p:spPr>
            <a:xfrm>
              <a:off x="1958435" y="5626133"/>
              <a:ext cx="154113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 smtClean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 HERE</a:t>
              </a:r>
              <a:endParaRPr lang="zh-CN" altLang="en-US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919132" y="1838231"/>
            <a:ext cx="8353736" cy="3084645"/>
            <a:chOff x="2210111" y="2346231"/>
            <a:chExt cx="8353736" cy="3084645"/>
          </a:xfrm>
        </p:grpSpPr>
        <p:grpSp>
          <p:nvGrpSpPr>
            <p:cNvPr id="20" name="组合 19"/>
            <p:cNvGrpSpPr/>
            <p:nvPr/>
          </p:nvGrpSpPr>
          <p:grpSpPr>
            <a:xfrm>
              <a:off x="2210111" y="2346231"/>
              <a:ext cx="8353736" cy="2603396"/>
              <a:chOff x="664953" y="562657"/>
              <a:chExt cx="11524807" cy="4662182"/>
            </a:xfrm>
          </p:grpSpPr>
          <p:sp>
            <p:nvSpPr>
              <p:cNvPr id="13" name="等腰三角形 5"/>
              <p:cNvSpPr/>
              <p:nvPr/>
            </p:nvSpPr>
            <p:spPr>
              <a:xfrm>
                <a:off x="9449078" y="2485793"/>
                <a:ext cx="2740682" cy="2739046"/>
              </a:xfrm>
              <a:custGeom>
                <a:avLst/>
                <a:gdLst>
                  <a:gd name="connsiteX0" fmla="*/ 0 w 3831772"/>
                  <a:gd name="connsiteY0" fmla="*/ 4789714 h 4789714"/>
                  <a:gd name="connsiteX1" fmla="*/ 1915886 w 3831772"/>
                  <a:gd name="connsiteY1" fmla="*/ 0 h 4789714"/>
                  <a:gd name="connsiteX2" fmla="*/ 3831772 w 3831772"/>
                  <a:gd name="connsiteY2" fmla="*/ 4789714 h 4789714"/>
                  <a:gd name="connsiteX3" fmla="*/ 0 w 3831772"/>
                  <a:gd name="connsiteY3" fmla="*/ 4789714 h 4789714"/>
                  <a:gd name="connsiteX0-1" fmla="*/ 0 w 3831772"/>
                  <a:gd name="connsiteY0-2" fmla="*/ 4789714 h 4789714"/>
                  <a:gd name="connsiteX1-3" fmla="*/ 1146629 w 3831772"/>
                  <a:gd name="connsiteY1-4" fmla="*/ 2612572 h 4789714"/>
                  <a:gd name="connsiteX2-5" fmla="*/ 1915886 w 3831772"/>
                  <a:gd name="connsiteY2-6" fmla="*/ 0 h 4789714"/>
                  <a:gd name="connsiteX3-7" fmla="*/ 3831772 w 3831772"/>
                  <a:gd name="connsiteY3-8" fmla="*/ 4789714 h 4789714"/>
                  <a:gd name="connsiteX4" fmla="*/ 0 w 3831772"/>
                  <a:gd name="connsiteY4" fmla="*/ 4789714 h 4789714"/>
                  <a:gd name="connsiteX0-9" fmla="*/ 0 w 3831772"/>
                  <a:gd name="connsiteY0-10" fmla="*/ 4789714 h 4789714"/>
                  <a:gd name="connsiteX1-11" fmla="*/ 1146629 w 3831772"/>
                  <a:gd name="connsiteY1-12" fmla="*/ 2612572 h 4789714"/>
                  <a:gd name="connsiteX2-13" fmla="*/ 1915886 w 3831772"/>
                  <a:gd name="connsiteY2-14" fmla="*/ 0 h 4789714"/>
                  <a:gd name="connsiteX3-15" fmla="*/ 2423886 w 3831772"/>
                  <a:gd name="connsiteY3-16" fmla="*/ 2641600 h 4789714"/>
                  <a:gd name="connsiteX4-17" fmla="*/ 3831772 w 3831772"/>
                  <a:gd name="connsiteY4-18" fmla="*/ 4789714 h 4789714"/>
                  <a:gd name="connsiteX5" fmla="*/ 0 w 3831772"/>
                  <a:gd name="connsiteY5" fmla="*/ 4789714 h 4789714"/>
                  <a:gd name="connsiteX0-19" fmla="*/ 0 w 3831772"/>
                  <a:gd name="connsiteY0-20" fmla="*/ 4789714 h 4789714"/>
                  <a:gd name="connsiteX1-21" fmla="*/ 1146629 w 3831772"/>
                  <a:gd name="connsiteY1-22" fmla="*/ 2612572 h 4789714"/>
                  <a:gd name="connsiteX2-23" fmla="*/ 1915886 w 3831772"/>
                  <a:gd name="connsiteY2-24" fmla="*/ 0 h 4789714"/>
                  <a:gd name="connsiteX3-25" fmla="*/ 2598057 w 3831772"/>
                  <a:gd name="connsiteY3-26" fmla="*/ 2583543 h 4789714"/>
                  <a:gd name="connsiteX4-27" fmla="*/ 3831772 w 3831772"/>
                  <a:gd name="connsiteY4-28" fmla="*/ 4789714 h 4789714"/>
                  <a:gd name="connsiteX5-29" fmla="*/ 0 w 3831772"/>
                  <a:gd name="connsiteY5-30" fmla="*/ 4789714 h 4789714"/>
                  <a:gd name="connsiteX0-31" fmla="*/ 0 w 3831772"/>
                  <a:gd name="connsiteY0-32" fmla="*/ 4789714 h 4789714"/>
                  <a:gd name="connsiteX1-33" fmla="*/ 1146629 w 3831772"/>
                  <a:gd name="connsiteY1-34" fmla="*/ 2612572 h 4789714"/>
                  <a:gd name="connsiteX2-35" fmla="*/ 1915886 w 3831772"/>
                  <a:gd name="connsiteY2-36" fmla="*/ 0 h 4789714"/>
                  <a:gd name="connsiteX3-37" fmla="*/ 2598057 w 3831772"/>
                  <a:gd name="connsiteY3-38" fmla="*/ 2583543 h 4789714"/>
                  <a:gd name="connsiteX4-39" fmla="*/ 3831772 w 3831772"/>
                  <a:gd name="connsiteY4-40" fmla="*/ 4789714 h 4789714"/>
                  <a:gd name="connsiteX5-41" fmla="*/ 0 w 3831772"/>
                  <a:gd name="connsiteY5-42" fmla="*/ 4789714 h 4789714"/>
                  <a:gd name="connsiteX0-43" fmla="*/ 0 w 3831772"/>
                  <a:gd name="connsiteY0-44" fmla="*/ 4789714 h 4789714"/>
                  <a:gd name="connsiteX1-45" fmla="*/ 1146629 w 3831772"/>
                  <a:gd name="connsiteY1-46" fmla="*/ 2612572 h 4789714"/>
                  <a:gd name="connsiteX2-47" fmla="*/ 1915886 w 3831772"/>
                  <a:gd name="connsiteY2-48" fmla="*/ 0 h 4789714"/>
                  <a:gd name="connsiteX3-49" fmla="*/ 2598057 w 3831772"/>
                  <a:gd name="connsiteY3-50" fmla="*/ 2583543 h 4789714"/>
                  <a:gd name="connsiteX4-51" fmla="*/ 3831772 w 3831772"/>
                  <a:gd name="connsiteY4-52" fmla="*/ 4789714 h 4789714"/>
                  <a:gd name="connsiteX5-53" fmla="*/ 0 w 3831772"/>
                  <a:gd name="connsiteY5-54" fmla="*/ 4789714 h 4789714"/>
                  <a:gd name="connsiteX0-55" fmla="*/ 0 w 3831772"/>
                  <a:gd name="connsiteY0-56" fmla="*/ 4789714 h 4789714"/>
                  <a:gd name="connsiteX1-57" fmla="*/ 1146629 w 3831772"/>
                  <a:gd name="connsiteY1-58" fmla="*/ 2612572 h 4789714"/>
                  <a:gd name="connsiteX2-59" fmla="*/ 1582058 w 3831772"/>
                  <a:gd name="connsiteY2-60" fmla="*/ 1422400 h 4789714"/>
                  <a:gd name="connsiteX3-61" fmla="*/ 1915886 w 3831772"/>
                  <a:gd name="connsiteY3-62" fmla="*/ 0 h 4789714"/>
                  <a:gd name="connsiteX4-63" fmla="*/ 2598057 w 3831772"/>
                  <a:gd name="connsiteY4-64" fmla="*/ 2583543 h 4789714"/>
                  <a:gd name="connsiteX5-65" fmla="*/ 3831772 w 3831772"/>
                  <a:gd name="connsiteY5-66" fmla="*/ 4789714 h 4789714"/>
                  <a:gd name="connsiteX6" fmla="*/ 0 w 3831772"/>
                  <a:gd name="connsiteY6" fmla="*/ 4789714 h 4789714"/>
                  <a:gd name="connsiteX0-67" fmla="*/ 0 w 3831772"/>
                  <a:gd name="connsiteY0-68" fmla="*/ 4789947 h 4789947"/>
                  <a:gd name="connsiteX1-69" fmla="*/ 1146629 w 3831772"/>
                  <a:gd name="connsiteY1-70" fmla="*/ 2612805 h 4789947"/>
                  <a:gd name="connsiteX2-71" fmla="*/ 1582058 w 3831772"/>
                  <a:gd name="connsiteY2-72" fmla="*/ 1422633 h 4789947"/>
                  <a:gd name="connsiteX3-73" fmla="*/ 1915886 w 3831772"/>
                  <a:gd name="connsiteY3-74" fmla="*/ 233 h 4789947"/>
                  <a:gd name="connsiteX4-75" fmla="*/ 2119086 w 3831772"/>
                  <a:gd name="connsiteY4-76" fmla="*/ 1321033 h 4789947"/>
                  <a:gd name="connsiteX5-77" fmla="*/ 2598057 w 3831772"/>
                  <a:gd name="connsiteY5-78" fmla="*/ 2583776 h 4789947"/>
                  <a:gd name="connsiteX6-79" fmla="*/ 3831772 w 3831772"/>
                  <a:gd name="connsiteY6-80" fmla="*/ 4789947 h 4789947"/>
                  <a:gd name="connsiteX7" fmla="*/ 0 w 3831772"/>
                  <a:gd name="connsiteY7" fmla="*/ 4789947 h 4789947"/>
                  <a:gd name="connsiteX0-81" fmla="*/ 0 w 3831772"/>
                  <a:gd name="connsiteY0-82" fmla="*/ 4827958 h 4827958"/>
                  <a:gd name="connsiteX1-83" fmla="*/ 1146629 w 3831772"/>
                  <a:gd name="connsiteY1-84" fmla="*/ 2650816 h 4827958"/>
                  <a:gd name="connsiteX2-85" fmla="*/ 1582058 w 3831772"/>
                  <a:gd name="connsiteY2-86" fmla="*/ 1460644 h 4827958"/>
                  <a:gd name="connsiteX3-87" fmla="*/ 1915886 w 3831772"/>
                  <a:gd name="connsiteY3-88" fmla="*/ 38244 h 4827958"/>
                  <a:gd name="connsiteX4-89" fmla="*/ 1944915 w 3831772"/>
                  <a:gd name="connsiteY4-90" fmla="*/ 488188 h 4827958"/>
                  <a:gd name="connsiteX5-91" fmla="*/ 2119086 w 3831772"/>
                  <a:gd name="connsiteY5-92" fmla="*/ 1359044 h 4827958"/>
                  <a:gd name="connsiteX6-93" fmla="*/ 2598057 w 3831772"/>
                  <a:gd name="connsiteY6-94" fmla="*/ 2621787 h 4827958"/>
                  <a:gd name="connsiteX7-95" fmla="*/ 3831772 w 3831772"/>
                  <a:gd name="connsiteY7-96" fmla="*/ 4827958 h 4827958"/>
                  <a:gd name="connsiteX8" fmla="*/ 0 w 3831772"/>
                  <a:gd name="connsiteY8" fmla="*/ 4827958 h 4827958"/>
                  <a:gd name="connsiteX0-97" fmla="*/ 0 w 3831772"/>
                  <a:gd name="connsiteY0-98" fmla="*/ 4883260 h 4883260"/>
                  <a:gd name="connsiteX1-99" fmla="*/ 1146629 w 3831772"/>
                  <a:gd name="connsiteY1-100" fmla="*/ 2706118 h 4883260"/>
                  <a:gd name="connsiteX2-101" fmla="*/ 1582058 w 3831772"/>
                  <a:gd name="connsiteY2-102" fmla="*/ 1515946 h 4883260"/>
                  <a:gd name="connsiteX3-103" fmla="*/ 1915886 w 3831772"/>
                  <a:gd name="connsiteY3-104" fmla="*/ 93546 h 4883260"/>
                  <a:gd name="connsiteX4-105" fmla="*/ 1886858 w 3831772"/>
                  <a:gd name="connsiteY4-106" fmla="*/ 180633 h 4883260"/>
                  <a:gd name="connsiteX5-107" fmla="*/ 1944915 w 3831772"/>
                  <a:gd name="connsiteY5-108" fmla="*/ 543490 h 4883260"/>
                  <a:gd name="connsiteX6-109" fmla="*/ 2119086 w 3831772"/>
                  <a:gd name="connsiteY6-110" fmla="*/ 1414346 h 4883260"/>
                  <a:gd name="connsiteX7-111" fmla="*/ 2598057 w 3831772"/>
                  <a:gd name="connsiteY7-112" fmla="*/ 2677089 h 4883260"/>
                  <a:gd name="connsiteX8-113" fmla="*/ 3831772 w 3831772"/>
                  <a:gd name="connsiteY8-114" fmla="*/ 4883260 h 4883260"/>
                  <a:gd name="connsiteX9" fmla="*/ 0 w 3831772"/>
                  <a:gd name="connsiteY9" fmla="*/ 4883260 h 4883260"/>
                  <a:gd name="connsiteX0-115" fmla="*/ 0 w 3831772"/>
                  <a:gd name="connsiteY0-116" fmla="*/ 4883260 h 4883260"/>
                  <a:gd name="connsiteX1-117" fmla="*/ 1146629 w 3831772"/>
                  <a:gd name="connsiteY1-118" fmla="*/ 2706118 h 4883260"/>
                  <a:gd name="connsiteX2-119" fmla="*/ 1306286 w 3831772"/>
                  <a:gd name="connsiteY2-120" fmla="*/ 2343262 h 4883260"/>
                  <a:gd name="connsiteX3-121" fmla="*/ 1582058 w 3831772"/>
                  <a:gd name="connsiteY3-122" fmla="*/ 1515946 h 4883260"/>
                  <a:gd name="connsiteX4-123" fmla="*/ 1915886 w 3831772"/>
                  <a:gd name="connsiteY4-124" fmla="*/ 93546 h 4883260"/>
                  <a:gd name="connsiteX5-125" fmla="*/ 1886858 w 3831772"/>
                  <a:gd name="connsiteY5-126" fmla="*/ 180633 h 4883260"/>
                  <a:gd name="connsiteX6-127" fmla="*/ 1944915 w 3831772"/>
                  <a:gd name="connsiteY6-128" fmla="*/ 543490 h 4883260"/>
                  <a:gd name="connsiteX7-129" fmla="*/ 2119086 w 3831772"/>
                  <a:gd name="connsiteY7-130" fmla="*/ 1414346 h 4883260"/>
                  <a:gd name="connsiteX8-131" fmla="*/ 2598057 w 3831772"/>
                  <a:gd name="connsiteY8-132" fmla="*/ 2677089 h 4883260"/>
                  <a:gd name="connsiteX9-133" fmla="*/ 3831772 w 3831772"/>
                  <a:gd name="connsiteY9-134" fmla="*/ 4883260 h 4883260"/>
                  <a:gd name="connsiteX10" fmla="*/ 0 w 3831772"/>
                  <a:gd name="connsiteY10" fmla="*/ 4883260 h 4883260"/>
                  <a:gd name="connsiteX0-135" fmla="*/ 0 w 3831772"/>
                  <a:gd name="connsiteY0-136" fmla="*/ 4869265 h 4869265"/>
                  <a:gd name="connsiteX1-137" fmla="*/ 1146629 w 3831772"/>
                  <a:gd name="connsiteY1-138" fmla="*/ 2692123 h 4869265"/>
                  <a:gd name="connsiteX2-139" fmla="*/ 1306286 w 3831772"/>
                  <a:gd name="connsiteY2-140" fmla="*/ 2329267 h 4869265"/>
                  <a:gd name="connsiteX3-141" fmla="*/ 1582058 w 3831772"/>
                  <a:gd name="connsiteY3-142" fmla="*/ 1501951 h 4869265"/>
                  <a:gd name="connsiteX4-143" fmla="*/ 1915886 w 3831772"/>
                  <a:gd name="connsiteY4-144" fmla="*/ 79551 h 4869265"/>
                  <a:gd name="connsiteX5-145" fmla="*/ 1872344 w 3831772"/>
                  <a:gd name="connsiteY5-146" fmla="*/ 239209 h 4869265"/>
                  <a:gd name="connsiteX6-147" fmla="*/ 1944915 w 3831772"/>
                  <a:gd name="connsiteY6-148" fmla="*/ 529495 h 4869265"/>
                  <a:gd name="connsiteX7-149" fmla="*/ 2119086 w 3831772"/>
                  <a:gd name="connsiteY7-150" fmla="*/ 1400351 h 4869265"/>
                  <a:gd name="connsiteX8-151" fmla="*/ 2598057 w 3831772"/>
                  <a:gd name="connsiteY8-152" fmla="*/ 2663094 h 4869265"/>
                  <a:gd name="connsiteX9-153" fmla="*/ 3831772 w 3831772"/>
                  <a:gd name="connsiteY9-154" fmla="*/ 4869265 h 4869265"/>
                  <a:gd name="connsiteX10-155" fmla="*/ 0 w 3831772"/>
                  <a:gd name="connsiteY10-156" fmla="*/ 4869265 h 4869265"/>
                  <a:gd name="connsiteX0-157" fmla="*/ 0 w 3831772"/>
                  <a:gd name="connsiteY0-158" fmla="*/ 4630056 h 4630056"/>
                  <a:gd name="connsiteX1-159" fmla="*/ 1146629 w 3831772"/>
                  <a:gd name="connsiteY1-160" fmla="*/ 2452914 h 4630056"/>
                  <a:gd name="connsiteX2-161" fmla="*/ 1306286 w 3831772"/>
                  <a:gd name="connsiteY2-162" fmla="*/ 2090058 h 4630056"/>
                  <a:gd name="connsiteX3-163" fmla="*/ 1582058 w 3831772"/>
                  <a:gd name="connsiteY3-164" fmla="*/ 1262742 h 4630056"/>
                  <a:gd name="connsiteX4-165" fmla="*/ 1872344 w 3831772"/>
                  <a:gd name="connsiteY4-166" fmla="*/ 0 h 4630056"/>
                  <a:gd name="connsiteX5-167" fmla="*/ 1944915 w 3831772"/>
                  <a:gd name="connsiteY5-168" fmla="*/ 290286 h 4630056"/>
                  <a:gd name="connsiteX6-169" fmla="*/ 2119086 w 3831772"/>
                  <a:gd name="connsiteY6-170" fmla="*/ 1161142 h 4630056"/>
                  <a:gd name="connsiteX7-171" fmla="*/ 2598057 w 3831772"/>
                  <a:gd name="connsiteY7-172" fmla="*/ 2423885 h 4630056"/>
                  <a:gd name="connsiteX8-173" fmla="*/ 3831772 w 3831772"/>
                  <a:gd name="connsiteY8-174" fmla="*/ 4630056 h 4630056"/>
                  <a:gd name="connsiteX9-175" fmla="*/ 0 w 3831772"/>
                  <a:gd name="connsiteY9-176" fmla="*/ 4630056 h 4630056"/>
                  <a:gd name="connsiteX0-177" fmla="*/ 0 w 3831772"/>
                  <a:gd name="connsiteY0-178" fmla="*/ 4630056 h 4630056"/>
                  <a:gd name="connsiteX1-179" fmla="*/ 1146629 w 3831772"/>
                  <a:gd name="connsiteY1-180" fmla="*/ 2452914 h 4630056"/>
                  <a:gd name="connsiteX2-181" fmla="*/ 1306286 w 3831772"/>
                  <a:gd name="connsiteY2-182" fmla="*/ 2090058 h 4630056"/>
                  <a:gd name="connsiteX3-183" fmla="*/ 1582058 w 3831772"/>
                  <a:gd name="connsiteY3-184" fmla="*/ 1262742 h 4630056"/>
                  <a:gd name="connsiteX4-185" fmla="*/ 1872344 w 3831772"/>
                  <a:gd name="connsiteY4-186" fmla="*/ 0 h 4630056"/>
                  <a:gd name="connsiteX5-187" fmla="*/ 1901372 w 3831772"/>
                  <a:gd name="connsiteY5-188" fmla="*/ 290286 h 4630056"/>
                  <a:gd name="connsiteX6-189" fmla="*/ 2119086 w 3831772"/>
                  <a:gd name="connsiteY6-190" fmla="*/ 1161142 h 4630056"/>
                  <a:gd name="connsiteX7-191" fmla="*/ 2598057 w 3831772"/>
                  <a:gd name="connsiteY7-192" fmla="*/ 2423885 h 4630056"/>
                  <a:gd name="connsiteX8-193" fmla="*/ 3831772 w 3831772"/>
                  <a:gd name="connsiteY8-194" fmla="*/ 4630056 h 4630056"/>
                  <a:gd name="connsiteX9-195" fmla="*/ 0 w 3831772"/>
                  <a:gd name="connsiteY9-196" fmla="*/ 4630056 h 4630056"/>
                  <a:gd name="connsiteX0-197" fmla="*/ 0 w 3831772"/>
                  <a:gd name="connsiteY0-198" fmla="*/ 4630056 h 4630056"/>
                  <a:gd name="connsiteX1-199" fmla="*/ 1146629 w 3831772"/>
                  <a:gd name="connsiteY1-200" fmla="*/ 2452914 h 4630056"/>
                  <a:gd name="connsiteX2-201" fmla="*/ 1306286 w 3831772"/>
                  <a:gd name="connsiteY2-202" fmla="*/ 2090058 h 4630056"/>
                  <a:gd name="connsiteX3-203" fmla="*/ 1582058 w 3831772"/>
                  <a:gd name="connsiteY3-204" fmla="*/ 1262742 h 4630056"/>
                  <a:gd name="connsiteX4-205" fmla="*/ 1872344 w 3831772"/>
                  <a:gd name="connsiteY4-206" fmla="*/ 0 h 4630056"/>
                  <a:gd name="connsiteX5-207" fmla="*/ 1901372 w 3831772"/>
                  <a:gd name="connsiteY5-208" fmla="*/ 290286 h 4630056"/>
                  <a:gd name="connsiteX6-209" fmla="*/ 2119086 w 3831772"/>
                  <a:gd name="connsiteY6-210" fmla="*/ 1161142 h 4630056"/>
                  <a:gd name="connsiteX7-211" fmla="*/ 2598057 w 3831772"/>
                  <a:gd name="connsiteY7-212" fmla="*/ 2423885 h 4630056"/>
                  <a:gd name="connsiteX8-213" fmla="*/ 2772229 w 3831772"/>
                  <a:gd name="connsiteY8-214" fmla="*/ 2859314 h 4630056"/>
                  <a:gd name="connsiteX9-215" fmla="*/ 3831772 w 3831772"/>
                  <a:gd name="connsiteY9-216" fmla="*/ 4630056 h 4630056"/>
                  <a:gd name="connsiteX10-217" fmla="*/ 0 w 3831772"/>
                  <a:gd name="connsiteY10-218" fmla="*/ 4630056 h 4630056"/>
                  <a:gd name="connsiteX0-219" fmla="*/ 0 w 3831772"/>
                  <a:gd name="connsiteY0-220" fmla="*/ 4630056 h 4630056"/>
                  <a:gd name="connsiteX1-221" fmla="*/ 1146629 w 3831772"/>
                  <a:gd name="connsiteY1-222" fmla="*/ 2452914 h 4630056"/>
                  <a:gd name="connsiteX2-223" fmla="*/ 1306286 w 3831772"/>
                  <a:gd name="connsiteY2-224" fmla="*/ 2090058 h 4630056"/>
                  <a:gd name="connsiteX3-225" fmla="*/ 1582058 w 3831772"/>
                  <a:gd name="connsiteY3-226" fmla="*/ 1262742 h 4630056"/>
                  <a:gd name="connsiteX4-227" fmla="*/ 1872344 w 3831772"/>
                  <a:gd name="connsiteY4-228" fmla="*/ 0 h 4630056"/>
                  <a:gd name="connsiteX5-229" fmla="*/ 1901372 w 3831772"/>
                  <a:gd name="connsiteY5-230" fmla="*/ 290286 h 4630056"/>
                  <a:gd name="connsiteX6-231" fmla="*/ 2119086 w 3831772"/>
                  <a:gd name="connsiteY6-232" fmla="*/ 1161142 h 4630056"/>
                  <a:gd name="connsiteX7-233" fmla="*/ 2322286 w 3831772"/>
                  <a:gd name="connsiteY7-234" fmla="*/ 1886857 h 4630056"/>
                  <a:gd name="connsiteX8-235" fmla="*/ 2598057 w 3831772"/>
                  <a:gd name="connsiteY8-236" fmla="*/ 2423885 h 4630056"/>
                  <a:gd name="connsiteX9-237" fmla="*/ 2772229 w 3831772"/>
                  <a:gd name="connsiteY9-238" fmla="*/ 2859314 h 4630056"/>
                  <a:gd name="connsiteX10-239" fmla="*/ 3831772 w 3831772"/>
                  <a:gd name="connsiteY10-240" fmla="*/ 4630056 h 4630056"/>
                  <a:gd name="connsiteX11" fmla="*/ 0 w 3831772"/>
                  <a:gd name="connsiteY11" fmla="*/ 4630056 h 4630056"/>
                  <a:gd name="connsiteX0-241" fmla="*/ 0 w 3831772"/>
                  <a:gd name="connsiteY0-242" fmla="*/ 4630056 h 4630056"/>
                  <a:gd name="connsiteX1-243" fmla="*/ 1146629 w 3831772"/>
                  <a:gd name="connsiteY1-244" fmla="*/ 2452914 h 4630056"/>
                  <a:gd name="connsiteX2-245" fmla="*/ 1306286 w 3831772"/>
                  <a:gd name="connsiteY2-246" fmla="*/ 2090058 h 4630056"/>
                  <a:gd name="connsiteX3-247" fmla="*/ 1582058 w 3831772"/>
                  <a:gd name="connsiteY3-248" fmla="*/ 1262742 h 4630056"/>
                  <a:gd name="connsiteX4-249" fmla="*/ 1872344 w 3831772"/>
                  <a:gd name="connsiteY4-250" fmla="*/ 0 h 4630056"/>
                  <a:gd name="connsiteX5-251" fmla="*/ 1901372 w 3831772"/>
                  <a:gd name="connsiteY5-252" fmla="*/ 290286 h 4630056"/>
                  <a:gd name="connsiteX6-253" fmla="*/ 2119086 w 3831772"/>
                  <a:gd name="connsiteY6-254" fmla="*/ 1161142 h 4630056"/>
                  <a:gd name="connsiteX7-255" fmla="*/ 2322286 w 3831772"/>
                  <a:gd name="connsiteY7-256" fmla="*/ 1886857 h 4630056"/>
                  <a:gd name="connsiteX8-257" fmla="*/ 2438400 w 3831772"/>
                  <a:gd name="connsiteY8-258" fmla="*/ 2293257 h 4630056"/>
                  <a:gd name="connsiteX9-259" fmla="*/ 2598057 w 3831772"/>
                  <a:gd name="connsiteY9-260" fmla="*/ 2423885 h 4630056"/>
                  <a:gd name="connsiteX10-261" fmla="*/ 2772229 w 3831772"/>
                  <a:gd name="connsiteY10-262" fmla="*/ 2859314 h 4630056"/>
                  <a:gd name="connsiteX11-263" fmla="*/ 3831772 w 3831772"/>
                  <a:gd name="connsiteY11-264" fmla="*/ 4630056 h 4630056"/>
                  <a:gd name="connsiteX12" fmla="*/ 0 w 3831772"/>
                  <a:gd name="connsiteY12" fmla="*/ 4630056 h 4630056"/>
                  <a:gd name="connsiteX0-265" fmla="*/ 0 w 3831772"/>
                  <a:gd name="connsiteY0-266" fmla="*/ 4630056 h 4630056"/>
                  <a:gd name="connsiteX1-267" fmla="*/ 1146629 w 3831772"/>
                  <a:gd name="connsiteY1-268" fmla="*/ 2452914 h 4630056"/>
                  <a:gd name="connsiteX2-269" fmla="*/ 1306286 w 3831772"/>
                  <a:gd name="connsiteY2-270" fmla="*/ 2090058 h 4630056"/>
                  <a:gd name="connsiteX3-271" fmla="*/ 1582058 w 3831772"/>
                  <a:gd name="connsiteY3-272" fmla="*/ 1262742 h 4630056"/>
                  <a:gd name="connsiteX4-273" fmla="*/ 1872344 w 3831772"/>
                  <a:gd name="connsiteY4-274" fmla="*/ 0 h 4630056"/>
                  <a:gd name="connsiteX5-275" fmla="*/ 1901372 w 3831772"/>
                  <a:gd name="connsiteY5-276" fmla="*/ 290286 h 4630056"/>
                  <a:gd name="connsiteX6-277" fmla="*/ 2119086 w 3831772"/>
                  <a:gd name="connsiteY6-278" fmla="*/ 1161142 h 4630056"/>
                  <a:gd name="connsiteX7-279" fmla="*/ 2322286 w 3831772"/>
                  <a:gd name="connsiteY7-280" fmla="*/ 1886857 h 4630056"/>
                  <a:gd name="connsiteX8-281" fmla="*/ 2438400 w 3831772"/>
                  <a:gd name="connsiteY8-282" fmla="*/ 2293257 h 4630056"/>
                  <a:gd name="connsiteX9-283" fmla="*/ 2525485 w 3831772"/>
                  <a:gd name="connsiteY9-284" fmla="*/ 2496456 h 4630056"/>
                  <a:gd name="connsiteX10-285" fmla="*/ 2772229 w 3831772"/>
                  <a:gd name="connsiteY10-286" fmla="*/ 2859314 h 4630056"/>
                  <a:gd name="connsiteX11-287" fmla="*/ 3831772 w 3831772"/>
                  <a:gd name="connsiteY11-288" fmla="*/ 4630056 h 4630056"/>
                  <a:gd name="connsiteX12-289" fmla="*/ 0 w 3831772"/>
                  <a:gd name="connsiteY12-290" fmla="*/ 4630056 h 4630056"/>
                  <a:gd name="connsiteX0-291" fmla="*/ 0 w 3831772"/>
                  <a:gd name="connsiteY0-292" fmla="*/ 4630056 h 4630056"/>
                  <a:gd name="connsiteX1-293" fmla="*/ 1146629 w 3831772"/>
                  <a:gd name="connsiteY1-294" fmla="*/ 2452914 h 4630056"/>
                  <a:gd name="connsiteX2-295" fmla="*/ 1306286 w 3831772"/>
                  <a:gd name="connsiteY2-296" fmla="*/ 2090058 h 4630056"/>
                  <a:gd name="connsiteX3-297" fmla="*/ 1582058 w 3831772"/>
                  <a:gd name="connsiteY3-298" fmla="*/ 1262742 h 4630056"/>
                  <a:gd name="connsiteX4-299" fmla="*/ 1872344 w 3831772"/>
                  <a:gd name="connsiteY4-300" fmla="*/ 0 h 4630056"/>
                  <a:gd name="connsiteX5-301" fmla="*/ 1901372 w 3831772"/>
                  <a:gd name="connsiteY5-302" fmla="*/ 290286 h 4630056"/>
                  <a:gd name="connsiteX6-303" fmla="*/ 2119086 w 3831772"/>
                  <a:gd name="connsiteY6-304" fmla="*/ 1161142 h 4630056"/>
                  <a:gd name="connsiteX7-305" fmla="*/ 2322286 w 3831772"/>
                  <a:gd name="connsiteY7-306" fmla="*/ 1886857 h 4630056"/>
                  <a:gd name="connsiteX8-307" fmla="*/ 2438400 w 3831772"/>
                  <a:gd name="connsiteY8-308" fmla="*/ 2293257 h 4630056"/>
                  <a:gd name="connsiteX9-309" fmla="*/ 2525485 w 3831772"/>
                  <a:gd name="connsiteY9-310" fmla="*/ 2496456 h 4630056"/>
                  <a:gd name="connsiteX10-311" fmla="*/ 2772229 w 3831772"/>
                  <a:gd name="connsiteY10-312" fmla="*/ 2859314 h 4630056"/>
                  <a:gd name="connsiteX11-313" fmla="*/ 3831772 w 3831772"/>
                  <a:gd name="connsiteY11-314" fmla="*/ 4630056 h 4630056"/>
                  <a:gd name="connsiteX12-315" fmla="*/ 0 w 3831772"/>
                  <a:gd name="connsiteY12-316" fmla="*/ 4630056 h 4630056"/>
                  <a:gd name="connsiteX0-317" fmla="*/ 0 w 3831772"/>
                  <a:gd name="connsiteY0-318" fmla="*/ 4630056 h 4630056"/>
                  <a:gd name="connsiteX1-319" fmla="*/ 1146629 w 3831772"/>
                  <a:gd name="connsiteY1-320" fmla="*/ 2452914 h 4630056"/>
                  <a:gd name="connsiteX2-321" fmla="*/ 1306286 w 3831772"/>
                  <a:gd name="connsiteY2-322" fmla="*/ 2090058 h 4630056"/>
                  <a:gd name="connsiteX3-323" fmla="*/ 1582058 w 3831772"/>
                  <a:gd name="connsiteY3-324" fmla="*/ 1262742 h 4630056"/>
                  <a:gd name="connsiteX4-325" fmla="*/ 1872344 w 3831772"/>
                  <a:gd name="connsiteY4-326" fmla="*/ 0 h 4630056"/>
                  <a:gd name="connsiteX5-327" fmla="*/ 1901372 w 3831772"/>
                  <a:gd name="connsiteY5-328" fmla="*/ 290286 h 4630056"/>
                  <a:gd name="connsiteX6-329" fmla="*/ 2119086 w 3831772"/>
                  <a:gd name="connsiteY6-330" fmla="*/ 1161142 h 4630056"/>
                  <a:gd name="connsiteX7-331" fmla="*/ 2322286 w 3831772"/>
                  <a:gd name="connsiteY7-332" fmla="*/ 1886857 h 4630056"/>
                  <a:gd name="connsiteX8-333" fmla="*/ 2438400 w 3831772"/>
                  <a:gd name="connsiteY8-334" fmla="*/ 2293257 h 4630056"/>
                  <a:gd name="connsiteX9-335" fmla="*/ 2525485 w 3831772"/>
                  <a:gd name="connsiteY9-336" fmla="*/ 2496456 h 4630056"/>
                  <a:gd name="connsiteX10-337" fmla="*/ 2728686 w 3831772"/>
                  <a:gd name="connsiteY10-338" fmla="*/ 2888343 h 4630056"/>
                  <a:gd name="connsiteX11-339" fmla="*/ 3831772 w 3831772"/>
                  <a:gd name="connsiteY11-340" fmla="*/ 4630056 h 4630056"/>
                  <a:gd name="connsiteX12-341" fmla="*/ 0 w 3831772"/>
                  <a:gd name="connsiteY12-342" fmla="*/ 4630056 h 4630056"/>
                  <a:gd name="connsiteX0-343" fmla="*/ 0 w 3831772"/>
                  <a:gd name="connsiteY0-344" fmla="*/ 4630056 h 4630056"/>
                  <a:gd name="connsiteX1-345" fmla="*/ 1146629 w 3831772"/>
                  <a:gd name="connsiteY1-346" fmla="*/ 2452914 h 4630056"/>
                  <a:gd name="connsiteX2-347" fmla="*/ 1306286 w 3831772"/>
                  <a:gd name="connsiteY2-348" fmla="*/ 2090058 h 4630056"/>
                  <a:gd name="connsiteX3-349" fmla="*/ 1582058 w 3831772"/>
                  <a:gd name="connsiteY3-350" fmla="*/ 1262742 h 4630056"/>
                  <a:gd name="connsiteX4-351" fmla="*/ 1872344 w 3831772"/>
                  <a:gd name="connsiteY4-352" fmla="*/ 0 h 4630056"/>
                  <a:gd name="connsiteX5-353" fmla="*/ 1901372 w 3831772"/>
                  <a:gd name="connsiteY5-354" fmla="*/ 290286 h 4630056"/>
                  <a:gd name="connsiteX6-355" fmla="*/ 2119086 w 3831772"/>
                  <a:gd name="connsiteY6-356" fmla="*/ 1161142 h 4630056"/>
                  <a:gd name="connsiteX7-357" fmla="*/ 2322286 w 3831772"/>
                  <a:gd name="connsiteY7-358" fmla="*/ 1886857 h 4630056"/>
                  <a:gd name="connsiteX8-359" fmla="*/ 2351315 w 3831772"/>
                  <a:gd name="connsiteY8-360" fmla="*/ 2046514 h 4630056"/>
                  <a:gd name="connsiteX9-361" fmla="*/ 2438400 w 3831772"/>
                  <a:gd name="connsiteY9-362" fmla="*/ 2293257 h 4630056"/>
                  <a:gd name="connsiteX10-363" fmla="*/ 2525485 w 3831772"/>
                  <a:gd name="connsiteY10-364" fmla="*/ 2496456 h 4630056"/>
                  <a:gd name="connsiteX11-365" fmla="*/ 2728686 w 3831772"/>
                  <a:gd name="connsiteY11-366" fmla="*/ 2888343 h 4630056"/>
                  <a:gd name="connsiteX12-367" fmla="*/ 3831772 w 3831772"/>
                  <a:gd name="connsiteY12-368" fmla="*/ 4630056 h 4630056"/>
                  <a:gd name="connsiteX13" fmla="*/ 0 w 3831772"/>
                  <a:gd name="connsiteY13" fmla="*/ 4630056 h 4630056"/>
                  <a:gd name="connsiteX0-369" fmla="*/ 0 w 3831772"/>
                  <a:gd name="connsiteY0-370" fmla="*/ 4630056 h 4630056"/>
                  <a:gd name="connsiteX1-371" fmla="*/ 1146629 w 3831772"/>
                  <a:gd name="connsiteY1-372" fmla="*/ 2452914 h 4630056"/>
                  <a:gd name="connsiteX2-373" fmla="*/ 1306286 w 3831772"/>
                  <a:gd name="connsiteY2-374" fmla="*/ 2090058 h 4630056"/>
                  <a:gd name="connsiteX3-375" fmla="*/ 1582058 w 3831772"/>
                  <a:gd name="connsiteY3-376" fmla="*/ 1262742 h 4630056"/>
                  <a:gd name="connsiteX4-377" fmla="*/ 1872344 w 3831772"/>
                  <a:gd name="connsiteY4-378" fmla="*/ 0 h 4630056"/>
                  <a:gd name="connsiteX5-379" fmla="*/ 1901372 w 3831772"/>
                  <a:gd name="connsiteY5-380" fmla="*/ 290286 h 4630056"/>
                  <a:gd name="connsiteX6-381" fmla="*/ 2119086 w 3831772"/>
                  <a:gd name="connsiteY6-382" fmla="*/ 1161142 h 4630056"/>
                  <a:gd name="connsiteX7-383" fmla="*/ 2264229 w 3831772"/>
                  <a:gd name="connsiteY7-384" fmla="*/ 1886857 h 4630056"/>
                  <a:gd name="connsiteX8-385" fmla="*/ 2351315 w 3831772"/>
                  <a:gd name="connsiteY8-386" fmla="*/ 2046514 h 4630056"/>
                  <a:gd name="connsiteX9-387" fmla="*/ 2438400 w 3831772"/>
                  <a:gd name="connsiteY9-388" fmla="*/ 2293257 h 4630056"/>
                  <a:gd name="connsiteX10-389" fmla="*/ 2525485 w 3831772"/>
                  <a:gd name="connsiteY10-390" fmla="*/ 2496456 h 4630056"/>
                  <a:gd name="connsiteX11-391" fmla="*/ 2728686 w 3831772"/>
                  <a:gd name="connsiteY11-392" fmla="*/ 2888343 h 4630056"/>
                  <a:gd name="connsiteX12-393" fmla="*/ 3831772 w 3831772"/>
                  <a:gd name="connsiteY12-394" fmla="*/ 4630056 h 4630056"/>
                  <a:gd name="connsiteX13-395" fmla="*/ 0 w 3831772"/>
                  <a:gd name="connsiteY13-396" fmla="*/ 4630056 h 4630056"/>
                  <a:gd name="connsiteX0-397" fmla="*/ 0 w 3831772"/>
                  <a:gd name="connsiteY0-398" fmla="*/ 4630056 h 4630056"/>
                  <a:gd name="connsiteX1-399" fmla="*/ 1146629 w 3831772"/>
                  <a:gd name="connsiteY1-400" fmla="*/ 2452914 h 4630056"/>
                  <a:gd name="connsiteX2-401" fmla="*/ 1306286 w 3831772"/>
                  <a:gd name="connsiteY2-402" fmla="*/ 2090058 h 4630056"/>
                  <a:gd name="connsiteX3-403" fmla="*/ 1582058 w 3831772"/>
                  <a:gd name="connsiteY3-404" fmla="*/ 1262742 h 4630056"/>
                  <a:gd name="connsiteX4-405" fmla="*/ 1872344 w 3831772"/>
                  <a:gd name="connsiteY4-406" fmla="*/ 0 h 4630056"/>
                  <a:gd name="connsiteX5-407" fmla="*/ 1901372 w 3831772"/>
                  <a:gd name="connsiteY5-408" fmla="*/ 290286 h 4630056"/>
                  <a:gd name="connsiteX6-409" fmla="*/ 2119086 w 3831772"/>
                  <a:gd name="connsiteY6-410" fmla="*/ 1161142 h 4630056"/>
                  <a:gd name="connsiteX7-411" fmla="*/ 2264229 w 3831772"/>
                  <a:gd name="connsiteY7-412" fmla="*/ 1886857 h 4630056"/>
                  <a:gd name="connsiteX8-413" fmla="*/ 2438400 w 3831772"/>
                  <a:gd name="connsiteY8-414" fmla="*/ 2293257 h 4630056"/>
                  <a:gd name="connsiteX9-415" fmla="*/ 2525485 w 3831772"/>
                  <a:gd name="connsiteY9-416" fmla="*/ 2496456 h 4630056"/>
                  <a:gd name="connsiteX10-417" fmla="*/ 2728686 w 3831772"/>
                  <a:gd name="connsiteY10-418" fmla="*/ 2888343 h 4630056"/>
                  <a:gd name="connsiteX11-419" fmla="*/ 3831772 w 3831772"/>
                  <a:gd name="connsiteY11-420" fmla="*/ 4630056 h 4630056"/>
                  <a:gd name="connsiteX12-421" fmla="*/ 0 w 3831772"/>
                  <a:gd name="connsiteY12-422" fmla="*/ 4630056 h 4630056"/>
                  <a:gd name="connsiteX0-423" fmla="*/ 0 w 3831772"/>
                  <a:gd name="connsiteY0-424" fmla="*/ 4630056 h 4630056"/>
                  <a:gd name="connsiteX1-425" fmla="*/ 1146629 w 3831772"/>
                  <a:gd name="connsiteY1-426" fmla="*/ 2452914 h 4630056"/>
                  <a:gd name="connsiteX2-427" fmla="*/ 1306286 w 3831772"/>
                  <a:gd name="connsiteY2-428" fmla="*/ 2090058 h 4630056"/>
                  <a:gd name="connsiteX3-429" fmla="*/ 1582058 w 3831772"/>
                  <a:gd name="connsiteY3-430" fmla="*/ 1262742 h 4630056"/>
                  <a:gd name="connsiteX4-431" fmla="*/ 1872344 w 3831772"/>
                  <a:gd name="connsiteY4-432" fmla="*/ 0 h 4630056"/>
                  <a:gd name="connsiteX5-433" fmla="*/ 1901372 w 3831772"/>
                  <a:gd name="connsiteY5-434" fmla="*/ 290286 h 4630056"/>
                  <a:gd name="connsiteX6-435" fmla="*/ 2119086 w 3831772"/>
                  <a:gd name="connsiteY6-436" fmla="*/ 1161142 h 4630056"/>
                  <a:gd name="connsiteX7-437" fmla="*/ 2264229 w 3831772"/>
                  <a:gd name="connsiteY7-438" fmla="*/ 1886857 h 4630056"/>
                  <a:gd name="connsiteX8-439" fmla="*/ 2525485 w 3831772"/>
                  <a:gd name="connsiteY8-440" fmla="*/ 2496456 h 4630056"/>
                  <a:gd name="connsiteX9-441" fmla="*/ 2728686 w 3831772"/>
                  <a:gd name="connsiteY9-442" fmla="*/ 2888343 h 4630056"/>
                  <a:gd name="connsiteX10-443" fmla="*/ 3831772 w 3831772"/>
                  <a:gd name="connsiteY10-444" fmla="*/ 4630056 h 4630056"/>
                  <a:gd name="connsiteX11-445" fmla="*/ 0 w 3831772"/>
                  <a:gd name="connsiteY11-446" fmla="*/ 4630056 h 4630056"/>
                  <a:gd name="connsiteX0-447" fmla="*/ 0 w 3831772"/>
                  <a:gd name="connsiteY0-448" fmla="*/ 4630056 h 4630056"/>
                  <a:gd name="connsiteX1-449" fmla="*/ 1146629 w 3831772"/>
                  <a:gd name="connsiteY1-450" fmla="*/ 2452914 h 4630056"/>
                  <a:gd name="connsiteX2-451" fmla="*/ 1306286 w 3831772"/>
                  <a:gd name="connsiteY2-452" fmla="*/ 2090058 h 4630056"/>
                  <a:gd name="connsiteX3-453" fmla="*/ 1582058 w 3831772"/>
                  <a:gd name="connsiteY3-454" fmla="*/ 1262742 h 4630056"/>
                  <a:gd name="connsiteX4-455" fmla="*/ 1872344 w 3831772"/>
                  <a:gd name="connsiteY4-456" fmla="*/ 0 h 4630056"/>
                  <a:gd name="connsiteX5-457" fmla="*/ 1901372 w 3831772"/>
                  <a:gd name="connsiteY5-458" fmla="*/ 290286 h 4630056"/>
                  <a:gd name="connsiteX6-459" fmla="*/ 2119086 w 3831772"/>
                  <a:gd name="connsiteY6-460" fmla="*/ 1161142 h 4630056"/>
                  <a:gd name="connsiteX7-461" fmla="*/ 2264229 w 3831772"/>
                  <a:gd name="connsiteY7-462" fmla="*/ 1886857 h 4630056"/>
                  <a:gd name="connsiteX8-463" fmla="*/ 2728686 w 3831772"/>
                  <a:gd name="connsiteY8-464" fmla="*/ 2888343 h 4630056"/>
                  <a:gd name="connsiteX9-465" fmla="*/ 3831772 w 3831772"/>
                  <a:gd name="connsiteY9-466" fmla="*/ 4630056 h 4630056"/>
                  <a:gd name="connsiteX10-467" fmla="*/ 0 w 3831772"/>
                  <a:gd name="connsiteY10-468" fmla="*/ 4630056 h 4630056"/>
                  <a:gd name="connsiteX0-469" fmla="*/ 0 w 3831772"/>
                  <a:gd name="connsiteY0-470" fmla="*/ 4630056 h 4630056"/>
                  <a:gd name="connsiteX1-471" fmla="*/ 1146629 w 3831772"/>
                  <a:gd name="connsiteY1-472" fmla="*/ 2452914 h 4630056"/>
                  <a:gd name="connsiteX2-473" fmla="*/ 1306286 w 3831772"/>
                  <a:gd name="connsiteY2-474" fmla="*/ 2090058 h 4630056"/>
                  <a:gd name="connsiteX3-475" fmla="*/ 1582058 w 3831772"/>
                  <a:gd name="connsiteY3-476" fmla="*/ 1262742 h 4630056"/>
                  <a:gd name="connsiteX4-477" fmla="*/ 1872344 w 3831772"/>
                  <a:gd name="connsiteY4-478" fmla="*/ 0 h 4630056"/>
                  <a:gd name="connsiteX5-479" fmla="*/ 1901372 w 3831772"/>
                  <a:gd name="connsiteY5-480" fmla="*/ 290286 h 4630056"/>
                  <a:gd name="connsiteX6-481" fmla="*/ 2119086 w 3831772"/>
                  <a:gd name="connsiteY6-482" fmla="*/ 1161142 h 4630056"/>
                  <a:gd name="connsiteX7-483" fmla="*/ 2278744 w 3831772"/>
                  <a:gd name="connsiteY7-484" fmla="*/ 1872343 h 4630056"/>
                  <a:gd name="connsiteX8-485" fmla="*/ 2728686 w 3831772"/>
                  <a:gd name="connsiteY8-486" fmla="*/ 2888343 h 4630056"/>
                  <a:gd name="connsiteX9-487" fmla="*/ 3831772 w 3831772"/>
                  <a:gd name="connsiteY9-488" fmla="*/ 4630056 h 4630056"/>
                  <a:gd name="connsiteX10-489" fmla="*/ 0 w 3831772"/>
                  <a:gd name="connsiteY10-490" fmla="*/ 4630056 h 4630056"/>
                  <a:gd name="connsiteX0-491" fmla="*/ 0 w 3831772"/>
                  <a:gd name="connsiteY0-492" fmla="*/ 4630056 h 4630056"/>
                  <a:gd name="connsiteX1-493" fmla="*/ 1146629 w 3831772"/>
                  <a:gd name="connsiteY1-494" fmla="*/ 2452914 h 4630056"/>
                  <a:gd name="connsiteX2-495" fmla="*/ 1306286 w 3831772"/>
                  <a:gd name="connsiteY2-496" fmla="*/ 2090058 h 4630056"/>
                  <a:gd name="connsiteX3-497" fmla="*/ 1582058 w 3831772"/>
                  <a:gd name="connsiteY3-498" fmla="*/ 1262742 h 4630056"/>
                  <a:gd name="connsiteX4-499" fmla="*/ 1872344 w 3831772"/>
                  <a:gd name="connsiteY4-500" fmla="*/ 0 h 4630056"/>
                  <a:gd name="connsiteX5-501" fmla="*/ 1901372 w 3831772"/>
                  <a:gd name="connsiteY5-502" fmla="*/ 290286 h 4630056"/>
                  <a:gd name="connsiteX6-503" fmla="*/ 2061029 w 3831772"/>
                  <a:gd name="connsiteY6-504" fmla="*/ 1132114 h 4630056"/>
                  <a:gd name="connsiteX7-505" fmla="*/ 2278744 w 3831772"/>
                  <a:gd name="connsiteY7-506" fmla="*/ 1872343 h 4630056"/>
                  <a:gd name="connsiteX8-507" fmla="*/ 2728686 w 3831772"/>
                  <a:gd name="connsiteY8-508" fmla="*/ 2888343 h 4630056"/>
                  <a:gd name="connsiteX9-509" fmla="*/ 3831772 w 3831772"/>
                  <a:gd name="connsiteY9-510" fmla="*/ 4630056 h 4630056"/>
                  <a:gd name="connsiteX10-511" fmla="*/ 0 w 3831772"/>
                  <a:gd name="connsiteY10-512" fmla="*/ 4630056 h 4630056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17" y="connsiteY4-18"/>
                  </a:cxn>
                  <a:cxn ang="0">
                    <a:pos x="connsiteX5-29" y="connsiteY5-30"/>
                  </a:cxn>
                  <a:cxn ang="0">
                    <a:pos x="connsiteX6-79" y="connsiteY6-80"/>
                  </a:cxn>
                  <a:cxn ang="0">
                    <a:pos x="connsiteX7-95" y="connsiteY7-96"/>
                  </a:cxn>
                  <a:cxn ang="0">
                    <a:pos x="connsiteX8-113" y="connsiteY8-114"/>
                  </a:cxn>
                  <a:cxn ang="0">
                    <a:pos x="connsiteX9-133" y="connsiteY9-134"/>
                  </a:cxn>
                  <a:cxn ang="0">
                    <a:pos x="connsiteX10-155" y="connsiteY10-156"/>
                  </a:cxn>
                </a:cxnLst>
                <a:rect l="l" t="t" r="r" b="b"/>
                <a:pathLst>
                  <a:path w="3831772" h="4630056">
                    <a:moveTo>
                      <a:pt x="0" y="4630056"/>
                    </a:moveTo>
                    <a:cubicBezTo>
                      <a:pt x="290286" y="3875313"/>
                      <a:pt x="856343" y="3207657"/>
                      <a:pt x="1146629" y="2452914"/>
                    </a:cubicBezTo>
                    <a:cubicBezTo>
                      <a:pt x="1357086" y="2029581"/>
                      <a:pt x="1233715" y="2288420"/>
                      <a:pt x="1306286" y="2090058"/>
                    </a:cubicBezTo>
                    <a:cubicBezTo>
                      <a:pt x="1378857" y="1891696"/>
                      <a:pt x="1473201" y="1637695"/>
                      <a:pt x="1582058" y="1262742"/>
                    </a:cubicBezTo>
                    <a:lnTo>
                      <a:pt x="1872344" y="0"/>
                    </a:lnTo>
                    <a:cubicBezTo>
                      <a:pt x="1877182" y="74991"/>
                      <a:pt x="1872344" y="84667"/>
                      <a:pt x="1901372" y="290286"/>
                    </a:cubicBezTo>
                    <a:cubicBezTo>
                      <a:pt x="1930400" y="495905"/>
                      <a:pt x="1981201" y="868438"/>
                      <a:pt x="2061029" y="1132114"/>
                    </a:cubicBezTo>
                    <a:cubicBezTo>
                      <a:pt x="2140857" y="1395790"/>
                      <a:pt x="2177144" y="1584476"/>
                      <a:pt x="2278744" y="1872343"/>
                    </a:cubicBezTo>
                    <a:cubicBezTo>
                      <a:pt x="2380344" y="2160210"/>
                      <a:pt x="2467429" y="2431143"/>
                      <a:pt x="2728686" y="2888343"/>
                    </a:cubicBezTo>
                    <a:lnTo>
                      <a:pt x="3831772" y="4630056"/>
                    </a:lnTo>
                    <a:lnTo>
                      <a:pt x="0" y="4630056"/>
                    </a:lnTo>
                    <a:close/>
                  </a:path>
                </a:pathLst>
              </a:custGeom>
              <a:solidFill>
                <a:srgbClr val="A6A6A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" name="等腰三角形 5"/>
              <p:cNvSpPr/>
              <p:nvPr/>
            </p:nvSpPr>
            <p:spPr>
              <a:xfrm>
                <a:off x="7864992" y="1540158"/>
                <a:ext cx="3473947" cy="3672114"/>
              </a:xfrm>
              <a:custGeom>
                <a:avLst/>
                <a:gdLst>
                  <a:gd name="connsiteX0" fmla="*/ 0 w 3831772"/>
                  <a:gd name="connsiteY0" fmla="*/ 4789714 h 4789714"/>
                  <a:gd name="connsiteX1" fmla="*/ 1915886 w 3831772"/>
                  <a:gd name="connsiteY1" fmla="*/ 0 h 4789714"/>
                  <a:gd name="connsiteX2" fmla="*/ 3831772 w 3831772"/>
                  <a:gd name="connsiteY2" fmla="*/ 4789714 h 4789714"/>
                  <a:gd name="connsiteX3" fmla="*/ 0 w 3831772"/>
                  <a:gd name="connsiteY3" fmla="*/ 4789714 h 4789714"/>
                  <a:gd name="connsiteX0-1" fmla="*/ 0 w 3831772"/>
                  <a:gd name="connsiteY0-2" fmla="*/ 4789714 h 4789714"/>
                  <a:gd name="connsiteX1-3" fmla="*/ 1146629 w 3831772"/>
                  <a:gd name="connsiteY1-4" fmla="*/ 2612572 h 4789714"/>
                  <a:gd name="connsiteX2-5" fmla="*/ 1915886 w 3831772"/>
                  <a:gd name="connsiteY2-6" fmla="*/ 0 h 4789714"/>
                  <a:gd name="connsiteX3-7" fmla="*/ 3831772 w 3831772"/>
                  <a:gd name="connsiteY3-8" fmla="*/ 4789714 h 4789714"/>
                  <a:gd name="connsiteX4" fmla="*/ 0 w 3831772"/>
                  <a:gd name="connsiteY4" fmla="*/ 4789714 h 4789714"/>
                  <a:gd name="connsiteX0-9" fmla="*/ 0 w 3831772"/>
                  <a:gd name="connsiteY0-10" fmla="*/ 4789714 h 4789714"/>
                  <a:gd name="connsiteX1-11" fmla="*/ 1146629 w 3831772"/>
                  <a:gd name="connsiteY1-12" fmla="*/ 2612572 h 4789714"/>
                  <a:gd name="connsiteX2-13" fmla="*/ 1915886 w 3831772"/>
                  <a:gd name="connsiteY2-14" fmla="*/ 0 h 4789714"/>
                  <a:gd name="connsiteX3-15" fmla="*/ 2423886 w 3831772"/>
                  <a:gd name="connsiteY3-16" fmla="*/ 2641600 h 4789714"/>
                  <a:gd name="connsiteX4-17" fmla="*/ 3831772 w 3831772"/>
                  <a:gd name="connsiteY4-18" fmla="*/ 4789714 h 4789714"/>
                  <a:gd name="connsiteX5" fmla="*/ 0 w 3831772"/>
                  <a:gd name="connsiteY5" fmla="*/ 4789714 h 4789714"/>
                  <a:gd name="connsiteX0-19" fmla="*/ 0 w 3831772"/>
                  <a:gd name="connsiteY0-20" fmla="*/ 4789714 h 4789714"/>
                  <a:gd name="connsiteX1-21" fmla="*/ 1146629 w 3831772"/>
                  <a:gd name="connsiteY1-22" fmla="*/ 2612572 h 4789714"/>
                  <a:gd name="connsiteX2-23" fmla="*/ 1915886 w 3831772"/>
                  <a:gd name="connsiteY2-24" fmla="*/ 0 h 4789714"/>
                  <a:gd name="connsiteX3-25" fmla="*/ 2598057 w 3831772"/>
                  <a:gd name="connsiteY3-26" fmla="*/ 2583543 h 4789714"/>
                  <a:gd name="connsiteX4-27" fmla="*/ 3831772 w 3831772"/>
                  <a:gd name="connsiteY4-28" fmla="*/ 4789714 h 4789714"/>
                  <a:gd name="connsiteX5-29" fmla="*/ 0 w 3831772"/>
                  <a:gd name="connsiteY5-30" fmla="*/ 4789714 h 4789714"/>
                  <a:gd name="connsiteX0-31" fmla="*/ 0 w 3831772"/>
                  <a:gd name="connsiteY0-32" fmla="*/ 4789714 h 4789714"/>
                  <a:gd name="connsiteX1-33" fmla="*/ 1146629 w 3831772"/>
                  <a:gd name="connsiteY1-34" fmla="*/ 2612572 h 4789714"/>
                  <a:gd name="connsiteX2-35" fmla="*/ 1915886 w 3831772"/>
                  <a:gd name="connsiteY2-36" fmla="*/ 0 h 4789714"/>
                  <a:gd name="connsiteX3-37" fmla="*/ 2598057 w 3831772"/>
                  <a:gd name="connsiteY3-38" fmla="*/ 2583543 h 4789714"/>
                  <a:gd name="connsiteX4-39" fmla="*/ 3831772 w 3831772"/>
                  <a:gd name="connsiteY4-40" fmla="*/ 4789714 h 4789714"/>
                  <a:gd name="connsiteX5-41" fmla="*/ 0 w 3831772"/>
                  <a:gd name="connsiteY5-42" fmla="*/ 4789714 h 4789714"/>
                  <a:gd name="connsiteX0-43" fmla="*/ 0 w 3831772"/>
                  <a:gd name="connsiteY0-44" fmla="*/ 4789714 h 4789714"/>
                  <a:gd name="connsiteX1-45" fmla="*/ 1146629 w 3831772"/>
                  <a:gd name="connsiteY1-46" fmla="*/ 2612572 h 4789714"/>
                  <a:gd name="connsiteX2-47" fmla="*/ 1915886 w 3831772"/>
                  <a:gd name="connsiteY2-48" fmla="*/ 0 h 4789714"/>
                  <a:gd name="connsiteX3-49" fmla="*/ 2598057 w 3831772"/>
                  <a:gd name="connsiteY3-50" fmla="*/ 2583543 h 4789714"/>
                  <a:gd name="connsiteX4-51" fmla="*/ 3831772 w 3831772"/>
                  <a:gd name="connsiteY4-52" fmla="*/ 4789714 h 4789714"/>
                  <a:gd name="connsiteX5-53" fmla="*/ 0 w 3831772"/>
                  <a:gd name="connsiteY5-54" fmla="*/ 4789714 h 4789714"/>
                  <a:gd name="connsiteX0-55" fmla="*/ 0 w 3831772"/>
                  <a:gd name="connsiteY0-56" fmla="*/ 4789714 h 4789714"/>
                  <a:gd name="connsiteX1-57" fmla="*/ 1146629 w 3831772"/>
                  <a:gd name="connsiteY1-58" fmla="*/ 2612572 h 4789714"/>
                  <a:gd name="connsiteX2-59" fmla="*/ 1582058 w 3831772"/>
                  <a:gd name="connsiteY2-60" fmla="*/ 1422400 h 4789714"/>
                  <a:gd name="connsiteX3-61" fmla="*/ 1915886 w 3831772"/>
                  <a:gd name="connsiteY3-62" fmla="*/ 0 h 4789714"/>
                  <a:gd name="connsiteX4-63" fmla="*/ 2598057 w 3831772"/>
                  <a:gd name="connsiteY4-64" fmla="*/ 2583543 h 4789714"/>
                  <a:gd name="connsiteX5-65" fmla="*/ 3831772 w 3831772"/>
                  <a:gd name="connsiteY5-66" fmla="*/ 4789714 h 4789714"/>
                  <a:gd name="connsiteX6" fmla="*/ 0 w 3831772"/>
                  <a:gd name="connsiteY6" fmla="*/ 4789714 h 4789714"/>
                  <a:gd name="connsiteX0-67" fmla="*/ 0 w 3831772"/>
                  <a:gd name="connsiteY0-68" fmla="*/ 4789947 h 4789947"/>
                  <a:gd name="connsiteX1-69" fmla="*/ 1146629 w 3831772"/>
                  <a:gd name="connsiteY1-70" fmla="*/ 2612805 h 4789947"/>
                  <a:gd name="connsiteX2-71" fmla="*/ 1582058 w 3831772"/>
                  <a:gd name="connsiteY2-72" fmla="*/ 1422633 h 4789947"/>
                  <a:gd name="connsiteX3-73" fmla="*/ 1915886 w 3831772"/>
                  <a:gd name="connsiteY3-74" fmla="*/ 233 h 4789947"/>
                  <a:gd name="connsiteX4-75" fmla="*/ 2119086 w 3831772"/>
                  <a:gd name="connsiteY4-76" fmla="*/ 1321033 h 4789947"/>
                  <a:gd name="connsiteX5-77" fmla="*/ 2598057 w 3831772"/>
                  <a:gd name="connsiteY5-78" fmla="*/ 2583776 h 4789947"/>
                  <a:gd name="connsiteX6-79" fmla="*/ 3831772 w 3831772"/>
                  <a:gd name="connsiteY6-80" fmla="*/ 4789947 h 4789947"/>
                  <a:gd name="connsiteX7" fmla="*/ 0 w 3831772"/>
                  <a:gd name="connsiteY7" fmla="*/ 4789947 h 4789947"/>
                  <a:gd name="connsiteX0-81" fmla="*/ 0 w 3831772"/>
                  <a:gd name="connsiteY0-82" fmla="*/ 4827958 h 4827958"/>
                  <a:gd name="connsiteX1-83" fmla="*/ 1146629 w 3831772"/>
                  <a:gd name="connsiteY1-84" fmla="*/ 2650816 h 4827958"/>
                  <a:gd name="connsiteX2-85" fmla="*/ 1582058 w 3831772"/>
                  <a:gd name="connsiteY2-86" fmla="*/ 1460644 h 4827958"/>
                  <a:gd name="connsiteX3-87" fmla="*/ 1915886 w 3831772"/>
                  <a:gd name="connsiteY3-88" fmla="*/ 38244 h 4827958"/>
                  <a:gd name="connsiteX4-89" fmla="*/ 1944915 w 3831772"/>
                  <a:gd name="connsiteY4-90" fmla="*/ 488188 h 4827958"/>
                  <a:gd name="connsiteX5-91" fmla="*/ 2119086 w 3831772"/>
                  <a:gd name="connsiteY5-92" fmla="*/ 1359044 h 4827958"/>
                  <a:gd name="connsiteX6-93" fmla="*/ 2598057 w 3831772"/>
                  <a:gd name="connsiteY6-94" fmla="*/ 2621787 h 4827958"/>
                  <a:gd name="connsiteX7-95" fmla="*/ 3831772 w 3831772"/>
                  <a:gd name="connsiteY7-96" fmla="*/ 4827958 h 4827958"/>
                  <a:gd name="connsiteX8" fmla="*/ 0 w 3831772"/>
                  <a:gd name="connsiteY8" fmla="*/ 4827958 h 4827958"/>
                  <a:gd name="connsiteX0-97" fmla="*/ 0 w 3831772"/>
                  <a:gd name="connsiteY0-98" fmla="*/ 4883260 h 4883260"/>
                  <a:gd name="connsiteX1-99" fmla="*/ 1146629 w 3831772"/>
                  <a:gd name="connsiteY1-100" fmla="*/ 2706118 h 4883260"/>
                  <a:gd name="connsiteX2-101" fmla="*/ 1582058 w 3831772"/>
                  <a:gd name="connsiteY2-102" fmla="*/ 1515946 h 4883260"/>
                  <a:gd name="connsiteX3-103" fmla="*/ 1915886 w 3831772"/>
                  <a:gd name="connsiteY3-104" fmla="*/ 93546 h 4883260"/>
                  <a:gd name="connsiteX4-105" fmla="*/ 1886858 w 3831772"/>
                  <a:gd name="connsiteY4-106" fmla="*/ 180633 h 4883260"/>
                  <a:gd name="connsiteX5-107" fmla="*/ 1944915 w 3831772"/>
                  <a:gd name="connsiteY5-108" fmla="*/ 543490 h 4883260"/>
                  <a:gd name="connsiteX6-109" fmla="*/ 2119086 w 3831772"/>
                  <a:gd name="connsiteY6-110" fmla="*/ 1414346 h 4883260"/>
                  <a:gd name="connsiteX7-111" fmla="*/ 2598057 w 3831772"/>
                  <a:gd name="connsiteY7-112" fmla="*/ 2677089 h 4883260"/>
                  <a:gd name="connsiteX8-113" fmla="*/ 3831772 w 3831772"/>
                  <a:gd name="connsiteY8-114" fmla="*/ 4883260 h 4883260"/>
                  <a:gd name="connsiteX9" fmla="*/ 0 w 3831772"/>
                  <a:gd name="connsiteY9" fmla="*/ 4883260 h 4883260"/>
                  <a:gd name="connsiteX0-115" fmla="*/ 0 w 3831772"/>
                  <a:gd name="connsiteY0-116" fmla="*/ 4883260 h 4883260"/>
                  <a:gd name="connsiteX1-117" fmla="*/ 1146629 w 3831772"/>
                  <a:gd name="connsiteY1-118" fmla="*/ 2706118 h 4883260"/>
                  <a:gd name="connsiteX2-119" fmla="*/ 1306286 w 3831772"/>
                  <a:gd name="connsiteY2-120" fmla="*/ 2343262 h 4883260"/>
                  <a:gd name="connsiteX3-121" fmla="*/ 1582058 w 3831772"/>
                  <a:gd name="connsiteY3-122" fmla="*/ 1515946 h 4883260"/>
                  <a:gd name="connsiteX4-123" fmla="*/ 1915886 w 3831772"/>
                  <a:gd name="connsiteY4-124" fmla="*/ 93546 h 4883260"/>
                  <a:gd name="connsiteX5-125" fmla="*/ 1886858 w 3831772"/>
                  <a:gd name="connsiteY5-126" fmla="*/ 180633 h 4883260"/>
                  <a:gd name="connsiteX6-127" fmla="*/ 1944915 w 3831772"/>
                  <a:gd name="connsiteY6-128" fmla="*/ 543490 h 4883260"/>
                  <a:gd name="connsiteX7-129" fmla="*/ 2119086 w 3831772"/>
                  <a:gd name="connsiteY7-130" fmla="*/ 1414346 h 4883260"/>
                  <a:gd name="connsiteX8-131" fmla="*/ 2598057 w 3831772"/>
                  <a:gd name="connsiteY8-132" fmla="*/ 2677089 h 4883260"/>
                  <a:gd name="connsiteX9-133" fmla="*/ 3831772 w 3831772"/>
                  <a:gd name="connsiteY9-134" fmla="*/ 4883260 h 4883260"/>
                  <a:gd name="connsiteX10" fmla="*/ 0 w 3831772"/>
                  <a:gd name="connsiteY10" fmla="*/ 4883260 h 4883260"/>
                  <a:gd name="connsiteX0-135" fmla="*/ 0 w 3831772"/>
                  <a:gd name="connsiteY0-136" fmla="*/ 4869265 h 4869265"/>
                  <a:gd name="connsiteX1-137" fmla="*/ 1146629 w 3831772"/>
                  <a:gd name="connsiteY1-138" fmla="*/ 2692123 h 4869265"/>
                  <a:gd name="connsiteX2-139" fmla="*/ 1306286 w 3831772"/>
                  <a:gd name="connsiteY2-140" fmla="*/ 2329267 h 4869265"/>
                  <a:gd name="connsiteX3-141" fmla="*/ 1582058 w 3831772"/>
                  <a:gd name="connsiteY3-142" fmla="*/ 1501951 h 4869265"/>
                  <a:gd name="connsiteX4-143" fmla="*/ 1915886 w 3831772"/>
                  <a:gd name="connsiteY4-144" fmla="*/ 79551 h 4869265"/>
                  <a:gd name="connsiteX5-145" fmla="*/ 1872344 w 3831772"/>
                  <a:gd name="connsiteY5-146" fmla="*/ 239209 h 4869265"/>
                  <a:gd name="connsiteX6-147" fmla="*/ 1944915 w 3831772"/>
                  <a:gd name="connsiteY6-148" fmla="*/ 529495 h 4869265"/>
                  <a:gd name="connsiteX7-149" fmla="*/ 2119086 w 3831772"/>
                  <a:gd name="connsiteY7-150" fmla="*/ 1400351 h 4869265"/>
                  <a:gd name="connsiteX8-151" fmla="*/ 2598057 w 3831772"/>
                  <a:gd name="connsiteY8-152" fmla="*/ 2663094 h 4869265"/>
                  <a:gd name="connsiteX9-153" fmla="*/ 3831772 w 3831772"/>
                  <a:gd name="connsiteY9-154" fmla="*/ 4869265 h 4869265"/>
                  <a:gd name="connsiteX10-155" fmla="*/ 0 w 3831772"/>
                  <a:gd name="connsiteY10-156" fmla="*/ 4869265 h 4869265"/>
                  <a:gd name="connsiteX0-157" fmla="*/ 0 w 3831772"/>
                  <a:gd name="connsiteY0-158" fmla="*/ 4630056 h 4630056"/>
                  <a:gd name="connsiteX1-159" fmla="*/ 1146629 w 3831772"/>
                  <a:gd name="connsiteY1-160" fmla="*/ 2452914 h 4630056"/>
                  <a:gd name="connsiteX2-161" fmla="*/ 1306286 w 3831772"/>
                  <a:gd name="connsiteY2-162" fmla="*/ 2090058 h 4630056"/>
                  <a:gd name="connsiteX3-163" fmla="*/ 1582058 w 3831772"/>
                  <a:gd name="connsiteY3-164" fmla="*/ 1262742 h 4630056"/>
                  <a:gd name="connsiteX4-165" fmla="*/ 1872344 w 3831772"/>
                  <a:gd name="connsiteY4-166" fmla="*/ 0 h 4630056"/>
                  <a:gd name="connsiteX5-167" fmla="*/ 1944915 w 3831772"/>
                  <a:gd name="connsiteY5-168" fmla="*/ 290286 h 4630056"/>
                  <a:gd name="connsiteX6-169" fmla="*/ 2119086 w 3831772"/>
                  <a:gd name="connsiteY6-170" fmla="*/ 1161142 h 4630056"/>
                  <a:gd name="connsiteX7-171" fmla="*/ 2598057 w 3831772"/>
                  <a:gd name="connsiteY7-172" fmla="*/ 2423885 h 4630056"/>
                  <a:gd name="connsiteX8-173" fmla="*/ 3831772 w 3831772"/>
                  <a:gd name="connsiteY8-174" fmla="*/ 4630056 h 4630056"/>
                  <a:gd name="connsiteX9-175" fmla="*/ 0 w 3831772"/>
                  <a:gd name="connsiteY9-176" fmla="*/ 4630056 h 4630056"/>
                  <a:gd name="connsiteX0-177" fmla="*/ 0 w 3831772"/>
                  <a:gd name="connsiteY0-178" fmla="*/ 4630056 h 4630056"/>
                  <a:gd name="connsiteX1-179" fmla="*/ 1146629 w 3831772"/>
                  <a:gd name="connsiteY1-180" fmla="*/ 2452914 h 4630056"/>
                  <a:gd name="connsiteX2-181" fmla="*/ 1306286 w 3831772"/>
                  <a:gd name="connsiteY2-182" fmla="*/ 2090058 h 4630056"/>
                  <a:gd name="connsiteX3-183" fmla="*/ 1582058 w 3831772"/>
                  <a:gd name="connsiteY3-184" fmla="*/ 1262742 h 4630056"/>
                  <a:gd name="connsiteX4-185" fmla="*/ 1872344 w 3831772"/>
                  <a:gd name="connsiteY4-186" fmla="*/ 0 h 4630056"/>
                  <a:gd name="connsiteX5-187" fmla="*/ 1901372 w 3831772"/>
                  <a:gd name="connsiteY5-188" fmla="*/ 290286 h 4630056"/>
                  <a:gd name="connsiteX6-189" fmla="*/ 2119086 w 3831772"/>
                  <a:gd name="connsiteY6-190" fmla="*/ 1161142 h 4630056"/>
                  <a:gd name="connsiteX7-191" fmla="*/ 2598057 w 3831772"/>
                  <a:gd name="connsiteY7-192" fmla="*/ 2423885 h 4630056"/>
                  <a:gd name="connsiteX8-193" fmla="*/ 3831772 w 3831772"/>
                  <a:gd name="connsiteY8-194" fmla="*/ 4630056 h 4630056"/>
                  <a:gd name="connsiteX9-195" fmla="*/ 0 w 3831772"/>
                  <a:gd name="connsiteY9-196" fmla="*/ 4630056 h 4630056"/>
                  <a:gd name="connsiteX0-197" fmla="*/ 0 w 3831772"/>
                  <a:gd name="connsiteY0-198" fmla="*/ 4630056 h 4630056"/>
                  <a:gd name="connsiteX1-199" fmla="*/ 1146629 w 3831772"/>
                  <a:gd name="connsiteY1-200" fmla="*/ 2452914 h 4630056"/>
                  <a:gd name="connsiteX2-201" fmla="*/ 1306286 w 3831772"/>
                  <a:gd name="connsiteY2-202" fmla="*/ 2090058 h 4630056"/>
                  <a:gd name="connsiteX3-203" fmla="*/ 1582058 w 3831772"/>
                  <a:gd name="connsiteY3-204" fmla="*/ 1262742 h 4630056"/>
                  <a:gd name="connsiteX4-205" fmla="*/ 1872344 w 3831772"/>
                  <a:gd name="connsiteY4-206" fmla="*/ 0 h 4630056"/>
                  <a:gd name="connsiteX5-207" fmla="*/ 1901372 w 3831772"/>
                  <a:gd name="connsiteY5-208" fmla="*/ 290286 h 4630056"/>
                  <a:gd name="connsiteX6-209" fmla="*/ 2119086 w 3831772"/>
                  <a:gd name="connsiteY6-210" fmla="*/ 1161142 h 4630056"/>
                  <a:gd name="connsiteX7-211" fmla="*/ 2598057 w 3831772"/>
                  <a:gd name="connsiteY7-212" fmla="*/ 2423885 h 4630056"/>
                  <a:gd name="connsiteX8-213" fmla="*/ 2772229 w 3831772"/>
                  <a:gd name="connsiteY8-214" fmla="*/ 2859314 h 4630056"/>
                  <a:gd name="connsiteX9-215" fmla="*/ 3831772 w 3831772"/>
                  <a:gd name="connsiteY9-216" fmla="*/ 4630056 h 4630056"/>
                  <a:gd name="connsiteX10-217" fmla="*/ 0 w 3831772"/>
                  <a:gd name="connsiteY10-218" fmla="*/ 4630056 h 4630056"/>
                  <a:gd name="connsiteX0-219" fmla="*/ 0 w 3831772"/>
                  <a:gd name="connsiteY0-220" fmla="*/ 4630056 h 4630056"/>
                  <a:gd name="connsiteX1-221" fmla="*/ 1146629 w 3831772"/>
                  <a:gd name="connsiteY1-222" fmla="*/ 2452914 h 4630056"/>
                  <a:gd name="connsiteX2-223" fmla="*/ 1306286 w 3831772"/>
                  <a:gd name="connsiteY2-224" fmla="*/ 2090058 h 4630056"/>
                  <a:gd name="connsiteX3-225" fmla="*/ 1582058 w 3831772"/>
                  <a:gd name="connsiteY3-226" fmla="*/ 1262742 h 4630056"/>
                  <a:gd name="connsiteX4-227" fmla="*/ 1872344 w 3831772"/>
                  <a:gd name="connsiteY4-228" fmla="*/ 0 h 4630056"/>
                  <a:gd name="connsiteX5-229" fmla="*/ 1901372 w 3831772"/>
                  <a:gd name="connsiteY5-230" fmla="*/ 290286 h 4630056"/>
                  <a:gd name="connsiteX6-231" fmla="*/ 2119086 w 3831772"/>
                  <a:gd name="connsiteY6-232" fmla="*/ 1161142 h 4630056"/>
                  <a:gd name="connsiteX7-233" fmla="*/ 2322286 w 3831772"/>
                  <a:gd name="connsiteY7-234" fmla="*/ 1886857 h 4630056"/>
                  <a:gd name="connsiteX8-235" fmla="*/ 2598057 w 3831772"/>
                  <a:gd name="connsiteY8-236" fmla="*/ 2423885 h 4630056"/>
                  <a:gd name="connsiteX9-237" fmla="*/ 2772229 w 3831772"/>
                  <a:gd name="connsiteY9-238" fmla="*/ 2859314 h 4630056"/>
                  <a:gd name="connsiteX10-239" fmla="*/ 3831772 w 3831772"/>
                  <a:gd name="connsiteY10-240" fmla="*/ 4630056 h 4630056"/>
                  <a:gd name="connsiteX11" fmla="*/ 0 w 3831772"/>
                  <a:gd name="connsiteY11" fmla="*/ 4630056 h 4630056"/>
                  <a:gd name="connsiteX0-241" fmla="*/ 0 w 3831772"/>
                  <a:gd name="connsiteY0-242" fmla="*/ 4630056 h 4630056"/>
                  <a:gd name="connsiteX1-243" fmla="*/ 1146629 w 3831772"/>
                  <a:gd name="connsiteY1-244" fmla="*/ 2452914 h 4630056"/>
                  <a:gd name="connsiteX2-245" fmla="*/ 1306286 w 3831772"/>
                  <a:gd name="connsiteY2-246" fmla="*/ 2090058 h 4630056"/>
                  <a:gd name="connsiteX3-247" fmla="*/ 1582058 w 3831772"/>
                  <a:gd name="connsiteY3-248" fmla="*/ 1262742 h 4630056"/>
                  <a:gd name="connsiteX4-249" fmla="*/ 1872344 w 3831772"/>
                  <a:gd name="connsiteY4-250" fmla="*/ 0 h 4630056"/>
                  <a:gd name="connsiteX5-251" fmla="*/ 1901372 w 3831772"/>
                  <a:gd name="connsiteY5-252" fmla="*/ 290286 h 4630056"/>
                  <a:gd name="connsiteX6-253" fmla="*/ 2119086 w 3831772"/>
                  <a:gd name="connsiteY6-254" fmla="*/ 1161142 h 4630056"/>
                  <a:gd name="connsiteX7-255" fmla="*/ 2322286 w 3831772"/>
                  <a:gd name="connsiteY7-256" fmla="*/ 1886857 h 4630056"/>
                  <a:gd name="connsiteX8-257" fmla="*/ 2438400 w 3831772"/>
                  <a:gd name="connsiteY8-258" fmla="*/ 2293257 h 4630056"/>
                  <a:gd name="connsiteX9-259" fmla="*/ 2598057 w 3831772"/>
                  <a:gd name="connsiteY9-260" fmla="*/ 2423885 h 4630056"/>
                  <a:gd name="connsiteX10-261" fmla="*/ 2772229 w 3831772"/>
                  <a:gd name="connsiteY10-262" fmla="*/ 2859314 h 4630056"/>
                  <a:gd name="connsiteX11-263" fmla="*/ 3831772 w 3831772"/>
                  <a:gd name="connsiteY11-264" fmla="*/ 4630056 h 4630056"/>
                  <a:gd name="connsiteX12" fmla="*/ 0 w 3831772"/>
                  <a:gd name="connsiteY12" fmla="*/ 4630056 h 4630056"/>
                  <a:gd name="connsiteX0-265" fmla="*/ 0 w 3831772"/>
                  <a:gd name="connsiteY0-266" fmla="*/ 4630056 h 4630056"/>
                  <a:gd name="connsiteX1-267" fmla="*/ 1146629 w 3831772"/>
                  <a:gd name="connsiteY1-268" fmla="*/ 2452914 h 4630056"/>
                  <a:gd name="connsiteX2-269" fmla="*/ 1306286 w 3831772"/>
                  <a:gd name="connsiteY2-270" fmla="*/ 2090058 h 4630056"/>
                  <a:gd name="connsiteX3-271" fmla="*/ 1582058 w 3831772"/>
                  <a:gd name="connsiteY3-272" fmla="*/ 1262742 h 4630056"/>
                  <a:gd name="connsiteX4-273" fmla="*/ 1872344 w 3831772"/>
                  <a:gd name="connsiteY4-274" fmla="*/ 0 h 4630056"/>
                  <a:gd name="connsiteX5-275" fmla="*/ 1901372 w 3831772"/>
                  <a:gd name="connsiteY5-276" fmla="*/ 290286 h 4630056"/>
                  <a:gd name="connsiteX6-277" fmla="*/ 2119086 w 3831772"/>
                  <a:gd name="connsiteY6-278" fmla="*/ 1161142 h 4630056"/>
                  <a:gd name="connsiteX7-279" fmla="*/ 2322286 w 3831772"/>
                  <a:gd name="connsiteY7-280" fmla="*/ 1886857 h 4630056"/>
                  <a:gd name="connsiteX8-281" fmla="*/ 2438400 w 3831772"/>
                  <a:gd name="connsiteY8-282" fmla="*/ 2293257 h 4630056"/>
                  <a:gd name="connsiteX9-283" fmla="*/ 2525485 w 3831772"/>
                  <a:gd name="connsiteY9-284" fmla="*/ 2496456 h 4630056"/>
                  <a:gd name="connsiteX10-285" fmla="*/ 2772229 w 3831772"/>
                  <a:gd name="connsiteY10-286" fmla="*/ 2859314 h 4630056"/>
                  <a:gd name="connsiteX11-287" fmla="*/ 3831772 w 3831772"/>
                  <a:gd name="connsiteY11-288" fmla="*/ 4630056 h 4630056"/>
                  <a:gd name="connsiteX12-289" fmla="*/ 0 w 3831772"/>
                  <a:gd name="connsiteY12-290" fmla="*/ 4630056 h 4630056"/>
                  <a:gd name="connsiteX0-291" fmla="*/ 0 w 3831772"/>
                  <a:gd name="connsiteY0-292" fmla="*/ 4630056 h 4630056"/>
                  <a:gd name="connsiteX1-293" fmla="*/ 1146629 w 3831772"/>
                  <a:gd name="connsiteY1-294" fmla="*/ 2452914 h 4630056"/>
                  <a:gd name="connsiteX2-295" fmla="*/ 1306286 w 3831772"/>
                  <a:gd name="connsiteY2-296" fmla="*/ 2090058 h 4630056"/>
                  <a:gd name="connsiteX3-297" fmla="*/ 1582058 w 3831772"/>
                  <a:gd name="connsiteY3-298" fmla="*/ 1262742 h 4630056"/>
                  <a:gd name="connsiteX4-299" fmla="*/ 1872344 w 3831772"/>
                  <a:gd name="connsiteY4-300" fmla="*/ 0 h 4630056"/>
                  <a:gd name="connsiteX5-301" fmla="*/ 1901372 w 3831772"/>
                  <a:gd name="connsiteY5-302" fmla="*/ 290286 h 4630056"/>
                  <a:gd name="connsiteX6-303" fmla="*/ 2119086 w 3831772"/>
                  <a:gd name="connsiteY6-304" fmla="*/ 1161142 h 4630056"/>
                  <a:gd name="connsiteX7-305" fmla="*/ 2322286 w 3831772"/>
                  <a:gd name="connsiteY7-306" fmla="*/ 1886857 h 4630056"/>
                  <a:gd name="connsiteX8-307" fmla="*/ 2438400 w 3831772"/>
                  <a:gd name="connsiteY8-308" fmla="*/ 2293257 h 4630056"/>
                  <a:gd name="connsiteX9-309" fmla="*/ 2525485 w 3831772"/>
                  <a:gd name="connsiteY9-310" fmla="*/ 2496456 h 4630056"/>
                  <a:gd name="connsiteX10-311" fmla="*/ 2772229 w 3831772"/>
                  <a:gd name="connsiteY10-312" fmla="*/ 2859314 h 4630056"/>
                  <a:gd name="connsiteX11-313" fmla="*/ 3831772 w 3831772"/>
                  <a:gd name="connsiteY11-314" fmla="*/ 4630056 h 4630056"/>
                  <a:gd name="connsiteX12-315" fmla="*/ 0 w 3831772"/>
                  <a:gd name="connsiteY12-316" fmla="*/ 4630056 h 4630056"/>
                  <a:gd name="connsiteX0-317" fmla="*/ 0 w 3831772"/>
                  <a:gd name="connsiteY0-318" fmla="*/ 4630056 h 4630056"/>
                  <a:gd name="connsiteX1-319" fmla="*/ 1146629 w 3831772"/>
                  <a:gd name="connsiteY1-320" fmla="*/ 2452914 h 4630056"/>
                  <a:gd name="connsiteX2-321" fmla="*/ 1306286 w 3831772"/>
                  <a:gd name="connsiteY2-322" fmla="*/ 2090058 h 4630056"/>
                  <a:gd name="connsiteX3-323" fmla="*/ 1582058 w 3831772"/>
                  <a:gd name="connsiteY3-324" fmla="*/ 1262742 h 4630056"/>
                  <a:gd name="connsiteX4-325" fmla="*/ 1872344 w 3831772"/>
                  <a:gd name="connsiteY4-326" fmla="*/ 0 h 4630056"/>
                  <a:gd name="connsiteX5-327" fmla="*/ 1901372 w 3831772"/>
                  <a:gd name="connsiteY5-328" fmla="*/ 290286 h 4630056"/>
                  <a:gd name="connsiteX6-329" fmla="*/ 2119086 w 3831772"/>
                  <a:gd name="connsiteY6-330" fmla="*/ 1161142 h 4630056"/>
                  <a:gd name="connsiteX7-331" fmla="*/ 2322286 w 3831772"/>
                  <a:gd name="connsiteY7-332" fmla="*/ 1886857 h 4630056"/>
                  <a:gd name="connsiteX8-333" fmla="*/ 2438400 w 3831772"/>
                  <a:gd name="connsiteY8-334" fmla="*/ 2293257 h 4630056"/>
                  <a:gd name="connsiteX9-335" fmla="*/ 2525485 w 3831772"/>
                  <a:gd name="connsiteY9-336" fmla="*/ 2496456 h 4630056"/>
                  <a:gd name="connsiteX10-337" fmla="*/ 2728686 w 3831772"/>
                  <a:gd name="connsiteY10-338" fmla="*/ 2888343 h 4630056"/>
                  <a:gd name="connsiteX11-339" fmla="*/ 3831772 w 3831772"/>
                  <a:gd name="connsiteY11-340" fmla="*/ 4630056 h 4630056"/>
                  <a:gd name="connsiteX12-341" fmla="*/ 0 w 3831772"/>
                  <a:gd name="connsiteY12-342" fmla="*/ 4630056 h 4630056"/>
                  <a:gd name="connsiteX0-343" fmla="*/ 0 w 3831772"/>
                  <a:gd name="connsiteY0-344" fmla="*/ 4630056 h 4630056"/>
                  <a:gd name="connsiteX1-345" fmla="*/ 1146629 w 3831772"/>
                  <a:gd name="connsiteY1-346" fmla="*/ 2452914 h 4630056"/>
                  <a:gd name="connsiteX2-347" fmla="*/ 1306286 w 3831772"/>
                  <a:gd name="connsiteY2-348" fmla="*/ 2090058 h 4630056"/>
                  <a:gd name="connsiteX3-349" fmla="*/ 1582058 w 3831772"/>
                  <a:gd name="connsiteY3-350" fmla="*/ 1262742 h 4630056"/>
                  <a:gd name="connsiteX4-351" fmla="*/ 1872344 w 3831772"/>
                  <a:gd name="connsiteY4-352" fmla="*/ 0 h 4630056"/>
                  <a:gd name="connsiteX5-353" fmla="*/ 1901372 w 3831772"/>
                  <a:gd name="connsiteY5-354" fmla="*/ 290286 h 4630056"/>
                  <a:gd name="connsiteX6-355" fmla="*/ 2119086 w 3831772"/>
                  <a:gd name="connsiteY6-356" fmla="*/ 1161142 h 4630056"/>
                  <a:gd name="connsiteX7-357" fmla="*/ 2322286 w 3831772"/>
                  <a:gd name="connsiteY7-358" fmla="*/ 1886857 h 4630056"/>
                  <a:gd name="connsiteX8-359" fmla="*/ 2351315 w 3831772"/>
                  <a:gd name="connsiteY8-360" fmla="*/ 2046514 h 4630056"/>
                  <a:gd name="connsiteX9-361" fmla="*/ 2438400 w 3831772"/>
                  <a:gd name="connsiteY9-362" fmla="*/ 2293257 h 4630056"/>
                  <a:gd name="connsiteX10-363" fmla="*/ 2525485 w 3831772"/>
                  <a:gd name="connsiteY10-364" fmla="*/ 2496456 h 4630056"/>
                  <a:gd name="connsiteX11-365" fmla="*/ 2728686 w 3831772"/>
                  <a:gd name="connsiteY11-366" fmla="*/ 2888343 h 4630056"/>
                  <a:gd name="connsiteX12-367" fmla="*/ 3831772 w 3831772"/>
                  <a:gd name="connsiteY12-368" fmla="*/ 4630056 h 4630056"/>
                  <a:gd name="connsiteX13" fmla="*/ 0 w 3831772"/>
                  <a:gd name="connsiteY13" fmla="*/ 4630056 h 4630056"/>
                  <a:gd name="connsiteX0-369" fmla="*/ 0 w 3831772"/>
                  <a:gd name="connsiteY0-370" fmla="*/ 4630056 h 4630056"/>
                  <a:gd name="connsiteX1-371" fmla="*/ 1146629 w 3831772"/>
                  <a:gd name="connsiteY1-372" fmla="*/ 2452914 h 4630056"/>
                  <a:gd name="connsiteX2-373" fmla="*/ 1306286 w 3831772"/>
                  <a:gd name="connsiteY2-374" fmla="*/ 2090058 h 4630056"/>
                  <a:gd name="connsiteX3-375" fmla="*/ 1582058 w 3831772"/>
                  <a:gd name="connsiteY3-376" fmla="*/ 1262742 h 4630056"/>
                  <a:gd name="connsiteX4-377" fmla="*/ 1872344 w 3831772"/>
                  <a:gd name="connsiteY4-378" fmla="*/ 0 h 4630056"/>
                  <a:gd name="connsiteX5-379" fmla="*/ 1901372 w 3831772"/>
                  <a:gd name="connsiteY5-380" fmla="*/ 290286 h 4630056"/>
                  <a:gd name="connsiteX6-381" fmla="*/ 2119086 w 3831772"/>
                  <a:gd name="connsiteY6-382" fmla="*/ 1161142 h 4630056"/>
                  <a:gd name="connsiteX7-383" fmla="*/ 2264229 w 3831772"/>
                  <a:gd name="connsiteY7-384" fmla="*/ 1886857 h 4630056"/>
                  <a:gd name="connsiteX8-385" fmla="*/ 2351315 w 3831772"/>
                  <a:gd name="connsiteY8-386" fmla="*/ 2046514 h 4630056"/>
                  <a:gd name="connsiteX9-387" fmla="*/ 2438400 w 3831772"/>
                  <a:gd name="connsiteY9-388" fmla="*/ 2293257 h 4630056"/>
                  <a:gd name="connsiteX10-389" fmla="*/ 2525485 w 3831772"/>
                  <a:gd name="connsiteY10-390" fmla="*/ 2496456 h 4630056"/>
                  <a:gd name="connsiteX11-391" fmla="*/ 2728686 w 3831772"/>
                  <a:gd name="connsiteY11-392" fmla="*/ 2888343 h 4630056"/>
                  <a:gd name="connsiteX12-393" fmla="*/ 3831772 w 3831772"/>
                  <a:gd name="connsiteY12-394" fmla="*/ 4630056 h 4630056"/>
                  <a:gd name="connsiteX13-395" fmla="*/ 0 w 3831772"/>
                  <a:gd name="connsiteY13-396" fmla="*/ 4630056 h 4630056"/>
                  <a:gd name="connsiteX0-397" fmla="*/ 0 w 3831772"/>
                  <a:gd name="connsiteY0-398" fmla="*/ 4630056 h 4630056"/>
                  <a:gd name="connsiteX1-399" fmla="*/ 1146629 w 3831772"/>
                  <a:gd name="connsiteY1-400" fmla="*/ 2452914 h 4630056"/>
                  <a:gd name="connsiteX2-401" fmla="*/ 1306286 w 3831772"/>
                  <a:gd name="connsiteY2-402" fmla="*/ 2090058 h 4630056"/>
                  <a:gd name="connsiteX3-403" fmla="*/ 1582058 w 3831772"/>
                  <a:gd name="connsiteY3-404" fmla="*/ 1262742 h 4630056"/>
                  <a:gd name="connsiteX4-405" fmla="*/ 1872344 w 3831772"/>
                  <a:gd name="connsiteY4-406" fmla="*/ 0 h 4630056"/>
                  <a:gd name="connsiteX5-407" fmla="*/ 1901372 w 3831772"/>
                  <a:gd name="connsiteY5-408" fmla="*/ 290286 h 4630056"/>
                  <a:gd name="connsiteX6-409" fmla="*/ 2119086 w 3831772"/>
                  <a:gd name="connsiteY6-410" fmla="*/ 1161142 h 4630056"/>
                  <a:gd name="connsiteX7-411" fmla="*/ 2264229 w 3831772"/>
                  <a:gd name="connsiteY7-412" fmla="*/ 1886857 h 4630056"/>
                  <a:gd name="connsiteX8-413" fmla="*/ 2438400 w 3831772"/>
                  <a:gd name="connsiteY8-414" fmla="*/ 2293257 h 4630056"/>
                  <a:gd name="connsiteX9-415" fmla="*/ 2525485 w 3831772"/>
                  <a:gd name="connsiteY9-416" fmla="*/ 2496456 h 4630056"/>
                  <a:gd name="connsiteX10-417" fmla="*/ 2728686 w 3831772"/>
                  <a:gd name="connsiteY10-418" fmla="*/ 2888343 h 4630056"/>
                  <a:gd name="connsiteX11-419" fmla="*/ 3831772 w 3831772"/>
                  <a:gd name="connsiteY11-420" fmla="*/ 4630056 h 4630056"/>
                  <a:gd name="connsiteX12-421" fmla="*/ 0 w 3831772"/>
                  <a:gd name="connsiteY12-422" fmla="*/ 4630056 h 4630056"/>
                  <a:gd name="connsiteX0-423" fmla="*/ 0 w 3831772"/>
                  <a:gd name="connsiteY0-424" fmla="*/ 4630056 h 4630056"/>
                  <a:gd name="connsiteX1-425" fmla="*/ 1146629 w 3831772"/>
                  <a:gd name="connsiteY1-426" fmla="*/ 2452914 h 4630056"/>
                  <a:gd name="connsiteX2-427" fmla="*/ 1306286 w 3831772"/>
                  <a:gd name="connsiteY2-428" fmla="*/ 2090058 h 4630056"/>
                  <a:gd name="connsiteX3-429" fmla="*/ 1582058 w 3831772"/>
                  <a:gd name="connsiteY3-430" fmla="*/ 1262742 h 4630056"/>
                  <a:gd name="connsiteX4-431" fmla="*/ 1872344 w 3831772"/>
                  <a:gd name="connsiteY4-432" fmla="*/ 0 h 4630056"/>
                  <a:gd name="connsiteX5-433" fmla="*/ 1901372 w 3831772"/>
                  <a:gd name="connsiteY5-434" fmla="*/ 290286 h 4630056"/>
                  <a:gd name="connsiteX6-435" fmla="*/ 2119086 w 3831772"/>
                  <a:gd name="connsiteY6-436" fmla="*/ 1161142 h 4630056"/>
                  <a:gd name="connsiteX7-437" fmla="*/ 2264229 w 3831772"/>
                  <a:gd name="connsiteY7-438" fmla="*/ 1886857 h 4630056"/>
                  <a:gd name="connsiteX8-439" fmla="*/ 2525485 w 3831772"/>
                  <a:gd name="connsiteY8-440" fmla="*/ 2496456 h 4630056"/>
                  <a:gd name="connsiteX9-441" fmla="*/ 2728686 w 3831772"/>
                  <a:gd name="connsiteY9-442" fmla="*/ 2888343 h 4630056"/>
                  <a:gd name="connsiteX10-443" fmla="*/ 3831772 w 3831772"/>
                  <a:gd name="connsiteY10-444" fmla="*/ 4630056 h 4630056"/>
                  <a:gd name="connsiteX11-445" fmla="*/ 0 w 3831772"/>
                  <a:gd name="connsiteY11-446" fmla="*/ 4630056 h 4630056"/>
                  <a:gd name="connsiteX0-447" fmla="*/ 0 w 3831772"/>
                  <a:gd name="connsiteY0-448" fmla="*/ 4630056 h 4630056"/>
                  <a:gd name="connsiteX1-449" fmla="*/ 1146629 w 3831772"/>
                  <a:gd name="connsiteY1-450" fmla="*/ 2452914 h 4630056"/>
                  <a:gd name="connsiteX2-451" fmla="*/ 1306286 w 3831772"/>
                  <a:gd name="connsiteY2-452" fmla="*/ 2090058 h 4630056"/>
                  <a:gd name="connsiteX3-453" fmla="*/ 1582058 w 3831772"/>
                  <a:gd name="connsiteY3-454" fmla="*/ 1262742 h 4630056"/>
                  <a:gd name="connsiteX4-455" fmla="*/ 1872344 w 3831772"/>
                  <a:gd name="connsiteY4-456" fmla="*/ 0 h 4630056"/>
                  <a:gd name="connsiteX5-457" fmla="*/ 1901372 w 3831772"/>
                  <a:gd name="connsiteY5-458" fmla="*/ 290286 h 4630056"/>
                  <a:gd name="connsiteX6-459" fmla="*/ 2119086 w 3831772"/>
                  <a:gd name="connsiteY6-460" fmla="*/ 1161142 h 4630056"/>
                  <a:gd name="connsiteX7-461" fmla="*/ 2264229 w 3831772"/>
                  <a:gd name="connsiteY7-462" fmla="*/ 1886857 h 4630056"/>
                  <a:gd name="connsiteX8-463" fmla="*/ 2728686 w 3831772"/>
                  <a:gd name="connsiteY8-464" fmla="*/ 2888343 h 4630056"/>
                  <a:gd name="connsiteX9-465" fmla="*/ 3831772 w 3831772"/>
                  <a:gd name="connsiteY9-466" fmla="*/ 4630056 h 4630056"/>
                  <a:gd name="connsiteX10-467" fmla="*/ 0 w 3831772"/>
                  <a:gd name="connsiteY10-468" fmla="*/ 4630056 h 4630056"/>
                  <a:gd name="connsiteX0-469" fmla="*/ 0 w 3831772"/>
                  <a:gd name="connsiteY0-470" fmla="*/ 4630056 h 4630056"/>
                  <a:gd name="connsiteX1-471" fmla="*/ 1146629 w 3831772"/>
                  <a:gd name="connsiteY1-472" fmla="*/ 2452914 h 4630056"/>
                  <a:gd name="connsiteX2-473" fmla="*/ 1306286 w 3831772"/>
                  <a:gd name="connsiteY2-474" fmla="*/ 2090058 h 4630056"/>
                  <a:gd name="connsiteX3-475" fmla="*/ 1582058 w 3831772"/>
                  <a:gd name="connsiteY3-476" fmla="*/ 1262742 h 4630056"/>
                  <a:gd name="connsiteX4-477" fmla="*/ 1872344 w 3831772"/>
                  <a:gd name="connsiteY4-478" fmla="*/ 0 h 4630056"/>
                  <a:gd name="connsiteX5-479" fmla="*/ 1901372 w 3831772"/>
                  <a:gd name="connsiteY5-480" fmla="*/ 290286 h 4630056"/>
                  <a:gd name="connsiteX6-481" fmla="*/ 2119086 w 3831772"/>
                  <a:gd name="connsiteY6-482" fmla="*/ 1161142 h 4630056"/>
                  <a:gd name="connsiteX7-483" fmla="*/ 2278744 w 3831772"/>
                  <a:gd name="connsiteY7-484" fmla="*/ 1872343 h 4630056"/>
                  <a:gd name="connsiteX8-485" fmla="*/ 2728686 w 3831772"/>
                  <a:gd name="connsiteY8-486" fmla="*/ 2888343 h 4630056"/>
                  <a:gd name="connsiteX9-487" fmla="*/ 3831772 w 3831772"/>
                  <a:gd name="connsiteY9-488" fmla="*/ 4630056 h 4630056"/>
                  <a:gd name="connsiteX10-489" fmla="*/ 0 w 3831772"/>
                  <a:gd name="connsiteY10-490" fmla="*/ 4630056 h 4630056"/>
                  <a:gd name="connsiteX0-491" fmla="*/ 0 w 3831772"/>
                  <a:gd name="connsiteY0-492" fmla="*/ 4630056 h 4630056"/>
                  <a:gd name="connsiteX1-493" fmla="*/ 1146629 w 3831772"/>
                  <a:gd name="connsiteY1-494" fmla="*/ 2452914 h 4630056"/>
                  <a:gd name="connsiteX2-495" fmla="*/ 1306286 w 3831772"/>
                  <a:gd name="connsiteY2-496" fmla="*/ 2090058 h 4630056"/>
                  <a:gd name="connsiteX3-497" fmla="*/ 1582058 w 3831772"/>
                  <a:gd name="connsiteY3-498" fmla="*/ 1262742 h 4630056"/>
                  <a:gd name="connsiteX4-499" fmla="*/ 1872344 w 3831772"/>
                  <a:gd name="connsiteY4-500" fmla="*/ 0 h 4630056"/>
                  <a:gd name="connsiteX5-501" fmla="*/ 1901372 w 3831772"/>
                  <a:gd name="connsiteY5-502" fmla="*/ 290286 h 4630056"/>
                  <a:gd name="connsiteX6-503" fmla="*/ 2061029 w 3831772"/>
                  <a:gd name="connsiteY6-504" fmla="*/ 1132114 h 4630056"/>
                  <a:gd name="connsiteX7-505" fmla="*/ 2278744 w 3831772"/>
                  <a:gd name="connsiteY7-506" fmla="*/ 1872343 h 4630056"/>
                  <a:gd name="connsiteX8-507" fmla="*/ 2728686 w 3831772"/>
                  <a:gd name="connsiteY8-508" fmla="*/ 2888343 h 4630056"/>
                  <a:gd name="connsiteX9-509" fmla="*/ 3831772 w 3831772"/>
                  <a:gd name="connsiteY9-510" fmla="*/ 4630056 h 4630056"/>
                  <a:gd name="connsiteX10-511" fmla="*/ 0 w 3831772"/>
                  <a:gd name="connsiteY10-512" fmla="*/ 4630056 h 4630056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17" y="connsiteY4-18"/>
                  </a:cxn>
                  <a:cxn ang="0">
                    <a:pos x="connsiteX5-29" y="connsiteY5-30"/>
                  </a:cxn>
                  <a:cxn ang="0">
                    <a:pos x="connsiteX6-79" y="connsiteY6-80"/>
                  </a:cxn>
                  <a:cxn ang="0">
                    <a:pos x="connsiteX7-95" y="connsiteY7-96"/>
                  </a:cxn>
                  <a:cxn ang="0">
                    <a:pos x="connsiteX8-113" y="connsiteY8-114"/>
                  </a:cxn>
                  <a:cxn ang="0">
                    <a:pos x="connsiteX9-133" y="connsiteY9-134"/>
                  </a:cxn>
                  <a:cxn ang="0">
                    <a:pos x="connsiteX10-155" y="connsiteY10-156"/>
                  </a:cxn>
                </a:cxnLst>
                <a:rect l="l" t="t" r="r" b="b"/>
                <a:pathLst>
                  <a:path w="3831772" h="4630056">
                    <a:moveTo>
                      <a:pt x="0" y="4630056"/>
                    </a:moveTo>
                    <a:cubicBezTo>
                      <a:pt x="290286" y="3875313"/>
                      <a:pt x="856343" y="3207657"/>
                      <a:pt x="1146629" y="2452914"/>
                    </a:cubicBezTo>
                    <a:cubicBezTo>
                      <a:pt x="1357086" y="2029581"/>
                      <a:pt x="1233715" y="2288420"/>
                      <a:pt x="1306286" y="2090058"/>
                    </a:cubicBezTo>
                    <a:cubicBezTo>
                      <a:pt x="1378857" y="1891696"/>
                      <a:pt x="1473201" y="1637695"/>
                      <a:pt x="1582058" y="1262742"/>
                    </a:cubicBezTo>
                    <a:lnTo>
                      <a:pt x="1872344" y="0"/>
                    </a:lnTo>
                    <a:cubicBezTo>
                      <a:pt x="1877182" y="74991"/>
                      <a:pt x="1872344" y="84667"/>
                      <a:pt x="1901372" y="290286"/>
                    </a:cubicBezTo>
                    <a:cubicBezTo>
                      <a:pt x="1930400" y="495905"/>
                      <a:pt x="1981201" y="868438"/>
                      <a:pt x="2061029" y="1132114"/>
                    </a:cubicBezTo>
                    <a:cubicBezTo>
                      <a:pt x="2140857" y="1395790"/>
                      <a:pt x="2177144" y="1584476"/>
                      <a:pt x="2278744" y="1872343"/>
                    </a:cubicBezTo>
                    <a:cubicBezTo>
                      <a:pt x="2380344" y="2160210"/>
                      <a:pt x="2467429" y="2431143"/>
                      <a:pt x="2728686" y="2888343"/>
                    </a:cubicBezTo>
                    <a:lnTo>
                      <a:pt x="3831772" y="4630056"/>
                    </a:lnTo>
                    <a:lnTo>
                      <a:pt x="0" y="4630056"/>
                    </a:ln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" name="等腰三角形 5"/>
              <p:cNvSpPr/>
              <p:nvPr/>
            </p:nvSpPr>
            <p:spPr>
              <a:xfrm>
                <a:off x="6154570" y="562657"/>
                <a:ext cx="3334880" cy="4630056"/>
              </a:xfrm>
              <a:custGeom>
                <a:avLst/>
                <a:gdLst>
                  <a:gd name="connsiteX0" fmla="*/ 0 w 3831772"/>
                  <a:gd name="connsiteY0" fmla="*/ 4789714 h 4789714"/>
                  <a:gd name="connsiteX1" fmla="*/ 1915886 w 3831772"/>
                  <a:gd name="connsiteY1" fmla="*/ 0 h 4789714"/>
                  <a:gd name="connsiteX2" fmla="*/ 3831772 w 3831772"/>
                  <a:gd name="connsiteY2" fmla="*/ 4789714 h 4789714"/>
                  <a:gd name="connsiteX3" fmla="*/ 0 w 3831772"/>
                  <a:gd name="connsiteY3" fmla="*/ 4789714 h 4789714"/>
                  <a:gd name="connsiteX0-1" fmla="*/ 0 w 3831772"/>
                  <a:gd name="connsiteY0-2" fmla="*/ 4789714 h 4789714"/>
                  <a:gd name="connsiteX1-3" fmla="*/ 1146629 w 3831772"/>
                  <a:gd name="connsiteY1-4" fmla="*/ 2612572 h 4789714"/>
                  <a:gd name="connsiteX2-5" fmla="*/ 1915886 w 3831772"/>
                  <a:gd name="connsiteY2-6" fmla="*/ 0 h 4789714"/>
                  <a:gd name="connsiteX3-7" fmla="*/ 3831772 w 3831772"/>
                  <a:gd name="connsiteY3-8" fmla="*/ 4789714 h 4789714"/>
                  <a:gd name="connsiteX4" fmla="*/ 0 w 3831772"/>
                  <a:gd name="connsiteY4" fmla="*/ 4789714 h 4789714"/>
                  <a:gd name="connsiteX0-9" fmla="*/ 0 w 3831772"/>
                  <a:gd name="connsiteY0-10" fmla="*/ 4789714 h 4789714"/>
                  <a:gd name="connsiteX1-11" fmla="*/ 1146629 w 3831772"/>
                  <a:gd name="connsiteY1-12" fmla="*/ 2612572 h 4789714"/>
                  <a:gd name="connsiteX2-13" fmla="*/ 1915886 w 3831772"/>
                  <a:gd name="connsiteY2-14" fmla="*/ 0 h 4789714"/>
                  <a:gd name="connsiteX3-15" fmla="*/ 2423886 w 3831772"/>
                  <a:gd name="connsiteY3-16" fmla="*/ 2641600 h 4789714"/>
                  <a:gd name="connsiteX4-17" fmla="*/ 3831772 w 3831772"/>
                  <a:gd name="connsiteY4-18" fmla="*/ 4789714 h 4789714"/>
                  <a:gd name="connsiteX5" fmla="*/ 0 w 3831772"/>
                  <a:gd name="connsiteY5" fmla="*/ 4789714 h 4789714"/>
                  <a:gd name="connsiteX0-19" fmla="*/ 0 w 3831772"/>
                  <a:gd name="connsiteY0-20" fmla="*/ 4789714 h 4789714"/>
                  <a:gd name="connsiteX1-21" fmla="*/ 1146629 w 3831772"/>
                  <a:gd name="connsiteY1-22" fmla="*/ 2612572 h 4789714"/>
                  <a:gd name="connsiteX2-23" fmla="*/ 1915886 w 3831772"/>
                  <a:gd name="connsiteY2-24" fmla="*/ 0 h 4789714"/>
                  <a:gd name="connsiteX3-25" fmla="*/ 2598057 w 3831772"/>
                  <a:gd name="connsiteY3-26" fmla="*/ 2583543 h 4789714"/>
                  <a:gd name="connsiteX4-27" fmla="*/ 3831772 w 3831772"/>
                  <a:gd name="connsiteY4-28" fmla="*/ 4789714 h 4789714"/>
                  <a:gd name="connsiteX5-29" fmla="*/ 0 w 3831772"/>
                  <a:gd name="connsiteY5-30" fmla="*/ 4789714 h 4789714"/>
                  <a:gd name="connsiteX0-31" fmla="*/ 0 w 3831772"/>
                  <a:gd name="connsiteY0-32" fmla="*/ 4789714 h 4789714"/>
                  <a:gd name="connsiteX1-33" fmla="*/ 1146629 w 3831772"/>
                  <a:gd name="connsiteY1-34" fmla="*/ 2612572 h 4789714"/>
                  <a:gd name="connsiteX2-35" fmla="*/ 1915886 w 3831772"/>
                  <a:gd name="connsiteY2-36" fmla="*/ 0 h 4789714"/>
                  <a:gd name="connsiteX3-37" fmla="*/ 2598057 w 3831772"/>
                  <a:gd name="connsiteY3-38" fmla="*/ 2583543 h 4789714"/>
                  <a:gd name="connsiteX4-39" fmla="*/ 3831772 w 3831772"/>
                  <a:gd name="connsiteY4-40" fmla="*/ 4789714 h 4789714"/>
                  <a:gd name="connsiteX5-41" fmla="*/ 0 w 3831772"/>
                  <a:gd name="connsiteY5-42" fmla="*/ 4789714 h 4789714"/>
                  <a:gd name="connsiteX0-43" fmla="*/ 0 w 3831772"/>
                  <a:gd name="connsiteY0-44" fmla="*/ 4789714 h 4789714"/>
                  <a:gd name="connsiteX1-45" fmla="*/ 1146629 w 3831772"/>
                  <a:gd name="connsiteY1-46" fmla="*/ 2612572 h 4789714"/>
                  <a:gd name="connsiteX2-47" fmla="*/ 1915886 w 3831772"/>
                  <a:gd name="connsiteY2-48" fmla="*/ 0 h 4789714"/>
                  <a:gd name="connsiteX3-49" fmla="*/ 2598057 w 3831772"/>
                  <a:gd name="connsiteY3-50" fmla="*/ 2583543 h 4789714"/>
                  <a:gd name="connsiteX4-51" fmla="*/ 3831772 w 3831772"/>
                  <a:gd name="connsiteY4-52" fmla="*/ 4789714 h 4789714"/>
                  <a:gd name="connsiteX5-53" fmla="*/ 0 w 3831772"/>
                  <a:gd name="connsiteY5-54" fmla="*/ 4789714 h 4789714"/>
                  <a:gd name="connsiteX0-55" fmla="*/ 0 w 3831772"/>
                  <a:gd name="connsiteY0-56" fmla="*/ 4789714 h 4789714"/>
                  <a:gd name="connsiteX1-57" fmla="*/ 1146629 w 3831772"/>
                  <a:gd name="connsiteY1-58" fmla="*/ 2612572 h 4789714"/>
                  <a:gd name="connsiteX2-59" fmla="*/ 1582058 w 3831772"/>
                  <a:gd name="connsiteY2-60" fmla="*/ 1422400 h 4789714"/>
                  <a:gd name="connsiteX3-61" fmla="*/ 1915886 w 3831772"/>
                  <a:gd name="connsiteY3-62" fmla="*/ 0 h 4789714"/>
                  <a:gd name="connsiteX4-63" fmla="*/ 2598057 w 3831772"/>
                  <a:gd name="connsiteY4-64" fmla="*/ 2583543 h 4789714"/>
                  <a:gd name="connsiteX5-65" fmla="*/ 3831772 w 3831772"/>
                  <a:gd name="connsiteY5-66" fmla="*/ 4789714 h 4789714"/>
                  <a:gd name="connsiteX6" fmla="*/ 0 w 3831772"/>
                  <a:gd name="connsiteY6" fmla="*/ 4789714 h 4789714"/>
                  <a:gd name="connsiteX0-67" fmla="*/ 0 w 3831772"/>
                  <a:gd name="connsiteY0-68" fmla="*/ 4789947 h 4789947"/>
                  <a:gd name="connsiteX1-69" fmla="*/ 1146629 w 3831772"/>
                  <a:gd name="connsiteY1-70" fmla="*/ 2612805 h 4789947"/>
                  <a:gd name="connsiteX2-71" fmla="*/ 1582058 w 3831772"/>
                  <a:gd name="connsiteY2-72" fmla="*/ 1422633 h 4789947"/>
                  <a:gd name="connsiteX3-73" fmla="*/ 1915886 w 3831772"/>
                  <a:gd name="connsiteY3-74" fmla="*/ 233 h 4789947"/>
                  <a:gd name="connsiteX4-75" fmla="*/ 2119086 w 3831772"/>
                  <a:gd name="connsiteY4-76" fmla="*/ 1321033 h 4789947"/>
                  <a:gd name="connsiteX5-77" fmla="*/ 2598057 w 3831772"/>
                  <a:gd name="connsiteY5-78" fmla="*/ 2583776 h 4789947"/>
                  <a:gd name="connsiteX6-79" fmla="*/ 3831772 w 3831772"/>
                  <a:gd name="connsiteY6-80" fmla="*/ 4789947 h 4789947"/>
                  <a:gd name="connsiteX7" fmla="*/ 0 w 3831772"/>
                  <a:gd name="connsiteY7" fmla="*/ 4789947 h 4789947"/>
                  <a:gd name="connsiteX0-81" fmla="*/ 0 w 3831772"/>
                  <a:gd name="connsiteY0-82" fmla="*/ 4827958 h 4827958"/>
                  <a:gd name="connsiteX1-83" fmla="*/ 1146629 w 3831772"/>
                  <a:gd name="connsiteY1-84" fmla="*/ 2650816 h 4827958"/>
                  <a:gd name="connsiteX2-85" fmla="*/ 1582058 w 3831772"/>
                  <a:gd name="connsiteY2-86" fmla="*/ 1460644 h 4827958"/>
                  <a:gd name="connsiteX3-87" fmla="*/ 1915886 w 3831772"/>
                  <a:gd name="connsiteY3-88" fmla="*/ 38244 h 4827958"/>
                  <a:gd name="connsiteX4-89" fmla="*/ 1944915 w 3831772"/>
                  <a:gd name="connsiteY4-90" fmla="*/ 488188 h 4827958"/>
                  <a:gd name="connsiteX5-91" fmla="*/ 2119086 w 3831772"/>
                  <a:gd name="connsiteY5-92" fmla="*/ 1359044 h 4827958"/>
                  <a:gd name="connsiteX6-93" fmla="*/ 2598057 w 3831772"/>
                  <a:gd name="connsiteY6-94" fmla="*/ 2621787 h 4827958"/>
                  <a:gd name="connsiteX7-95" fmla="*/ 3831772 w 3831772"/>
                  <a:gd name="connsiteY7-96" fmla="*/ 4827958 h 4827958"/>
                  <a:gd name="connsiteX8" fmla="*/ 0 w 3831772"/>
                  <a:gd name="connsiteY8" fmla="*/ 4827958 h 4827958"/>
                  <a:gd name="connsiteX0-97" fmla="*/ 0 w 3831772"/>
                  <a:gd name="connsiteY0-98" fmla="*/ 4883260 h 4883260"/>
                  <a:gd name="connsiteX1-99" fmla="*/ 1146629 w 3831772"/>
                  <a:gd name="connsiteY1-100" fmla="*/ 2706118 h 4883260"/>
                  <a:gd name="connsiteX2-101" fmla="*/ 1582058 w 3831772"/>
                  <a:gd name="connsiteY2-102" fmla="*/ 1515946 h 4883260"/>
                  <a:gd name="connsiteX3-103" fmla="*/ 1915886 w 3831772"/>
                  <a:gd name="connsiteY3-104" fmla="*/ 93546 h 4883260"/>
                  <a:gd name="connsiteX4-105" fmla="*/ 1886858 w 3831772"/>
                  <a:gd name="connsiteY4-106" fmla="*/ 180633 h 4883260"/>
                  <a:gd name="connsiteX5-107" fmla="*/ 1944915 w 3831772"/>
                  <a:gd name="connsiteY5-108" fmla="*/ 543490 h 4883260"/>
                  <a:gd name="connsiteX6-109" fmla="*/ 2119086 w 3831772"/>
                  <a:gd name="connsiteY6-110" fmla="*/ 1414346 h 4883260"/>
                  <a:gd name="connsiteX7-111" fmla="*/ 2598057 w 3831772"/>
                  <a:gd name="connsiteY7-112" fmla="*/ 2677089 h 4883260"/>
                  <a:gd name="connsiteX8-113" fmla="*/ 3831772 w 3831772"/>
                  <a:gd name="connsiteY8-114" fmla="*/ 4883260 h 4883260"/>
                  <a:gd name="connsiteX9" fmla="*/ 0 w 3831772"/>
                  <a:gd name="connsiteY9" fmla="*/ 4883260 h 4883260"/>
                  <a:gd name="connsiteX0-115" fmla="*/ 0 w 3831772"/>
                  <a:gd name="connsiteY0-116" fmla="*/ 4883260 h 4883260"/>
                  <a:gd name="connsiteX1-117" fmla="*/ 1146629 w 3831772"/>
                  <a:gd name="connsiteY1-118" fmla="*/ 2706118 h 4883260"/>
                  <a:gd name="connsiteX2-119" fmla="*/ 1306286 w 3831772"/>
                  <a:gd name="connsiteY2-120" fmla="*/ 2343262 h 4883260"/>
                  <a:gd name="connsiteX3-121" fmla="*/ 1582058 w 3831772"/>
                  <a:gd name="connsiteY3-122" fmla="*/ 1515946 h 4883260"/>
                  <a:gd name="connsiteX4-123" fmla="*/ 1915886 w 3831772"/>
                  <a:gd name="connsiteY4-124" fmla="*/ 93546 h 4883260"/>
                  <a:gd name="connsiteX5-125" fmla="*/ 1886858 w 3831772"/>
                  <a:gd name="connsiteY5-126" fmla="*/ 180633 h 4883260"/>
                  <a:gd name="connsiteX6-127" fmla="*/ 1944915 w 3831772"/>
                  <a:gd name="connsiteY6-128" fmla="*/ 543490 h 4883260"/>
                  <a:gd name="connsiteX7-129" fmla="*/ 2119086 w 3831772"/>
                  <a:gd name="connsiteY7-130" fmla="*/ 1414346 h 4883260"/>
                  <a:gd name="connsiteX8-131" fmla="*/ 2598057 w 3831772"/>
                  <a:gd name="connsiteY8-132" fmla="*/ 2677089 h 4883260"/>
                  <a:gd name="connsiteX9-133" fmla="*/ 3831772 w 3831772"/>
                  <a:gd name="connsiteY9-134" fmla="*/ 4883260 h 4883260"/>
                  <a:gd name="connsiteX10" fmla="*/ 0 w 3831772"/>
                  <a:gd name="connsiteY10" fmla="*/ 4883260 h 4883260"/>
                  <a:gd name="connsiteX0-135" fmla="*/ 0 w 3831772"/>
                  <a:gd name="connsiteY0-136" fmla="*/ 4869265 h 4869265"/>
                  <a:gd name="connsiteX1-137" fmla="*/ 1146629 w 3831772"/>
                  <a:gd name="connsiteY1-138" fmla="*/ 2692123 h 4869265"/>
                  <a:gd name="connsiteX2-139" fmla="*/ 1306286 w 3831772"/>
                  <a:gd name="connsiteY2-140" fmla="*/ 2329267 h 4869265"/>
                  <a:gd name="connsiteX3-141" fmla="*/ 1582058 w 3831772"/>
                  <a:gd name="connsiteY3-142" fmla="*/ 1501951 h 4869265"/>
                  <a:gd name="connsiteX4-143" fmla="*/ 1915886 w 3831772"/>
                  <a:gd name="connsiteY4-144" fmla="*/ 79551 h 4869265"/>
                  <a:gd name="connsiteX5-145" fmla="*/ 1872344 w 3831772"/>
                  <a:gd name="connsiteY5-146" fmla="*/ 239209 h 4869265"/>
                  <a:gd name="connsiteX6-147" fmla="*/ 1944915 w 3831772"/>
                  <a:gd name="connsiteY6-148" fmla="*/ 529495 h 4869265"/>
                  <a:gd name="connsiteX7-149" fmla="*/ 2119086 w 3831772"/>
                  <a:gd name="connsiteY7-150" fmla="*/ 1400351 h 4869265"/>
                  <a:gd name="connsiteX8-151" fmla="*/ 2598057 w 3831772"/>
                  <a:gd name="connsiteY8-152" fmla="*/ 2663094 h 4869265"/>
                  <a:gd name="connsiteX9-153" fmla="*/ 3831772 w 3831772"/>
                  <a:gd name="connsiteY9-154" fmla="*/ 4869265 h 4869265"/>
                  <a:gd name="connsiteX10-155" fmla="*/ 0 w 3831772"/>
                  <a:gd name="connsiteY10-156" fmla="*/ 4869265 h 4869265"/>
                  <a:gd name="connsiteX0-157" fmla="*/ 0 w 3831772"/>
                  <a:gd name="connsiteY0-158" fmla="*/ 4630056 h 4630056"/>
                  <a:gd name="connsiteX1-159" fmla="*/ 1146629 w 3831772"/>
                  <a:gd name="connsiteY1-160" fmla="*/ 2452914 h 4630056"/>
                  <a:gd name="connsiteX2-161" fmla="*/ 1306286 w 3831772"/>
                  <a:gd name="connsiteY2-162" fmla="*/ 2090058 h 4630056"/>
                  <a:gd name="connsiteX3-163" fmla="*/ 1582058 w 3831772"/>
                  <a:gd name="connsiteY3-164" fmla="*/ 1262742 h 4630056"/>
                  <a:gd name="connsiteX4-165" fmla="*/ 1872344 w 3831772"/>
                  <a:gd name="connsiteY4-166" fmla="*/ 0 h 4630056"/>
                  <a:gd name="connsiteX5-167" fmla="*/ 1944915 w 3831772"/>
                  <a:gd name="connsiteY5-168" fmla="*/ 290286 h 4630056"/>
                  <a:gd name="connsiteX6-169" fmla="*/ 2119086 w 3831772"/>
                  <a:gd name="connsiteY6-170" fmla="*/ 1161142 h 4630056"/>
                  <a:gd name="connsiteX7-171" fmla="*/ 2598057 w 3831772"/>
                  <a:gd name="connsiteY7-172" fmla="*/ 2423885 h 4630056"/>
                  <a:gd name="connsiteX8-173" fmla="*/ 3831772 w 3831772"/>
                  <a:gd name="connsiteY8-174" fmla="*/ 4630056 h 4630056"/>
                  <a:gd name="connsiteX9-175" fmla="*/ 0 w 3831772"/>
                  <a:gd name="connsiteY9-176" fmla="*/ 4630056 h 4630056"/>
                  <a:gd name="connsiteX0-177" fmla="*/ 0 w 3831772"/>
                  <a:gd name="connsiteY0-178" fmla="*/ 4630056 h 4630056"/>
                  <a:gd name="connsiteX1-179" fmla="*/ 1146629 w 3831772"/>
                  <a:gd name="connsiteY1-180" fmla="*/ 2452914 h 4630056"/>
                  <a:gd name="connsiteX2-181" fmla="*/ 1306286 w 3831772"/>
                  <a:gd name="connsiteY2-182" fmla="*/ 2090058 h 4630056"/>
                  <a:gd name="connsiteX3-183" fmla="*/ 1582058 w 3831772"/>
                  <a:gd name="connsiteY3-184" fmla="*/ 1262742 h 4630056"/>
                  <a:gd name="connsiteX4-185" fmla="*/ 1872344 w 3831772"/>
                  <a:gd name="connsiteY4-186" fmla="*/ 0 h 4630056"/>
                  <a:gd name="connsiteX5-187" fmla="*/ 1901372 w 3831772"/>
                  <a:gd name="connsiteY5-188" fmla="*/ 290286 h 4630056"/>
                  <a:gd name="connsiteX6-189" fmla="*/ 2119086 w 3831772"/>
                  <a:gd name="connsiteY6-190" fmla="*/ 1161142 h 4630056"/>
                  <a:gd name="connsiteX7-191" fmla="*/ 2598057 w 3831772"/>
                  <a:gd name="connsiteY7-192" fmla="*/ 2423885 h 4630056"/>
                  <a:gd name="connsiteX8-193" fmla="*/ 3831772 w 3831772"/>
                  <a:gd name="connsiteY8-194" fmla="*/ 4630056 h 4630056"/>
                  <a:gd name="connsiteX9-195" fmla="*/ 0 w 3831772"/>
                  <a:gd name="connsiteY9-196" fmla="*/ 4630056 h 4630056"/>
                  <a:gd name="connsiteX0-197" fmla="*/ 0 w 3831772"/>
                  <a:gd name="connsiteY0-198" fmla="*/ 4630056 h 4630056"/>
                  <a:gd name="connsiteX1-199" fmla="*/ 1146629 w 3831772"/>
                  <a:gd name="connsiteY1-200" fmla="*/ 2452914 h 4630056"/>
                  <a:gd name="connsiteX2-201" fmla="*/ 1306286 w 3831772"/>
                  <a:gd name="connsiteY2-202" fmla="*/ 2090058 h 4630056"/>
                  <a:gd name="connsiteX3-203" fmla="*/ 1582058 w 3831772"/>
                  <a:gd name="connsiteY3-204" fmla="*/ 1262742 h 4630056"/>
                  <a:gd name="connsiteX4-205" fmla="*/ 1872344 w 3831772"/>
                  <a:gd name="connsiteY4-206" fmla="*/ 0 h 4630056"/>
                  <a:gd name="connsiteX5-207" fmla="*/ 1901372 w 3831772"/>
                  <a:gd name="connsiteY5-208" fmla="*/ 290286 h 4630056"/>
                  <a:gd name="connsiteX6-209" fmla="*/ 2119086 w 3831772"/>
                  <a:gd name="connsiteY6-210" fmla="*/ 1161142 h 4630056"/>
                  <a:gd name="connsiteX7-211" fmla="*/ 2598057 w 3831772"/>
                  <a:gd name="connsiteY7-212" fmla="*/ 2423885 h 4630056"/>
                  <a:gd name="connsiteX8-213" fmla="*/ 2772229 w 3831772"/>
                  <a:gd name="connsiteY8-214" fmla="*/ 2859314 h 4630056"/>
                  <a:gd name="connsiteX9-215" fmla="*/ 3831772 w 3831772"/>
                  <a:gd name="connsiteY9-216" fmla="*/ 4630056 h 4630056"/>
                  <a:gd name="connsiteX10-217" fmla="*/ 0 w 3831772"/>
                  <a:gd name="connsiteY10-218" fmla="*/ 4630056 h 4630056"/>
                  <a:gd name="connsiteX0-219" fmla="*/ 0 w 3831772"/>
                  <a:gd name="connsiteY0-220" fmla="*/ 4630056 h 4630056"/>
                  <a:gd name="connsiteX1-221" fmla="*/ 1146629 w 3831772"/>
                  <a:gd name="connsiteY1-222" fmla="*/ 2452914 h 4630056"/>
                  <a:gd name="connsiteX2-223" fmla="*/ 1306286 w 3831772"/>
                  <a:gd name="connsiteY2-224" fmla="*/ 2090058 h 4630056"/>
                  <a:gd name="connsiteX3-225" fmla="*/ 1582058 w 3831772"/>
                  <a:gd name="connsiteY3-226" fmla="*/ 1262742 h 4630056"/>
                  <a:gd name="connsiteX4-227" fmla="*/ 1872344 w 3831772"/>
                  <a:gd name="connsiteY4-228" fmla="*/ 0 h 4630056"/>
                  <a:gd name="connsiteX5-229" fmla="*/ 1901372 w 3831772"/>
                  <a:gd name="connsiteY5-230" fmla="*/ 290286 h 4630056"/>
                  <a:gd name="connsiteX6-231" fmla="*/ 2119086 w 3831772"/>
                  <a:gd name="connsiteY6-232" fmla="*/ 1161142 h 4630056"/>
                  <a:gd name="connsiteX7-233" fmla="*/ 2322286 w 3831772"/>
                  <a:gd name="connsiteY7-234" fmla="*/ 1886857 h 4630056"/>
                  <a:gd name="connsiteX8-235" fmla="*/ 2598057 w 3831772"/>
                  <a:gd name="connsiteY8-236" fmla="*/ 2423885 h 4630056"/>
                  <a:gd name="connsiteX9-237" fmla="*/ 2772229 w 3831772"/>
                  <a:gd name="connsiteY9-238" fmla="*/ 2859314 h 4630056"/>
                  <a:gd name="connsiteX10-239" fmla="*/ 3831772 w 3831772"/>
                  <a:gd name="connsiteY10-240" fmla="*/ 4630056 h 4630056"/>
                  <a:gd name="connsiteX11" fmla="*/ 0 w 3831772"/>
                  <a:gd name="connsiteY11" fmla="*/ 4630056 h 4630056"/>
                  <a:gd name="connsiteX0-241" fmla="*/ 0 w 3831772"/>
                  <a:gd name="connsiteY0-242" fmla="*/ 4630056 h 4630056"/>
                  <a:gd name="connsiteX1-243" fmla="*/ 1146629 w 3831772"/>
                  <a:gd name="connsiteY1-244" fmla="*/ 2452914 h 4630056"/>
                  <a:gd name="connsiteX2-245" fmla="*/ 1306286 w 3831772"/>
                  <a:gd name="connsiteY2-246" fmla="*/ 2090058 h 4630056"/>
                  <a:gd name="connsiteX3-247" fmla="*/ 1582058 w 3831772"/>
                  <a:gd name="connsiteY3-248" fmla="*/ 1262742 h 4630056"/>
                  <a:gd name="connsiteX4-249" fmla="*/ 1872344 w 3831772"/>
                  <a:gd name="connsiteY4-250" fmla="*/ 0 h 4630056"/>
                  <a:gd name="connsiteX5-251" fmla="*/ 1901372 w 3831772"/>
                  <a:gd name="connsiteY5-252" fmla="*/ 290286 h 4630056"/>
                  <a:gd name="connsiteX6-253" fmla="*/ 2119086 w 3831772"/>
                  <a:gd name="connsiteY6-254" fmla="*/ 1161142 h 4630056"/>
                  <a:gd name="connsiteX7-255" fmla="*/ 2322286 w 3831772"/>
                  <a:gd name="connsiteY7-256" fmla="*/ 1886857 h 4630056"/>
                  <a:gd name="connsiteX8-257" fmla="*/ 2438400 w 3831772"/>
                  <a:gd name="connsiteY8-258" fmla="*/ 2293257 h 4630056"/>
                  <a:gd name="connsiteX9-259" fmla="*/ 2598057 w 3831772"/>
                  <a:gd name="connsiteY9-260" fmla="*/ 2423885 h 4630056"/>
                  <a:gd name="connsiteX10-261" fmla="*/ 2772229 w 3831772"/>
                  <a:gd name="connsiteY10-262" fmla="*/ 2859314 h 4630056"/>
                  <a:gd name="connsiteX11-263" fmla="*/ 3831772 w 3831772"/>
                  <a:gd name="connsiteY11-264" fmla="*/ 4630056 h 4630056"/>
                  <a:gd name="connsiteX12" fmla="*/ 0 w 3831772"/>
                  <a:gd name="connsiteY12" fmla="*/ 4630056 h 4630056"/>
                  <a:gd name="connsiteX0-265" fmla="*/ 0 w 3831772"/>
                  <a:gd name="connsiteY0-266" fmla="*/ 4630056 h 4630056"/>
                  <a:gd name="connsiteX1-267" fmla="*/ 1146629 w 3831772"/>
                  <a:gd name="connsiteY1-268" fmla="*/ 2452914 h 4630056"/>
                  <a:gd name="connsiteX2-269" fmla="*/ 1306286 w 3831772"/>
                  <a:gd name="connsiteY2-270" fmla="*/ 2090058 h 4630056"/>
                  <a:gd name="connsiteX3-271" fmla="*/ 1582058 w 3831772"/>
                  <a:gd name="connsiteY3-272" fmla="*/ 1262742 h 4630056"/>
                  <a:gd name="connsiteX4-273" fmla="*/ 1872344 w 3831772"/>
                  <a:gd name="connsiteY4-274" fmla="*/ 0 h 4630056"/>
                  <a:gd name="connsiteX5-275" fmla="*/ 1901372 w 3831772"/>
                  <a:gd name="connsiteY5-276" fmla="*/ 290286 h 4630056"/>
                  <a:gd name="connsiteX6-277" fmla="*/ 2119086 w 3831772"/>
                  <a:gd name="connsiteY6-278" fmla="*/ 1161142 h 4630056"/>
                  <a:gd name="connsiteX7-279" fmla="*/ 2322286 w 3831772"/>
                  <a:gd name="connsiteY7-280" fmla="*/ 1886857 h 4630056"/>
                  <a:gd name="connsiteX8-281" fmla="*/ 2438400 w 3831772"/>
                  <a:gd name="connsiteY8-282" fmla="*/ 2293257 h 4630056"/>
                  <a:gd name="connsiteX9-283" fmla="*/ 2525485 w 3831772"/>
                  <a:gd name="connsiteY9-284" fmla="*/ 2496456 h 4630056"/>
                  <a:gd name="connsiteX10-285" fmla="*/ 2772229 w 3831772"/>
                  <a:gd name="connsiteY10-286" fmla="*/ 2859314 h 4630056"/>
                  <a:gd name="connsiteX11-287" fmla="*/ 3831772 w 3831772"/>
                  <a:gd name="connsiteY11-288" fmla="*/ 4630056 h 4630056"/>
                  <a:gd name="connsiteX12-289" fmla="*/ 0 w 3831772"/>
                  <a:gd name="connsiteY12-290" fmla="*/ 4630056 h 4630056"/>
                  <a:gd name="connsiteX0-291" fmla="*/ 0 w 3831772"/>
                  <a:gd name="connsiteY0-292" fmla="*/ 4630056 h 4630056"/>
                  <a:gd name="connsiteX1-293" fmla="*/ 1146629 w 3831772"/>
                  <a:gd name="connsiteY1-294" fmla="*/ 2452914 h 4630056"/>
                  <a:gd name="connsiteX2-295" fmla="*/ 1306286 w 3831772"/>
                  <a:gd name="connsiteY2-296" fmla="*/ 2090058 h 4630056"/>
                  <a:gd name="connsiteX3-297" fmla="*/ 1582058 w 3831772"/>
                  <a:gd name="connsiteY3-298" fmla="*/ 1262742 h 4630056"/>
                  <a:gd name="connsiteX4-299" fmla="*/ 1872344 w 3831772"/>
                  <a:gd name="connsiteY4-300" fmla="*/ 0 h 4630056"/>
                  <a:gd name="connsiteX5-301" fmla="*/ 1901372 w 3831772"/>
                  <a:gd name="connsiteY5-302" fmla="*/ 290286 h 4630056"/>
                  <a:gd name="connsiteX6-303" fmla="*/ 2119086 w 3831772"/>
                  <a:gd name="connsiteY6-304" fmla="*/ 1161142 h 4630056"/>
                  <a:gd name="connsiteX7-305" fmla="*/ 2322286 w 3831772"/>
                  <a:gd name="connsiteY7-306" fmla="*/ 1886857 h 4630056"/>
                  <a:gd name="connsiteX8-307" fmla="*/ 2438400 w 3831772"/>
                  <a:gd name="connsiteY8-308" fmla="*/ 2293257 h 4630056"/>
                  <a:gd name="connsiteX9-309" fmla="*/ 2525485 w 3831772"/>
                  <a:gd name="connsiteY9-310" fmla="*/ 2496456 h 4630056"/>
                  <a:gd name="connsiteX10-311" fmla="*/ 2772229 w 3831772"/>
                  <a:gd name="connsiteY10-312" fmla="*/ 2859314 h 4630056"/>
                  <a:gd name="connsiteX11-313" fmla="*/ 3831772 w 3831772"/>
                  <a:gd name="connsiteY11-314" fmla="*/ 4630056 h 4630056"/>
                  <a:gd name="connsiteX12-315" fmla="*/ 0 w 3831772"/>
                  <a:gd name="connsiteY12-316" fmla="*/ 4630056 h 4630056"/>
                  <a:gd name="connsiteX0-317" fmla="*/ 0 w 3831772"/>
                  <a:gd name="connsiteY0-318" fmla="*/ 4630056 h 4630056"/>
                  <a:gd name="connsiteX1-319" fmla="*/ 1146629 w 3831772"/>
                  <a:gd name="connsiteY1-320" fmla="*/ 2452914 h 4630056"/>
                  <a:gd name="connsiteX2-321" fmla="*/ 1306286 w 3831772"/>
                  <a:gd name="connsiteY2-322" fmla="*/ 2090058 h 4630056"/>
                  <a:gd name="connsiteX3-323" fmla="*/ 1582058 w 3831772"/>
                  <a:gd name="connsiteY3-324" fmla="*/ 1262742 h 4630056"/>
                  <a:gd name="connsiteX4-325" fmla="*/ 1872344 w 3831772"/>
                  <a:gd name="connsiteY4-326" fmla="*/ 0 h 4630056"/>
                  <a:gd name="connsiteX5-327" fmla="*/ 1901372 w 3831772"/>
                  <a:gd name="connsiteY5-328" fmla="*/ 290286 h 4630056"/>
                  <a:gd name="connsiteX6-329" fmla="*/ 2119086 w 3831772"/>
                  <a:gd name="connsiteY6-330" fmla="*/ 1161142 h 4630056"/>
                  <a:gd name="connsiteX7-331" fmla="*/ 2322286 w 3831772"/>
                  <a:gd name="connsiteY7-332" fmla="*/ 1886857 h 4630056"/>
                  <a:gd name="connsiteX8-333" fmla="*/ 2438400 w 3831772"/>
                  <a:gd name="connsiteY8-334" fmla="*/ 2293257 h 4630056"/>
                  <a:gd name="connsiteX9-335" fmla="*/ 2525485 w 3831772"/>
                  <a:gd name="connsiteY9-336" fmla="*/ 2496456 h 4630056"/>
                  <a:gd name="connsiteX10-337" fmla="*/ 2728686 w 3831772"/>
                  <a:gd name="connsiteY10-338" fmla="*/ 2888343 h 4630056"/>
                  <a:gd name="connsiteX11-339" fmla="*/ 3831772 w 3831772"/>
                  <a:gd name="connsiteY11-340" fmla="*/ 4630056 h 4630056"/>
                  <a:gd name="connsiteX12-341" fmla="*/ 0 w 3831772"/>
                  <a:gd name="connsiteY12-342" fmla="*/ 4630056 h 4630056"/>
                  <a:gd name="connsiteX0-343" fmla="*/ 0 w 3831772"/>
                  <a:gd name="connsiteY0-344" fmla="*/ 4630056 h 4630056"/>
                  <a:gd name="connsiteX1-345" fmla="*/ 1146629 w 3831772"/>
                  <a:gd name="connsiteY1-346" fmla="*/ 2452914 h 4630056"/>
                  <a:gd name="connsiteX2-347" fmla="*/ 1306286 w 3831772"/>
                  <a:gd name="connsiteY2-348" fmla="*/ 2090058 h 4630056"/>
                  <a:gd name="connsiteX3-349" fmla="*/ 1582058 w 3831772"/>
                  <a:gd name="connsiteY3-350" fmla="*/ 1262742 h 4630056"/>
                  <a:gd name="connsiteX4-351" fmla="*/ 1872344 w 3831772"/>
                  <a:gd name="connsiteY4-352" fmla="*/ 0 h 4630056"/>
                  <a:gd name="connsiteX5-353" fmla="*/ 1901372 w 3831772"/>
                  <a:gd name="connsiteY5-354" fmla="*/ 290286 h 4630056"/>
                  <a:gd name="connsiteX6-355" fmla="*/ 2119086 w 3831772"/>
                  <a:gd name="connsiteY6-356" fmla="*/ 1161142 h 4630056"/>
                  <a:gd name="connsiteX7-357" fmla="*/ 2322286 w 3831772"/>
                  <a:gd name="connsiteY7-358" fmla="*/ 1886857 h 4630056"/>
                  <a:gd name="connsiteX8-359" fmla="*/ 2351315 w 3831772"/>
                  <a:gd name="connsiteY8-360" fmla="*/ 2046514 h 4630056"/>
                  <a:gd name="connsiteX9-361" fmla="*/ 2438400 w 3831772"/>
                  <a:gd name="connsiteY9-362" fmla="*/ 2293257 h 4630056"/>
                  <a:gd name="connsiteX10-363" fmla="*/ 2525485 w 3831772"/>
                  <a:gd name="connsiteY10-364" fmla="*/ 2496456 h 4630056"/>
                  <a:gd name="connsiteX11-365" fmla="*/ 2728686 w 3831772"/>
                  <a:gd name="connsiteY11-366" fmla="*/ 2888343 h 4630056"/>
                  <a:gd name="connsiteX12-367" fmla="*/ 3831772 w 3831772"/>
                  <a:gd name="connsiteY12-368" fmla="*/ 4630056 h 4630056"/>
                  <a:gd name="connsiteX13" fmla="*/ 0 w 3831772"/>
                  <a:gd name="connsiteY13" fmla="*/ 4630056 h 4630056"/>
                  <a:gd name="connsiteX0-369" fmla="*/ 0 w 3831772"/>
                  <a:gd name="connsiteY0-370" fmla="*/ 4630056 h 4630056"/>
                  <a:gd name="connsiteX1-371" fmla="*/ 1146629 w 3831772"/>
                  <a:gd name="connsiteY1-372" fmla="*/ 2452914 h 4630056"/>
                  <a:gd name="connsiteX2-373" fmla="*/ 1306286 w 3831772"/>
                  <a:gd name="connsiteY2-374" fmla="*/ 2090058 h 4630056"/>
                  <a:gd name="connsiteX3-375" fmla="*/ 1582058 w 3831772"/>
                  <a:gd name="connsiteY3-376" fmla="*/ 1262742 h 4630056"/>
                  <a:gd name="connsiteX4-377" fmla="*/ 1872344 w 3831772"/>
                  <a:gd name="connsiteY4-378" fmla="*/ 0 h 4630056"/>
                  <a:gd name="connsiteX5-379" fmla="*/ 1901372 w 3831772"/>
                  <a:gd name="connsiteY5-380" fmla="*/ 290286 h 4630056"/>
                  <a:gd name="connsiteX6-381" fmla="*/ 2119086 w 3831772"/>
                  <a:gd name="connsiteY6-382" fmla="*/ 1161142 h 4630056"/>
                  <a:gd name="connsiteX7-383" fmla="*/ 2264229 w 3831772"/>
                  <a:gd name="connsiteY7-384" fmla="*/ 1886857 h 4630056"/>
                  <a:gd name="connsiteX8-385" fmla="*/ 2351315 w 3831772"/>
                  <a:gd name="connsiteY8-386" fmla="*/ 2046514 h 4630056"/>
                  <a:gd name="connsiteX9-387" fmla="*/ 2438400 w 3831772"/>
                  <a:gd name="connsiteY9-388" fmla="*/ 2293257 h 4630056"/>
                  <a:gd name="connsiteX10-389" fmla="*/ 2525485 w 3831772"/>
                  <a:gd name="connsiteY10-390" fmla="*/ 2496456 h 4630056"/>
                  <a:gd name="connsiteX11-391" fmla="*/ 2728686 w 3831772"/>
                  <a:gd name="connsiteY11-392" fmla="*/ 2888343 h 4630056"/>
                  <a:gd name="connsiteX12-393" fmla="*/ 3831772 w 3831772"/>
                  <a:gd name="connsiteY12-394" fmla="*/ 4630056 h 4630056"/>
                  <a:gd name="connsiteX13-395" fmla="*/ 0 w 3831772"/>
                  <a:gd name="connsiteY13-396" fmla="*/ 4630056 h 4630056"/>
                  <a:gd name="connsiteX0-397" fmla="*/ 0 w 3831772"/>
                  <a:gd name="connsiteY0-398" fmla="*/ 4630056 h 4630056"/>
                  <a:gd name="connsiteX1-399" fmla="*/ 1146629 w 3831772"/>
                  <a:gd name="connsiteY1-400" fmla="*/ 2452914 h 4630056"/>
                  <a:gd name="connsiteX2-401" fmla="*/ 1306286 w 3831772"/>
                  <a:gd name="connsiteY2-402" fmla="*/ 2090058 h 4630056"/>
                  <a:gd name="connsiteX3-403" fmla="*/ 1582058 w 3831772"/>
                  <a:gd name="connsiteY3-404" fmla="*/ 1262742 h 4630056"/>
                  <a:gd name="connsiteX4-405" fmla="*/ 1872344 w 3831772"/>
                  <a:gd name="connsiteY4-406" fmla="*/ 0 h 4630056"/>
                  <a:gd name="connsiteX5-407" fmla="*/ 1901372 w 3831772"/>
                  <a:gd name="connsiteY5-408" fmla="*/ 290286 h 4630056"/>
                  <a:gd name="connsiteX6-409" fmla="*/ 2119086 w 3831772"/>
                  <a:gd name="connsiteY6-410" fmla="*/ 1161142 h 4630056"/>
                  <a:gd name="connsiteX7-411" fmla="*/ 2264229 w 3831772"/>
                  <a:gd name="connsiteY7-412" fmla="*/ 1886857 h 4630056"/>
                  <a:gd name="connsiteX8-413" fmla="*/ 2438400 w 3831772"/>
                  <a:gd name="connsiteY8-414" fmla="*/ 2293257 h 4630056"/>
                  <a:gd name="connsiteX9-415" fmla="*/ 2525485 w 3831772"/>
                  <a:gd name="connsiteY9-416" fmla="*/ 2496456 h 4630056"/>
                  <a:gd name="connsiteX10-417" fmla="*/ 2728686 w 3831772"/>
                  <a:gd name="connsiteY10-418" fmla="*/ 2888343 h 4630056"/>
                  <a:gd name="connsiteX11-419" fmla="*/ 3831772 w 3831772"/>
                  <a:gd name="connsiteY11-420" fmla="*/ 4630056 h 4630056"/>
                  <a:gd name="connsiteX12-421" fmla="*/ 0 w 3831772"/>
                  <a:gd name="connsiteY12-422" fmla="*/ 4630056 h 4630056"/>
                  <a:gd name="connsiteX0-423" fmla="*/ 0 w 3831772"/>
                  <a:gd name="connsiteY0-424" fmla="*/ 4630056 h 4630056"/>
                  <a:gd name="connsiteX1-425" fmla="*/ 1146629 w 3831772"/>
                  <a:gd name="connsiteY1-426" fmla="*/ 2452914 h 4630056"/>
                  <a:gd name="connsiteX2-427" fmla="*/ 1306286 w 3831772"/>
                  <a:gd name="connsiteY2-428" fmla="*/ 2090058 h 4630056"/>
                  <a:gd name="connsiteX3-429" fmla="*/ 1582058 w 3831772"/>
                  <a:gd name="connsiteY3-430" fmla="*/ 1262742 h 4630056"/>
                  <a:gd name="connsiteX4-431" fmla="*/ 1872344 w 3831772"/>
                  <a:gd name="connsiteY4-432" fmla="*/ 0 h 4630056"/>
                  <a:gd name="connsiteX5-433" fmla="*/ 1901372 w 3831772"/>
                  <a:gd name="connsiteY5-434" fmla="*/ 290286 h 4630056"/>
                  <a:gd name="connsiteX6-435" fmla="*/ 2119086 w 3831772"/>
                  <a:gd name="connsiteY6-436" fmla="*/ 1161142 h 4630056"/>
                  <a:gd name="connsiteX7-437" fmla="*/ 2264229 w 3831772"/>
                  <a:gd name="connsiteY7-438" fmla="*/ 1886857 h 4630056"/>
                  <a:gd name="connsiteX8-439" fmla="*/ 2525485 w 3831772"/>
                  <a:gd name="connsiteY8-440" fmla="*/ 2496456 h 4630056"/>
                  <a:gd name="connsiteX9-441" fmla="*/ 2728686 w 3831772"/>
                  <a:gd name="connsiteY9-442" fmla="*/ 2888343 h 4630056"/>
                  <a:gd name="connsiteX10-443" fmla="*/ 3831772 w 3831772"/>
                  <a:gd name="connsiteY10-444" fmla="*/ 4630056 h 4630056"/>
                  <a:gd name="connsiteX11-445" fmla="*/ 0 w 3831772"/>
                  <a:gd name="connsiteY11-446" fmla="*/ 4630056 h 4630056"/>
                  <a:gd name="connsiteX0-447" fmla="*/ 0 w 3831772"/>
                  <a:gd name="connsiteY0-448" fmla="*/ 4630056 h 4630056"/>
                  <a:gd name="connsiteX1-449" fmla="*/ 1146629 w 3831772"/>
                  <a:gd name="connsiteY1-450" fmla="*/ 2452914 h 4630056"/>
                  <a:gd name="connsiteX2-451" fmla="*/ 1306286 w 3831772"/>
                  <a:gd name="connsiteY2-452" fmla="*/ 2090058 h 4630056"/>
                  <a:gd name="connsiteX3-453" fmla="*/ 1582058 w 3831772"/>
                  <a:gd name="connsiteY3-454" fmla="*/ 1262742 h 4630056"/>
                  <a:gd name="connsiteX4-455" fmla="*/ 1872344 w 3831772"/>
                  <a:gd name="connsiteY4-456" fmla="*/ 0 h 4630056"/>
                  <a:gd name="connsiteX5-457" fmla="*/ 1901372 w 3831772"/>
                  <a:gd name="connsiteY5-458" fmla="*/ 290286 h 4630056"/>
                  <a:gd name="connsiteX6-459" fmla="*/ 2119086 w 3831772"/>
                  <a:gd name="connsiteY6-460" fmla="*/ 1161142 h 4630056"/>
                  <a:gd name="connsiteX7-461" fmla="*/ 2264229 w 3831772"/>
                  <a:gd name="connsiteY7-462" fmla="*/ 1886857 h 4630056"/>
                  <a:gd name="connsiteX8-463" fmla="*/ 2728686 w 3831772"/>
                  <a:gd name="connsiteY8-464" fmla="*/ 2888343 h 4630056"/>
                  <a:gd name="connsiteX9-465" fmla="*/ 3831772 w 3831772"/>
                  <a:gd name="connsiteY9-466" fmla="*/ 4630056 h 4630056"/>
                  <a:gd name="connsiteX10-467" fmla="*/ 0 w 3831772"/>
                  <a:gd name="connsiteY10-468" fmla="*/ 4630056 h 4630056"/>
                  <a:gd name="connsiteX0-469" fmla="*/ 0 w 3831772"/>
                  <a:gd name="connsiteY0-470" fmla="*/ 4630056 h 4630056"/>
                  <a:gd name="connsiteX1-471" fmla="*/ 1146629 w 3831772"/>
                  <a:gd name="connsiteY1-472" fmla="*/ 2452914 h 4630056"/>
                  <a:gd name="connsiteX2-473" fmla="*/ 1306286 w 3831772"/>
                  <a:gd name="connsiteY2-474" fmla="*/ 2090058 h 4630056"/>
                  <a:gd name="connsiteX3-475" fmla="*/ 1582058 w 3831772"/>
                  <a:gd name="connsiteY3-476" fmla="*/ 1262742 h 4630056"/>
                  <a:gd name="connsiteX4-477" fmla="*/ 1872344 w 3831772"/>
                  <a:gd name="connsiteY4-478" fmla="*/ 0 h 4630056"/>
                  <a:gd name="connsiteX5-479" fmla="*/ 1901372 w 3831772"/>
                  <a:gd name="connsiteY5-480" fmla="*/ 290286 h 4630056"/>
                  <a:gd name="connsiteX6-481" fmla="*/ 2119086 w 3831772"/>
                  <a:gd name="connsiteY6-482" fmla="*/ 1161142 h 4630056"/>
                  <a:gd name="connsiteX7-483" fmla="*/ 2278744 w 3831772"/>
                  <a:gd name="connsiteY7-484" fmla="*/ 1872343 h 4630056"/>
                  <a:gd name="connsiteX8-485" fmla="*/ 2728686 w 3831772"/>
                  <a:gd name="connsiteY8-486" fmla="*/ 2888343 h 4630056"/>
                  <a:gd name="connsiteX9-487" fmla="*/ 3831772 w 3831772"/>
                  <a:gd name="connsiteY9-488" fmla="*/ 4630056 h 4630056"/>
                  <a:gd name="connsiteX10-489" fmla="*/ 0 w 3831772"/>
                  <a:gd name="connsiteY10-490" fmla="*/ 4630056 h 4630056"/>
                  <a:gd name="connsiteX0-491" fmla="*/ 0 w 3831772"/>
                  <a:gd name="connsiteY0-492" fmla="*/ 4630056 h 4630056"/>
                  <a:gd name="connsiteX1-493" fmla="*/ 1146629 w 3831772"/>
                  <a:gd name="connsiteY1-494" fmla="*/ 2452914 h 4630056"/>
                  <a:gd name="connsiteX2-495" fmla="*/ 1306286 w 3831772"/>
                  <a:gd name="connsiteY2-496" fmla="*/ 2090058 h 4630056"/>
                  <a:gd name="connsiteX3-497" fmla="*/ 1582058 w 3831772"/>
                  <a:gd name="connsiteY3-498" fmla="*/ 1262742 h 4630056"/>
                  <a:gd name="connsiteX4-499" fmla="*/ 1872344 w 3831772"/>
                  <a:gd name="connsiteY4-500" fmla="*/ 0 h 4630056"/>
                  <a:gd name="connsiteX5-501" fmla="*/ 1901372 w 3831772"/>
                  <a:gd name="connsiteY5-502" fmla="*/ 290286 h 4630056"/>
                  <a:gd name="connsiteX6-503" fmla="*/ 2061029 w 3831772"/>
                  <a:gd name="connsiteY6-504" fmla="*/ 1132114 h 4630056"/>
                  <a:gd name="connsiteX7-505" fmla="*/ 2278744 w 3831772"/>
                  <a:gd name="connsiteY7-506" fmla="*/ 1872343 h 4630056"/>
                  <a:gd name="connsiteX8-507" fmla="*/ 2728686 w 3831772"/>
                  <a:gd name="connsiteY8-508" fmla="*/ 2888343 h 4630056"/>
                  <a:gd name="connsiteX9-509" fmla="*/ 3831772 w 3831772"/>
                  <a:gd name="connsiteY9-510" fmla="*/ 4630056 h 4630056"/>
                  <a:gd name="connsiteX10-511" fmla="*/ 0 w 3831772"/>
                  <a:gd name="connsiteY10-512" fmla="*/ 4630056 h 4630056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17" y="connsiteY4-18"/>
                  </a:cxn>
                  <a:cxn ang="0">
                    <a:pos x="connsiteX5-29" y="connsiteY5-30"/>
                  </a:cxn>
                  <a:cxn ang="0">
                    <a:pos x="connsiteX6-79" y="connsiteY6-80"/>
                  </a:cxn>
                  <a:cxn ang="0">
                    <a:pos x="connsiteX7-95" y="connsiteY7-96"/>
                  </a:cxn>
                  <a:cxn ang="0">
                    <a:pos x="connsiteX8-113" y="connsiteY8-114"/>
                  </a:cxn>
                  <a:cxn ang="0">
                    <a:pos x="connsiteX9-133" y="connsiteY9-134"/>
                  </a:cxn>
                  <a:cxn ang="0">
                    <a:pos x="connsiteX10-155" y="connsiteY10-156"/>
                  </a:cxn>
                </a:cxnLst>
                <a:rect l="l" t="t" r="r" b="b"/>
                <a:pathLst>
                  <a:path w="3831772" h="4630056">
                    <a:moveTo>
                      <a:pt x="0" y="4630056"/>
                    </a:moveTo>
                    <a:cubicBezTo>
                      <a:pt x="290286" y="3875313"/>
                      <a:pt x="856343" y="3207657"/>
                      <a:pt x="1146629" y="2452914"/>
                    </a:cubicBezTo>
                    <a:cubicBezTo>
                      <a:pt x="1357086" y="2029581"/>
                      <a:pt x="1233715" y="2288420"/>
                      <a:pt x="1306286" y="2090058"/>
                    </a:cubicBezTo>
                    <a:cubicBezTo>
                      <a:pt x="1378857" y="1891696"/>
                      <a:pt x="1473201" y="1637695"/>
                      <a:pt x="1582058" y="1262742"/>
                    </a:cubicBezTo>
                    <a:lnTo>
                      <a:pt x="1872344" y="0"/>
                    </a:lnTo>
                    <a:cubicBezTo>
                      <a:pt x="1877182" y="74991"/>
                      <a:pt x="1872344" y="84667"/>
                      <a:pt x="1901372" y="290286"/>
                    </a:cubicBezTo>
                    <a:cubicBezTo>
                      <a:pt x="1930400" y="495905"/>
                      <a:pt x="1981201" y="868438"/>
                      <a:pt x="2061029" y="1132114"/>
                    </a:cubicBezTo>
                    <a:cubicBezTo>
                      <a:pt x="2140857" y="1395790"/>
                      <a:pt x="2177144" y="1584476"/>
                      <a:pt x="2278744" y="1872343"/>
                    </a:cubicBezTo>
                    <a:cubicBezTo>
                      <a:pt x="2380344" y="2160210"/>
                      <a:pt x="2467429" y="2431143"/>
                      <a:pt x="2728686" y="2888343"/>
                    </a:cubicBezTo>
                    <a:lnTo>
                      <a:pt x="3831772" y="4630056"/>
                    </a:lnTo>
                    <a:lnTo>
                      <a:pt x="0" y="4630056"/>
                    </a:lnTo>
                    <a:close/>
                  </a:path>
                </a:pathLst>
              </a:custGeom>
              <a:solidFill>
                <a:srgbClr val="0092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6" name="等腰三角形 5"/>
              <p:cNvSpPr/>
              <p:nvPr/>
            </p:nvSpPr>
            <p:spPr>
              <a:xfrm>
                <a:off x="5368187" y="2473226"/>
                <a:ext cx="2740682" cy="2739046"/>
              </a:xfrm>
              <a:custGeom>
                <a:avLst/>
                <a:gdLst>
                  <a:gd name="connsiteX0" fmla="*/ 0 w 3831772"/>
                  <a:gd name="connsiteY0" fmla="*/ 4789714 h 4789714"/>
                  <a:gd name="connsiteX1" fmla="*/ 1915886 w 3831772"/>
                  <a:gd name="connsiteY1" fmla="*/ 0 h 4789714"/>
                  <a:gd name="connsiteX2" fmla="*/ 3831772 w 3831772"/>
                  <a:gd name="connsiteY2" fmla="*/ 4789714 h 4789714"/>
                  <a:gd name="connsiteX3" fmla="*/ 0 w 3831772"/>
                  <a:gd name="connsiteY3" fmla="*/ 4789714 h 4789714"/>
                  <a:gd name="connsiteX0-1" fmla="*/ 0 w 3831772"/>
                  <a:gd name="connsiteY0-2" fmla="*/ 4789714 h 4789714"/>
                  <a:gd name="connsiteX1-3" fmla="*/ 1146629 w 3831772"/>
                  <a:gd name="connsiteY1-4" fmla="*/ 2612572 h 4789714"/>
                  <a:gd name="connsiteX2-5" fmla="*/ 1915886 w 3831772"/>
                  <a:gd name="connsiteY2-6" fmla="*/ 0 h 4789714"/>
                  <a:gd name="connsiteX3-7" fmla="*/ 3831772 w 3831772"/>
                  <a:gd name="connsiteY3-8" fmla="*/ 4789714 h 4789714"/>
                  <a:gd name="connsiteX4" fmla="*/ 0 w 3831772"/>
                  <a:gd name="connsiteY4" fmla="*/ 4789714 h 4789714"/>
                  <a:gd name="connsiteX0-9" fmla="*/ 0 w 3831772"/>
                  <a:gd name="connsiteY0-10" fmla="*/ 4789714 h 4789714"/>
                  <a:gd name="connsiteX1-11" fmla="*/ 1146629 w 3831772"/>
                  <a:gd name="connsiteY1-12" fmla="*/ 2612572 h 4789714"/>
                  <a:gd name="connsiteX2-13" fmla="*/ 1915886 w 3831772"/>
                  <a:gd name="connsiteY2-14" fmla="*/ 0 h 4789714"/>
                  <a:gd name="connsiteX3-15" fmla="*/ 2423886 w 3831772"/>
                  <a:gd name="connsiteY3-16" fmla="*/ 2641600 h 4789714"/>
                  <a:gd name="connsiteX4-17" fmla="*/ 3831772 w 3831772"/>
                  <a:gd name="connsiteY4-18" fmla="*/ 4789714 h 4789714"/>
                  <a:gd name="connsiteX5" fmla="*/ 0 w 3831772"/>
                  <a:gd name="connsiteY5" fmla="*/ 4789714 h 4789714"/>
                  <a:gd name="connsiteX0-19" fmla="*/ 0 w 3831772"/>
                  <a:gd name="connsiteY0-20" fmla="*/ 4789714 h 4789714"/>
                  <a:gd name="connsiteX1-21" fmla="*/ 1146629 w 3831772"/>
                  <a:gd name="connsiteY1-22" fmla="*/ 2612572 h 4789714"/>
                  <a:gd name="connsiteX2-23" fmla="*/ 1915886 w 3831772"/>
                  <a:gd name="connsiteY2-24" fmla="*/ 0 h 4789714"/>
                  <a:gd name="connsiteX3-25" fmla="*/ 2598057 w 3831772"/>
                  <a:gd name="connsiteY3-26" fmla="*/ 2583543 h 4789714"/>
                  <a:gd name="connsiteX4-27" fmla="*/ 3831772 w 3831772"/>
                  <a:gd name="connsiteY4-28" fmla="*/ 4789714 h 4789714"/>
                  <a:gd name="connsiteX5-29" fmla="*/ 0 w 3831772"/>
                  <a:gd name="connsiteY5-30" fmla="*/ 4789714 h 4789714"/>
                  <a:gd name="connsiteX0-31" fmla="*/ 0 w 3831772"/>
                  <a:gd name="connsiteY0-32" fmla="*/ 4789714 h 4789714"/>
                  <a:gd name="connsiteX1-33" fmla="*/ 1146629 w 3831772"/>
                  <a:gd name="connsiteY1-34" fmla="*/ 2612572 h 4789714"/>
                  <a:gd name="connsiteX2-35" fmla="*/ 1915886 w 3831772"/>
                  <a:gd name="connsiteY2-36" fmla="*/ 0 h 4789714"/>
                  <a:gd name="connsiteX3-37" fmla="*/ 2598057 w 3831772"/>
                  <a:gd name="connsiteY3-38" fmla="*/ 2583543 h 4789714"/>
                  <a:gd name="connsiteX4-39" fmla="*/ 3831772 w 3831772"/>
                  <a:gd name="connsiteY4-40" fmla="*/ 4789714 h 4789714"/>
                  <a:gd name="connsiteX5-41" fmla="*/ 0 w 3831772"/>
                  <a:gd name="connsiteY5-42" fmla="*/ 4789714 h 4789714"/>
                  <a:gd name="connsiteX0-43" fmla="*/ 0 w 3831772"/>
                  <a:gd name="connsiteY0-44" fmla="*/ 4789714 h 4789714"/>
                  <a:gd name="connsiteX1-45" fmla="*/ 1146629 w 3831772"/>
                  <a:gd name="connsiteY1-46" fmla="*/ 2612572 h 4789714"/>
                  <a:gd name="connsiteX2-47" fmla="*/ 1915886 w 3831772"/>
                  <a:gd name="connsiteY2-48" fmla="*/ 0 h 4789714"/>
                  <a:gd name="connsiteX3-49" fmla="*/ 2598057 w 3831772"/>
                  <a:gd name="connsiteY3-50" fmla="*/ 2583543 h 4789714"/>
                  <a:gd name="connsiteX4-51" fmla="*/ 3831772 w 3831772"/>
                  <a:gd name="connsiteY4-52" fmla="*/ 4789714 h 4789714"/>
                  <a:gd name="connsiteX5-53" fmla="*/ 0 w 3831772"/>
                  <a:gd name="connsiteY5-54" fmla="*/ 4789714 h 4789714"/>
                  <a:gd name="connsiteX0-55" fmla="*/ 0 w 3831772"/>
                  <a:gd name="connsiteY0-56" fmla="*/ 4789714 h 4789714"/>
                  <a:gd name="connsiteX1-57" fmla="*/ 1146629 w 3831772"/>
                  <a:gd name="connsiteY1-58" fmla="*/ 2612572 h 4789714"/>
                  <a:gd name="connsiteX2-59" fmla="*/ 1582058 w 3831772"/>
                  <a:gd name="connsiteY2-60" fmla="*/ 1422400 h 4789714"/>
                  <a:gd name="connsiteX3-61" fmla="*/ 1915886 w 3831772"/>
                  <a:gd name="connsiteY3-62" fmla="*/ 0 h 4789714"/>
                  <a:gd name="connsiteX4-63" fmla="*/ 2598057 w 3831772"/>
                  <a:gd name="connsiteY4-64" fmla="*/ 2583543 h 4789714"/>
                  <a:gd name="connsiteX5-65" fmla="*/ 3831772 w 3831772"/>
                  <a:gd name="connsiteY5-66" fmla="*/ 4789714 h 4789714"/>
                  <a:gd name="connsiteX6" fmla="*/ 0 w 3831772"/>
                  <a:gd name="connsiteY6" fmla="*/ 4789714 h 4789714"/>
                  <a:gd name="connsiteX0-67" fmla="*/ 0 w 3831772"/>
                  <a:gd name="connsiteY0-68" fmla="*/ 4789947 h 4789947"/>
                  <a:gd name="connsiteX1-69" fmla="*/ 1146629 w 3831772"/>
                  <a:gd name="connsiteY1-70" fmla="*/ 2612805 h 4789947"/>
                  <a:gd name="connsiteX2-71" fmla="*/ 1582058 w 3831772"/>
                  <a:gd name="connsiteY2-72" fmla="*/ 1422633 h 4789947"/>
                  <a:gd name="connsiteX3-73" fmla="*/ 1915886 w 3831772"/>
                  <a:gd name="connsiteY3-74" fmla="*/ 233 h 4789947"/>
                  <a:gd name="connsiteX4-75" fmla="*/ 2119086 w 3831772"/>
                  <a:gd name="connsiteY4-76" fmla="*/ 1321033 h 4789947"/>
                  <a:gd name="connsiteX5-77" fmla="*/ 2598057 w 3831772"/>
                  <a:gd name="connsiteY5-78" fmla="*/ 2583776 h 4789947"/>
                  <a:gd name="connsiteX6-79" fmla="*/ 3831772 w 3831772"/>
                  <a:gd name="connsiteY6-80" fmla="*/ 4789947 h 4789947"/>
                  <a:gd name="connsiteX7" fmla="*/ 0 w 3831772"/>
                  <a:gd name="connsiteY7" fmla="*/ 4789947 h 4789947"/>
                  <a:gd name="connsiteX0-81" fmla="*/ 0 w 3831772"/>
                  <a:gd name="connsiteY0-82" fmla="*/ 4827958 h 4827958"/>
                  <a:gd name="connsiteX1-83" fmla="*/ 1146629 w 3831772"/>
                  <a:gd name="connsiteY1-84" fmla="*/ 2650816 h 4827958"/>
                  <a:gd name="connsiteX2-85" fmla="*/ 1582058 w 3831772"/>
                  <a:gd name="connsiteY2-86" fmla="*/ 1460644 h 4827958"/>
                  <a:gd name="connsiteX3-87" fmla="*/ 1915886 w 3831772"/>
                  <a:gd name="connsiteY3-88" fmla="*/ 38244 h 4827958"/>
                  <a:gd name="connsiteX4-89" fmla="*/ 1944915 w 3831772"/>
                  <a:gd name="connsiteY4-90" fmla="*/ 488188 h 4827958"/>
                  <a:gd name="connsiteX5-91" fmla="*/ 2119086 w 3831772"/>
                  <a:gd name="connsiteY5-92" fmla="*/ 1359044 h 4827958"/>
                  <a:gd name="connsiteX6-93" fmla="*/ 2598057 w 3831772"/>
                  <a:gd name="connsiteY6-94" fmla="*/ 2621787 h 4827958"/>
                  <a:gd name="connsiteX7-95" fmla="*/ 3831772 w 3831772"/>
                  <a:gd name="connsiteY7-96" fmla="*/ 4827958 h 4827958"/>
                  <a:gd name="connsiteX8" fmla="*/ 0 w 3831772"/>
                  <a:gd name="connsiteY8" fmla="*/ 4827958 h 4827958"/>
                  <a:gd name="connsiteX0-97" fmla="*/ 0 w 3831772"/>
                  <a:gd name="connsiteY0-98" fmla="*/ 4883260 h 4883260"/>
                  <a:gd name="connsiteX1-99" fmla="*/ 1146629 w 3831772"/>
                  <a:gd name="connsiteY1-100" fmla="*/ 2706118 h 4883260"/>
                  <a:gd name="connsiteX2-101" fmla="*/ 1582058 w 3831772"/>
                  <a:gd name="connsiteY2-102" fmla="*/ 1515946 h 4883260"/>
                  <a:gd name="connsiteX3-103" fmla="*/ 1915886 w 3831772"/>
                  <a:gd name="connsiteY3-104" fmla="*/ 93546 h 4883260"/>
                  <a:gd name="connsiteX4-105" fmla="*/ 1886858 w 3831772"/>
                  <a:gd name="connsiteY4-106" fmla="*/ 180633 h 4883260"/>
                  <a:gd name="connsiteX5-107" fmla="*/ 1944915 w 3831772"/>
                  <a:gd name="connsiteY5-108" fmla="*/ 543490 h 4883260"/>
                  <a:gd name="connsiteX6-109" fmla="*/ 2119086 w 3831772"/>
                  <a:gd name="connsiteY6-110" fmla="*/ 1414346 h 4883260"/>
                  <a:gd name="connsiteX7-111" fmla="*/ 2598057 w 3831772"/>
                  <a:gd name="connsiteY7-112" fmla="*/ 2677089 h 4883260"/>
                  <a:gd name="connsiteX8-113" fmla="*/ 3831772 w 3831772"/>
                  <a:gd name="connsiteY8-114" fmla="*/ 4883260 h 4883260"/>
                  <a:gd name="connsiteX9" fmla="*/ 0 w 3831772"/>
                  <a:gd name="connsiteY9" fmla="*/ 4883260 h 4883260"/>
                  <a:gd name="connsiteX0-115" fmla="*/ 0 w 3831772"/>
                  <a:gd name="connsiteY0-116" fmla="*/ 4883260 h 4883260"/>
                  <a:gd name="connsiteX1-117" fmla="*/ 1146629 w 3831772"/>
                  <a:gd name="connsiteY1-118" fmla="*/ 2706118 h 4883260"/>
                  <a:gd name="connsiteX2-119" fmla="*/ 1306286 w 3831772"/>
                  <a:gd name="connsiteY2-120" fmla="*/ 2343262 h 4883260"/>
                  <a:gd name="connsiteX3-121" fmla="*/ 1582058 w 3831772"/>
                  <a:gd name="connsiteY3-122" fmla="*/ 1515946 h 4883260"/>
                  <a:gd name="connsiteX4-123" fmla="*/ 1915886 w 3831772"/>
                  <a:gd name="connsiteY4-124" fmla="*/ 93546 h 4883260"/>
                  <a:gd name="connsiteX5-125" fmla="*/ 1886858 w 3831772"/>
                  <a:gd name="connsiteY5-126" fmla="*/ 180633 h 4883260"/>
                  <a:gd name="connsiteX6-127" fmla="*/ 1944915 w 3831772"/>
                  <a:gd name="connsiteY6-128" fmla="*/ 543490 h 4883260"/>
                  <a:gd name="connsiteX7-129" fmla="*/ 2119086 w 3831772"/>
                  <a:gd name="connsiteY7-130" fmla="*/ 1414346 h 4883260"/>
                  <a:gd name="connsiteX8-131" fmla="*/ 2598057 w 3831772"/>
                  <a:gd name="connsiteY8-132" fmla="*/ 2677089 h 4883260"/>
                  <a:gd name="connsiteX9-133" fmla="*/ 3831772 w 3831772"/>
                  <a:gd name="connsiteY9-134" fmla="*/ 4883260 h 4883260"/>
                  <a:gd name="connsiteX10" fmla="*/ 0 w 3831772"/>
                  <a:gd name="connsiteY10" fmla="*/ 4883260 h 4883260"/>
                  <a:gd name="connsiteX0-135" fmla="*/ 0 w 3831772"/>
                  <a:gd name="connsiteY0-136" fmla="*/ 4869265 h 4869265"/>
                  <a:gd name="connsiteX1-137" fmla="*/ 1146629 w 3831772"/>
                  <a:gd name="connsiteY1-138" fmla="*/ 2692123 h 4869265"/>
                  <a:gd name="connsiteX2-139" fmla="*/ 1306286 w 3831772"/>
                  <a:gd name="connsiteY2-140" fmla="*/ 2329267 h 4869265"/>
                  <a:gd name="connsiteX3-141" fmla="*/ 1582058 w 3831772"/>
                  <a:gd name="connsiteY3-142" fmla="*/ 1501951 h 4869265"/>
                  <a:gd name="connsiteX4-143" fmla="*/ 1915886 w 3831772"/>
                  <a:gd name="connsiteY4-144" fmla="*/ 79551 h 4869265"/>
                  <a:gd name="connsiteX5-145" fmla="*/ 1872344 w 3831772"/>
                  <a:gd name="connsiteY5-146" fmla="*/ 239209 h 4869265"/>
                  <a:gd name="connsiteX6-147" fmla="*/ 1944915 w 3831772"/>
                  <a:gd name="connsiteY6-148" fmla="*/ 529495 h 4869265"/>
                  <a:gd name="connsiteX7-149" fmla="*/ 2119086 w 3831772"/>
                  <a:gd name="connsiteY7-150" fmla="*/ 1400351 h 4869265"/>
                  <a:gd name="connsiteX8-151" fmla="*/ 2598057 w 3831772"/>
                  <a:gd name="connsiteY8-152" fmla="*/ 2663094 h 4869265"/>
                  <a:gd name="connsiteX9-153" fmla="*/ 3831772 w 3831772"/>
                  <a:gd name="connsiteY9-154" fmla="*/ 4869265 h 4869265"/>
                  <a:gd name="connsiteX10-155" fmla="*/ 0 w 3831772"/>
                  <a:gd name="connsiteY10-156" fmla="*/ 4869265 h 4869265"/>
                  <a:gd name="connsiteX0-157" fmla="*/ 0 w 3831772"/>
                  <a:gd name="connsiteY0-158" fmla="*/ 4630056 h 4630056"/>
                  <a:gd name="connsiteX1-159" fmla="*/ 1146629 w 3831772"/>
                  <a:gd name="connsiteY1-160" fmla="*/ 2452914 h 4630056"/>
                  <a:gd name="connsiteX2-161" fmla="*/ 1306286 w 3831772"/>
                  <a:gd name="connsiteY2-162" fmla="*/ 2090058 h 4630056"/>
                  <a:gd name="connsiteX3-163" fmla="*/ 1582058 w 3831772"/>
                  <a:gd name="connsiteY3-164" fmla="*/ 1262742 h 4630056"/>
                  <a:gd name="connsiteX4-165" fmla="*/ 1872344 w 3831772"/>
                  <a:gd name="connsiteY4-166" fmla="*/ 0 h 4630056"/>
                  <a:gd name="connsiteX5-167" fmla="*/ 1944915 w 3831772"/>
                  <a:gd name="connsiteY5-168" fmla="*/ 290286 h 4630056"/>
                  <a:gd name="connsiteX6-169" fmla="*/ 2119086 w 3831772"/>
                  <a:gd name="connsiteY6-170" fmla="*/ 1161142 h 4630056"/>
                  <a:gd name="connsiteX7-171" fmla="*/ 2598057 w 3831772"/>
                  <a:gd name="connsiteY7-172" fmla="*/ 2423885 h 4630056"/>
                  <a:gd name="connsiteX8-173" fmla="*/ 3831772 w 3831772"/>
                  <a:gd name="connsiteY8-174" fmla="*/ 4630056 h 4630056"/>
                  <a:gd name="connsiteX9-175" fmla="*/ 0 w 3831772"/>
                  <a:gd name="connsiteY9-176" fmla="*/ 4630056 h 4630056"/>
                  <a:gd name="connsiteX0-177" fmla="*/ 0 w 3831772"/>
                  <a:gd name="connsiteY0-178" fmla="*/ 4630056 h 4630056"/>
                  <a:gd name="connsiteX1-179" fmla="*/ 1146629 w 3831772"/>
                  <a:gd name="connsiteY1-180" fmla="*/ 2452914 h 4630056"/>
                  <a:gd name="connsiteX2-181" fmla="*/ 1306286 w 3831772"/>
                  <a:gd name="connsiteY2-182" fmla="*/ 2090058 h 4630056"/>
                  <a:gd name="connsiteX3-183" fmla="*/ 1582058 w 3831772"/>
                  <a:gd name="connsiteY3-184" fmla="*/ 1262742 h 4630056"/>
                  <a:gd name="connsiteX4-185" fmla="*/ 1872344 w 3831772"/>
                  <a:gd name="connsiteY4-186" fmla="*/ 0 h 4630056"/>
                  <a:gd name="connsiteX5-187" fmla="*/ 1901372 w 3831772"/>
                  <a:gd name="connsiteY5-188" fmla="*/ 290286 h 4630056"/>
                  <a:gd name="connsiteX6-189" fmla="*/ 2119086 w 3831772"/>
                  <a:gd name="connsiteY6-190" fmla="*/ 1161142 h 4630056"/>
                  <a:gd name="connsiteX7-191" fmla="*/ 2598057 w 3831772"/>
                  <a:gd name="connsiteY7-192" fmla="*/ 2423885 h 4630056"/>
                  <a:gd name="connsiteX8-193" fmla="*/ 3831772 w 3831772"/>
                  <a:gd name="connsiteY8-194" fmla="*/ 4630056 h 4630056"/>
                  <a:gd name="connsiteX9-195" fmla="*/ 0 w 3831772"/>
                  <a:gd name="connsiteY9-196" fmla="*/ 4630056 h 4630056"/>
                  <a:gd name="connsiteX0-197" fmla="*/ 0 w 3831772"/>
                  <a:gd name="connsiteY0-198" fmla="*/ 4630056 h 4630056"/>
                  <a:gd name="connsiteX1-199" fmla="*/ 1146629 w 3831772"/>
                  <a:gd name="connsiteY1-200" fmla="*/ 2452914 h 4630056"/>
                  <a:gd name="connsiteX2-201" fmla="*/ 1306286 w 3831772"/>
                  <a:gd name="connsiteY2-202" fmla="*/ 2090058 h 4630056"/>
                  <a:gd name="connsiteX3-203" fmla="*/ 1582058 w 3831772"/>
                  <a:gd name="connsiteY3-204" fmla="*/ 1262742 h 4630056"/>
                  <a:gd name="connsiteX4-205" fmla="*/ 1872344 w 3831772"/>
                  <a:gd name="connsiteY4-206" fmla="*/ 0 h 4630056"/>
                  <a:gd name="connsiteX5-207" fmla="*/ 1901372 w 3831772"/>
                  <a:gd name="connsiteY5-208" fmla="*/ 290286 h 4630056"/>
                  <a:gd name="connsiteX6-209" fmla="*/ 2119086 w 3831772"/>
                  <a:gd name="connsiteY6-210" fmla="*/ 1161142 h 4630056"/>
                  <a:gd name="connsiteX7-211" fmla="*/ 2598057 w 3831772"/>
                  <a:gd name="connsiteY7-212" fmla="*/ 2423885 h 4630056"/>
                  <a:gd name="connsiteX8-213" fmla="*/ 2772229 w 3831772"/>
                  <a:gd name="connsiteY8-214" fmla="*/ 2859314 h 4630056"/>
                  <a:gd name="connsiteX9-215" fmla="*/ 3831772 w 3831772"/>
                  <a:gd name="connsiteY9-216" fmla="*/ 4630056 h 4630056"/>
                  <a:gd name="connsiteX10-217" fmla="*/ 0 w 3831772"/>
                  <a:gd name="connsiteY10-218" fmla="*/ 4630056 h 4630056"/>
                  <a:gd name="connsiteX0-219" fmla="*/ 0 w 3831772"/>
                  <a:gd name="connsiteY0-220" fmla="*/ 4630056 h 4630056"/>
                  <a:gd name="connsiteX1-221" fmla="*/ 1146629 w 3831772"/>
                  <a:gd name="connsiteY1-222" fmla="*/ 2452914 h 4630056"/>
                  <a:gd name="connsiteX2-223" fmla="*/ 1306286 w 3831772"/>
                  <a:gd name="connsiteY2-224" fmla="*/ 2090058 h 4630056"/>
                  <a:gd name="connsiteX3-225" fmla="*/ 1582058 w 3831772"/>
                  <a:gd name="connsiteY3-226" fmla="*/ 1262742 h 4630056"/>
                  <a:gd name="connsiteX4-227" fmla="*/ 1872344 w 3831772"/>
                  <a:gd name="connsiteY4-228" fmla="*/ 0 h 4630056"/>
                  <a:gd name="connsiteX5-229" fmla="*/ 1901372 w 3831772"/>
                  <a:gd name="connsiteY5-230" fmla="*/ 290286 h 4630056"/>
                  <a:gd name="connsiteX6-231" fmla="*/ 2119086 w 3831772"/>
                  <a:gd name="connsiteY6-232" fmla="*/ 1161142 h 4630056"/>
                  <a:gd name="connsiteX7-233" fmla="*/ 2322286 w 3831772"/>
                  <a:gd name="connsiteY7-234" fmla="*/ 1886857 h 4630056"/>
                  <a:gd name="connsiteX8-235" fmla="*/ 2598057 w 3831772"/>
                  <a:gd name="connsiteY8-236" fmla="*/ 2423885 h 4630056"/>
                  <a:gd name="connsiteX9-237" fmla="*/ 2772229 w 3831772"/>
                  <a:gd name="connsiteY9-238" fmla="*/ 2859314 h 4630056"/>
                  <a:gd name="connsiteX10-239" fmla="*/ 3831772 w 3831772"/>
                  <a:gd name="connsiteY10-240" fmla="*/ 4630056 h 4630056"/>
                  <a:gd name="connsiteX11" fmla="*/ 0 w 3831772"/>
                  <a:gd name="connsiteY11" fmla="*/ 4630056 h 4630056"/>
                  <a:gd name="connsiteX0-241" fmla="*/ 0 w 3831772"/>
                  <a:gd name="connsiteY0-242" fmla="*/ 4630056 h 4630056"/>
                  <a:gd name="connsiteX1-243" fmla="*/ 1146629 w 3831772"/>
                  <a:gd name="connsiteY1-244" fmla="*/ 2452914 h 4630056"/>
                  <a:gd name="connsiteX2-245" fmla="*/ 1306286 w 3831772"/>
                  <a:gd name="connsiteY2-246" fmla="*/ 2090058 h 4630056"/>
                  <a:gd name="connsiteX3-247" fmla="*/ 1582058 w 3831772"/>
                  <a:gd name="connsiteY3-248" fmla="*/ 1262742 h 4630056"/>
                  <a:gd name="connsiteX4-249" fmla="*/ 1872344 w 3831772"/>
                  <a:gd name="connsiteY4-250" fmla="*/ 0 h 4630056"/>
                  <a:gd name="connsiteX5-251" fmla="*/ 1901372 w 3831772"/>
                  <a:gd name="connsiteY5-252" fmla="*/ 290286 h 4630056"/>
                  <a:gd name="connsiteX6-253" fmla="*/ 2119086 w 3831772"/>
                  <a:gd name="connsiteY6-254" fmla="*/ 1161142 h 4630056"/>
                  <a:gd name="connsiteX7-255" fmla="*/ 2322286 w 3831772"/>
                  <a:gd name="connsiteY7-256" fmla="*/ 1886857 h 4630056"/>
                  <a:gd name="connsiteX8-257" fmla="*/ 2438400 w 3831772"/>
                  <a:gd name="connsiteY8-258" fmla="*/ 2293257 h 4630056"/>
                  <a:gd name="connsiteX9-259" fmla="*/ 2598057 w 3831772"/>
                  <a:gd name="connsiteY9-260" fmla="*/ 2423885 h 4630056"/>
                  <a:gd name="connsiteX10-261" fmla="*/ 2772229 w 3831772"/>
                  <a:gd name="connsiteY10-262" fmla="*/ 2859314 h 4630056"/>
                  <a:gd name="connsiteX11-263" fmla="*/ 3831772 w 3831772"/>
                  <a:gd name="connsiteY11-264" fmla="*/ 4630056 h 4630056"/>
                  <a:gd name="connsiteX12" fmla="*/ 0 w 3831772"/>
                  <a:gd name="connsiteY12" fmla="*/ 4630056 h 4630056"/>
                  <a:gd name="connsiteX0-265" fmla="*/ 0 w 3831772"/>
                  <a:gd name="connsiteY0-266" fmla="*/ 4630056 h 4630056"/>
                  <a:gd name="connsiteX1-267" fmla="*/ 1146629 w 3831772"/>
                  <a:gd name="connsiteY1-268" fmla="*/ 2452914 h 4630056"/>
                  <a:gd name="connsiteX2-269" fmla="*/ 1306286 w 3831772"/>
                  <a:gd name="connsiteY2-270" fmla="*/ 2090058 h 4630056"/>
                  <a:gd name="connsiteX3-271" fmla="*/ 1582058 w 3831772"/>
                  <a:gd name="connsiteY3-272" fmla="*/ 1262742 h 4630056"/>
                  <a:gd name="connsiteX4-273" fmla="*/ 1872344 w 3831772"/>
                  <a:gd name="connsiteY4-274" fmla="*/ 0 h 4630056"/>
                  <a:gd name="connsiteX5-275" fmla="*/ 1901372 w 3831772"/>
                  <a:gd name="connsiteY5-276" fmla="*/ 290286 h 4630056"/>
                  <a:gd name="connsiteX6-277" fmla="*/ 2119086 w 3831772"/>
                  <a:gd name="connsiteY6-278" fmla="*/ 1161142 h 4630056"/>
                  <a:gd name="connsiteX7-279" fmla="*/ 2322286 w 3831772"/>
                  <a:gd name="connsiteY7-280" fmla="*/ 1886857 h 4630056"/>
                  <a:gd name="connsiteX8-281" fmla="*/ 2438400 w 3831772"/>
                  <a:gd name="connsiteY8-282" fmla="*/ 2293257 h 4630056"/>
                  <a:gd name="connsiteX9-283" fmla="*/ 2525485 w 3831772"/>
                  <a:gd name="connsiteY9-284" fmla="*/ 2496456 h 4630056"/>
                  <a:gd name="connsiteX10-285" fmla="*/ 2772229 w 3831772"/>
                  <a:gd name="connsiteY10-286" fmla="*/ 2859314 h 4630056"/>
                  <a:gd name="connsiteX11-287" fmla="*/ 3831772 w 3831772"/>
                  <a:gd name="connsiteY11-288" fmla="*/ 4630056 h 4630056"/>
                  <a:gd name="connsiteX12-289" fmla="*/ 0 w 3831772"/>
                  <a:gd name="connsiteY12-290" fmla="*/ 4630056 h 4630056"/>
                  <a:gd name="connsiteX0-291" fmla="*/ 0 w 3831772"/>
                  <a:gd name="connsiteY0-292" fmla="*/ 4630056 h 4630056"/>
                  <a:gd name="connsiteX1-293" fmla="*/ 1146629 w 3831772"/>
                  <a:gd name="connsiteY1-294" fmla="*/ 2452914 h 4630056"/>
                  <a:gd name="connsiteX2-295" fmla="*/ 1306286 w 3831772"/>
                  <a:gd name="connsiteY2-296" fmla="*/ 2090058 h 4630056"/>
                  <a:gd name="connsiteX3-297" fmla="*/ 1582058 w 3831772"/>
                  <a:gd name="connsiteY3-298" fmla="*/ 1262742 h 4630056"/>
                  <a:gd name="connsiteX4-299" fmla="*/ 1872344 w 3831772"/>
                  <a:gd name="connsiteY4-300" fmla="*/ 0 h 4630056"/>
                  <a:gd name="connsiteX5-301" fmla="*/ 1901372 w 3831772"/>
                  <a:gd name="connsiteY5-302" fmla="*/ 290286 h 4630056"/>
                  <a:gd name="connsiteX6-303" fmla="*/ 2119086 w 3831772"/>
                  <a:gd name="connsiteY6-304" fmla="*/ 1161142 h 4630056"/>
                  <a:gd name="connsiteX7-305" fmla="*/ 2322286 w 3831772"/>
                  <a:gd name="connsiteY7-306" fmla="*/ 1886857 h 4630056"/>
                  <a:gd name="connsiteX8-307" fmla="*/ 2438400 w 3831772"/>
                  <a:gd name="connsiteY8-308" fmla="*/ 2293257 h 4630056"/>
                  <a:gd name="connsiteX9-309" fmla="*/ 2525485 w 3831772"/>
                  <a:gd name="connsiteY9-310" fmla="*/ 2496456 h 4630056"/>
                  <a:gd name="connsiteX10-311" fmla="*/ 2772229 w 3831772"/>
                  <a:gd name="connsiteY10-312" fmla="*/ 2859314 h 4630056"/>
                  <a:gd name="connsiteX11-313" fmla="*/ 3831772 w 3831772"/>
                  <a:gd name="connsiteY11-314" fmla="*/ 4630056 h 4630056"/>
                  <a:gd name="connsiteX12-315" fmla="*/ 0 w 3831772"/>
                  <a:gd name="connsiteY12-316" fmla="*/ 4630056 h 4630056"/>
                  <a:gd name="connsiteX0-317" fmla="*/ 0 w 3831772"/>
                  <a:gd name="connsiteY0-318" fmla="*/ 4630056 h 4630056"/>
                  <a:gd name="connsiteX1-319" fmla="*/ 1146629 w 3831772"/>
                  <a:gd name="connsiteY1-320" fmla="*/ 2452914 h 4630056"/>
                  <a:gd name="connsiteX2-321" fmla="*/ 1306286 w 3831772"/>
                  <a:gd name="connsiteY2-322" fmla="*/ 2090058 h 4630056"/>
                  <a:gd name="connsiteX3-323" fmla="*/ 1582058 w 3831772"/>
                  <a:gd name="connsiteY3-324" fmla="*/ 1262742 h 4630056"/>
                  <a:gd name="connsiteX4-325" fmla="*/ 1872344 w 3831772"/>
                  <a:gd name="connsiteY4-326" fmla="*/ 0 h 4630056"/>
                  <a:gd name="connsiteX5-327" fmla="*/ 1901372 w 3831772"/>
                  <a:gd name="connsiteY5-328" fmla="*/ 290286 h 4630056"/>
                  <a:gd name="connsiteX6-329" fmla="*/ 2119086 w 3831772"/>
                  <a:gd name="connsiteY6-330" fmla="*/ 1161142 h 4630056"/>
                  <a:gd name="connsiteX7-331" fmla="*/ 2322286 w 3831772"/>
                  <a:gd name="connsiteY7-332" fmla="*/ 1886857 h 4630056"/>
                  <a:gd name="connsiteX8-333" fmla="*/ 2438400 w 3831772"/>
                  <a:gd name="connsiteY8-334" fmla="*/ 2293257 h 4630056"/>
                  <a:gd name="connsiteX9-335" fmla="*/ 2525485 w 3831772"/>
                  <a:gd name="connsiteY9-336" fmla="*/ 2496456 h 4630056"/>
                  <a:gd name="connsiteX10-337" fmla="*/ 2728686 w 3831772"/>
                  <a:gd name="connsiteY10-338" fmla="*/ 2888343 h 4630056"/>
                  <a:gd name="connsiteX11-339" fmla="*/ 3831772 w 3831772"/>
                  <a:gd name="connsiteY11-340" fmla="*/ 4630056 h 4630056"/>
                  <a:gd name="connsiteX12-341" fmla="*/ 0 w 3831772"/>
                  <a:gd name="connsiteY12-342" fmla="*/ 4630056 h 4630056"/>
                  <a:gd name="connsiteX0-343" fmla="*/ 0 w 3831772"/>
                  <a:gd name="connsiteY0-344" fmla="*/ 4630056 h 4630056"/>
                  <a:gd name="connsiteX1-345" fmla="*/ 1146629 w 3831772"/>
                  <a:gd name="connsiteY1-346" fmla="*/ 2452914 h 4630056"/>
                  <a:gd name="connsiteX2-347" fmla="*/ 1306286 w 3831772"/>
                  <a:gd name="connsiteY2-348" fmla="*/ 2090058 h 4630056"/>
                  <a:gd name="connsiteX3-349" fmla="*/ 1582058 w 3831772"/>
                  <a:gd name="connsiteY3-350" fmla="*/ 1262742 h 4630056"/>
                  <a:gd name="connsiteX4-351" fmla="*/ 1872344 w 3831772"/>
                  <a:gd name="connsiteY4-352" fmla="*/ 0 h 4630056"/>
                  <a:gd name="connsiteX5-353" fmla="*/ 1901372 w 3831772"/>
                  <a:gd name="connsiteY5-354" fmla="*/ 290286 h 4630056"/>
                  <a:gd name="connsiteX6-355" fmla="*/ 2119086 w 3831772"/>
                  <a:gd name="connsiteY6-356" fmla="*/ 1161142 h 4630056"/>
                  <a:gd name="connsiteX7-357" fmla="*/ 2322286 w 3831772"/>
                  <a:gd name="connsiteY7-358" fmla="*/ 1886857 h 4630056"/>
                  <a:gd name="connsiteX8-359" fmla="*/ 2351315 w 3831772"/>
                  <a:gd name="connsiteY8-360" fmla="*/ 2046514 h 4630056"/>
                  <a:gd name="connsiteX9-361" fmla="*/ 2438400 w 3831772"/>
                  <a:gd name="connsiteY9-362" fmla="*/ 2293257 h 4630056"/>
                  <a:gd name="connsiteX10-363" fmla="*/ 2525485 w 3831772"/>
                  <a:gd name="connsiteY10-364" fmla="*/ 2496456 h 4630056"/>
                  <a:gd name="connsiteX11-365" fmla="*/ 2728686 w 3831772"/>
                  <a:gd name="connsiteY11-366" fmla="*/ 2888343 h 4630056"/>
                  <a:gd name="connsiteX12-367" fmla="*/ 3831772 w 3831772"/>
                  <a:gd name="connsiteY12-368" fmla="*/ 4630056 h 4630056"/>
                  <a:gd name="connsiteX13" fmla="*/ 0 w 3831772"/>
                  <a:gd name="connsiteY13" fmla="*/ 4630056 h 4630056"/>
                  <a:gd name="connsiteX0-369" fmla="*/ 0 w 3831772"/>
                  <a:gd name="connsiteY0-370" fmla="*/ 4630056 h 4630056"/>
                  <a:gd name="connsiteX1-371" fmla="*/ 1146629 w 3831772"/>
                  <a:gd name="connsiteY1-372" fmla="*/ 2452914 h 4630056"/>
                  <a:gd name="connsiteX2-373" fmla="*/ 1306286 w 3831772"/>
                  <a:gd name="connsiteY2-374" fmla="*/ 2090058 h 4630056"/>
                  <a:gd name="connsiteX3-375" fmla="*/ 1582058 w 3831772"/>
                  <a:gd name="connsiteY3-376" fmla="*/ 1262742 h 4630056"/>
                  <a:gd name="connsiteX4-377" fmla="*/ 1872344 w 3831772"/>
                  <a:gd name="connsiteY4-378" fmla="*/ 0 h 4630056"/>
                  <a:gd name="connsiteX5-379" fmla="*/ 1901372 w 3831772"/>
                  <a:gd name="connsiteY5-380" fmla="*/ 290286 h 4630056"/>
                  <a:gd name="connsiteX6-381" fmla="*/ 2119086 w 3831772"/>
                  <a:gd name="connsiteY6-382" fmla="*/ 1161142 h 4630056"/>
                  <a:gd name="connsiteX7-383" fmla="*/ 2264229 w 3831772"/>
                  <a:gd name="connsiteY7-384" fmla="*/ 1886857 h 4630056"/>
                  <a:gd name="connsiteX8-385" fmla="*/ 2351315 w 3831772"/>
                  <a:gd name="connsiteY8-386" fmla="*/ 2046514 h 4630056"/>
                  <a:gd name="connsiteX9-387" fmla="*/ 2438400 w 3831772"/>
                  <a:gd name="connsiteY9-388" fmla="*/ 2293257 h 4630056"/>
                  <a:gd name="connsiteX10-389" fmla="*/ 2525485 w 3831772"/>
                  <a:gd name="connsiteY10-390" fmla="*/ 2496456 h 4630056"/>
                  <a:gd name="connsiteX11-391" fmla="*/ 2728686 w 3831772"/>
                  <a:gd name="connsiteY11-392" fmla="*/ 2888343 h 4630056"/>
                  <a:gd name="connsiteX12-393" fmla="*/ 3831772 w 3831772"/>
                  <a:gd name="connsiteY12-394" fmla="*/ 4630056 h 4630056"/>
                  <a:gd name="connsiteX13-395" fmla="*/ 0 w 3831772"/>
                  <a:gd name="connsiteY13-396" fmla="*/ 4630056 h 4630056"/>
                  <a:gd name="connsiteX0-397" fmla="*/ 0 w 3831772"/>
                  <a:gd name="connsiteY0-398" fmla="*/ 4630056 h 4630056"/>
                  <a:gd name="connsiteX1-399" fmla="*/ 1146629 w 3831772"/>
                  <a:gd name="connsiteY1-400" fmla="*/ 2452914 h 4630056"/>
                  <a:gd name="connsiteX2-401" fmla="*/ 1306286 w 3831772"/>
                  <a:gd name="connsiteY2-402" fmla="*/ 2090058 h 4630056"/>
                  <a:gd name="connsiteX3-403" fmla="*/ 1582058 w 3831772"/>
                  <a:gd name="connsiteY3-404" fmla="*/ 1262742 h 4630056"/>
                  <a:gd name="connsiteX4-405" fmla="*/ 1872344 w 3831772"/>
                  <a:gd name="connsiteY4-406" fmla="*/ 0 h 4630056"/>
                  <a:gd name="connsiteX5-407" fmla="*/ 1901372 w 3831772"/>
                  <a:gd name="connsiteY5-408" fmla="*/ 290286 h 4630056"/>
                  <a:gd name="connsiteX6-409" fmla="*/ 2119086 w 3831772"/>
                  <a:gd name="connsiteY6-410" fmla="*/ 1161142 h 4630056"/>
                  <a:gd name="connsiteX7-411" fmla="*/ 2264229 w 3831772"/>
                  <a:gd name="connsiteY7-412" fmla="*/ 1886857 h 4630056"/>
                  <a:gd name="connsiteX8-413" fmla="*/ 2438400 w 3831772"/>
                  <a:gd name="connsiteY8-414" fmla="*/ 2293257 h 4630056"/>
                  <a:gd name="connsiteX9-415" fmla="*/ 2525485 w 3831772"/>
                  <a:gd name="connsiteY9-416" fmla="*/ 2496456 h 4630056"/>
                  <a:gd name="connsiteX10-417" fmla="*/ 2728686 w 3831772"/>
                  <a:gd name="connsiteY10-418" fmla="*/ 2888343 h 4630056"/>
                  <a:gd name="connsiteX11-419" fmla="*/ 3831772 w 3831772"/>
                  <a:gd name="connsiteY11-420" fmla="*/ 4630056 h 4630056"/>
                  <a:gd name="connsiteX12-421" fmla="*/ 0 w 3831772"/>
                  <a:gd name="connsiteY12-422" fmla="*/ 4630056 h 4630056"/>
                  <a:gd name="connsiteX0-423" fmla="*/ 0 w 3831772"/>
                  <a:gd name="connsiteY0-424" fmla="*/ 4630056 h 4630056"/>
                  <a:gd name="connsiteX1-425" fmla="*/ 1146629 w 3831772"/>
                  <a:gd name="connsiteY1-426" fmla="*/ 2452914 h 4630056"/>
                  <a:gd name="connsiteX2-427" fmla="*/ 1306286 w 3831772"/>
                  <a:gd name="connsiteY2-428" fmla="*/ 2090058 h 4630056"/>
                  <a:gd name="connsiteX3-429" fmla="*/ 1582058 w 3831772"/>
                  <a:gd name="connsiteY3-430" fmla="*/ 1262742 h 4630056"/>
                  <a:gd name="connsiteX4-431" fmla="*/ 1872344 w 3831772"/>
                  <a:gd name="connsiteY4-432" fmla="*/ 0 h 4630056"/>
                  <a:gd name="connsiteX5-433" fmla="*/ 1901372 w 3831772"/>
                  <a:gd name="connsiteY5-434" fmla="*/ 290286 h 4630056"/>
                  <a:gd name="connsiteX6-435" fmla="*/ 2119086 w 3831772"/>
                  <a:gd name="connsiteY6-436" fmla="*/ 1161142 h 4630056"/>
                  <a:gd name="connsiteX7-437" fmla="*/ 2264229 w 3831772"/>
                  <a:gd name="connsiteY7-438" fmla="*/ 1886857 h 4630056"/>
                  <a:gd name="connsiteX8-439" fmla="*/ 2525485 w 3831772"/>
                  <a:gd name="connsiteY8-440" fmla="*/ 2496456 h 4630056"/>
                  <a:gd name="connsiteX9-441" fmla="*/ 2728686 w 3831772"/>
                  <a:gd name="connsiteY9-442" fmla="*/ 2888343 h 4630056"/>
                  <a:gd name="connsiteX10-443" fmla="*/ 3831772 w 3831772"/>
                  <a:gd name="connsiteY10-444" fmla="*/ 4630056 h 4630056"/>
                  <a:gd name="connsiteX11-445" fmla="*/ 0 w 3831772"/>
                  <a:gd name="connsiteY11-446" fmla="*/ 4630056 h 4630056"/>
                  <a:gd name="connsiteX0-447" fmla="*/ 0 w 3831772"/>
                  <a:gd name="connsiteY0-448" fmla="*/ 4630056 h 4630056"/>
                  <a:gd name="connsiteX1-449" fmla="*/ 1146629 w 3831772"/>
                  <a:gd name="connsiteY1-450" fmla="*/ 2452914 h 4630056"/>
                  <a:gd name="connsiteX2-451" fmla="*/ 1306286 w 3831772"/>
                  <a:gd name="connsiteY2-452" fmla="*/ 2090058 h 4630056"/>
                  <a:gd name="connsiteX3-453" fmla="*/ 1582058 w 3831772"/>
                  <a:gd name="connsiteY3-454" fmla="*/ 1262742 h 4630056"/>
                  <a:gd name="connsiteX4-455" fmla="*/ 1872344 w 3831772"/>
                  <a:gd name="connsiteY4-456" fmla="*/ 0 h 4630056"/>
                  <a:gd name="connsiteX5-457" fmla="*/ 1901372 w 3831772"/>
                  <a:gd name="connsiteY5-458" fmla="*/ 290286 h 4630056"/>
                  <a:gd name="connsiteX6-459" fmla="*/ 2119086 w 3831772"/>
                  <a:gd name="connsiteY6-460" fmla="*/ 1161142 h 4630056"/>
                  <a:gd name="connsiteX7-461" fmla="*/ 2264229 w 3831772"/>
                  <a:gd name="connsiteY7-462" fmla="*/ 1886857 h 4630056"/>
                  <a:gd name="connsiteX8-463" fmla="*/ 2728686 w 3831772"/>
                  <a:gd name="connsiteY8-464" fmla="*/ 2888343 h 4630056"/>
                  <a:gd name="connsiteX9-465" fmla="*/ 3831772 w 3831772"/>
                  <a:gd name="connsiteY9-466" fmla="*/ 4630056 h 4630056"/>
                  <a:gd name="connsiteX10-467" fmla="*/ 0 w 3831772"/>
                  <a:gd name="connsiteY10-468" fmla="*/ 4630056 h 4630056"/>
                  <a:gd name="connsiteX0-469" fmla="*/ 0 w 3831772"/>
                  <a:gd name="connsiteY0-470" fmla="*/ 4630056 h 4630056"/>
                  <a:gd name="connsiteX1-471" fmla="*/ 1146629 w 3831772"/>
                  <a:gd name="connsiteY1-472" fmla="*/ 2452914 h 4630056"/>
                  <a:gd name="connsiteX2-473" fmla="*/ 1306286 w 3831772"/>
                  <a:gd name="connsiteY2-474" fmla="*/ 2090058 h 4630056"/>
                  <a:gd name="connsiteX3-475" fmla="*/ 1582058 w 3831772"/>
                  <a:gd name="connsiteY3-476" fmla="*/ 1262742 h 4630056"/>
                  <a:gd name="connsiteX4-477" fmla="*/ 1872344 w 3831772"/>
                  <a:gd name="connsiteY4-478" fmla="*/ 0 h 4630056"/>
                  <a:gd name="connsiteX5-479" fmla="*/ 1901372 w 3831772"/>
                  <a:gd name="connsiteY5-480" fmla="*/ 290286 h 4630056"/>
                  <a:gd name="connsiteX6-481" fmla="*/ 2119086 w 3831772"/>
                  <a:gd name="connsiteY6-482" fmla="*/ 1161142 h 4630056"/>
                  <a:gd name="connsiteX7-483" fmla="*/ 2278744 w 3831772"/>
                  <a:gd name="connsiteY7-484" fmla="*/ 1872343 h 4630056"/>
                  <a:gd name="connsiteX8-485" fmla="*/ 2728686 w 3831772"/>
                  <a:gd name="connsiteY8-486" fmla="*/ 2888343 h 4630056"/>
                  <a:gd name="connsiteX9-487" fmla="*/ 3831772 w 3831772"/>
                  <a:gd name="connsiteY9-488" fmla="*/ 4630056 h 4630056"/>
                  <a:gd name="connsiteX10-489" fmla="*/ 0 w 3831772"/>
                  <a:gd name="connsiteY10-490" fmla="*/ 4630056 h 4630056"/>
                  <a:gd name="connsiteX0-491" fmla="*/ 0 w 3831772"/>
                  <a:gd name="connsiteY0-492" fmla="*/ 4630056 h 4630056"/>
                  <a:gd name="connsiteX1-493" fmla="*/ 1146629 w 3831772"/>
                  <a:gd name="connsiteY1-494" fmla="*/ 2452914 h 4630056"/>
                  <a:gd name="connsiteX2-495" fmla="*/ 1306286 w 3831772"/>
                  <a:gd name="connsiteY2-496" fmla="*/ 2090058 h 4630056"/>
                  <a:gd name="connsiteX3-497" fmla="*/ 1582058 w 3831772"/>
                  <a:gd name="connsiteY3-498" fmla="*/ 1262742 h 4630056"/>
                  <a:gd name="connsiteX4-499" fmla="*/ 1872344 w 3831772"/>
                  <a:gd name="connsiteY4-500" fmla="*/ 0 h 4630056"/>
                  <a:gd name="connsiteX5-501" fmla="*/ 1901372 w 3831772"/>
                  <a:gd name="connsiteY5-502" fmla="*/ 290286 h 4630056"/>
                  <a:gd name="connsiteX6-503" fmla="*/ 2061029 w 3831772"/>
                  <a:gd name="connsiteY6-504" fmla="*/ 1132114 h 4630056"/>
                  <a:gd name="connsiteX7-505" fmla="*/ 2278744 w 3831772"/>
                  <a:gd name="connsiteY7-506" fmla="*/ 1872343 h 4630056"/>
                  <a:gd name="connsiteX8-507" fmla="*/ 2728686 w 3831772"/>
                  <a:gd name="connsiteY8-508" fmla="*/ 2888343 h 4630056"/>
                  <a:gd name="connsiteX9-509" fmla="*/ 3831772 w 3831772"/>
                  <a:gd name="connsiteY9-510" fmla="*/ 4630056 h 4630056"/>
                  <a:gd name="connsiteX10-511" fmla="*/ 0 w 3831772"/>
                  <a:gd name="connsiteY10-512" fmla="*/ 4630056 h 4630056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17" y="connsiteY4-18"/>
                  </a:cxn>
                  <a:cxn ang="0">
                    <a:pos x="connsiteX5-29" y="connsiteY5-30"/>
                  </a:cxn>
                  <a:cxn ang="0">
                    <a:pos x="connsiteX6-79" y="connsiteY6-80"/>
                  </a:cxn>
                  <a:cxn ang="0">
                    <a:pos x="connsiteX7-95" y="connsiteY7-96"/>
                  </a:cxn>
                  <a:cxn ang="0">
                    <a:pos x="connsiteX8-113" y="connsiteY8-114"/>
                  </a:cxn>
                  <a:cxn ang="0">
                    <a:pos x="connsiteX9-133" y="connsiteY9-134"/>
                  </a:cxn>
                  <a:cxn ang="0">
                    <a:pos x="connsiteX10-155" y="connsiteY10-156"/>
                  </a:cxn>
                </a:cxnLst>
                <a:rect l="l" t="t" r="r" b="b"/>
                <a:pathLst>
                  <a:path w="3831772" h="4630056">
                    <a:moveTo>
                      <a:pt x="0" y="4630056"/>
                    </a:moveTo>
                    <a:cubicBezTo>
                      <a:pt x="290286" y="3875313"/>
                      <a:pt x="856343" y="3207657"/>
                      <a:pt x="1146629" y="2452914"/>
                    </a:cubicBezTo>
                    <a:cubicBezTo>
                      <a:pt x="1357086" y="2029581"/>
                      <a:pt x="1233715" y="2288420"/>
                      <a:pt x="1306286" y="2090058"/>
                    </a:cubicBezTo>
                    <a:cubicBezTo>
                      <a:pt x="1378857" y="1891696"/>
                      <a:pt x="1473201" y="1637695"/>
                      <a:pt x="1582058" y="1262742"/>
                    </a:cubicBezTo>
                    <a:lnTo>
                      <a:pt x="1872344" y="0"/>
                    </a:lnTo>
                    <a:cubicBezTo>
                      <a:pt x="1877182" y="74991"/>
                      <a:pt x="1872344" y="84667"/>
                      <a:pt x="1901372" y="290286"/>
                    </a:cubicBezTo>
                    <a:cubicBezTo>
                      <a:pt x="1930400" y="495905"/>
                      <a:pt x="1981201" y="868438"/>
                      <a:pt x="2061029" y="1132114"/>
                    </a:cubicBezTo>
                    <a:cubicBezTo>
                      <a:pt x="2140857" y="1395790"/>
                      <a:pt x="2177144" y="1584476"/>
                      <a:pt x="2278744" y="1872343"/>
                    </a:cubicBezTo>
                    <a:cubicBezTo>
                      <a:pt x="2380344" y="2160210"/>
                      <a:pt x="2467429" y="2431143"/>
                      <a:pt x="2728686" y="2888343"/>
                    </a:cubicBezTo>
                    <a:lnTo>
                      <a:pt x="3831772" y="4630056"/>
                    </a:lnTo>
                    <a:lnTo>
                      <a:pt x="0" y="4630056"/>
                    </a:lnTo>
                    <a:close/>
                  </a:path>
                </a:pathLst>
              </a:custGeom>
              <a:solidFill>
                <a:srgbClr val="5BA11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" name="等腰三角形 5"/>
              <p:cNvSpPr/>
              <p:nvPr/>
            </p:nvSpPr>
            <p:spPr>
              <a:xfrm>
                <a:off x="4061301" y="3150125"/>
                <a:ext cx="2740682" cy="2051545"/>
              </a:xfrm>
              <a:custGeom>
                <a:avLst/>
                <a:gdLst>
                  <a:gd name="connsiteX0" fmla="*/ 0 w 3831772"/>
                  <a:gd name="connsiteY0" fmla="*/ 4789714 h 4789714"/>
                  <a:gd name="connsiteX1" fmla="*/ 1915886 w 3831772"/>
                  <a:gd name="connsiteY1" fmla="*/ 0 h 4789714"/>
                  <a:gd name="connsiteX2" fmla="*/ 3831772 w 3831772"/>
                  <a:gd name="connsiteY2" fmla="*/ 4789714 h 4789714"/>
                  <a:gd name="connsiteX3" fmla="*/ 0 w 3831772"/>
                  <a:gd name="connsiteY3" fmla="*/ 4789714 h 4789714"/>
                  <a:gd name="connsiteX0-1" fmla="*/ 0 w 3831772"/>
                  <a:gd name="connsiteY0-2" fmla="*/ 4789714 h 4789714"/>
                  <a:gd name="connsiteX1-3" fmla="*/ 1146629 w 3831772"/>
                  <a:gd name="connsiteY1-4" fmla="*/ 2612572 h 4789714"/>
                  <a:gd name="connsiteX2-5" fmla="*/ 1915886 w 3831772"/>
                  <a:gd name="connsiteY2-6" fmla="*/ 0 h 4789714"/>
                  <a:gd name="connsiteX3-7" fmla="*/ 3831772 w 3831772"/>
                  <a:gd name="connsiteY3-8" fmla="*/ 4789714 h 4789714"/>
                  <a:gd name="connsiteX4" fmla="*/ 0 w 3831772"/>
                  <a:gd name="connsiteY4" fmla="*/ 4789714 h 4789714"/>
                  <a:gd name="connsiteX0-9" fmla="*/ 0 w 3831772"/>
                  <a:gd name="connsiteY0-10" fmla="*/ 4789714 h 4789714"/>
                  <a:gd name="connsiteX1-11" fmla="*/ 1146629 w 3831772"/>
                  <a:gd name="connsiteY1-12" fmla="*/ 2612572 h 4789714"/>
                  <a:gd name="connsiteX2-13" fmla="*/ 1915886 w 3831772"/>
                  <a:gd name="connsiteY2-14" fmla="*/ 0 h 4789714"/>
                  <a:gd name="connsiteX3-15" fmla="*/ 2423886 w 3831772"/>
                  <a:gd name="connsiteY3-16" fmla="*/ 2641600 h 4789714"/>
                  <a:gd name="connsiteX4-17" fmla="*/ 3831772 w 3831772"/>
                  <a:gd name="connsiteY4-18" fmla="*/ 4789714 h 4789714"/>
                  <a:gd name="connsiteX5" fmla="*/ 0 w 3831772"/>
                  <a:gd name="connsiteY5" fmla="*/ 4789714 h 4789714"/>
                  <a:gd name="connsiteX0-19" fmla="*/ 0 w 3831772"/>
                  <a:gd name="connsiteY0-20" fmla="*/ 4789714 h 4789714"/>
                  <a:gd name="connsiteX1-21" fmla="*/ 1146629 w 3831772"/>
                  <a:gd name="connsiteY1-22" fmla="*/ 2612572 h 4789714"/>
                  <a:gd name="connsiteX2-23" fmla="*/ 1915886 w 3831772"/>
                  <a:gd name="connsiteY2-24" fmla="*/ 0 h 4789714"/>
                  <a:gd name="connsiteX3-25" fmla="*/ 2598057 w 3831772"/>
                  <a:gd name="connsiteY3-26" fmla="*/ 2583543 h 4789714"/>
                  <a:gd name="connsiteX4-27" fmla="*/ 3831772 w 3831772"/>
                  <a:gd name="connsiteY4-28" fmla="*/ 4789714 h 4789714"/>
                  <a:gd name="connsiteX5-29" fmla="*/ 0 w 3831772"/>
                  <a:gd name="connsiteY5-30" fmla="*/ 4789714 h 4789714"/>
                  <a:gd name="connsiteX0-31" fmla="*/ 0 w 3831772"/>
                  <a:gd name="connsiteY0-32" fmla="*/ 4789714 h 4789714"/>
                  <a:gd name="connsiteX1-33" fmla="*/ 1146629 w 3831772"/>
                  <a:gd name="connsiteY1-34" fmla="*/ 2612572 h 4789714"/>
                  <a:gd name="connsiteX2-35" fmla="*/ 1915886 w 3831772"/>
                  <a:gd name="connsiteY2-36" fmla="*/ 0 h 4789714"/>
                  <a:gd name="connsiteX3-37" fmla="*/ 2598057 w 3831772"/>
                  <a:gd name="connsiteY3-38" fmla="*/ 2583543 h 4789714"/>
                  <a:gd name="connsiteX4-39" fmla="*/ 3831772 w 3831772"/>
                  <a:gd name="connsiteY4-40" fmla="*/ 4789714 h 4789714"/>
                  <a:gd name="connsiteX5-41" fmla="*/ 0 w 3831772"/>
                  <a:gd name="connsiteY5-42" fmla="*/ 4789714 h 4789714"/>
                  <a:gd name="connsiteX0-43" fmla="*/ 0 w 3831772"/>
                  <a:gd name="connsiteY0-44" fmla="*/ 4789714 h 4789714"/>
                  <a:gd name="connsiteX1-45" fmla="*/ 1146629 w 3831772"/>
                  <a:gd name="connsiteY1-46" fmla="*/ 2612572 h 4789714"/>
                  <a:gd name="connsiteX2-47" fmla="*/ 1915886 w 3831772"/>
                  <a:gd name="connsiteY2-48" fmla="*/ 0 h 4789714"/>
                  <a:gd name="connsiteX3-49" fmla="*/ 2598057 w 3831772"/>
                  <a:gd name="connsiteY3-50" fmla="*/ 2583543 h 4789714"/>
                  <a:gd name="connsiteX4-51" fmla="*/ 3831772 w 3831772"/>
                  <a:gd name="connsiteY4-52" fmla="*/ 4789714 h 4789714"/>
                  <a:gd name="connsiteX5-53" fmla="*/ 0 w 3831772"/>
                  <a:gd name="connsiteY5-54" fmla="*/ 4789714 h 4789714"/>
                  <a:gd name="connsiteX0-55" fmla="*/ 0 w 3831772"/>
                  <a:gd name="connsiteY0-56" fmla="*/ 4789714 h 4789714"/>
                  <a:gd name="connsiteX1-57" fmla="*/ 1146629 w 3831772"/>
                  <a:gd name="connsiteY1-58" fmla="*/ 2612572 h 4789714"/>
                  <a:gd name="connsiteX2-59" fmla="*/ 1582058 w 3831772"/>
                  <a:gd name="connsiteY2-60" fmla="*/ 1422400 h 4789714"/>
                  <a:gd name="connsiteX3-61" fmla="*/ 1915886 w 3831772"/>
                  <a:gd name="connsiteY3-62" fmla="*/ 0 h 4789714"/>
                  <a:gd name="connsiteX4-63" fmla="*/ 2598057 w 3831772"/>
                  <a:gd name="connsiteY4-64" fmla="*/ 2583543 h 4789714"/>
                  <a:gd name="connsiteX5-65" fmla="*/ 3831772 w 3831772"/>
                  <a:gd name="connsiteY5-66" fmla="*/ 4789714 h 4789714"/>
                  <a:gd name="connsiteX6" fmla="*/ 0 w 3831772"/>
                  <a:gd name="connsiteY6" fmla="*/ 4789714 h 4789714"/>
                  <a:gd name="connsiteX0-67" fmla="*/ 0 w 3831772"/>
                  <a:gd name="connsiteY0-68" fmla="*/ 4789947 h 4789947"/>
                  <a:gd name="connsiteX1-69" fmla="*/ 1146629 w 3831772"/>
                  <a:gd name="connsiteY1-70" fmla="*/ 2612805 h 4789947"/>
                  <a:gd name="connsiteX2-71" fmla="*/ 1582058 w 3831772"/>
                  <a:gd name="connsiteY2-72" fmla="*/ 1422633 h 4789947"/>
                  <a:gd name="connsiteX3-73" fmla="*/ 1915886 w 3831772"/>
                  <a:gd name="connsiteY3-74" fmla="*/ 233 h 4789947"/>
                  <a:gd name="connsiteX4-75" fmla="*/ 2119086 w 3831772"/>
                  <a:gd name="connsiteY4-76" fmla="*/ 1321033 h 4789947"/>
                  <a:gd name="connsiteX5-77" fmla="*/ 2598057 w 3831772"/>
                  <a:gd name="connsiteY5-78" fmla="*/ 2583776 h 4789947"/>
                  <a:gd name="connsiteX6-79" fmla="*/ 3831772 w 3831772"/>
                  <a:gd name="connsiteY6-80" fmla="*/ 4789947 h 4789947"/>
                  <a:gd name="connsiteX7" fmla="*/ 0 w 3831772"/>
                  <a:gd name="connsiteY7" fmla="*/ 4789947 h 4789947"/>
                  <a:gd name="connsiteX0-81" fmla="*/ 0 w 3831772"/>
                  <a:gd name="connsiteY0-82" fmla="*/ 4827958 h 4827958"/>
                  <a:gd name="connsiteX1-83" fmla="*/ 1146629 w 3831772"/>
                  <a:gd name="connsiteY1-84" fmla="*/ 2650816 h 4827958"/>
                  <a:gd name="connsiteX2-85" fmla="*/ 1582058 w 3831772"/>
                  <a:gd name="connsiteY2-86" fmla="*/ 1460644 h 4827958"/>
                  <a:gd name="connsiteX3-87" fmla="*/ 1915886 w 3831772"/>
                  <a:gd name="connsiteY3-88" fmla="*/ 38244 h 4827958"/>
                  <a:gd name="connsiteX4-89" fmla="*/ 1944915 w 3831772"/>
                  <a:gd name="connsiteY4-90" fmla="*/ 488188 h 4827958"/>
                  <a:gd name="connsiteX5-91" fmla="*/ 2119086 w 3831772"/>
                  <a:gd name="connsiteY5-92" fmla="*/ 1359044 h 4827958"/>
                  <a:gd name="connsiteX6-93" fmla="*/ 2598057 w 3831772"/>
                  <a:gd name="connsiteY6-94" fmla="*/ 2621787 h 4827958"/>
                  <a:gd name="connsiteX7-95" fmla="*/ 3831772 w 3831772"/>
                  <a:gd name="connsiteY7-96" fmla="*/ 4827958 h 4827958"/>
                  <a:gd name="connsiteX8" fmla="*/ 0 w 3831772"/>
                  <a:gd name="connsiteY8" fmla="*/ 4827958 h 4827958"/>
                  <a:gd name="connsiteX0-97" fmla="*/ 0 w 3831772"/>
                  <a:gd name="connsiteY0-98" fmla="*/ 4883260 h 4883260"/>
                  <a:gd name="connsiteX1-99" fmla="*/ 1146629 w 3831772"/>
                  <a:gd name="connsiteY1-100" fmla="*/ 2706118 h 4883260"/>
                  <a:gd name="connsiteX2-101" fmla="*/ 1582058 w 3831772"/>
                  <a:gd name="connsiteY2-102" fmla="*/ 1515946 h 4883260"/>
                  <a:gd name="connsiteX3-103" fmla="*/ 1915886 w 3831772"/>
                  <a:gd name="connsiteY3-104" fmla="*/ 93546 h 4883260"/>
                  <a:gd name="connsiteX4-105" fmla="*/ 1886858 w 3831772"/>
                  <a:gd name="connsiteY4-106" fmla="*/ 180633 h 4883260"/>
                  <a:gd name="connsiteX5-107" fmla="*/ 1944915 w 3831772"/>
                  <a:gd name="connsiteY5-108" fmla="*/ 543490 h 4883260"/>
                  <a:gd name="connsiteX6-109" fmla="*/ 2119086 w 3831772"/>
                  <a:gd name="connsiteY6-110" fmla="*/ 1414346 h 4883260"/>
                  <a:gd name="connsiteX7-111" fmla="*/ 2598057 w 3831772"/>
                  <a:gd name="connsiteY7-112" fmla="*/ 2677089 h 4883260"/>
                  <a:gd name="connsiteX8-113" fmla="*/ 3831772 w 3831772"/>
                  <a:gd name="connsiteY8-114" fmla="*/ 4883260 h 4883260"/>
                  <a:gd name="connsiteX9" fmla="*/ 0 w 3831772"/>
                  <a:gd name="connsiteY9" fmla="*/ 4883260 h 4883260"/>
                  <a:gd name="connsiteX0-115" fmla="*/ 0 w 3831772"/>
                  <a:gd name="connsiteY0-116" fmla="*/ 4883260 h 4883260"/>
                  <a:gd name="connsiteX1-117" fmla="*/ 1146629 w 3831772"/>
                  <a:gd name="connsiteY1-118" fmla="*/ 2706118 h 4883260"/>
                  <a:gd name="connsiteX2-119" fmla="*/ 1306286 w 3831772"/>
                  <a:gd name="connsiteY2-120" fmla="*/ 2343262 h 4883260"/>
                  <a:gd name="connsiteX3-121" fmla="*/ 1582058 w 3831772"/>
                  <a:gd name="connsiteY3-122" fmla="*/ 1515946 h 4883260"/>
                  <a:gd name="connsiteX4-123" fmla="*/ 1915886 w 3831772"/>
                  <a:gd name="connsiteY4-124" fmla="*/ 93546 h 4883260"/>
                  <a:gd name="connsiteX5-125" fmla="*/ 1886858 w 3831772"/>
                  <a:gd name="connsiteY5-126" fmla="*/ 180633 h 4883260"/>
                  <a:gd name="connsiteX6-127" fmla="*/ 1944915 w 3831772"/>
                  <a:gd name="connsiteY6-128" fmla="*/ 543490 h 4883260"/>
                  <a:gd name="connsiteX7-129" fmla="*/ 2119086 w 3831772"/>
                  <a:gd name="connsiteY7-130" fmla="*/ 1414346 h 4883260"/>
                  <a:gd name="connsiteX8-131" fmla="*/ 2598057 w 3831772"/>
                  <a:gd name="connsiteY8-132" fmla="*/ 2677089 h 4883260"/>
                  <a:gd name="connsiteX9-133" fmla="*/ 3831772 w 3831772"/>
                  <a:gd name="connsiteY9-134" fmla="*/ 4883260 h 4883260"/>
                  <a:gd name="connsiteX10" fmla="*/ 0 w 3831772"/>
                  <a:gd name="connsiteY10" fmla="*/ 4883260 h 4883260"/>
                  <a:gd name="connsiteX0-135" fmla="*/ 0 w 3831772"/>
                  <a:gd name="connsiteY0-136" fmla="*/ 4869265 h 4869265"/>
                  <a:gd name="connsiteX1-137" fmla="*/ 1146629 w 3831772"/>
                  <a:gd name="connsiteY1-138" fmla="*/ 2692123 h 4869265"/>
                  <a:gd name="connsiteX2-139" fmla="*/ 1306286 w 3831772"/>
                  <a:gd name="connsiteY2-140" fmla="*/ 2329267 h 4869265"/>
                  <a:gd name="connsiteX3-141" fmla="*/ 1582058 w 3831772"/>
                  <a:gd name="connsiteY3-142" fmla="*/ 1501951 h 4869265"/>
                  <a:gd name="connsiteX4-143" fmla="*/ 1915886 w 3831772"/>
                  <a:gd name="connsiteY4-144" fmla="*/ 79551 h 4869265"/>
                  <a:gd name="connsiteX5-145" fmla="*/ 1872344 w 3831772"/>
                  <a:gd name="connsiteY5-146" fmla="*/ 239209 h 4869265"/>
                  <a:gd name="connsiteX6-147" fmla="*/ 1944915 w 3831772"/>
                  <a:gd name="connsiteY6-148" fmla="*/ 529495 h 4869265"/>
                  <a:gd name="connsiteX7-149" fmla="*/ 2119086 w 3831772"/>
                  <a:gd name="connsiteY7-150" fmla="*/ 1400351 h 4869265"/>
                  <a:gd name="connsiteX8-151" fmla="*/ 2598057 w 3831772"/>
                  <a:gd name="connsiteY8-152" fmla="*/ 2663094 h 4869265"/>
                  <a:gd name="connsiteX9-153" fmla="*/ 3831772 w 3831772"/>
                  <a:gd name="connsiteY9-154" fmla="*/ 4869265 h 4869265"/>
                  <a:gd name="connsiteX10-155" fmla="*/ 0 w 3831772"/>
                  <a:gd name="connsiteY10-156" fmla="*/ 4869265 h 4869265"/>
                  <a:gd name="connsiteX0-157" fmla="*/ 0 w 3831772"/>
                  <a:gd name="connsiteY0-158" fmla="*/ 4630056 h 4630056"/>
                  <a:gd name="connsiteX1-159" fmla="*/ 1146629 w 3831772"/>
                  <a:gd name="connsiteY1-160" fmla="*/ 2452914 h 4630056"/>
                  <a:gd name="connsiteX2-161" fmla="*/ 1306286 w 3831772"/>
                  <a:gd name="connsiteY2-162" fmla="*/ 2090058 h 4630056"/>
                  <a:gd name="connsiteX3-163" fmla="*/ 1582058 w 3831772"/>
                  <a:gd name="connsiteY3-164" fmla="*/ 1262742 h 4630056"/>
                  <a:gd name="connsiteX4-165" fmla="*/ 1872344 w 3831772"/>
                  <a:gd name="connsiteY4-166" fmla="*/ 0 h 4630056"/>
                  <a:gd name="connsiteX5-167" fmla="*/ 1944915 w 3831772"/>
                  <a:gd name="connsiteY5-168" fmla="*/ 290286 h 4630056"/>
                  <a:gd name="connsiteX6-169" fmla="*/ 2119086 w 3831772"/>
                  <a:gd name="connsiteY6-170" fmla="*/ 1161142 h 4630056"/>
                  <a:gd name="connsiteX7-171" fmla="*/ 2598057 w 3831772"/>
                  <a:gd name="connsiteY7-172" fmla="*/ 2423885 h 4630056"/>
                  <a:gd name="connsiteX8-173" fmla="*/ 3831772 w 3831772"/>
                  <a:gd name="connsiteY8-174" fmla="*/ 4630056 h 4630056"/>
                  <a:gd name="connsiteX9-175" fmla="*/ 0 w 3831772"/>
                  <a:gd name="connsiteY9-176" fmla="*/ 4630056 h 4630056"/>
                  <a:gd name="connsiteX0-177" fmla="*/ 0 w 3831772"/>
                  <a:gd name="connsiteY0-178" fmla="*/ 4630056 h 4630056"/>
                  <a:gd name="connsiteX1-179" fmla="*/ 1146629 w 3831772"/>
                  <a:gd name="connsiteY1-180" fmla="*/ 2452914 h 4630056"/>
                  <a:gd name="connsiteX2-181" fmla="*/ 1306286 w 3831772"/>
                  <a:gd name="connsiteY2-182" fmla="*/ 2090058 h 4630056"/>
                  <a:gd name="connsiteX3-183" fmla="*/ 1582058 w 3831772"/>
                  <a:gd name="connsiteY3-184" fmla="*/ 1262742 h 4630056"/>
                  <a:gd name="connsiteX4-185" fmla="*/ 1872344 w 3831772"/>
                  <a:gd name="connsiteY4-186" fmla="*/ 0 h 4630056"/>
                  <a:gd name="connsiteX5-187" fmla="*/ 1901372 w 3831772"/>
                  <a:gd name="connsiteY5-188" fmla="*/ 290286 h 4630056"/>
                  <a:gd name="connsiteX6-189" fmla="*/ 2119086 w 3831772"/>
                  <a:gd name="connsiteY6-190" fmla="*/ 1161142 h 4630056"/>
                  <a:gd name="connsiteX7-191" fmla="*/ 2598057 w 3831772"/>
                  <a:gd name="connsiteY7-192" fmla="*/ 2423885 h 4630056"/>
                  <a:gd name="connsiteX8-193" fmla="*/ 3831772 w 3831772"/>
                  <a:gd name="connsiteY8-194" fmla="*/ 4630056 h 4630056"/>
                  <a:gd name="connsiteX9-195" fmla="*/ 0 w 3831772"/>
                  <a:gd name="connsiteY9-196" fmla="*/ 4630056 h 4630056"/>
                  <a:gd name="connsiteX0-197" fmla="*/ 0 w 3831772"/>
                  <a:gd name="connsiteY0-198" fmla="*/ 4630056 h 4630056"/>
                  <a:gd name="connsiteX1-199" fmla="*/ 1146629 w 3831772"/>
                  <a:gd name="connsiteY1-200" fmla="*/ 2452914 h 4630056"/>
                  <a:gd name="connsiteX2-201" fmla="*/ 1306286 w 3831772"/>
                  <a:gd name="connsiteY2-202" fmla="*/ 2090058 h 4630056"/>
                  <a:gd name="connsiteX3-203" fmla="*/ 1582058 w 3831772"/>
                  <a:gd name="connsiteY3-204" fmla="*/ 1262742 h 4630056"/>
                  <a:gd name="connsiteX4-205" fmla="*/ 1872344 w 3831772"/>
                  <a:gd name="connsiteY4-206" fmla="*/ 0 h 4630056"/>
                  <a:gd name="connsiteX5-207" fmla="*/ 1901372 w 3831772"/>
                  <a:gd name="connsiteY5-208" fmla="*/ 290286 h 4630056"/>
                  <a:gd name="connsiteX6-209" fmla="*/ 2119086 w 3831772"/>
                  <a:gd name="connsiteY6-210" fmla="*/ 1161142 h 4630056"/>
                  <a:gd name="connsiteX7-211" fmla="*/ 2598057 w 3831772"/>
                  <a:gd name="connsiteY7-212" fmla="*/ 2423885 h 4630056"/>
                  <a:gd name="connsiteX8-213" fmla="*/ 2772229 w 3831772"/>
                  <a:gd name="connsiteY8-214" fmla="*/ 2859314 h 4630056"/>
                  <a:gd name="connsiteX9-215" fmla="*/ 3831772 w 3831772"/>
                  <a:gd name="connsiteY9-216" fmla="*/ 4630056 h 4630056"/>
                  <a:gd name="connsiteX10-217" fmla="*/ 0 w 3831772"/>
                  <a:gd name="connsiteY10-218" fmla="*/ 4630056 h 4630056"/>
                  <a:gd name="connsiteX0-219" fmla="*/ 0 w 3831772"/>
                  <a:gd name="connsiteY0-220" fmla="*/ 4630056 h 4630056"/>
                  <a:gd name="connsiteX1-221" fmla="*/ 1146629 w 3831772"/>
                  <a:gd name="connsiteY1-222" fmla="*/ 2452914 h 4630056"/>
                  <a:gd name="connsiteX2-223" fmla="*/ 1306286 w 3831772"/>
                  <a:gd name="connsiteY2-224" fmla="*/ 2090058 h 4630056"/>
                  <a:gd name="connsiteX3-225" fmla="*/ 1582058 w 3831772"/>
                  <a:gd name="connsiteY3-226" fmla="*/ 1262742 h 4630056"/>
                  <a:gd name="connsiteX4-227" fmla="*/ 1872344 w 3831772"/>
                  <a:gd name="connsiteY4-228" fmla="*/ 0 h 4630056"/>
                  <a:gd name="connsiteX5-229" fmla="*/ 1901372 w 3831772"/>
                  <a:gd name="connsiteY5-230" fmla="*/ 290286 h 4630056"/>
                  <a:gd name="connsiteX6-231" fmla="*/ 2119086 w 3831772"/>
                  <a:gd name="connsiteY6-232" fmla="*/ 1161142 h 4630056"/>
                  <a:gd name="connsiteX7-233" fmla="*/ 2322286 w 3831772"/>
                  <a:gd name="connsiteY7-234" fmla="*/ 1886857 h 4630056"/>
                  <a:gd name="connsiteX8-235" fmla="*/ 2598057 w 3831772"/>
                  <a:gd name="connsiteY8-236" fmla="*/ 2423885 h 4630056"/>
                  <a:gd name="connsiteX9-237" fmla="*/ 2772229 w 3831772"/>
                  <a:gd name="connsiteY9-238" fmla="*/ 2859314 h 4630056"/>
                  <a:gd name="connsiteX10-239" fmla="*/ 3831772 w 3831772"/>
                  <a:gd name="connsiteY10-240" fmla="*/ 4630056 h 4630056"/>
                  <a:gd name="connsiteX11" fmla="*/ 0 w 3831772"/>
                  <a:gd name="connsiteY11" fmla="*/ 4630056 h 4630056"/>
                  <a:gd name="connsiteX0-241" fmla="*/ 0 w 3831772"/>
                  <a:gd name="connsiteY0-242" fmla="*/ 4630056 h 4630056"/>
                  <a:gd name="connsiteX1-243" fmla="*/ 1146629 w 3831772"/>
                  <a:gd name="connsiteY1-244" fmla="*/ 2452914 h 4630056"/>
                  <a:gd name="connsiteX2-245" fmla="*/ 1306286 w 3831772"/>
                  <a:gd name="connsiteY2-246" fmla="*/ 2090058 h 4630056"/>
                  <a:gd name="connsiteX3-247" fmla="*/ 1582058 w 3831772"/>
                  <a:gd name="connsiteY3-248" fmla="*/ 1262742 h 4630056"/>
                  <a:gd name="connsiteX4-249" fmla="*/ 1872344 w 3831772"/>
                  <a:gd name="connsiteY4-250" fmla="*/ 0 h 4630056"/>
                  <a:gd name="connsiteX5-251" fmla="*/ 1901372 w 3831772"/>
                  <a:gd name="connsiteY5-252" fmla="*/ 290286 h 4630056"/>
                  <a:gd name="connsiteX6-253" fmla="*/ 2119086 w 3831772"/>
                  <a:gd name="connsiteY6-254" fmla="*/ 1161142 h 4630056"/>
                  <a:gd name="connsiteX7-255" fmla="*/ 2322286 w 3831772"/>
                  <a:gd name="connsiteY7-256" fmla="*/ 1886857 h 4630056"/>
                  <a:gd name="connsiteX8-257" fmla="*/ 2438400 w 3831772"/>
                  <a:gd name="connsiteY8-258" fmla="*/ 2293257 h 4630056"/>
                  <a:gd name="connsiteX9-259" fmla="*/ 2598057 w 3831772"/>
                  <a:gd name="connsiteY9-260" fmla="*/ 2423885 h 4630056"/>
                  <a:gd name="connsiteX10-261" fmla="*/ 2772229 w 3831772"/>
                  <a:gd name="connsiteY10-262" fmla="*/ 2859314 h 4630056"/>
                  <a:gd name="connsiteX11-263" fmla="*/ 3831772 w 3831772"/>
                  <a:gd name="connsiteY11-264" fmla="*/ 4630056 h 4630056"/>
                  <a:gd name="connsiteX12" fmla="*/ 0 w 3831772"/>
                  <a:gd name="connsiteY12" fmla="*/ 4630056 h 4630056"/>
                  <a:gd name="connsiteX0-265" fmla="*/ 0 w 3831772"/>
                  <a:gd name="connsiteY0-266" fmla="*/ 4630056 h 4630056"/>
                  <a:gd name="connsiteX1-267" fmla="*/ 1146629 w 3831772"/>
                  <a:gd name="connsiteY1-268" fmla="*/ 2452914 h 4630056"/>
                  <a:gd name="connsiteX2-269" fmla="*/ 1306286 w 3831772"/>
                  <a:gd name="connsiteY2-270" fmla="*/ 2090058 h 4630056"/>
                  <a:gd name="connsiteX3-271" fmla="*/ 1582058 w 3831772"/>
                  <a:gd name="connsiteY3-272" fmla="*/ 1262742 h 4630056"/>
                  <a:gd name="connsiteX4-273" fmla="*/ 1872344 w 3831772"/>
                  <a:gd name="connsiteY4-274" fmla="*/ 0 h 4630056"/>
                  <a:gd name="connsiteX5-275" fmla="*/ 1901372 w 3831772"/>
                  <a:gd name="connsiteY5-276" fmla="*/ 290286 h 4630056"/>
                  <a:gd name="connsiteX6-277" fmla="*/ 2119086 w 3831772"/>
                  <a:gd name="connsiteY6-278" fmla="*/ 1161142 h 4630056"/>
                  <a:gd name="connsiteX7-279" fmla="*/ 2322286 w 3831772"/>
                  <a:gd name="connsiteY7-280" fmla="*/ 1886857 h 4630056"/>
                  <a:gd name="connsiteX8-281" fmla="*/ 2438400 w 3831772"/>
                  <a:gd name="connsiteY8-282" fmla="*/ 2293257 h 4630056"/>
                  <a:gd name="connsiteX9-283" fmla="*/ 2525485 w 3831772"/>
                  <a:gd name="connsiteY9-284" fmla="*/ 2496456 h 4630056"/>
                  <a:gd name="connsiteX10-285" fmla="*/ 2772229 w 3831772"/>
                  <a:gd name="connsiteY10-286" fmla="*/ 2859314 h 4630056"/>
                  <a:gd name="connsiteX11-287" fmla="*/ 3831772 w 3831772"/>
                  <a:gd name="connsiteY11-288" fmla="*/ 4630056 h 4630056"/>
                  <a:gd name="connsiteX12-289" fmla="*/ 0 w 3831772"/>
                  <a:gd name="connsiteY12-290" fmla="*/ 4630056 h 4630056"/>
                  <a:gd name="connsiteX0-291" fmla="*/ 0 w 3831772"/>
                  <a:gd name="connsiteY0-292" fmla="*/ 4630056 h 4630056"/>
                  <a:gd name="connsiteX1-293" fmla="*/ 1146629 w 3831772"/>
                  <a:gd name="connsiteY1-294" fmla="*/ 2452914 h 4630056"/>
                  <a:gd name="connsiteX2-295" fmla="*/ 1306286 w 3831772"/>
                  <a:gd name="connsiteY2-296" fmla="*/ 2090058 h 4630056"/>
                  <a:gd name="connsiteX3-297" fmla="*/ 1582058 w 3831772"/>
                  <a:gd name="connsiteY3-298" fmla="*/ 1262742 h 4630056"/>
                  <a:gd name="connsiteX4-299" fmla="*/ 1872344 w 3831772"/>
                  <a:gd name="connsiteY4-300" fmla="*/ 0 h 4630056"/>
                  <a:gd name="connsiteX5-301" fmla="*/ 1901372 w 3831772"/>
                  <a:gd name="connsiteY5-302" fmla="*/ 290286 h 4630056"/>
                  <a:gd name="connsiteX6-303" fmla="*/ 2119086 w 3831772"/>
                  <a:gd name="connsiteY6-304" fmla="*/ 1161142 h 4630056"/>
                  <a:gd name="connsiteX7-305" fmla="*/ 2322286 w 3831772"/>
                  <a:gd name="connsiteY7-306" fmla="*/ 1886857 h 4630056"/>
                  <a:gd name="connsiteX8-307" fmla="*/ 2438400 w 3831772"/>
                  <a:gd name="connsiteY8-308" fmla="*/ 2293257 h 4630056"/>
                  <a:gd name="connsiteX9-309" fmla="*/ 2525485 w 3831772"/>
                  <a:gd name="connsiteY9-310" fmla="*/ 2496456 h 4630056"/>
                  <a:gd name="connsiteX10-311" fmla="*/ 2772229 w 3831772"/>
                  <a:gd name="connsiteY10-312" fmla="*/ 2859314 h 4630056"/>
                  <a:gd name="connsiteX11-313" fmla="*/ 3831772 w 3831772"/>
                  <a:gd name="connsiteY11-314" fmla="*/ 4630056 h 4630056"/>
                  <a:gd name="connsiteX12-315" fmla="*/ 0 w 3831772"/>
                  <a:gd name="connsiteY12-316" fmla="*/ 4630056 h 4630056"/>
                  <a:gd name="connsiteX0-317" fmla="*/ 0 w 3831772"/>
                  <a:gd name="connsiteY0-318" fmla="*/ 4630056 h 4630056"/>
                  <a:gd name="connsiteX1-319" fmla="*/ 1146629 w 3831772"/>
                  <a:gd name="connsiteY1-320" fmla="*/ 2452914 h 4630056"/>
                  <a:gd name="connsiteX2-321" fmla="*/ 1306286 w 3831772"/>
                  <a:gd name="connsiteY2-322" fmla="*/ 2090058 h 4630056"/>
                  <a:gd name="connsiteX3-323" fmla="*/ 1582058 w 3831772"/>
                  <a:gd name="connsiteY3-324" fmla="*/ 1262742 h 4630056"/>
                  <a:gd name="connsiteX4-325" fmla="*/ 1872344 w 3831772"/>
                  <a:gd name="connsiteY4-326" fmla="*/ 0 h 4630056"/>
                  <a:gd name="connsiteX5-327" fmla="*/ 1901372 w 3831772"/>
                  <a:gd name="connsiteY5-328" fmla="*/ 290286 h 4630056"/>
                  <a:gd name="connsiteX6-329" fmla="*/ 2119086 w 3831772"/>
                  <a:gd name="connsiteY6-330" fmla="*/ 1161142 h 4630056"/>
                  <a:gd name="connsiteX7-331" fmla="*/ 2322286 w 3831772"/>
                  <a:gd name="connsiteY7-332" fmla="*/ 1886857 h 4630056"/>
                  <a:gd name="connsiteX8-333" fmla="*/ 2438400 w 3831772"/>
                  <a:gd name="connsiteY8-334" fmla="*/ 2293257 h 4630056"/>
                  <a:gd name="connsiteX9-335" fmla="*/ 2525485 w 3831772"/>
                  <a:gd name="connsiteY9-336" fmla="*/ 2496456 h 4630056"/>
                  <a:gd name="connsiteX10-337" fmla="*/ 2728686 w 3831772"/>
                  <a:gd name="connsiteY10-338" fmla="*/ 2888343 h 4630056"/>
                  <a:gd name="connsiteX11-339" fmla="*/ 3831772 w 3831772"/>
                  <a:gd name="connsiteY11-340" fmla="*/ 4630056 h 4630056"/>
                  <a:gd name="connsiteX12-341" fmla="*/ 0 w 3831772"/>
                  <a:gd name="connsiteY12-342" fmla="*/ 4630056 h 4630056"/>
                  <a:gd name="connsiteX0-343" fmla="*/ 0 w 3831772"/>
                  <a:gd name="connsiteY0-344" fmla="*/ 4630056 h 4630056"/>
                  <a:gd name="connsiteX1-345" fmla="*/ 1146629 w 3831772"/>
                  <a:gd name="connsiteY1-346" fmla="*/ 2452914 h 4630056"/>
                  <a:gd name="connsiteX2-347" fmla="*/ 1306286 w 3831772"/>
                  <a:gd name="connsiteY2-348" fmla="*/ 2090058 h 4630056"/>
                  <a:gd name="connsiteX3-349" fmla="*/ 1582058 w 3831772"/>
                  <a:gd name="connsiteY3-350" fmla="*/ 1262742 h 4630056"/>
                  <a:gd name="connsiteX4-351" fmla="*/ 1872344 w 3831772"/>
                  <a:gd name="connsiteY4-352" fmla="*/ 0 h 4630056"/>
                  <a:gd name="connsiteX5-353" fmla="*/ 1901372 w 3831772"/>
                  <a:gd name="connsiteY5-354" fmla="*/ 290286 h 4630056"/>
                  <a:gd name="connsiteX6-355" fmla="*/ 2119086 w 3831772"/>
                  <a:gd name="connsiteY6-356" fmla="*/ 1161142 h 4630056"/>
                  <a:gd name="connsiteX7-357" fmla="*/ 2322286 w 3831772"/>
                  <a:gd name="connsiteY7-358" fmla="*/ 1886857 h 4630056"/>
                  <a:gd name="connsiteX8-359" fmla="*/ 2351315 w 3831772"/>
                  <a:gd name="connsiteY8-360" fmla="*/ 2046514 h 4630056"/>
                  <a:gd name="connsiteX9-361" fmla="*/ 2438400 w 3831772"/>
                  <a:gd name="connsiteY9-362" fmla="*/ 2293257 h 4630056"/>
                  <a:gd name="connsiteX10-363" fmla="*/ 2525485 w 3831772"/>
                  <a:gd name="connsiteY10-364" fmla="*/ 2496456 h 4630056"/>
                  <a:gd name="connsiteX11-365" fmla="*/ 2728686 w 3831772"/>
                  <a:gd name="connsiteY11-366" fmla="*/ 2888343 h 4630056"/>
                  <a:gd name="connsiteX12-367" fmla="*/ 3831772 w 3831772"/>
                  <a:gd name="connsiteY12-368" fmla="*/ 4630056 h 4630056"/>
                  <a:gd name="connsiteX13" fmla="*/ 0 w 3831772"/>
                  <a:gd name="connsiteY13" fmla="*/ 4630056 h 4630056"/>
                  <a:gd name="connsiteX0-369" fmla="*/ 0 w 3831772"/>
                  <a:gd name="connsiteY0-370" fmla="*/ 4630056 h 4630056"/>
                  <a:gd name="connsiteX1-371" fmla="*/ 1146629 w 3831772"/>
                  <a:gd name="connsiteY1-372" fmla="*/ 2452914 h 4630056"/>
                  <a:gd name="connsiteX2-373" fmla="*/ 1306286 w 3831772"/>
                  <a:gd name="connsiteY2-374" fmla="*/ 2090058 h 4630056"/>
                  <a:gd name="connsiteX3-375" fmla="*/ 1582058 w 3831772"/>
                  <a:gd name="connsiteY3-376" fmla="*/ 1262742 h 4630056"/>
                  <a:gd name="connsiteX4-377" fmla="*/ 1872344 w 3831772"/>
                  <a:gd name="connsiteY4-378" fmla="*/ 0 h 4630056"/>
                  <a:gd name="connsiteX5-379" fmla="*/ 1901372 w 3831772"/>
                  <a:gd name="connsiteY5-380" fmla="*/ 290286 h 4630056"/>
                  <a:gd name="connsiteX6-381" fmla="*/ 2119086 w 3831772"/>
                  <a:gd name="connsiteY6-382" fmla="*/ 1161142 h 4630056"/>
                  <a:gd name="connsiteX7-383" fmla="*/ 2264229 w 3831772"/>
                  <a:gd name="connsiteY7-384" fmla="*/ 1886857 h 4630056"/>
                  <a:gd name="connsiteX8-385" fmla="*/ 2351315 w 3831772"/>
                  <a:gd name="connsiteY8-386" fmla="*/ 2046514 h 4630056"/>
                  <a:gd name="connsiteX9-387" fmla="*/ 2438400 w 3831772"/>
                  <a:gd name="connsiteY9-388" fmla="*/ 2293257 h 4630056"/>
                  <a:gd name="connsiteX10-389" fmla="*/ 2525485 w 3831772"/>
                  <a:gd name="connsiteY10-390" fmla="*/ 2496456 h 4630056"/>
                  <a:gd name="connsiteX11-391" fmla="*/ 2728686 w 3831772"/>
                  <a:gd name="connsiteY11-392" fmla="*/ 2888343 h 4630056"/>
                  <a:gd name="connsiteX12-393" fmla="*/ 3831772 w 3831772"/>
                  <a:gd name="connsiteY12-394" fmla="*/ 4630056 h 4630056"/>
                  <a:gd name="connsiteX13-395" fmla="*/ 0 w 3831772"/>
                  <a:gd name="connsiteY13-396" fmla="*/ 4630056 h 4630056"/>
                  <a:gd name="connsiteX0-397" fmla="*/ 0 w 3831772"/>
                  <a:gd name="connsiteY0-398" fmla="*/ 4630056 h 4630056"/>
                  <a:gd name="connsiteX1-399" fmla="*/ 1146629 w 3831772"/>
                  <a:gd name="connsiteY1-400" fmla="*/ 2452914 h 4630056"/>
                  <a:gd name="connsiteX2-401" fmla="*/ 1306286 w 3831772"/>
                  <a:gd name="connsiteY2-402" fmla="*/ 2090058 h 4630056"/>
                  <a:gd name="connsiteX3-403" fmla="*/ 1582058 w 3831772"/>
                  <a:gd name="connsiteY3-404" fmla="*/ 1262742 h 4630056"/>
                  <a:gd name="connsiteX4-405" fmla="*/ 1872344 w 3831772"/>
                  <a:gd name="connsiteY4-406" fmla="*/ 0 h 4630056"/>
                  <a:gd name="connsiteX5-407" fmla="*/ 1901372 w 3831772"/>
                  <a:gd name="connsiteY5-408" fmla="*/ 290286 h 4630056"/>
                  <a:gd name="connsiteX6-409" fmla="*/ 2119086 w 3831772"/>
                  <a:gd name="connsiteY6-410" fmla="*/ 1161142 h 4630056"/>
                  <a:gd name="connsiteX7-411" fmla="*/ 2264229 w 3831772"/>
                  <a:gd name="connsiteY7-412" fmla="*/ 1886857 h 4630056"/>
                  <a:gd name="connsiteX8-413" fmla="*/ 2438400 w 3831772"/>
                  <a:gd name="connsiteY8-414" fmla="*/ 2293257 h 4630056"/>
                  <a:gd name="connsiteX9-415" fmla="*/ 2525485 w 3831772"/>
                  <a:gd name="connsiteY9-416" fmla="*/ 2496456 h 4630056"/>
                  <a:gd name="connsiteX10-417" fmla="*/ 2728686 w 3831772"/>
                  <a:gd name="connsiteY10-418" fmla="*/ 2888343 h 4630056"/>
                  <a:gd name="connsiteX11-419" fmla="*/ 3831772 w 3831772"/>
                  <a:gd name="connsiteY11-420" fmla="*/ 4630056 h 4630056"/>
                  <a:gd name="connsiteX12-421" fmla="*/ 0 w 3831772"/>
                  <a:gd name="connsiteY12-422" fmla="*/ 4630056 h 4630056"/>
                  <a:gd name="connsiteX0-423" fmla="*/ 0 w 3831772"/>
                  <a:gd name="connsiteY0-424" fmla="*/ 4630056 h 4630056"/>
                  <a:gd name="connsiteX1-425" fmla="*/ 1146629 w 3831772"/>
                  <a:gd name="connsiteY1-426" fmla="*/ 2452914 h 4630056"/>
                  <a:gd name="connsiteX2-427" fmla="*/ 1306286 w 3831772"/>
                  <a:gd name="connsiteY2-428" fmla="*/ 2090058 h 4630056"/>
                  <a:gd name="connsiteX3-429" fmla="*/ 1582058 w 3831772"/>
                  <a:gd name="connsiteY3-430" fmla="*/ 1262742 h 4630056"/>
                  <a:gd name="connsiteX4-431" fmla="*/ 1872344 w 3831772"/>
                  <a:gd name="connsiteY4-432" fmla="*/ 0 h 4630056"/>
                  <a:gd name="connsiteX5-433" fmla="*/ 1901372 w 3831772"/>
                  <a:gd name="connsiteY5-434" fmla="*/ 290286 h 4630056"/>
                  <a:gd name="connsiteX6-435" fmla="*/ 2119086 w 3831772"/>
                  <a:gd name="connsiteY6-436" fmla="*/ 1161142 h 4630056"/>
                  <a:gd name="connsiteX7-437" fmla="*/ 2264229 w 3831772"/>
                  <a:gd name="connsiteY7-438" fmla="*/ 1886857 h 4630056"/>
                  <a:gd name="connsiteX8-439" fmla="*/ 2525485 w 3831772"/>
                  <a:gd name="connsiteY8-440" fmla="*/ 2496456 h 4630056"/>
                  <a:gd name="connsiteX9-441" fmla="*/ 2728686 w 3831772"/>
                  <a:gd name="connsiteY9-442" fmla="*/ 2888343 h 4630056"/>
                  <a:gd name="connsiteX10-443" fmla="*/ 3831772 w 3831772"/>
                  <a:gd name="connsiteY10-444" fmla="*/ 4630056 h 4630056"/>
                  <a:gd name="connsiteX11-445" fmla="*/ 0 w 3831772"/>
                  <a:gd name="connsiteY11-446" fmla="*/ 4630056 h 4630056"/>
                  <a:gd name="connsiteX0-447" fmla="*/ 0 w 3831772"/>
                  <a:gd name="connsiteY0-448" fmla="*/ 4630056 h 4630056"/>
                  <a:gd name="connsiteX1-449" fmla="*/ 1146629 w 3831772"/>
                  <a:gd name="connsiteY1-450" fmla="*/ 2452914 h 4630056"/>
                  <a:gd name="connsiteX2-451" fmla="*/ 1306286 w 3831772"/>
                  <a:gd name="connsiteY2-452" fmla="*/ 2090058 h 4630056"/>
                  <a:gd name="connsiteX3-453" fmla="*/ 1582058 w 3831772"/>
                  <a:gd name="connsiteY3-454" fmla="*/ 1262742 h 4630056"/>
                  <a:gd name="connsiteX4-455" fmla="*/ 1872344 w 3831772"/>
                  <a:gd name="connsiteY4-456" fmla="*/ 0 h 4630056"/>
                  <a:gd name="connsiteX5-457" fmla="*/ 1901372 w 3831772"/>
                  <a:gd name="connsiteY5-458" fmla="*/ 290286 h 4630056"/>
                  <a:gd name="connsiteX6-459" fmla="*/ 2119086 w 3831772"/>
                  <a:gd name="connsiteY6-460" fmla="*/ 1161142 h 4630056"/>
                  <a:gd name="connsiteX7-461" fmla="*/ 2264229 w 3831772"/>
                  <a:gd name="connsiteY7-462" fmla="*/ 1886857 h 4630056"/>
                  <a:gd name="connsiteX8-463" fmla="*/ 2728686 w 3831772"/>
                  <a:gd name="connsiteY8-464" fmla="*/ 2888343 h 4630056"/>
                  <a:gd name="connsiteX9-465" fmla="*/ 3831772 w 3831772"/>
                  <a:gd name="connsiteY9-466" fmla="*/ 4630056 h 4630056"/>
                  <a:gd name="connsiteX10-467" fmla="*/ 0 w 3831772"/>
                  <a:gd name="connsiteY10-468" fmla="*/ 4630056 h 4630056"/>
                  <a:gd name="connsiteX0-469" fmla="*/ 0 w 3831772"/>
                  <a:gd name="connsiteY0-470" fmla="*/ 4630056 h 4630056"/>
                  <a:gd name="connsiteX1-471" fmla="*/ 1146629 w 3831772"/>
                  <a:gd name="connsiteY1-472" fmla="*/ 2452914 h 4630056"/>
                  <a:gd name="connsiteX2-473" fmla="*/ 1306286 w 3831772"/>
                  <a:gd name="connsiteY2-474" fmla="*/ 2090058 h 4630056"/>
                  <a:gd name="connsiteX3-475" fmla="*/ 1582058 w 3831772"/>
                  <a:gd name="connsiteY3-476" fmla="*/ 1262742 h 4630056"/>
                  <a:gd name="connsiteX4-477" fmla="*/ 1872344 w 3831772"/>
                  <a:gd name="connsiteY4-478" fmla="*/ 0 h 4630056"/>
                  <a:gd name="connsiteX5-479" fmla="*/ 1901372 w 3831772"/>
                  <a:gd name="connsiteY5-480" fmla="*/ 290286 h 4630056"/>
                  <a:gd name="connsiteX6-481" fmla="*/ 2119086 w 3831772"/>
                  <a:gd name="connsiteY6-482" fmla="*/ 1161142 h 4630056"/>
                  <a:gd name="connsiteX7-483" fmla="*/ 2278744 w 3831772"/>
                  <a:gd name="connsiteY7-484" fmla="*/ 1872343 h 4630056"/>
                  <a:gd name="connsiteX8-485" fmla="*/ 2728686 w 3831772"/>
                  <a:gd name="connsiteY8-486" fmla="*/ 2888343 h 4630056"/>
                  <a:gd name="connsiteX9-487" fmla="*/ 3831772 w 3831772"/>
                  <a:gd name="connsiteY9-488" fmla="*/ 4630056 h 4630056"/>
                  <a:gd name="connsiteX10-489" fmla="*/ 0 w 3831772"/>
                  <a:gd name="connsiteY10-490" fmla="*/ 4630056 h 4630056"/>
                  <a:gd name="connsiteX0-491" fmla="*/ 0 w 3831772"/>
                  <a:gd name="connsiteY0-492" fmla="*/ 4630056 h 4630056"/>
                  <a:gd name="connsiteX1-493" fmla="*/ 1146629 w 3831772"/>
                  <a:gd name="connsiteY1-494" fmla="*/ 2452914 h 4630056"/>
                  <a:gd name="connsiteX2-495" fmla="*/ 1306286 w 3831772"/>
                  <a:gd name="connsiteY2-496" fmla="*/ 2090058 h 4630056"/>
                  <a:gd name="connsiteX3-497" fmla="*/ 1582058 w 3831772"/>
                  <a:gd name="connsiteY3-498" fmla="*/ 1262742 h 4630056"/>
                  <a:gd name="connsiteX4-499" fmla="*/ 1872344 w 3831772"/>
                  <a:gd name="connsiteY4-500" fmla="*/ 0 h 4630056"/>
                  <a:gd name="connsiteX5-501" fmla="*/ 1901372 w 3831772"/>
                  <a:gd name="connsiteY5-502" fmla="*/ 290286 h 4630056"/>
                  <a:gd name="connsiteX6-503" fmla="*/ 2061029 w 3831772"/>
                  <a:gd name="connsiteY6-504" fmla="*/ 1132114 h 4630056"/>
                  <a:gd name="connsiteX7-505" fmla="*/ 2278744 w 3831772"/>
                  <a:gd name="connsiteY7-506" fmla="*/ 1872343 h 4630056"/>
                  <a:gd name="connsiteX8-507" fmla="*/ 2728686 w 3831772"/>
                  <a:gd name="connsiteY8-508" fmla="*/ 2888343 h 4630056"/>
                  <a:gd name="connsiteX9-509" fmla="*/ 3831772 w 3831772"/>
                  <a:gd name="connsiteY9-510" fmla="*/ 4630056 h 4630056"/>
                  <a:gd name="connsiteX10-511" fmla="*/ 0 w 3831772"/>
                  <a:gd name="connsiteY10-512" fmla="*/ 4630056 h 4630056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17" y="connsiteY4-18"/>
                  </a:cxn>
                  <a:cxn ang="0">
                    <a:pos x="connsiteX5-29" y="connsiteY5-30"/>
                  </a:cxn>
                  <a:cxn ang="0">
                    <a:pos x="connsiteX6-79" y="connsiteY6-80"/>
                  </a:cxn>
                  <a:cxn ang="0">
                    <a:pos x="connsiteX7-95" y="connsiteY7-96"/>
                  </a:cxn>
                  <a:cxn ang="0">
                    <a:pos x="connsiteX8-113" y="connsiteY8-114"/>
                  </a:cxn>
                  <a:cxn ang="0">
                    <a:pos x="connsiteX9-133" y="connsiteY9-134"/>
                  </a:cxn>
                  <a:cxn ang="0">
                    <a:pos x="connsiteX10-155" y="connsiteY10-156"/>
                  </a:cxn>
                </a:cxnLst>
                <a:rect l="l" t="t" r="r" b="b"/>
                <a:pathLst>
                  <a:path w="3831772" h="4630056">
                    <a:moveTo>
                      <a:pt x="0" y="4630056"/>
                    </a:moveTo>
                    <a:cubicBezTo>
                      <a:pt x="290286" y="3875313"/>
                      <a:pt x="856343" y="3207657"/>
                      <a:pt x="1146629" y="2452914"/>
                    </a:cubicBezTo>
                    <a:cubicBezTo>
                      <a:pt x="1357086" y="2029581"/>
                      <a:pt x="1233715" y="2288420"/>
                      <a:pt x="1306286" y="2090058"/>
                    </a:cubicBezTo>
                    <a:cubicBezTo>
                      <a:pt x="1378857" y="1891696"/>
                      <a:pt x="1473201" y="1637695"/>
                      <a:pt x="1582058" y="1262742"/>
                    </a:cubicBezTo>
                    <a:lnTo>
                      <a:pt x="1872344" y="0"/>
                    </a:lnTo>
                    <a:cubicBezTo>
                      <a:pt x="1877182" y="74991"/>
                      <a:pt x="1872344" y="84667"/>
                      <a:pt x="1901372" y="290286"/>
                    </a:cubicBezTo>
                    <a:cubicBezTo>
                      <a:pt x="1930400" y="495905"/>
                      <a:pt x="1981201" y="868438"/>
                      <a:pt x="2061029" y="1132114"/>
                    </a:cubicBezTo>
                    <a:cubicBezTo>
                      <a:pt x="2140857" y="1395790"/>
                      <a:pt x="2177144" y="1584476"/>
                      <a:pt x="2278744" y="1872343"/>
                    </a:cubicBezTo>
                    <a:cubicBezTo>
                      <a:pt x="2380344" y="2160210"/>
                      <a:pt x="2467429" y="2431143"/>
                      <a:pt x="2728686" y="2888343"/>
                    </a:cubicBezTo>
                    <a:lnTo>
                      <a:pt x="3831772" y="4630056"/>
                    </a:lnTo>
                    <a:lnTo>
                      <a:pt x="0" y="4630056"/>
                    </a:lnTo>
                    <a:close/>
                  </a:path>
                </a:pathLst>
              </a:custGeom>
              <a:solidFill>
                <a:srgbClr val="595E6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7" name="等腰三角形 5"/>
              <p:cNvSpPr/>
              <p:nvPr/>
            </p:nvSpPr>
            <p:spPr>
              <a:xfrm>
                <a:off x="2754415" y="1732758"/>
                <a:ext cx="2370864" cy="3468913"/>
              </a:xfrm>
              <a:custGeom>
                <a:avLst/>
                <a:gdLst>
                  <a:gd name="connsiteX0" fmla="*/ 0 w 3831772"/>
                  <a:gd name="connsiteY0" fmla="*/ 4789714 h 4789714"/>
                  <a:gd name="connsiteX1" fmla="*/ 1915886 w 3831772"/>
                  <a:gd name="connsiteY1" fmla="*/ 0 h 4789714"/>
                  <a:gd name="connsiteX2" fmla="*/ 3831772 w 3831772"/>
                  <a:gd name="connsiteY2" fmla="*/ 4789714 h 4789714"/>
                  <a:gd name="connsiteX3" fmla="*/ 0 w 3831772"/>
                  <a:gd name="connsiteY3" fmla="*/ 4789714 h 4789714"/>
                  <a:gd name="connsiteX0-1" fmla="*/ 0 w 3831772"/>
                  <a:gd name="connsiteY0-2" fmla="*/ 4789714 h 4789714"/>
                  <a:gd name="connsiteX1-3" fmla="*/ 1146629 w 3831772"/>
                  <a:gd name="connsiteY1-4" fmla="*/ 2612572 h 4789714"/>
                  <a:gd name="connsiteX2-5" fmla="*/ 1915886 w 3831772"/>
                  <a:gd name="connsiteY2-6" fmla="*/ 0 h 4789714"/>
                  <a:gd name="connsiteX3-7" fmla="*/ 3831772 w 3831772"/>
                  <a:gd name="connsiteY3-8" fmla="*/ 4789714 h 4789714"/>
                  <a:gd name="connsiteX4" fmla="*/ 0 w 3831772"/>
                  <a:gd name="connsiteY4" fmla="*/ 4789714 h 4789714"/>
                  <a:gd name="connsiteX0-9" fmla="*/ 0 w 3831772"/>
                  <a:gd name="connsiteY0-10" fmla="*/ 4789714 h 4789714"/>
                  <a:gd name="connsiteX1-11" fmla="*/ 1146629 w 3831772"/>
                  <a:gd name="connsiteY1-12" fmla="*/ 2612572 h 4789714"/>
                  <a:gd name="connsiteX2-13" fmla="*/ 1915886 w 3831772"/>
                  <a:gd name="connsiteY2-14" fmla="*/ 0 h 4789714"/>
                  <a:gd name="connsiteX3-15" fmla="*/ 2423886 w 3831772"/>
                  <a:gd name="connsiteY3-16" fmla="*/ 2641600 h 4789714"/>
                  <a:gd name="connsiteX4-17" fmla="*/ 3831772 w 3831772"/>
                  <a:gd name="connsiteY4-18" fmla="*/ 4789714 h 4789714"/>
                  <a:gd name="connsiteX5" fmla="*/ 0 w 3831772"/>
                  <a:gd name="connsiteY5" fmla="*/ 4789714 h 4789714"/>
                  <a:gd name="connsiteX0-19" fmla="*/ 0 w 3831772"/>
                  <a:gd name="connsiteY0-20" fmla="*/ 4789714 h 4789714"/>
                  <a:gd name="connsiteX1-21" fmla="*/ 1146629 w 3831772"/>
                  <a:gd name="connsiteY1-22" fmla="*/ 2612572 h 4789714"/>
                  <a:gd name="connsiteX2-23" fmla="*/ 1915886 w 3831772"/>
                  <a:gd name="connsiteY2-24" fmla="*/ 0 h 4789714"/>
                  <a:gd name="connsiteX3-25" fmla="*/ 2598057 w 3831772"/>
                  <a:gd name="connsiteY3-26" fmla="*/ 2583543 h 4789714"/>
                  <a:gd name="connsiteX4-27" fmla="*/ 3831772 w 3831772"/>
                  <a:gd name="connsiteY4-28" fmla="*/ 4789714 h 4789714"/>
                  <a:gd name="connsiteX5-29" fmla="*/ 0 w 3831772"/>
                  <a:gd name="connsiteY5-30" fmla="*/ 4789714 h 4789714"/>
                  <a:gd name="connsiteX0-31" fmla="*/ 0 w 3831772"/>
                  <a:gd name="connsiteY0-32" fmla="*/ 4789714 h 4789714"/>
                  <a:gd name="connsiteX1-33" fmla="*/ 1146629 w 3831772"/>
                  <a:gd name="connsiteY1-34" fmla="*/ 2612572 h 4789714"/>
                  <a:gd name="connsiteX2-35" fmla="*/ 1915886 w 3831772"/>
                  <a:gd name="connsiteY2-36" fmla="*/ 0 h 4789714"/>
                  <a:gd name="connsiteX3-37" fmla="*/ 2598057 w 3831772"/>
                  <a:gd name="connsiteY3-38" fmla="*/ 2583543 h 4789714"/>
                  <a:gd name="connsiteX4-39" fmla="*/ 3831772 w 3831772"/>
                  <a:gd name="connsiteY4-40" fmla="*/ 4789714 h 4789714"/>
                  <a:gd name="connsiteX5-41" fmla="*/ 0 w 3831772"/>
                  <a:gd name="connsiteY5-42" fmla="*/ 4789714 h 4789714"/>
                  <a:gd name="connsiteX0-43" fmla="*/ 0 w 3831772"/>
                  <a:gd name="connsiteY0-44" fmla="*/ 4789714 h 4789714"/>
                  <a:gd name="connsiteX1-45" fmla="*/ 1146629 w 3831772"/>
                  <a:gd name="connsiteY1-46" fmla="*/ 2612572 h 4789714"/>
                  <a:gd name="connsiteX2-47" fmla="*/ 1915886 w 3831772"/>
                  <a:gd name="connsiteY2-48" fmla="*/ 0 h 4789714"/>
                  <a:gd name="connsiteX3-49" fmla="*/ 2598057 w 3831772"/>
                  <a:gd name="connsiteY3-50" fmla="*/ 2583543 h 4789714"/>
                  <a:gd name="connsiteX4-51" fmla="*/ 3831772 w 3831772"/>
                  <a:gd name="connsiteY4-52" fmla="*/ 4789714 h 4789714"/>
                  <a:gd name="connsiteX5-53" fmla="*/ 0 w 3831772"/>
                  <a:gd name="connsiteY5-54" fmla="*/ 4789714 h 4789714"/>
                  <a:gd name="connsiteX0-55" fmla="*/ 0 w 3831772"/>
                  <a:gd name="connsiteY0-56" fmla="*/ 4789714 h 4789714"/>
                  <a:gd name="connsiteX1-57" fmla="*/ 1146629 w 3831772"/>
                  <a:gd name="connsiteY1-58" fmla="*/ 2612572 h 4789714"/>
                  <a:gd name="connsiteX2-59" fmla="*/ 1582058 w 3831772"/>
                  <a:gd name="connsiteY2-60" fmla="*/ 1422400 h 4789714"/>
                  <a:gd name="connsiteX3-61" fmla="*/ 1915886 w 3831772"/>
                  <a:gd name="connsiteY3-62" fmla="*/ 0 h 4789714"/>
                  <a:gd name="connsiteX4-63" fmla="*/ 2598057 w 3831772"/>
                  <a:gd name="connsiteY4-64" fmla="*/ 2583543 h 4789714"/>
                  <a:gd name="connsiteX5-65" fmla="*/ 3831772 w 3831772"/>
                  <a:gd name="connsiteY5-66" fmla="*/ 4789714 h 4789714"/>
                  <a:gd name="connsiteX6" fmla="*/ 0 w 3831772"/>
                  <a:gd name="connsiteY6" fmla="*/ 4789714 h 4789714"/>
                  <a:gd name="connsiteX0-67" fmla="*/ 0 w 3831772"/>
                  <a:gd name="connsiteY0-68" fmla="*/ 4789947 h 4789947"/>
                  <a:gd name="connsiteX1-69" fmla="*/ 1146629 w 3831772"/>
                  <a:gd name="connsiteY1-70" fmla="*/ 2612805 h 4789947"/>
                  <a:gd name="connsiteX2-71" fmla="*/ 1582058 w 3831772"/>
                  <a:gd name="connsiteY2-72" fmla="*/ 1422633 h 4789947"/>
                  <a:gd name="connsiteX3-73" fmla="*/ 1915886 w 3831772"/>
                  <a:gd name="connsiteY3-74" fmla="*/ 233 h 4789947"/>
                  <a:gd name="connsiteX4-75" fmla="*/ 2119086 w 3831772"/>
                  <a:gd name="connsiteY4-76" fmla="*/ 1321033 h 4789947"/>
                  <a:gd name="connsiteX5-77" fmla="*/ 2598057 w 3831772"/>
                  <a:gd name="connsiteY5-78" fmla="*/ 2583776 h 4789947"/>
                  <a:gd name="connsiteX6-79" fmla="*/ 3831772 w 3831772"/>
                  <a:gd name="connsiteY6-80" fmla="*/ 4789947 h 4789947"/>
                  <a:gd name="connsiteX7" fmla="*/ 0 w 3831772"/>
                  <a:gd name="connsiteY7" fmla="*/ 4789947 h 4789947"/>
                  <a:gd name="connsiteX0-81" fmla="*/ 0 w 3831772"/>
                  <a:gd name="connsiteY0-82" fmla="*/ 4827958 h 4827958"/>
                  <a:gd name="connsiteX1-83" fmla="*/ 1146629 w 3831772"/>
                  <a:gd name="connsiteY1-84" fmla="*/ 2650816 h 4827958"/>
                  <a:gd name="connsiteX2-85" fmla="*/ 1582058 w 3831772"/>
                  <a:gd name="connsiteY2-86" fmla="*/ 1460644 h 4827958"/>
                  <a:gd name="connsiteX3-87" fmla="*/ 1915886 w 3831772"/>
                  <a:gd name="connsiteY3-88" fmla="*/ 38244 h 4827958"/>
                  <a:gd name="connsiteX4-89" fmla="*/ 1944915 w 3831772"/>
                  <a:gd name="connsiteY4-90" fmla="*/ 488188 h 4827958"/>
                  <a:gd name="connsiteX5-91" fmla="*/ 2119086 w 3831772"/>
                  <a:gd name="connsiteY5-92" fmla="*/ 1359044 h 4827958"/>
                  <a:gd name="connsiteX6-93" fmla="*/ 2598057 w 3831772"/>
                  <a:gd name="connsiteY6-94" fmla="*/ 2621787 h 4827958"/>
                  <a:gd name="connsiteX7-95" fmla="*/ 3831772 w 3831772"/>
                  <a:gd name="connsiteY7-96" fmla="*/ 4827958 h 4827958"/>
                  <a:gd name="connsiteX8" fmla="*/ 0 w 3831772"/>
                  <a:gd name="connsiteY8" fmla="*/ 4827958 h 4827958"/>
                  <a:gd name="connsiteX0-97" fmla="*/ 0 w 3831772"/>
                  <a:gd name="connsiteY0-98" fmla="*/ 4883260 h 4883260"/>
                  <a:gd name="connsiteX1-99" fmla="*/ 1146629 w 3831772"/>
                  <a:gd name="connsiteY1-100" fmla="*/ 2706118 h 4883260"/>
                  <a:gd name="connsiteX2-101" fmla="*/ 1582058 w 3831772"/>
                  <a:gd name="connsiteY2-102" fmla="*/ 1515946 h 4883260"/>
                  <a:gd name="connsiteX3-103" fmla="*/ 1915886 w 3831772"/>
                  <a:gd name="connsiteY3-104" fmla="*/ 93546 h 4883260"/>
                  <a:gd name="connsiteX4-105" fmla="*/ 1886858 w 3831772"/>
                  <a:gd name="connsiteY4-106" fmla="*/ 180633 h 4883260"/>
                  <a:gd name="connsiteX5-107" fmla="*/ 1944915 w 3831772"/>
                  <a:gd name="connsiteY5-108" fmla="*/ 543490 h 4883260"/>
                  <a:gd name="connsiteX6-109" fmla="*/ 2119086 w 3831772"/>
                  <a:gd name="connsiteY6-110" fmla="*/ 1414346 h 4883260"/>
                  <a:gd name="connsiteX7-111" fmla="*/ 2598057 w 3831772"/>
                  <a:gd name="connsiteY7-112" fmla="*/ 2677089 h 4883260"/>
                  <a:gd name="connsiteX8-113" fmla="*/ 3831772 w 3831772"/>
                  <a:gd name="connsiteY8-114" fmla="*/ 4883260 h 4883260"/>
                  <a:gd name="connsiteX9" fmla="*/ 0 w 3831772"/>
                  <a:gd name="connsiteY9" fmla="*/ 4883260 h 4883260"/>
                  <a:gd name="connsiteX0-115" fmla="*/ 0 w 3831772"/>
                  <a:gd name="connsiteY0-116" fmla="*/ 4883260 h 4883260"/>
                  <a:gd name="connsiteX1-117" fmla="*/ 1146629 w 3831772"/>
                  <a:gd name="connsiteY1-118" fmla="*/ 2706118 h 4883260"/>
                  <a:gd name="connsiteX2-119" fmla="*/ 1306286 w 3831772"/>
                  <a:gd name="connsiteY2-120" fmla="*/ 2343262 h 4883260"/>
                  <a:gd name="connsiteX3-121" fmla="*/ 1582058 w 3831772"/>
                  <a:gd name="connsiteY3-122" fmla="*/ 1515946 h 4883260"/>
                  <a:gd name="connsiteX4-123" fmla="*/ 1915886 w 3831772"/>
                  <a:gd name="connsiteY4-124" fmla="*/ 93546 h 4883260"/>
                  <a:gd name="connsiteX5-125" fmla="*/ 1886858 w 3831772"/>
                  <a:gd name="connsiteY5-126" fmla="*/ 180633 h 4883260"/>
                  <a:gd name="connsiteX6-127" fmla="*/ 1944915 w 3831772"/>
                  <a:gd name="connsiteY6-128" fmla="*/ 543490 h 4883260"/>
                  <a:gd name="connsiteX7-129" fmla="*/ 2119086 w 3831772"/>
                  <a:gd name="connsiteY7-130" fmla="*/ 1414346 h 4883260"/>
                  <a:gd name="connsiteX8-131" fmla="*/ 2598057 w 3831772"/>
                  <a:gd name="connsiteY8-132" fmla="*/ 2677089 h 4883260"/>
                  <a:gd name="connsiteX9-133" fmla="*/ 3831772 w 3831772"/>
                  <a:gd name="connsiteY9-134" fmla="*/ 4883260 h 4883260"/>
                  <a:gd name="connsiteX10" fmla="*/ 0 w 3831772"/>
                  <a:gd name="connsiteY10" fmla="*/ 4883260 h 4883260"/>
                  <a:gd name="connsiteX0-135" fmla="*/ 0 w 3831772"/>
                  <a:gd name="connsiteY0-136" fmla="*/ 4869265 h 4869265"/>
                  <a:gd name="connsiteX1-137" fmla="*/ 1146629 w 3831772"/>
                  <a:gd name="connsiteY1-138" fmla="*/ 2692123 h 4869265"/>
                  <a:gd name="connsiteX2-139" fmla="*/ 1306286 w 3831772"/>
                  <a:gd name="connsiteY2-140" fmla="*/ 2329267 h 4869265"/>
                  <a:gd name="connsiteX3-141" fmla="*/ 1582058 w 3831772"/>
                  <a:gd name="connsiteY3-142" fmla="*/ 1501951 h 4869265"/>
                  <a:gd name="connsiteX4-143" fmla="*/ 1915886 w 3831772"/>
                  <a:gd name="connsiteY4-144" fmla="*/ 79551 h 4869265"/>
                  <a:gd name="connsiteX5-145" fmla="*/ 1872344 w 3831772"/>
                  <a:gd name="connsiteY5-146" fmla="*/ 239209 h 4869265"/>
                  <a:gd name="connsiteX6-147" fmla="*/ 1944915 w 3831772"/>
                  <a:gd name="connsiteY6-148" fmla="*/ 529495 h 4869265"/>
                  <a:gd name="connsiteX7-149" fmla="*/ 2119086 w 3831772"/>
                  <a:gd name="connsiteY7-150" fmla="*/ 1400351 h 4869265"/>
                  <a:gd name="connsiteX8-151" fmla="*/ 2598057 w 3831772"/>
                  <a:gd name="connsiteY8-152" fmla="*/ 2663094 h 4869265"/>
                  <a:gd name="connsiteX9-153" fmla="*/ 3831772 w 3831772"/>
                  <a:gd name="connsiteY9-154" fmla="*/ 4869265 h 4869265"/>
                  <a:gd name="connsiteX10-155" fmla="*/ 0 w 3831772"/>
                  <a:gd name="connsiteY10-156" fmla="*/ 4869265 h 4869265"/>
                  <a:gd name="connsiteX0-157" fmla="*/ 0 w 3831772"/>
                  <a:gd name="connsiteY0-158" fmla="*/ 4630056 h 4630056"/>
                  <a:gd name="connsiteX1-159" fmla="*/ 1146629 w 3831772"/>
                  <a:gd name="connsiteY1-160" fmla="*/ 2452914 h 4630056"/>
                  <a:gd name="connsiteX2-161" fmla="*/ 1306286 w 3831772"/>
                  <a:gd name="connsiteY2-162" fmla="*/ 2090058 h 4630056"/>
                  <a:gd name="connsiteX3-163" fmla="*/ 1582058 w 3831772"/>
                  <a:gd name="connsiteY3-164" fmla="*/ 1262742 h 4630056"/>
                  <a:gd name="connsiteX4-165" fmla="*/ 1872344 w 3831772"/>
                  <a:gd name="connsiteY4-166" fmla="*/ 0 h 4630056"/>
                  <a:gd name="connsiteX5-167" fmla="*/ 1944915 w 3831772"/>
                  <a:gd name="connsiteY5-168" fmla="*/ 290286 h 4630056"/>
                  <a:gd name="connsiteX6-169" fmla="*/ 2119086 w 3831772"/>
                  <a:gd name="connsiteY6-170" fmla="*/ 1161142 h 4630056"/>
                  <a:gd name="connsiteX7-171" fmla="*/ 2598057 w 3831772"/>
                  <a:gd name="connsiteY7-172" fmla="*/ 2423885 h 4630056"/>
                  <a:gd name="connsiteX8-173" fmla="*/ 3831772 w 3831772"/>
                  <a:gd name="connsiteY8-174" fmla="*/ 4630056 h 4630056"/>
                  <a:gd name="connsiteX9-175" fmla="*/ 0 w 3831772"/>
                  <a:gd name="connsiteY9-176" fmla="*/ 4630056 h 4630056"/>
                  <a:gd name="connsiteX0-177" fmla="*/ 0 w 3831772"/>
                  <a:gd name="connsiteY0-178" fmla="*/ 4630056 h 4630056"/>
                  <a:gd name="connsiteX1-179" fmla="*/ 1146629 w 3831772"/>
                  <a:gd name="connsiteY1-180" fmla="*/ 2452914 h 4630056"/>
                  <a:gd name="connsiteX2-181" fmla="*/ 1306286 w 3831772"/>
                  <a:gd name="connsiteY2-182" fmla="*/ 2090058 h 4630056"/>
                  <a:gd name="connsiteX3-183" fmla="*/ 1582058 w 3831772"/>
                  <a:gd name="connsiteY3-184" fmla="*/ 1262742 h 4630056"/>
                  <a:gd name="connsiteX4-185" fmla="*/ 1872344 w 3831772"/>
                  <a:gd name="connsiteY4-186" fmla="*/ 0 h 4630056"/>
                  <a:gd name="connsiteX5-187" fmla="*/ 1901372 w 3831772"/>
                  <a:gd name="connsiteY5-188" fmla="*/ 290286 h 4630056"/>
                  <a:gd name="connsiteX6-189" fmla="*/ 2119086 w 3831772"/>
                  <a:gd name="connsiteY6-190" fmla="*/ 1161142 h 4630056"/>
                  <a:gd name="connsiteX7-191" fmla="*/ 2598057 w 3831772"/>
                  <a:gd name="connsiteY7-192" fmla="*/ 2423885 h 4630056"/>
                  <a:gd name="connsiteX8-193" fmla="*/ 3831772 w 3831772"/>
                  <a:gd name="connsiteY8-194" fmla="*/ 4630056 h 4630056"/>
                  <a:gd name="connsiteX9-195" fmla="*/ 0 w 3831772"/>
                  <a:gd name="connsiteY9-196" fmla="*/ 4630056 h 4630056"/>
                  <a:gd name="connsiteX0-197" fmla="*/ 0 w 3831772"/>
                  <a:gd name="connsiteY0-198" fmla="*/ 4630056 h 4630056"/>
                  <a:gd name="connsiteX1-199" fmla="*/ 1146629 w 3831772"/>
                  <a:gd name="connsiteY1-200" fmla="*/ 2452914 h 4630056"/>
                  <a:gd name="connsiteX2-201" fmla="*/ 1306286 w 3831772"/>
                  <a:gd name="connsiteY2-202" fmla="*/ 2090058 h 4630056"/>
                  <a:gd name="connsiteX3-203" fmla="*/ 1582058 w 3831772"/>
                  <a:gd name="connsiteY3-204" fmla="*/ 1262742 h 4630056"/>
                  <a:gd name="connsiteX4-205" fmla="*/ 1872344 w 3831772"/>
                  <a:gd name="connsiteY4-206" fmla="*/ 0 h 4630056"/>
                  <a:gd name="connsiteX5-207" fmla="*/ 1901372 w 3831772"/>
                  <a:gd name="connsiteY5-208" fmla="*/ 290286 h 4630056"/>
                  <a:gd name="connsiteX6-209" fmla="*/ 2119086 w 3831772"/>
                  <a:gd name="connsiteY6-210" fmla="*/ 1161142 h 4630056"/>
                  <a:gd name="connsiteX7-211" fmla="*/ 2598057 w 3831772"/>
                  <a:gd name="connsiteY7-212" fmla="*/ 2423885 h 4630056"/>
                  <a:gd name="connsiteX8-213" fmla="*/ 2772229 w 3831772"/>
                  <a:gd name="connsiteY8-214" fmla="*/ 2859314 h 4630056"/>
                  <a:gd name="connsiteX9-215" fmla="*/ 3831772 w 3831772"/>
                  <a:gd name="connsiteY9-216" fmla="*/ 4630056 h 4630056"/>
                  <a:gd name="connsiteX10-217" fmla="*/ 0 w 3831772"/>
                  <a:gd name="connsiteY10-218" fmla="*/ 4630056 h 4630056"/>
                  <a:gd name="connsiteX0-219" fmla="*/ 0 w 3831772"/>
                  <a:gd name="connsiteY0-220" fmla="*/ 4630056 h 4630056"/>
                  <a:gd name="connsiteX1-221" fmla="*/ 1146629 w 3831772"/>
                  <a:gd name="connsiteY1-222" fmla="*/ 2452914 h 4630056"/>
                  <a:gd name="connsiteX2-223" fmla="*/ 1306286 w 3831772"/>
                  <a:gd name="connsiteY2-224" fmla="*/ 2090058 h 4630056"/>
                  <a:gd name="connsiteX3-225" fmla="*/ 1582058 w 3831772"/>
                  <a:gd name="connsiteY3-226" fmla="*/ 1262742 h 4630056"/>
                  <a:gd name="connsiteX4-227" fmla="*/ 1872344 w 3831772"/>
                  <a:gd name="connsiteY4-228" fmla="*/ 0 h 4630056"/>
                  <a:gd name="connsiteX5-229" fmla="*/ 1901372 w 3831772"/>
                  <a:gd name="connsiteY5-230" fmla="*/ 290286 h 4630056"/>
                  <a:gd name="connsiteX6-231" fmla="*/ 2119086 w 3831772"/>
                  <a:gd name="connsiteY6-232" fmla="*/ 1161142 h 4630056"/>
                  <a:gd name="connsiteX7-233" fmla="*/ 2322286 w 3831772"/>
                  <a:gd name="connsiteY7-234" fmla="*/ 1886857 h 4630056"/>
                  <a:gd name="connsiteX8-235" fmla="*/ 2598057 w 3831772"/>
                  <a:gd name="connsiteY8-236" fmla="*/ 2423885 h 4630056"/>
                  <a:gd name="connsiteX9-237" fmla="*/ 2772229 w 3831772"/>
                  <a:gd name="connsiteY9-238" fmla="*/ 2859314 h 4630056"/>
                  <a:gd name="connsiteX10-239" fmla="*/ 3831772 w 3831772"/>
                  <a:gd name="connsiteY10-240" fmla="*/ 4630056 h 4630056"/>
                  <a:gd name="connsiteX11" fmla="*/ 0 w 3831772"/>
                  <a:gd name="connsiteY11" fmla="*/ 4630056 h 4630056"/>
                  <a:gd name="connsiteX0-241" fmla="*/ 0 w 3831772"/>
                  <a:gd name="connsiteY0-242" fmla="*/ 4630056 h 4630056"/>
                  <a:gd name="connsiteX1-243" fmla="*/ 1146629 w 3831772"/>
                  <a:gd name="connsiteY1-244" fmla="*/ 2452914 h 4630056"/>
                  <a:gd name="connsiteX2-245" fmla="*/ 1306286 w 3831772"/>
                  <a:gd name="connsiteY2-246" fmla="*/ 2090058 h 4630056"/>
                  <a:gd name="connsiteX3-247" fmla="*/ 1582058 w 3831772"/>
                  <a:gd name="connsiteY3-248" fmla="*/ 1262742 h 4630056"/>
                  <a:gd name="connsiteX4-249" fmla="*/ 1872344 w 3831772"/>
                  <a:gd name="connsiteY4-250" fmla="*/ 0 h 4630056"/>
                  <a:gd name="connsiteX5-251" fmla="*/ 1901372 w 3831772"/>
                  <a:gd name="connsiteY5-252" fmla="*/ 290286 h 4630056"/>
                  <a:gd name="connsiteX6-253" fmla="*/ 2119086 w 3831772"/>
                  <a:gd name="connsiteY6-254" fmla="*/ 1161142 h 4630056"/>
                  <a:gd name="connsiteX7-255" fmla="*/ 2322286 w 3831772"/>
                  <a:gd name="connsiteY7-256" fmla="*/ 1886857 h 4630056"/>
                  <a:gd name="connsiteX8-257" fmla="*/ 2438400 w 3831772"/>
                  <a:gd name="connsiteY8-258" fmla="*/ 2293257 h 4630056"/>
                  <a:gd name="connsiteX9-259" fmla="*/ 2598057 w 3831772"/>
                  <a:gd name="connsiteY9-260" fmla="*/ 2423885 h 4630056"/>
                  <a:gd name="connsiteX10-261" fmla="*/ 2772229 w 3831772"/>
                  <a:gd name="connsiteY10-262" fmla="*/ 2859314 h 4630056"/>
                  <a:gd name="connsiteX11-263" fmla="*/ 3831772 w 3831772"/>
                  <a:gd name="connsiteY11-264" fmla="*/ 4630056 h 4630056"/>
                  <a:gd name="connsiteX12" fmla="*/ 0 w 3831772"/>
                  <a:gd name="connsiteY12" fmla="*/ 4630056 h 4630056"/>
                  <a:gd name="connsiteX0-265" fmla="*/ 0 w 3831772"/>
                  <a:gd name="connsiteY0-266" fmla="*/ 4630056 h 4630056"/>
                  <a:gd name="connsiteX1-267" fmla="*/ 1146629 w 3831772"/>
                  <a:gd name="connsiteY1-268" fmla="*/ 2452914 h 4630056"/>
                  <a:gd name="connsiteX2-269" fmla="*/ 1306286 w 3831772"/>
                  <a:gd name="connsiteY2-270" fmla="*/ 2090058 h 4630056"/>
                  <a:gd name="connsiteX3-271" fmla="*/ 1582058 w 3831772"/>
                  <a:gd name="connsiteY3-272" fmla="*/ 1262742 h 4630056"/>
                  <a:gd name="connsiteX4-273" fmla="*/ 1872344 w 3831772"/>
                  <a:gd name="connsiteY4-274" fmla="*/ 0 h 4630056"/>
                  <a:gd name="connsiteX5-275" fmla="*/ 1901372 w 3831772"/>
                  <a:gd name="connsiteY5-276" fmla="*/ 290286 h 4630056"/>
                  <a:gd name="connsiteX6-277" fmla="*/ 2119086 w 3831772"/>
                  <a:gd name="connsiteY6-278" fmla="*/ 1161142 h 4630056"/>
                  <a:gd name="connsiteX7-279" fmla="*/ 2322286 w 3831772"/>
                  <a:gd name="connsiteY7-280" fmla="*/ 1886857 h 4630056"/>
                  <a:gd name="connsiteX8-281" fmla="*/ 2438400 w 3831772"/>
                  <a:gd name="connsiteY8-282" fmla="*/ 2293257 h 4630056"/>
                  <a:gd name="connsiteX9-283" fmla="*/ 2525485 w 3831772"/>
                  <a:gd name="connsiteY9-284" fmla="*/ 2496456 h 4630056"/>
                  <a:gd name="connsiteX10-285" fmla="*/ 2772229 w 3831772"/>
                  <a:gd name="connsiteY10-286" fmla="*/ 2859314 h 4630056"/>
                  <a:gd name="connsiteX11-287" fmla="*/ 3831772 w 3831772"/>
                  <a:gd name="connsiteY11-288" fmla="*/ 4630056 h 4630056"/>
                  <a:gd name="connsiteX12-289" fmla="*/ 0 w 3831772"/>
                  <a:gd name="connsiteY12-290" fmla="*/ 4630056 h 4630056"/>
                  <a:gd name="connsiteX0-291" fmla="*/ 0 w 3831772"/>
                  <a:gd name="connsiteY0-292" fmla="*/ 4630056 h 4630056"/>
                  <a:gd name="connsiteX1-293" fmla="*/ 1146629 w 3831772"/>
                  <a:gd name="connsiteY1-294" fmla="*/ 2452914 h 4630056"/>
                  <a:gd name="connsiteX2-295" fmla="*/ 1306286 w 3831772"/>
                  <a:gd name="connsiteY2-296" fmla="*/ 2090058 h 4630056"/>
                  <a:gd name="connsiteX3-297" fmla="*/ 1582058 w 3831772"/>
                  <a:gd name="connsiteY3-298" fmla="*/ 1262742 h 4630056"/>
                  <a:gd name="connsiteX4-299" fmla="*/ 1872344 w 3831772"/>
                  <a:gd name="connsiteY4-300" fmla="*/ 0 h 4630056"/>
                  <a:gd name="connsiteX5-301" fmla="*/ 1901372 w 3831772"/>
                  <a:gd name="connsiteY5-302" fmla="*/ 290286 h 4630056"/>
                  <a:gd name="connsiteX6-303" fmla="*/ 2119086 w 3831772"/>
                  <a:gd name="connsiteY6-304" fmla="*/ 1161142 h 4630056"/>
                  <a:gd name="connsiteX7-305" fmla="*/ 2322286 w 3831772"/>
                  <a:gd name="connsiteY7-306" fmla="*/ 1886857 h 4630056"/>
                  <a:gd name="connsiteX8-307" fmla="*/ 2438400 w 3831772"/>
                  <a:gd name="connsiteY8-308" fmla="*/ 2293257 h 4630056"/>
                  <a:gd name="connsiteX9-309" fmla="*/ 2525485 w 3831772"/>
                  <a:gd name="connsiteY9-310" fmla="*/ 2496456 h 4630056"/>
                  <a:gd name="connsiteX10-311" fmla="*/ 2772229 w 3831772"/>
                  <a:gd name="connsiteY10-312" fmla="*/ 2859314 h 4630056"/>
                  <a:gd name="connsiteX11-313" fmla="*/ 3831772 w 3831772"/>
                  <a:gd name="connsiteY11-314" fmla="*/ 4630056 h 4630056"/>
                  <a:gd name="connsiteX12-315" fmla="*/ 0 w 3831772"/>
                  <a:gd name="connsiteY12-316" fmla="*/ 4630056 h 4630056"/>
                  <a:gd name="connsiteX0-317" fmla="*/ 0 w 3831772"/>
                  <a:gd name="connsiteY0-318" fmla="*/ 4630056 h 4630056"/>
                  <a:gd name="connsiteX1-319" fmla="*/ 1146629 w 3831772"/>
                  <a:gd name="connsiteY1-320" fmla="*/ 2452914 h 4630056"/>
                  <a:gd name="connsiteX2-321" fmla="*/ 1306286 w 3831772"/>
                  <a:gd name="connsiteY2-322" fmla="*/ 2090058 h 4630056"/>
                  <a:gd name="connsiteX3-323" fmla="*/ 1582058 w 3831772"/>
                  <a:gd name="connsiteY3-324" fmla="*/ 1262742 h 4630056"/>
                  <a:gd name="connsiteX4-325" fmla="*/ 1872344 w 3831772"/>
                  <a:gd name="connsiteY4-326" fmla="*/ 0 h 4630056"/>
                  <a:gd name="connsiteX5-327" fmla="*/ 1901372 w 3831772"/>
                  <a:gd name="connsiteY5-328" fmla="*/ 290286 h 4630056"/>
                  <a:gd name="connsiteX6-329" fmla="*/ 2119086 w 3831772"/>
                  <a:gd name="connsiteY6-330" fmla="*/ 1161142 h 4630056"/>
                  <a:gd name="connsiteX7-331" fmla="*/ 2322286 w 3831772"/>
                  <a:gd name="connsiteY7-332" fmla="*/ 1886857 h 4630056"/>
                  <a:gd name="connsiteX8-333" fmla="*/ 2438400 w 3831772"/>
                  <a:gd name="connsiteY8-334" fmla="*/ 2293257 h 4630056"/>
                  <a:gd name="connsiteX9-335" fmla="*/ 2525485 w 3831772"/>
                  <a:gd name="connsiteY9-336" fmla="*/ 2496456 h 4630056"/>
                  <a:gd name="connsiteX10-337" fmla="*/ 2728686 w 3831772"/>
                  <a:gd name="connsiteY10-338" fmla="*/ 2888343 h 4630056"/>
                  <a:gd name="connsiteX11-339" fmla="*/ 3831772 w 3831772"/>
                  <a:gd name="connsiteY11-340" fmla="*/ 4630056 h 4630056"/>
                  <a:gd name="connsiteX12-341" fmla="*/ 0 w 3831772"/>
                  <a:gd name="connsiteY12-342" fmla="*/ 4630056 h 4630056"/>
                  <a:gd name="connsiteX0-343" fmla="*/ 0 w 3831772"/>
                  <a:gd name="connsiteY0-344" fmla="*/ 4630056 h 4630056"/>
                  <a:gd name="connsiteX1-345" fmla="*/ 1146629 w 3831772"/>
                  <a:gd name="connsiteY1-346" fmla="*/ 2452914 h 4630056"/>
                  <a:gd name="connsiteX2-347" fmla="*/ 1306286 w 3831772"/>
                  <a:gd name="connsiteY2-348" fmla="*/ 2090058 h 4630056"/>
                  <a:gd name="connsiteX3-349" fmla="*/ 1582058 w 3831772"/>
                  <a:gd name="connsiteY3-350" fmla="*/ 1262742 h 4630056"/>
                  <a:gd name="connsiteX4-351" fmla="*/ 1872344 w 3831772"/>
                  <a:gd name="connsiteY4-352" fmla="*/ 0 h 4630056"/>
                  <a:gd name="connsiteX5-353" fmla="*/ 1901372 w 3831772"/>
                  <a:gd name="connsiteY5-354" fmla="*/ 290286 h 4630056"/>
                  <a:gd name="connsiteX6-355" fmla="*/ 2119086 w 3831772"/>
                  <a:gd name="connsiteY6-356" fmla="*/ 1161142 h 4630056"/>
                  <a:gd name="connsiteX7-357" fmla="*/ 2322286 w 3831772"/>
                  <a:gd name="connsiteY7-358" fmla="*/ 1886857 h 4630056"/>
                  <a:gd name="connsiteX8-359" fmla="*/ 2351315 w 3831772"/>
                  <a:gd name="connsiteY8-360" fmla="*/ 2046514 h 4630056"/>
                  <a:gd name="connsiteX9-361" fmla="*/ 2438400 w 3831772"/>
                  <a:gd name="connsiteY9-362" fmla="*/ 2293257 h 4630056"/>
                  <a:gd name="connsiteX10-363" fmla="*/ 2525485 w 3831772"/>
                  <a:gd name="connsiteY10-364" fmla="*/ 2496456 h 4630056"/>
                  <a:gd name="connsiteX11-365" fmla="*/ 2728686 w 3831772"/>
                  <a:gd name="connsiteY11-366" fmla="*/ 2888343 h 4630056"/>
                  <a:gd name="connsiteX12-367" fmla="*/ 3831772 w 3831772"/>
                  <a:gd name="connsiteY12-368" fmla="*/ 4630056 h 4630056"/>
                  <a:gd name="connsiteX13" fmla="*/ 0 w 3831772"/>
                  <a:gd name="connsiteY13" fmla="*/ 4630056 h 4630056"/>
                  <a:gd name="connsiteX0-369" fmla="*/ 0 w 3831772"/>
                  <a:gd name="connsiteY0-370" fmla="*/ 4630056 h 4630056"/>
                  <a:gd name="connsiteX1-371" fmla="*/ 1146629 w 3831772"/>
                  <a:gd name="connsiteY1-372" fmla="*/ 2452914 h 4630056"/>
                  <a:gd name="connsiteX2-373" fmla="*/ 1306286 w 3831772"/>
                  <a:gd name="connsiteY2-374" fmla="*/ 2090058 h 4630056"/>
                  <a:gd name="connsiteX3-375" fmla="*/ 1582058 w 3831772"/>
                  <a:gd name="connsiteY3-376" fmla="*/ 1262742 h 4630056"/>
                  <a:gd name="connsiteX4-377" fmla="*/ 1872344 w 3831772"/>
                  <a:gd name="connsiteY4-378" fmla="*/ 0 h 4630056"/>
                  <a:gd name="connsiteX5-379" fmla="*/ 1901372 w 3831772"/>
                  <a:gd name="connsiteY5-380" fmla="*/ 290286 h 4630056"/>
                  <a:gd name="connsiteX6-381" fmla="*/ 2119086 w 3831772"/>
                  <a:gd name="connsiteY6-382" fmla="*/ 1161142 h 4630056"/>
                  <a:gd name="connsiteX7-383" fmla="*/ 2264229 w 3831772"/>
                  <a:gd name="connsiteY7-384" fmla="*/ 1886857 h 4630056"/>
                  <a:gd name="connsiteX8-385" fmla="*/ 2351315 w 3831772"/>
                  <a:gd name="connsiteY8-386" fmla="*/ 2046514 h 4630056"/>
                  <a:gd name="connsiteX9-387" fmla="*/ 2438400 w 3831772"/>
                  <a:gd name="connsiteY9-388" fmla="*/ 2293257 h 4630056"/>
                  <a:gd name="connsiteX10-389" fmla="*/ 2525485 w 3831772"/>
                  <a:gd name="connsiteY10-390" fmla="*/ 2496456 h 4630056"/>
                  <a:gd name="connsiteX11-391" fmla="*/ 2728686 w 3831772"/>
                  <a:gd name="connsiteY11-392" fmla="*/ 2888343 h 4630056"/>
                  <a:gd name="connsiteX12-393" fmla="*/ 3831772 w 3831772"/>
                  <a:gd name="connsiteY12-394" fmla="*/ 4630056 h 4630056"/>
                  <a:gd name="connsiteX13-395" fmla="*/ 0 w 3831772"/>
                  <a:gd name="connsiteY13-396" fmla="*/ 4630056 h 4630056"/>
                  <a:gd name="connsiteX0-397" fmla="*/ 0 w 3831772"/>
                  <a:gd name="connsiteY0-398" fmla="*/ 4630056 h 4630056"/>
                  <a:gd name="connsiteX1-399" fmla="*/ 1146629 w 3831772"/>
                  <a:gd name="connsiteY1-400" fmla="*/ 2452914 h 4630056"/>
                  <a:gd name="connsiteX2-401" fmla="*/ 1306286 w 3831772"/>
                  <a:gd name="connsiteY2-402" fmla="*/ 2090058 h 4630056"/>
                  <a:gd name="connsiteX3-403" fmla="*/ 1582058 w 3831772"/>
                  <a:gd name="connsiteY3-404" fmla="*/ 1262742 h 4630056"/>
                  <a:gd name="connsiteX4-405" fmla="*/ 1872344 w 3831772"/>
                  <a:gd name="connsiteY4-406" fmla="*/ 0 h 4630056"/>
                  <a:gd name="connsiteX5-407" fmla="*/ 1901372 w 3831772"/>
                  <a:gd name="connsiteY5-408" fmla="*/ 290286 h 4630056"/>
                  <a:gd name="connsiteX6-409" fmla="*/ 2119086 w 3831772"/>
                  <a:gd name="connsiteY6-410" fmla="*/ 1161142 h 4630056"/>
                  <a:gd name="connsiteX7-411" fmla="*/ 2264229 w 3831772"/>
                  <a:gd name="connsiteY7-412" fmla="*/ 1886857 h 4630056"/>
                  <a:gd name="connsiteX8-413" fmla="*/ 2438400 w 3831772"/>
                  <a:gd name="connsiteY8-414" fmla="*/ 2293257 h 4630056"/>
                  <a:gd name="connsiteX9-415" fmla="*/ 2525485 w 3831772"/>
                  <a:gd name="connsiteY9-416" fmla="*/ 2496456 h 4630056"/>
                  <a:gd name="connsiteX10-417" fmla="*/ 2728686 w 3831772"/>
                  <a:gd name="connsiteY10-418" fmla="*/ 2888343 h 4630056"/>
                  <a:gd name="connsiteX11-419" fmla="*/ 3831772 w 3831772"/>
                  <a:gd name="connsiteY11-420" fmla="*/ 4630056 h 4630056"/>
                  <a:gd name="connsiteX12-421" fmla="*/ 0 w 3831772"/>
                  <a:gd name="connsiteY12-422" fmla="*/ 4630056 h 4630056"/>
                  <a:gd name="connsiteX0-423" fmla="*/ 0 w 3831772"/>
                  <a:gd name="connsiteY0-424" fmla="*/ 4630056 h 4630056"/>
                  <a:gd name="connsiteX1-425" fmla="*/ 1146629 w 3831772"/>
                  <a:gd name="connsiteY1-426" fmla="*/ 2452914 h 4630056"/>
                  <a:gd name="connsiteX2-427" fmla="*/ 1306286 w 3831772"/>
                  <a:gd name="connsiteY2-428" fmla="*/ 2090058 h 4630056"/>
                  <a:gd name="connsiteX3-429" fmla="*/ 1582058 w 3831772"/>
                  <a:gd name="connsiteY3-430" fmla="*/ 1262742 h 4630056"/>
                  <a:gd name="connsiteX4-431" fmla="*/ 1872344 w 3831772"/>
                  <a:gd name="connsiteY4-432" fmla="*/ 0 h 4630056"/>
                  <a:gd name="connsiteX5-433" fmla="*/ 1901372 w 3831772"/>
                  <a:gd name="connsiteY5-434" fmla="*/ 290286 h 4630056"/>
                  <a:gd name="connsiteX6-435" fmla="*/ 2119086 w 3831772"/>
                  <a:gd name="connsiteY6-436" fmla="*/ 1161142 h 4630056"/>
                  <a:gd name="connsiteX7-437" fmla="*/ 2264229 w 3831772"/>
                  <a:gd name="connsiteY7-438" fmla="*/ 1886857 h 4630056"/>
                  <a:gd name="connsiteX8-439" fmla="*/ 2525485 w 3831772"/>
                  <a:gd name="connsiteY8-440" fmla="*/ 2496456 h 4630056"/>
                  <a:gd name="connsiteX9-441" fmla="*/ 2728686 w 3831772"/>
                  <a:gd name="connsiteY9-442" fmla="*/ 2888343 h 4630056"/>
                  <a:gd name="connsiteX10-443" fmla="*/ 3831772 w 3831772"/>
                  <a:gd name="connsiteY10-444" fmla="*/ 4630056 h 4630056"/>
                  <a:gd name="connsiteX11-445" fmla="*/ 0 w 3831772"/>
                  <a:gd name="connsiteY11-446" fmla="*/ 4630056 h 4630056"/>
                  <a:gd name="connsiteX0-447" fmla="*/ 0 w 3831772"/>
                  <a:gd name="connsiteY0-448" fmla="*/ 4630056 h 4630056"/>
                  <a:gd name="connsiteX1-449" fmla="*/ 1146629 w 3831772"/>
                  <a:gd name="connsiteY1-450" fmla="*/ 2452914 h 4630056"/>
                  <a:gd name="connsiteX2-451" fmla="*/ 1306286 w 3831772"/>
                  <a:gd name="connsiteY2-452" fmla="*/ 2090058 h 4630056"/>
                  <a:gd name="connsiteX3-453" fmla="*/ 1582058 w 3831772"/>
                  <a:gd name="connsiteY3-454" fmla="*/ 1262742 h 4630056"/>
                  <a:gd name="connsiteX4-455" fmla="*/ 1872344 w 3831772"/>
                  <a:gd name="connsiteY4-456" fmla="*/ 0 h 4630056"/>
                  <a:gd name="connsiteX5-457" fmla="*/ 1901372 w 3831772"/>
                  <a:gd name="connsiteY5-458" fmla="*/ 290286 h 4630056"/>
                  <a:gd name="connsiteX6-459" fmla="*/ 2119086 w 3831772"/>
                  <a:gd name="connsiteY6-460" fmla="*/ 1161142 h 4630056"/>
                  <a:gd name="connsiteX7-461" fmla="*/ 2264229 w 3831772"/>
                  <a:gd name="connsiteY7-462" fmla="*/ 1886857 h 4630056"/>
                  <a:gd name="connsiteX8-463" fmla="*/ 2728686 w 3831772"/>
                  <a:gd name="connsiteY8-464" fmla="*/ 2888343 h 4630056"/>
                  <a:gd name="connsiteX9-465" fmla="*/ 3831772 w 3831772"/>
                  <a:gd name="connsiteY9-466" fmla="*/ 4630056 h 4630056"/>
                  <a:gd name="connsiteX10-467" fmla="*/ 0 w 3831772"/>
                  <a:gd name="connsiteY10-468" fmla="*/ 4630056 h 4630056"/>
                  <a:gd name="connsiteX0-469" fmla="*/ 0 w 3831772"/>
                  <a:gd name="connsiteY0-470" fmla="*/ 4630056 h 4630056"/>
                  <a:gd name="connsiteX1-471" fmla="*/ 1146629 w 3831772"/>
                  <a:gd name="connsiteY1-472" fmla="*/ 2452914 h 4630056"/>
                  <a:gd name="connsiteX2-473" fmla="*/ 1306286 w 3831772"/>
                  <a:gd name="connsiteY2-474" fmla="*/ 2090058 h 4630056"/>
                  <a:gd name="connsiteX3-475" fmla="*/ 1582058 w 3831772"/>
                  <a:gd name="connsiteY3-476" fmla="*/ 1262742 h 4630056"/>
                  <a:gd name="connsiteX4-477" fmla="*/ 1872344 w 3831772"/>
                  <a:gd name="connsiteY4-478" fmla="*/ 0 h 4630056"/>
                  <a:gd name="connsiteX5-479" fmla="*/ 1901372 w 3831772"/>
                  <a:gd name="connsiteY5-480" fmla="*/ 290286 h 4630056"/>
                  <a:gd name="connsiteX6-481" fmla="*/ 2119086 w 3831772"/>
                  <a:gd name="connsiteY6-482" fmla="*/ 1161142 h 4630056"/>
                  <a:gd name="connsiteX7-483" fmla="*/ 2278744 w 3831772"/>
                  <a:gd name="connsiteY7-484" fmla="*/ 1872343 h 4630056"/>
                  <a:gd name="connsiteX8-485" fmla="*/ 2728686 w 3831772"/>
                  <a:gd name="connsiteY8-486" fmla="*/ 2888343 h 4630056"/>
                  <a:gd name="connsiteX9-487" fmla="*/ 3831772 w 3831772"/>
                  <a:gd name="connsiteY9-488" fmla="*/ 4630056 h 4630056"/>
                  <a:gd name="connsiteX10-489" fmla="*/ 0 w 3831772"/>
                  <a:gd name="connsiteY10-490" fmla="*/ 4630056 h 4630056"/>
                  <a:gd name="connsiteX0-491" fmla="*/ 0 w 3831772"/>
                  <a:gd name="connsiteY0-492" fmla="*/ 4630056 h 4630056"/>
                  <a:gd name="connsiteX1-493" fmla="*/ 1146629 w 3831772"/>
                  <a:gd name="connsiteY1-494" fmla="*/ 2452914 h 4630056"/>
                  <a:gd name="connsiteX2-495" fmla="*/ 1306286 w 3831772"/>
                  <a:gd name="connsiteY2-496" fmla="*/ 2090058 h 4630056"/>
                  <a:gd name="connsiteX3-497" fmla="*/ 1582058 w 3831772"/>
                  <a:gd name="connsiteY3-498" fmla="*/ 1262742 h 4630056"/>
                  <a:gd name="connsiteX4-499" fmla="*/ 1872344 w 3831772"/>
                  <a:gd name="connsiteY4-500" fmla="*/ 0 h 4630056"/>
                  <a:gd name="connsiteX5-501" fmla="*/ 1901372 w 3831772"/>
                  <a:gd name="connsiteY5-502" fmla="*/ 290286 h 4630056"/>
                  <a:gd name="connsiteX6-503" fmla="*/ 2061029 w 3831772"/>
                  <a:gd name="connsiteY6-504" fmla="*/ 1132114 h 4630056"/>
                  <a:gd name="connsiteX7-505" fmla="*/ 2278744 w 3831772"/>
                  <a:gd name="connsiteY7-506" fmla="*/ 1872343 h 4630056"/>
                  <a:gd name="connsiteX8-507" fmla="*/ 2728686 w 3831772"/>
                  <a:gd name="connsiteY8-508" fmla="*/ 2888343 h 4630056"/>
                  <a:gd name="connsiteX9-509" fmla="*/ 3831772 w 3831772"/>
                  <a:gd name="connsiteY9-510" fmla="*/ 4630056 h 4630056"/>
                  <a:gd name="connsiteX10-511" fmla="*/ 0 w 3831772"/>
                  <a:gd name="connsiteY10-512" fmla="*/ 4630056 h 4630056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17" y="connsiteY4-18"/>
                  </a:cxn>
                  <a:cxn ang="0">
                    <a:pos x="connsiteX5-29" y="connsiteY5-30"/>
                  </a:cxn>
                  <a:cxn ang="0">
                    <a:pos x="connsiteX6-79" y="connsiteY6-80"/>
                  </a:cxn>
                  <a:cxn ang="0">
                    <a:pos x="connsiteX7-95" y="connsiteY7-96"/>
                  </a:cxn>
                  <a:cxn ang="0">
                    <a:pos x="connsiteX8-113" y="connsiteY8-114"/>
                  </a:cxn>
                  <a:cxn ang="0">
                    <a:pos x="connsiteX9-133" y="connsiteY9-134"/>
                  </a:cxn>
                  <a:cxn ang="0">
                    <a:pos x="connsiteX10-155" y="connsiteY10-156"/>
                  </a:cxn>
                </a:cxnLst>
                <a:rect l="l" t="t" r="r" b="b"/>
                <a:pathLst>
                  <a:path w="3831772" h="4630056">
                    <a:moveTo>
                      <a:pt x="0" y="4630056"/>
                    </a:moveTo>
                    <a:cubicBezTo>
                      <a:pt x="290286" y="3875313"/>
                      <a:pt x="856343" y="3207657"/>
                      <a:pt x="1146629" y="2452914"/>
                    </a:cubicBezTo>
                    <a:cubicBezTo>
                      <a:pt x="1357086" y="2029581"/>
                      <a:pt x="1233715" y="2288420"/>
                      <a:pt x="1306286" y="2090058"/>
                    </a:cubicBezTo>
                    <a:cubicBezTo>
                      <a:pt x="1378857" y="1891696"/>
                      <a:pt x="1473201" y="1637695"/>
                      <a:pt x="1582058" y="1262742"/>
                    </a:cubicBezTo>
                    <a:lnTo>
                      <a:pt x="1872344" y="0"/>
                    </a:lnTo>
                    <a:cubicBezTo>
                      <a:pt x="1877182" y="74991"/>
                      <a:pt x="1872344" y="84667"/>
                      <a:pt x="1901372" y="290286"/>
                    </a:cubicBezTo>
                    <a:cubicBezTo>
                      <a:pt x="1930400" y="495905"/>
                      <a:pt x="1981201" y="868438"/>
                      <a:pt x="2061029" y="1132114"/>
                    </a:cubicBezTo>
                    <a:cubicBezTo>
                      <a:pt x="2140857" y="1395790"/>
                      <a:pt x="2177144" y="1584476"/>
                      <a:pt x="2278744" y="1872343"/>
                    </a:cubicBezTo>
                    <a:cubicBezTo>
                      <a:pt x="2380344" y="2160210"/>
                      <a:pt x="2467429" y="2431143"/>
                      <a:pt x="2728686" y="2888343"/>
                    </a:cubicBezTo>
                    <a:lnTo>
                      <a:pt x="3831772" y="4630056"/>
                    </a:lnTo>
                    <a:lnTo>
                      <a:pt x="0" y="4630056"/>
                    </a:lnTo>
                    <a:close/>
                  </a:path>
                </a:pathLst>
              </a:custGeom>
              <a:solidFill>
                <a:srgbClr val="D5F38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8" name="等腰三角形 5"/>
              <p:cNvSpPr/>
              <p:nvPr/>
            </p:nvSpPr>
            <p:spPr>
              <a:xfrm>
                <a:off x="664953" y="1207982"/>
                <a:ext cx="3562516" cy="3984731"/>
              </a:xfrm>
              <a:custGeom>
                <a:avLst/>
                <a:gdLst>
                  <a:gd name="connsiteX0" fmla="*/ 0 w 3831772"/>
                  <a:gd name="connsiteY0" fmla="*/ 4789714 h 4789714"/>
                  <a:gd name="connsiteX1" fmla="*/ 1915886 w 3831772"/>
                  <a:gd name="connsiteY1" fmla="*/ 0 h 4789714"/>
                  <a:gd name="connsiteX2" fmla="*/ 3831772 w 3831772"/>
                  <a:gd name="connsiteY2" fmla="*/ 4789714 h 4789714"/>
                  <a:gd name="connsiteX3" fmla="*/ 0 w 3831772"/>
                  <a:gd name="connsiteY3" fmla="*/ 4789714 h 4789714"/>
                  <a:gd name="connsiteX0-1" fmla="*/ 0 w 3831772"/>
                  <a:gd name="connsiteY0-2" fmla="*/ 4789714 h 4789714"/>
                  <a:gd name="connsiteX1-3" fmla="*/ 1146629 w 3831772"/>
                  <a:gd name="connsiteY1-4" fmla="*/ 2612572 h 4789714"/>
                  <a:gd name="connsiteX2-5" fmla="*/ 1915886 w 3831772"/>
                  <a:gd name="connsiteY2-6" fmla="*/ 0 h 4789714"/>
                  <a:gd name="connsiteX3-7" fmla="*/ 3831772 w 3831772"/>
                  <a:gd name="connsiteY3-8" fmla="*/ 4789714 h 4789714"/>
                  <a:gd name="connsiteX4" fmla="*/ 0 w 3831772"/>
                  <a:gd name="connsiteY4" fmla="*/ 4789714 h 4789714"/>
                  <a:gd name="connsiteX0-9" fmla="*/ 0 w 3831772"/>
                  <a:gd name="connsiteY0-10" fmla="*/ 4789714 h 4789714"/>
                  <a:gd name="connsiteX1-11" fmla="*/ 1146629 w 3831772"/>
                  <a:gd name="connsiteY1-12" fmla="*/ 2612572 h 4789714"/>
                  <a:gd name="connsiteX2-13" fmla="*/ 1915886 w 3831772"/>
                  <a:gd name="connsiteY2-14" fmla="*/ 0 h 4789714"/>
                  <a:gd name="connsiteX3-15" fmla="*/ 2423886 w 3831772"/>
                  <a:gd name="connsiteY3-16" fmla="*/ 2641600 h 4789714"/>
                  <a:gd name="connsiteX4-17" fmla="*/ 3831772 w 3831772"/>
                  <a:gd name="connsiteY4-18" fmla="*/ 4789714 h 4789714"/>
                  <a:gd name="connsiteX5" fmla="*/ 0 w 3831772"/>
                  <a:gd name="connsiteY5" fmla="*/ 4789714 h 4789714"/>
                  <a:gd name="connsiteX0-19" fmla="*/ 0 w 3831772"/>
                  <a:gd name="connsiteY0-20" fmla="*/ 4789714 h 4789714"/>
                  <a:gd name="connsiteX1-21" fmla="*/ 1146629 w 3831772"/>
                  <a:gd name="connsiteY1-22" fmla="*/ 2612572 h 4789714"/>
                  <a:gd name="connsiteX2-23" fmla="*/ 1915886 w 3831772"/>
                  <a:gd name="connsiteY2-24" fmla="*/ 0 h 4789714"/>
                  <a:gd name="connsiteX3-25" fmla="*/ 2598057 w 3831772"/>
                  <a:gd name="connsiteY3-26" fmla="*/ 2583543 h 4789714"/>
                  <a:gd name="connsiteX4-27" fmla="*/ 3831772 w 3831772"/>
                  <a:gd name="connsiteY4-28" fmla="*/ 4789714 h 4789714"/>
                  <a:gd name="connsiteX5-29" fmla="*/ 0 w 3831772"/>
                  <a:gd name="connsiteY5-30" fmla="*/ 4789714 h 4789714"/>
                  <a:gd name="connsiteX0-31" fmla="*/ 0 w 3831772"/>
                  <a:gd name="connsiteY0-32" fmla="*/ 4789714 h 4789714"/>
                  <a:gd name="connsiteX1-33" fmla="*/ 1146629 w 3831772"/>
                  <a:gd name="connsiteY1-34" fmla="*/ 2612572 h 4789714"/>
                  <a:gd name="connsiteX2-35" fmla="*/ 1915886 w 3831772"/>
                  <a:gd name="connsiteY2-36" fmla="*/ 0 h 4789714"/>
                  <a:gd name="connsiteX3-37" fmla="*/ 2598057 w 3831772"/>
                  <a:gd name="connsiteY3-38" fmla="*/ 2583543 h 4789714"/>
                  <a:gd name="connsiteX4-39" fmla="*/ 3831772 w 3831772"/>
                  <a:gd name="connsiteY4-40" fmla="*/ 4789714 h 4789714"/>
                  <a:gd name="connsiteX5-41" fmla="*/ 0 w 3831772"/>
                  <a:gd name="connsiteY5-42" fmla="*/ 4789714 h 4789714"/>
                  <a:gd name="connsiteX0-43" fmla="*/ 0 w 3831772"/>
                  <a:gd name="connsiteY0-44" fmla="*/ 4789714 h 4789714"/>
                  <a:gd name="connsiteX1-45" fmla="*/ 1146629 w 3831772"/>
                  <a:gd name="connsiteY1-46" fmla="*/ 2612572 h 4789714"/>
                  <a:gd name="connsiteX2-47" fmla="*/ 1915886 w 3831772"/>
                  <a:gd name="connsiteY2-48" fmla="*/ 0 h 4789714"/>
                  <a:gd name="connsiteX3-49" fmla="*/ 2598057 w 3831772"/>
                  <a:gd name="connsiteY3-50" fmla="*/ 2583543 h 4789714"/>
                  <a:gd name="connsiteX4-51" fmla="*/ 3831772 w 3831772"/>
                  <a:gd name="connsiteY4-52" fmla="*/ 4789714 h 4789714"/>
                  <a:gd name="connsiteX5-53" fmla="*/ 0 w 3831772"/>
                  <a:gd name="connsiteY5-54" fmla="*/ 4789714 h 4789714"/>
                  <a:gd name="connsiteX0-55" fmla="*/ 0 w 3831772"/>
                  <a:gd name="connsiteY0-56" fmla="*/ 4789714 h 4789714"/>
                  <a:gd name="connsiteX1-57" fmla="*/ 1146629 w 3831772"/>
                  <a:gd name="connsiteY1-58" fmla="*/ 2612572 h 4789714"/>
                  <a:gd name="connsiteX2-59" fmla="*/ 1582058 w 3831772"/>
                  <a:gd name="connsiteY2-60" fmla="*/ 1422400 h 4789714"/>
                  <a:gd name="connsiteX3-61" fmla="*/ 1915886 w 3831772"/>
                  <a:gd name="connsiteY3-62" fmla="*/ 0 h 4789714"/>
                  <a:gd name="connsiteX4-63" fmla="*/ 2598057 w 3831772"/>
                  <a:gd name="connsiteY4-64" fmla="*/ 2583543 h 4789714"/>
                  <a:gd name="connsiteX5-65" fmla="*/ 3831772 w 3831772"/>
                  <a:gd name="connsiteY5-66" fmla="*/ 4789714 h 4789714"/>
                  <a:gd name="connsiteX6" fmla="*/ 0 w 3831772"/>
                  <a:gd name="connsiteY6" fmla="*/ 4789714 h 4789714"/>
                  <a:gd name="connsiteX0-67" fmla="*/ 0 w 3831772"/>
                  <a:gd name="connsiteY0-68" fmla="*/ 4789947 h 4789947"/>
                  <a:gd name="connsiteX1-69" fmla="*/ 1146629 w 3831772"/>
                  <a:gd name="connsiteY1-70" fmla="*/ 2612805 h 4789947"/>
                  <a:gd name="connsiteX2-71" fmla="*/ 1582058 w 3831772"/>
                  <a:gd name="connsiteY2-72" fmla="*/ 1422633 h 4789947"/>
                  <a:gd name="connsiteX3-73" fmla="*/ 1915886 w 3831772"/>
                  <a:gd name="connsiteY3-74" fmla="*/ 233 h 4789947"/>
                  <a:gd name="connsiteX4-75" fmla="*/ 2119086 w 3831772"/>
                  <a:gd name="connsiteY4-76" fmla="*/ 1321033 h 4789947"/>
                  <a:gd name="connsiteX5-77" fmla="*/ 2598057 w 3831772"/>
                  <a:gd name="connsiteY5-78" fmla="*/ 2583776 h 4789947"/>
                  <a:gd name="connsiteX6-79" fmla="*/ 3831772 w 3831772"/>
                  <a:gd name="connsiteY6-80" fmla="*/ 4789947 h 4789947"/>
                  <a:gd name="connsiteX7" fmla="*/ 0 w 3831772"/>
                  <a:gd name="connsiteY7" fmla="*/ 4789947 h 4789947"/>
                  <a:gd name="connsiteX0-81" fmla="*/ 0 w 3831772"/>
                  <a:gd name="connsiteY0-82" fmla="*/ 4827958 h 4827958"/>
                  <a:gd name="connsiteX1-83" fmla="*/ 1146629 w 3831772"/>
                  <a:gd name="connsiteY1-84" fmla="*/ 2650816 h 4827958"/>
                  <a:gd name="connsiteX2-85" fmla="*/ 1582058 w 3831772"/>
                  <a:gd name="connsiteY2-86" fmla="*/ 1460644 h 4827958"/>
                  <a:gd name="connsiteX3-87" fmla="*/ 1915886 w 3831772"/>
                  <a:gd name="connsiteY3-88" fmla="*/ 38244 h 4827958"/>
                  <a:gd name="connsiteX4-89" fmla="*/ 1944915 w 3831772"/>
                  <a:gd name="connsiteY4-90" fmla="*/ 488188 h 4827958"/>
                  <a:gd name="connsiteX5-91" fmla="*/ 2119086 w 3831772"/>
                  <a:gd name="connsiteY5-92" fmla="*/ 1359044 h 4827958"/>
                  <a:gd name="connsiteX6-93" fmla="*/ 2598057 w 3831772"/>
                  <a:gd name="connsiteY6-94" fmla="*/ 2621787 h 4827958"/>
                  <a:gd name="connsiteX7-95" fmla="*/ 3831772 w 3831772"/>
                  <a:gd name="connsiteY7-96" fmla="*/ 4827958 h 4827958"/>
                  <a:gd name="connsiteX8" fmla="*/ 0 w 3831772"/>
                  <a:gd name="connsiteY8" fmla="*/ 4827958 h 4827958"/>
                  <a:gd name="connsiteX0-97" fmla="*/ 0 w 3831772"/>
                  <a:gd name="connsiteY0-98" fmla="*/ 4883260 h 4883260"/>
                  <a:gd name="connsiteX1-99" fmla="*/ 1146629 w 3831772"/>
                  <a:gd name="connsiteY1-100" fmla="*/ 2706118 h 4883260"/>
                  <a:gd name="connsiteX2-101" fmla="*/ 1582058 w 3831772"/>
                  <a:gd name="connsiteY2-102" fmla="*/ 1515946 h 4883260"/>
                  <a:gd name="connsiteX3-103" fmla="*/ 1915886 w 3831772"/>
                  <a:gd name="connsiteY3-104" fmla="*/ 93546 h 4883260"/>
                  <a:gd name="connsiteX4-105" fmla="*/ 1886858 w 3831772"/>
                  <a:gd name="connsiteY4-106" fmla="*/ 180633 h 4883260"/>
                  <a:gd name="connsiteX5-107" fmla="*/ 1944915 w 3831772"/>
                  <a:gd name="connsiteY5-108" fmla="*/ 543490 h 4883260"/>
                  <a:gd name="connsiteX6-109" fmla="*/ 2119086 w 3831772"/>
                  <a:gd name="connsiteY6-110" fmla="*/ 1414346 h 4883260"/>
                  <a:gd name="connsiteX7-111" fmla="*/ 2598057 w 3831772"/>
                  <a:gd name="connsiteY7-112" fmla="*/ 2677089 h 4883260"/>
                  <a:gd name="connsiteX8-113" fmla="*/ 3831772 w 3831772"/>
                  <a:gd name="connsiteY8-114" fmla="*/ 4883260 h 4883260"/>
                  <a:gd name="connsiteX9" fmla="*/ 0 w 3831772"/>
                  <a:gd name="connsiteY9" fmla="*/ 4883260 h 4883260"/>
                  <a:gd name="connsiteX0-115" fmla="*/ 0 w 3831772"/>
                  <a:gd name="connsiteY0-116" fmla="*/ 4883260 h 4883260"/>
                  <a:gd name="connsiteX1-117" fmla="*/ 1146629 w 3831772"/>
                  <a:gd name="connsiteY1-118" fmla="*/ 2706118 h 4883260"/>
                  <a:gd name="connsiteX2-119" fmla="*/ 1306286 w 3831772"/>
                  <a:gd name="connsiteY2-120" fmla="*/ 2343262 h 4883260"/>
                  <a:gd name="connsiteX3-121" fmla="*/ 1582058 w 3831772"/>
                  <a:gd name="connsiteY3-122" fmla="*/ 1515946 h 4883260"/>
                  <a:gd name="connsiteX4-123" fmla="*/ 1915886 w 3831772"/>
                  <a:gd name="connsiteY4-124" fmla="*/ 93546 h 4883260"/>
                  <a:gd name="connsiteX5-125" fmla="*/ 1886858 w 3831772"/>
                  <a:gd name="connsiteY5-126" fmla="*/ 180633 h 4883260"/>
                  <a:gd name="connsiteX6-127" fmla="*/ 1944915 w 3831772"/>
                  <a:gd name="connsiteY6-128" fmla="*/ 543490 h 4883260"/>
                  <a:gd name="connsiteX7-129" fmla="*/ 2119086 w 3831772"/>
                  <a:gd name="connsiteY7-130" fmla="*/ 1414346 h 4883260"/>
                  <a:gd name="connsiteX8-131" fmla="*/ 2598057 w 3831772"/>
                  <a:gd name="connsiteY8-132" fmla="*/ 2677089 h 4883260"/>
                  <a:gd name="connsiteX9-133" fmla="*/ 3831772 w 3831772"/>
                  <a:gd name="connsiteY9-134" fmla="*/ 4883260 h 4883260"/>
                  <a:gd name="connsiteX10" fmla="*/ 0 w 3831772"/>
                  <a:gd name="connsiteY10" fmla="*/ 4883260 h 4883260"/>
                  <a:gd name="connsiteX0-135" fmla="*/ 0 w 3831772"/>
                  <a:gd name="connsiteY0-136" fmla="*/ 4869265 h 4869265"/>
                  <a:gd name="connsiteX1-137" fmla="*/ 1146629 w 3831772"/>
                  <a:gd name="connsiteY1-138" fmla="*/ 2692123 h 4869265"/>
                  <a:gd name="connsiteX2-139" fmla="*/ 1306286 w 3831772"/>
                  <a:gd name="connsiteY2-140" fmla="*/ 2329267 h 4869265"/>
                  <a:gd name="connsiteX3-141" fmla="*/ 1582058 w 3831772"/>
                  <a:gd name="connsiteY3-142" fmla="*/ 1501951 h 4869265"/>
                  <a:gd name="connsiteX4-143" fmla="*/ 1915886 w 3831772"/>
                  <a:gd name="connsiteY4-144" fmla="*/ 79551 h 4869265"/>
                  <a:gd name="connsiteX5-145" fmla="*/ 1872344 w 3831772"/>
                  <a:gd name="connsiteY5-146" fmla="*/ 239209 h 4869265"/>
                  <a:gd name="connsiteX6-147" fmla="*/ 1944915 w 3831772"/>
                  <a:gd name="connsiteY6-148" fmla="*/ 529495 h 4869265"/>
                  <a:gd name="connsiteX7-149" fmla="*/ 2119086 w 3831772"/>
                  <a:gd name="connsiteY7-150" fmla="*/ 1400351 h 4869265"/>
                  <a:gd name="connsiteX8-151" fmla="*/ 2598057 w 3831772"/>
                  <a:gd name="connsiteY8-152" fmla="*/ 2663094 h 4869265"/>
                  <a:gd name="connsiteX9-153" fmla="*/ 3831772 w 3831772"/>
                  <a:gd name="connsiteY9-154" fmla="*/ 4869265 h 4869265"/>
                  <a:gd name="connsiteX10-155" fmla="*/ 0 w 3831772"/>
                  <a:gd name="connsiteY10-156" fmla="*/ 4869265 h 4869265"/>
                  <a:gd name="connsiteX0-157" fmla="*/ 0 w 3831772"/>
                  <a:gd name="connsiteY0-158" fmla="*/ 4630056 h 4630056"/>
                  <a:gd name="connsiteX1-159" fmla="*/ 1146629 w 3831772"/>
                  <a:gd name="connsiteY1-160" fmla="*/ 2452914 h 4630056"/>
                  <a:gd name="connsiteX2-161" fmla="*/ 1306286 w 3831772"/>
                  <a:gd name="connsiteY2-162" fmla="*/ 2090058 h 4630056"/>
                  <a:gd name="connsiteX3-163" fmla="*/ 1582058 w 3831772"/>
                  <a:gd name="connsiteY3-164" fmla="*/ 1262742 h 4630056"/>
                  <a:gd name="connsiteX4-165" fmla="*/ 1872344 w 3831772"/>
                  <a:gd name="connsiteY4-166" fmla="*/ 0 h 4630056"/>
                  <a:gd name="connsiteX5-167" fmla="*/ 1944915 w 3831772"/>
                  <a:gd name="connsiteY5-168" fmla="*/ 290286 h 4630056"/>
                  <a:gd name="connsiteX6-169" fmla="*/ 2119086 w 3831772"/>
                  <a:gd name="connsiteY6-170" fmla="*/ 1161142 h 4630056"/>
                  <a:gd name="connsiteX7-171" fmla="*/ 2598057 w 3831772"/>
                  <a:gd name="connsiteY7-172" fmla="*/ 2423885 h 4630056"/>
                  <a:gd name="connsiteX8-173" fmla="*/ 3831772 w 3831772"/>
                  <a:gd name="connsiteY8-174" fmla="*/ 4630056 h 4630056"/>
                  <a:gd name="connsiteX9-175" fmla="*/ 0 w 3831772"/>
                  <a:gd name="connsiteY9-176" fmla="*/ 4630056 h 4630056"/>
                  <a:gd name="connsiteX0-177" fmla="*/ 0 w 3831772"/>
                  <a:gd name="connsiteY0-178" fmla="*/ 4630056 h 4630056"/>
                  <a:gd name="connsiteX1-179" fmla="*/ 1146629 w 3831772"/>
                  <a:gd name="connsiteY1-180" fmla="*/ 2452914 h 4630056"/>
                  <a:gd name="connsiteX2-181" fmla="*/ 1306286 w 3831772"/>
                  <a:gd name="connsiteY2-182" fmla="*/ 2090058 h 4630056"/>
                  <a:gd name="connsiteX3-183" fmla="*/ 1582058 w 3831772"/>
                  <a:gd name="connsiteY3-184" fmla="*/ 1262742 h 4630056"/>
                  <a:gd name="connsiteX4-185" fmla="*/ 1872344 w 3831772"/>
                  <a:gd name="connsiteY4-186" fmla="*/ 0 h 4630056"/>
                  <a:gd name="connsiteX5-187" fmla="*/ 1901372 w 3831772"/>
                  <a:gd name="connsiteY5-188" fmla="*/ 290286 h 4630056"/>
                  <a:gd name="connsiteX6-189" fmla="*/ 2119086 w 3831772"/>
                  <a:gd name="connsiteY6-190" fmla="*/ 1161142 h 4630056"/>
                  <a:gd name="connsiteX7-191" fmla="*/ 2598057 w 3831772"/>
                  <a:gd name="connsiteY7-192" fmla="*/ 2423885 h 4630056"/>
                  <a:gd name="connsiteX8-193" fmla="*/ 3831772 w 3831772"/>
                  <a:gd name="connsiteY8-194" fmla="*/ 4630056 h 4630056"/>
                  <a:gd name="connsiteX9-195" fmla="*/ 0 w 3831772"/>
                  <a:gd name="connsiteY9-196" fmla="*/ 4630056 h 4630056"/>
                  <a:gd name="connsiteX0-197" fmla="*/ 0 w 3831772"/>
                  <a:gd name="connsiteY0-198" fmla="*/ 4630056 h 4630056"/>
                  <a:gd name="connsiteX1-199" fmla="*/ 1146629 w 3831772"/>
                  <a:gd name="connsiteY1-200" fmla="*/ 2452914 h 4630056"/>
                  <a:gd name="connsiteX2-201" fmla="*/ 1306286 w 3831772"/>
                  <a:gd name="connsiteY2-202" fmla="*/ 2090058 h 4630056"/>
                  <a:gd name="connsiteX3-203" fmla="*/ 1582058 w 3831772"/>
                  <a:gd name="connsiteY3-204" fmla="*/ 1262742 h 4630056"/>
                  <a:gd name="connsiteX4-205" fmla="*/ 1872344 w 3831772"/>
                  <a:gd name="connsiteY4-206" fmla="*/ 0 h 4630056"/>
                  <a:gd name="connsiteX5-207" fmla="*/ 1901372 w 3831772"/>
                  <a:gd name="connsiteY5-208" fmla="*/ 290286 h 4630056"/>
                  <a:gd name="connsiteX6-209" fmla="*/ 2119086 w 3831772"/>
                  <a:gd name="connsiteY6-210" fmla="*/ 1161142 h 4630056"/>
                  <a:gd name="connsiteX7-211" fmla="*/ 2598057 w 3831772"/>
                  <a:gd name="connsiteY7-212" fmla="*/ 2423885 h 4630056"/>
                  <a:gd name="connsiteX8-213" fmla="*/ 2772229 w 3831772"/>
                  <a:gd name="connsiteY8-214" fmla="*/ 2859314 h 4630056"/>
                  <a:gd name="connsiteX9-215" fmla="*/ 3831772 w 3831772"/>
                  <a:gd name="connsiteY9-216" fmla="*/ 4630056 h 4630056"/>
                  <a:gd name="connsiteX10-217" fmla="*/ 0 w 3831772"/>
                  <a:gd name="connsiteY10-218" fmla="*/ 4630056 h 4630056"/>
                  <a:gd name="connsiteX0-219" fmla="*/ 0 w 3831772"/>
                  <a:gd name="connsiteY0-220" fmla="*/ 4630056 h 4630056"/>
                  <a:gd name="connsiteX1-221" fmla="*/ 1146629 w 3831772"/>
                  <a:gd name="connsiteY1-222" fmla="*/ 2452914 h 4630056"/>
                  <a:gd name="connsiteX2-223" fmla="*/ 1306286 w 3831772"/>
                  <a:gd name="connsiteY2-224" fmla="*/ 2090058 h 4630056"/>
                  <a:gd name="connsiteX3-225" fmla="*/ 1582058 w 3831772"/>
                  <a:gd name="connsiteY3-226" fmla="*/ 1262742 h 4630056"/>
                  <a:gd name="connsiteX4-227" fmla="*/ 1872344 w 3831772"/>
                  <a:gd name="connsiteY4-228" fmla="*/ 0 h 4630056"/>
                  <a:gd name="connsiteX5-229" fmla="*/ 1901372 w 3831772"/>
                  <a:gd name="connsiteY5-230" fmla="*/ 290286 h 4630056"/>
                  <a:gd name="connsiteX6-231" fmla="*/ 2119086 w 3831772"/>
                  <a:gd name="connsiteY6-232" fmla="*/ 1161142 h 4630056"/>
                  <a:gd name="connsiteX7-233" fmla="*/ 2322286 w 3831772"/>
                  <a:gd name="connsiteY7-234" fmla="*/ 1886857 h 4630056"/>
                  <a:gd name="connsiteX8-235" fmla="*/ 2598057 w 3831772"/>
                  <a:gd name="connsiteY8-236" fmla="*/ 2423885 h 4630056"/>
                  <a:gd name="connsiteX9-237" fmla="*/ 2772229 w 3831772"/>
                  <a:gd name="connsiteY9-238" fmla="*/ 2859314 h 4630056"/>
                  <a:gd name="connsiteX10-239" fmla="*/ 3831772 w 3831772"/>
                  <a:gd name="connsiteY10-240" fmla="*/ 4630056 h 4630056"/>
                  <a:gd name="connsiteX11" fmla="*/ 0 w 3831772"/>
                  <a:gd name="connsiteY11" fmla="*/ 4630056 h 4630056"/>
                  <a:gd name="connsiteX0-241" fmla="*/ 0 w 3831772"/>
                  <a:gd name="connsiteY0-242" fmla="*/ 4630056 h 4630056"/>
                  <a:gd name="connsiteX1-243" fmla="*/ 1146629 w 3831772"/>
                  <a:gd name="connsiteY1-244" fmla="*/ 2452914 h 4630056"/>
                  <a:gd name="connsiteX2-245" fmla="*/ 1306286 w 3831772"/>
                  <a:gd name="connsiteY2-246" fmla="*/ 2090058 h 4630056"/>
                  <a:gd name="connsiteX3-247" fmla="*/ 1582058 w 3831772"/>
                  <a:gd name="connsiteY3-248" fmla="*/ 1262742 h 4630056"/>
                  <a:gd name="connsiteX4-249" fmla="*/ 1872344 w 3831772"/>
                  <a:gd name="connsiteY4-250" fmla="*/ 0 h 4630056"/>
                  <a:gd name="connsiteX5-251" fmla="*/ 1901372 w 3831772"/>
                  <a:gd name="connsiteY5-252" fmla="*/ 290286 h 4630056"/>
                  <a:gd name="connsiteX6-253" fmla="*/ 2119086 w 3831772"/>
                  <a:gd name="connsiteY6-254" fmla="*/ 1161142 h 4630056"/>
                  <a:gd name="connsiteX7-255" fmla="*/ 2322286 w 3831772"/>
                  <a:gd name="connsiteY7-256" fmla="*/ 1886857 h 4630056"/>
                  <a:gd name="connsiteX8-257" fmla="*/ 2438400 w 3831772"/>
                  <a:gd name="connsiteY8-258" fmla="*/ 2293257 h 4630056"/>
                  <a:gd name="connsiteX9-259" fmla="*/ 2598057 w 3831772"/>
                  <a:gd name="connsiteY9-260" fmla="*/ 2423885 h 4630056"/>
                  <a:gd name="connsiteX10-261" fmla="*/ 2772229 w 3831772"/>
                  <a:gd name="connsiteY10-262" fmla="*/ 2859314 h 4630056"/>
                  <a:gd name="connsiteX11-263" fmla="*/ 3831772 w 3831772"/>
                  <a:gd name="connsiteY11-264" fmla="*/ 4630056 h 4630056"/>
                  <a:gd name="connsiteX12" fmla="*/ 0 w 3831772"/>
                  <a:gd name="connsiteY12" fmla="*/ 4630056 h 4630056"/>
                  <a:gd name="connsiteX0-265" fmla="*/ 0 w 3831772"/>
                  <a:gd name="connsiteY0-266" fmla="*/ 4630056 h 4630056"/>
                  <a:gd name="connsiteX1-267" fmla="*/ 1146629 w 3831772"/>
                  <a:gd name="connsiteY1-268" fmla="*/ 2452914 h 4630056"/>
                  <a:gd name="connsiteX2-269" fmla="*/ 1306286 w 3831772"/>
                  <a:gd name="connsiteY2-270" fmla="*/ 2090058 h 4630056"/>
                  <a:gd name="connsiteX3-271" fmla="*/ 1582058 w 3831772"/>
                  <a:gd name="connsiteY3-272" fmla="*/ 1262742 h 4630056"/>
                  <a:gd name="connsiteX4-273" fmla="*/ 1872344 w 3831772"/>
                  <a:gd name="connsiteY4-274" fmla="*/ 0 h 4630056"/>
                  <a:gd name="connsiteX5-275" fmla="*/ 1901372 w 3831772"/>
                  <a:gd name="connsiteY5-276" fmla="*/ 290286 h 4630056"/>
                  <a:gd name="connsiteX6-277" fmla="*/ 2119086 w 3831772"/>
                  <a:gd name="connsiteY6-278" fmla="*/ 1161142 h 4630056"/>
                  <a:gd name="connsiteX7-279" fmla="*/ 2322286 w 3831772"/>
                  <a:gd name="connsiteY7-280" fmla="*/ 1886857 h 4630056"/>
                  <a:gd name="connsiteX8-281" fmla="*/ 2438400 w 3831772"/>
                  <a:gd name="connsiteY8-282" fmla="*/ 2293257 h 4630056"/>
                  <a:gd name="connsiteX9-283" fmla="*/ 2525485 w 3831772"/>
                  <a:gd name="connsiteY9-284" fmla="*/ 2496456 h 4630056"/>
                  <a:gd name="connsiteX10-285" fmla="*/ 2772229 w 3831772"/>
                  <a:gd name="connsiteY10-286" fmla="*/ 2859314 h 4630056"/>
                  <a:gd name="connsiteX11-287" fmla="*/ 3831772 w 3831772"/>
                  <a:gd name="connsiteY11-288" fmla="*/ 4630056 h 4630056"/>
                  <a:gd name="connsiteX12-289" fmla="*/ 0 w 3831772"/>
                  <a:gd name="connsiteY12-290" fmla="*/ 4630056 h 4630056"/>
                  <a:gd name="connsiteX0-291" fmla="*/ 0 w 3831772"/>
                  <a:gd name="connsiteY0-292" fmla="*/ 4630056 h 4630056"/>
                  <a:gd name="connsiteX1-293" fmla="*/ 1146629 w 3831772"/>
                  <a:gd name="connsiteY1-294" fmla="*/ 2452914 h 4630056"/>
                  <a:gd name="connsiteX2-295" fmla="*/ 1306286 w 3831772"/>
                  <a:gd name="connsiteY2-296" fmla="*/ 2090058 h 4630056"/>
                  <a:gd name="connsiteX3-297" fmla="*/ 1582058 w 3831772"/>
                  <a:gd name="connsiteY3-298" fmla="*/ 1262742 h 4630056"/>
                  <a:gd name="connsiteX4-299" fmla="*/ 1872344 w 3831772"/>
                  <a:gd name="connsiteY4-300" fmla="*/ 0 h 4630056"/>
                  <a:gd name="connsiteX5-301" fmla="*/ 1901372 w 3831772"/>
                  <a:gd name="connsiteY5-302" fmla="*/ 290286 h 4630056"/>
                  <a:gd name="connsiteX6-303" fmla="*/ 2119086 w 3831772"/>
                  <a:gd name="connsiteY6-304" fmla="*/ 1161142 h 4630056"/>
                  <a:gd name="connsiteX7-305" fmla="*/ 2322286 w 3831772"/>
                  <a:gd name="connsiteY7-306" fmla="*/ 1886857 h 4630056"/>
                  <a:gd name="connsiteX8-307" fmla="*/ 2438400 w 3831772"/>
                  <a:gd name="connsiteY8-308" fmla="*/ 2293257 h 4630056"/>
                  <a:gd name="connsiteX9-309" fmla="*/ 2525485 w 3831772"/>
                  <a:gd name="connsiteY9-310" fmla="*/ 2496456 h 4630056"/>
                  <a:gd name="connsiteX10-311" fmla="*/ 2772229 w 3831772"/>
                  <a:gd name="connsiteY10-312" fmla="*/ 2859314 h 4630056"/>
                  <a:gd name="connsiteX11-313" fmla="*/ 3831772 w 3831772"/>
                  <a:gd name="connsiteY11-314" fmla="*/ 4630056 h 4630056"/>
                  <a:gd name="connsiteX12-315" fmla="*/ 0 w 3831772"/>
                  <a:gd name="connsiteY12-316" fmla="*/ 4630056 h 4630056"/>
                  <a:gd name="connsiteX0-317" fmla="*/ 0 w 3831772"/>
                  <a:gd name="connsiteY0-318" fmla="*/ 4630056 h 4630056"/>
                  <a:gd name="connsiteX1-319" fmla="*/ 1146629 w 3831772"/>
                  <a:gd name="connsiteY1-320" fmla="*/ 2452914 h 4630056"/>
                  <a:gd name="connsiteX2-321" fmla="*/ 1306286 w 3831772"/>
                  <a:gd name="connsiteY2-322" fmla="*/ 2090058 h 4630056"/>
                  <a:gd name="connsiteX3-323" fmla="*/ 1582058 w 3831772"/>
                  <a:gd name="connsiteY3-324" fmla="*/ 1262742 h 4630056"/>
                  <a:gd name="connsiteX4-325" fmla="*/ 1872344 w 3831772"/>
                  <a:gd name="connsiteY4-326" fmla="*/ 0 h 4630056"/>
                  <a:gd name="connsiteX5-327" fmla="*/ 1901372 w 3831772"/>
                  <a:gd name="connsiteY5-328" fmla="*/ 290286 h 4630056"/>
                  <a:gd name="connsiteX6-329" fmla="*/ 2119086 w 3831772"/>
                  <a:gd name="connsiteY6-330" fmla="*/ 1161142 h 4630056"/>
                  <a:gd name="connsiteX7-331" fmla="*/ 2322286 w 3831772"/>
                  <a:gd name="connsiteY7-332" fmla="*/ 1886857 h 4630056"/>
                  <a:gd name="connsiteX8-333" fmla="*/ 2438400 w 3831772"/>
                  <a:gd name="connsiteY8-334" fmla="*/ 2293257 h 4630056"/>
                  <a:gd name="connsiteX9-335" fmla="*/ 2525485 w 3831772"/>
                  <a:gd name="connsiteY9-336" fmla="*/ 2496456 h 4630056"/>
                  <a:gd name="connsiteX10-337" fmla="*/ 2728686 w 3831772"/>
                  <a:gd name="connsiteY10-338" fmla="*/ 2888343 h 4630056"/>
                  <a:gd name="connsiteX11-339" fmla="*/ 3831772 w 3831772"/>
                  <a:gd name="connsiteY11-340" fmla="*/ 4630056 h 4630056"/>
                  <a:gd name="connsiteX12-341" fmla="*/ 0 w 3831772"/>
                  <a:gd name="connsiteY12-342" fmla="*/ 4630056 h 4630056"/>
                  <a:gd name="connsiteX0-343" fmla="*/ 0 w 3831772"/>
                  <a:gd name="connsiteY0-344" fmla="*/ 4630056 h 4630056"/>
                  <a:gd name="connsiteX1-345" fmla="*/ 1146629 w 3831772"/>
                  <a:gd name="connsiteY1-346" fmla="*/ 2452914 h 4630056"/>
                  <a:gd name="connsiteX2-347" fmla="*/ 1306286 w 3831772"/>
                  <a:gd name="connsiteY2-348" fmla="*/ 2090058 h 4630056"/>
                  <a:gd name="connsiteX3-349" fmla="*/ 1582058 w 3831772"/>
                  <a:gd name="connsiteY3-350" fmla="*/ 1262742 h 4630056"/>
                  <a:gd name="connsiteX4-351" fmla="*/ 1872344 w 3831772"/>
                  <a:gd name="connsiteY4-352" fmla="*/ 0 h 4630056"/>
                  <a:gd name="connsiteX5-353" fmla="*/ 1901372 w 3831772"/>
                  <a:gd name="connsiteY5-354" fmla="*/ 290286 h 4630056"/>
                  <a:gd name="connsiteX6-355" fmla="*/ 2119086 w 3831772"/>
                  <a:gd name="connsiteY6-356" fmla="*/ 1161142 h 4630056"/>
                  <a:gd name="connsiteX7-357" fmla="*/ 2322286 w 3831772"/>
                  <a:gd name="connsiteY7-358" fmla="*/ 1886857 h 4630056"/>
                  <a:gd name="connsiteX8-359" fmla="*/ 2351315 w 3831772"/>
                  <a:gd name="connsiteY8-360" fmla="*/ 2046514 h 4630056"/>
                  <a:gd name="connsiteX9-361" fmla="*/ 2438400 w 3831772"/>
                  <a:gd name="connsiteY9-362" fmla="*/ 2293257 h 4630056"/>
                  <a:gd name="connsiteX10-363" fmla="*/ 2525485 w 3831772"/>
                  <a:gd name="connsiteY10-364" fmla="*/ 2496456 h 4630056"/>
                  <a:gd name="connsiteX11-365" fmla="*/ 2728686 w 3831772"/>
                  <a:gd name="connsiteY11-366" fmla="*/ 2888343 h 4630056"/>
                  <a:gd name="connsiteX12-367" fmla="*/ 3831772 w 3831772"/>
                  <a:gd name="connsiteY12-368" fmla="*/ 4630056 h 4630056"/>
                  <a:gd name="connsiteX13" fmla="*/ 0 w 3831772"/>
                  <a:gd name="connsiteY13" fmla="*/ 4630056 h 4630056"/>
                  <a:gd name="connsiteX0-369" fmla="*/ 0 w 3831772"/>
                  <a:gd name="connsiteY0-370" fmla="*/ 4630056 h 4630056"/>
                  <a:gd name="connsiteX1-371" fmla="*/ 1146629 w 3831772"/>
                  <a:gd name="connsiteY1-372" fmla="*/ 2452914 h 4630056"/>
                  <a:gd name="connsiteX2-373" fmla="*/ 1306286 w 3831772"/>
                  <a:gd name="connsiteY2-374" fmla="*/ 2090058 h 4630056"/>
                  <a:gd name="connsiteX3-375" fmla="*/ 1582058 w 3831772"/>
                  <a:gd name="connsiteY3-376" fmla="*/ 1262742 h 4630056"/>
                  <a:gd name="connsiteX4-377" fmla="*/ 1872344 w 3831772"/>
                  <a:gd name="connsiteY4-378" fmla="*/ 0 h 4630056"/>
                  <a:gd name="connsiteX5-379" fmla="*/ 1901372 w 3831772"/>
                  <a:gd name="connsiteY5-380" fmla="*/ 290286 h 4630056"/>
                  <a:gd name="connsiteX6-381" fmla="*/ 2119086 w 3831772"/>
                  <a:gd name="connsiteY6-382" fmla="*/ 1161142 h 4630056"/>
                  <a:gd name="connsiteX7-383" fmla="*/ 2264229 w 3831772"/>
                  <a:gd name="connsiteY7-384" fmla="*/ 1886857 h 4630056"/>
                  <a:gd name="connsiteX8-385" fmla="*/ 2351315 w 3831772"/>
                  <a:gd name="connsiteY8-386" fmla="*/ 2046514 h 4630056"/>
                  <a:gd name="connsiteX9-387" fmla="*/ 2438400 w 3831772"/>
                  <a:gd name="connsiteY9-388" fmla="*/ 2293257 h 4630056"/>
                  <a:gd name="connsiteX10-389" fmla="*/ 2525485 w 3831772"/>
                  <a:gd name="connsiteY10-390" fmla="*/ 2496456 h 4630056"/>
                  <a:gd name="connsiteX11-391" fmla="*/ 2728686 w 3831772"/>
                  <a:gd name="connsiteY11-392" fmla="*/ 2888343 h 4630056"/>
                  <a:gd name="connsiteX12-393" fmla="*/ 3831772 w 3831772"/>
                  <a:gd name="connsiteY12-394" fmla="*/ 4630056 h 4630056"/>
                  <a:gd name="connsiteX13-395" fmla="*/ 0 w 3831772"/>
                  <a:gd name="connsiteY13-396" fmla="*/ 4630056 h 4630056"/>
                  <a:gd name="connsiteX0-397" fmla="*/ 0 w 3831772"/>
                  <a:gd name="connsiteY0-398" fmla="*/ 4630056 h 4630056"/>
                  <a:gd name="connsiteX1-399" fmla="*/ 1146629 w 3831772"/>
                  <a:gd name="connsiteY1-400" fmla="*/ 2452914 h 4630056"/>
                  <a:gd name="connsiteX2-401" fmla="*/ 1306286 w 3831772"/>
                  <a:gd name="connsiteY2-402" fmla="*/ 2090058 h 4630056"/>
                  <a:gd name="connsiteX3-403" fmla="*/ 1582058 w 3831772"/>
                  <a:gd name="connsiteY3-404" fmla="*/ 1262742 h 4630056"/>
                  <a:gd name="connsiteX4-405" fmla="*/ 1872344 w 3831772"/>
                  <a:gd name="connsiteY4-406" fmla="*/ 0 h 4630056"/>
                  <a:gd name="connsiteX5-407" fmla="*/ 1901372 w 3831772"/>
                  <a:gd name="connsiteY5-408" fmla="*/ 290286 h 4630056"/>
                  <a:gd name="connsiteX6-409" fmla="*/ 2119086 w 3831772"/>
                  <a:gd name="connsiteY6-410" fmla="*/ 1161142 h 4630056"/>
                  <a:gd name="connsiteX7-411" fmla="*/ 2264229 w 3831772"/>
                  <a:gd name="connsiteY7-412" fmla="*/ 1886857 h 4630056"/>
                  <a:gd name="connsiteX8-413" fmla="*/ 2438400 w 3831772"/>
                  <a:gd name="connsiteY8-414" fmla="*/ 2293257 h 4630056"/>
                  <a:gd name="connsiteX9-415" fmla="*/ 2525485 w 3831772"/>
                  <a:gd name="connsiteY9-416" fmla="*/ 2496456 h 4630056"/>
                  <a:gd name="connsiteX10-417" fmla="*/ 2728686 w 3831772"/>
                  <a:gd name="connsiteY10-418" fmla="*/ 2888343 h 4630056"/>
                  <a:gd name="connsiteX11-419" fmla="*/ 3831772 w 3831772"/>
                  <a:gd name="connsiteY11-420" fmla="*/ 4630056 h 4630056"/>
                  <a:gd name="connsiteX12-421" fmla="*/ 0 w 3831772"/>
                  <a:gd name="connsiteY12-422" fmla="*/ 4630056 h 4630056"/>
                  <a:gd name="connsiteX0-423" fmla="*/ 0 w 3831772"/>
                  <a:gd name="connsiteY0-424" fmla="*/ 4630056 h 4630056"/>
                  <a:gd name="connsiteX1-425" fmla="*/ 1146629 w 3831772"/>
                  <a:gd name="connsiteY1-426" fmla="*/ 2452914 h 4630056"/>
                  <a:gd name="connsiteX2-427" fmla="*/ 1306286 w 3831772"/>
                  <a:gd name="connsiteY2-428" fmla="*/ 2090058 h 4630056"/>
                  <a:gd name="connsiteX3-429" fmla="*/ 1582058 w 3831772"/>
                  <a:gd name="connsiteY3-430" fmla="*/ 1262742 h 4630056"/>
                  <a:gd name="connsiteX4-431" fmla="*/ 1872344 w 3831772"/>
                  <a:gd name="connsiteY4-432" fmla="*/ 0 h 4630056"/>
                  <a:gd name="connsiteX5-433" fmla="*/ 1901372 w 3831772"/>
                  <a:gd name="connsiteY5-434" fmla="*/ 290286 h 4630056"/>
                  <a:gd name="connsiteX6-435" fmla="*/ 2119086 w 3831772"/>
                  <a:gd name="connsiteY6-436" fmla="*/ 1161142 h 4630056"/>
                  <a:gd name="connsiteX7-437" fmla="*/ 2264229 w 3831772"/>
                  <a:gd name="connsiteY7-438" fmla="*/ 1886857 h 4630056"/>
                  <a:gd name="connsiteX8-439" fmla="*/ 2525485 w 3831772"/>
                  <a:gd name="connsiteY8-440" fmla="*/ 2496456 h 4630056"/>
                  <a:gd name="connsiteX9-441" fmla="*/ 2728686 w 3831772"/>
                  <a:gd name="connsiteY9-442" fmla="*/ 2888343 h 4630056"/>
                  <a:gd name="connsiteX10-443" fmla="*/ 3831772 w 3831772"/>
                  <a:gd name="connsiteY10-444" fmla="*/ 4630056 h 4630056"/>
                  <a:gd name="connsiteX11-445" fmla="*/ 0 w 3831772"/>
                  <a:gd name="connsiteY11-446" fmla="*/ 4630056 h 4630056"/>
                  <a:gd name="connsiteX0-447" fmla="*/ 0 w 3831772"/>
                  <a:gd name="connsiteY0-448" fmla="*/ 4630056 h 4630056"/>
                  <a:gd name="connsiteX1-449" fmla="*/ 1146629 w 3831772"/>
                  <a:gd name="connsiteY1-450" fmla="*/ 2452914 h 4630056"/>
                  <a:gd name="connsiteX2-451" fmla="*/ 1306286 w 3831772"/>
                  <a:gd name="connsiteY2-452" fmla="*/ 2090058 h 4630056"/>
                  <a:gd name="connsiteX3-453" fmla="*/ 1582058 w 3831772"/>
                  <a:gd name="connsiteY3-454" fmla="*/ 1262742 h 4630056"/>
                  <a:gd name="connsiteX4-455" fmla="*/ 1872344 w 3831772"/>
                  <a:gd name="connsiteY4-456" fmla="*/ 0 h 4630056"/>
                  <a:gd name="connsiteX5-457" fmla="*/ 1901372 w 3831772"/>
                  <a:gd name="connsiteY5-458" fmla="*/ 290286 h 4630056"/>
                  <a:gd name="connsiteX6-459" fmla="*/ 2119086 w 3831772"/>
                  <a:gd name="connsiteY6-460" fmla="*/ 1161142 h 4630056"/>
                  <a:gd name="connsiteX7-461" fmla="*/ 2264229 w 3831772"/>
                  <a:gd name="connsiteY7-462" fmla="*/ 1886857 h 4630056"/>
                  <a:gd name="connsiteX8-463" fmla="*/ 2728686 w 3831772"/>
                  <a:gd name="connsiteY8-464" fmla="*/ 2888343 h 4630056"/>
                  <a:gd name="connsiteX9-465" fmla="*/ 3831772 w 3831772"/>
                  <a:gd name="connsiteY9-466" fmla="*/ 4630056 h 4630056"/>
                  <a:gd name="connsiteX10-467" fmla="*/ 0 w 3831772"/>
                  <a:gd name="connsiteY10-468" fmla="*/ 4630056 h 4630056"/>
                  <a:gd name="connsiteX0-469" fmla="*/ 0 w 3831772"/>
                  <a:gd name="connsiteY0-470" fmla="*/ 4630056 h 4630056"/>
                  <a:gd name="connsiteX1-471" fmla="*/ 1146629 w 3831772"/>
                  <a:gd name="connsiteY1-472" fmla="*/ 2452914 h 4630056"/>
                  <a:gd name="connsiteX2-473" fmla="*/ 1306286 w 3831772"/>
                  <a:gd name="connsiteY2-474" fmla="*/ 2090058 h 4630056"/>
                  <a:gd name="connsiteX3-475" fmla="*/ 1582058 w 3831772"/>
                  <a:gd name="connsiteY3-476" fmla="*/ 1262742 h 4630056"/>
                  <a:gd name="connsiteX4-477" fmla="*/ 1872344 w 3831772"/>
                  <a:gd name="connsiteY4-478" fmla="*/ 0 h 4630056"/>
                  <a:gd name="connsiteX5-479" fmla="*/ 1901372 w 3831772"/>
                  <a:gd name="connsiteY5-480" fmla="*/ 290286 h 4630056"/>
                  <a:gd name="connsiteX6-481" fmla="*/ 2119086 w 3831772"/>
                  <a:gd name="connsiteY6-482" fmla="*/ 1161142 h 4630056"/>
                  <a:gd name="connsiteX7-483" fmla="*/ 2278744 w 3831772"/>
                  <a:gd name="connsiteY7-484" fmla="*/ 1872343 h 4630056"/>
                  <a:gd name="connsiteX8-485" fmla="*/ 2728686 w 3831772"/>
                  <a:gd name="connsiteY8-486" fmla="*/ 2888343 h 4630056"/>
                  <a:gd name="connsiteX9-487" fmla="*/ 3831772 w 3831772"/>
                  <a:gd name="connsiteY9-488" fmla="*/ 4630056 h 4630056"/>
                  <a:gd name="connsiteX10-489" fmla="*/ 0 w 3831772"/>
                  <a:gd name="connsiteY10-490" fmla="*/ 4630056 h 4630056"/>
                  <a:gd name="connsiteX0-491" fmla="*/ 0 w 3831772"/>
                  <a:gd name="connsiteY0-492" fmla="*/ 4630056 h 4630056"/>
                  <a:gd name="connsiteX1-493" fmla="*/ 1146629 w 3831772"/>
                  <a:gd name="connsiteY1-494" fmla="*/ 2452914 h 4630056"/>
                  <a:gd name="connsiteX2-495" fmla="*/ 1306286 w 3831772"/>
                  <a:gd name="connsiteY2-496" fmla="*/ 2090058 h 4630056"/>
                  <a:gd name="connsiteX3-497" fmla="*/ 1582058 w 3831772"/>
                  <a:gd name="connsiteY3-498" fmla="*/ 1262742 h 4630056"/>
                  <a:gd name="connsiteX4-499" fmla="*/ 1872344 w 3831772"/>
                  <a:gd name="connsiteY4-500" fmla="*/ 0 h 4630056"/>
                  <a:gd name="connsiteX5-501" fmla="*/ 1901372 w 3831772"/>
                  <a:gd name="connsiteY5-502" fmla="*/ 290286 h 4630056"/>
                  <a:gd name="connsiteX6-503" fmla="*/ 2061029 w 3831772"/>
                  <a:gd name="connsiteY6-504" fmla="*/ 1132114 h 4630056"/>
                  <a:gd name="connsiteX7-505" fmla="*/ 2278744 w 3831772"/>
                  <a:gd name="connsiteY7-506" fmla="*/ 1872343 h 4630056"/>
                  <a:gd name="connsiteX8-507" fmla="*/ 2728686 w 3831772"/>
                  <a:gd name="connsiteY8-508" fmla="*/ 2888343 h 4630056"/>
                  <a:gd name="connsiteX9-509" fmla="*/ 3831772 w 3831772"/>
                  <a:gd name="connsiteY9-510" fmla="*/ 4630056 h 4630056"/>
                  <a:gd name="connsiteX10-511" fmla="*/ 0 w 3831772"/>
                  <a:gd name="connsiteY10-512" fmla="*/ 4630056 h 4630056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17" y="connsiteY4-18"/>
                  </a:cxn>
                  <a:cxn ang="0">
                    <a:pos x="connsiteX5-29" y="connsiteY5-30"/>
                  </a:cxn>
                  <a:cxn ang="0">
                    <a:pos x="connsiteX6-79" y="connsiteY6-80"/>
                  </a:cxn>
                  <a:cxn ang="0">
                    <a:pos x="connsiteX7-95" y="connsiteY7-96"/>
                  </a:cxn>
                  <a:cxn ang="0">
                    <a:pos x="connsiteX8-113" y="connsiteY8-114"/>
                  </a:cxn>
                  <a:cxn ang="0">
                    <a:pos x="connsiteX9-133" y="connsiteY9-134"/>
                  </a:cxn>
                  <a:cxn ang="0">
                    <a:pos x="connsiteX10-155" y="connsiteY10-156"/>
                  </a:cxn>
                </a:cxnLst>
                <a:rect l="l" t="t" r="r" b="b"/>
                <a:pathLst>
                  <a:path w="3831772" h="4630056">
                    <a:moveTo>
                      <a:pt x="0" y="4630056"/>
                    </a:moveTo>
                    <a:cubicBezTo>
                      <a:pt x="290286" y="3875313"/>
                      <a:pt x="856343" y="3207657"/>
                      <a:pt x="1146629" y="2452914"/>
                    </a:cubicBezTo>
                    <a:cubicBezTo>
                      <a:pt x="1357086" y="2029581"/>
                      <a:pt x="1233715" y="2288420"/>
                      <a:pt x="1306286" y="2090058"/>
                    </a:cubicBezTo>
                    <a:cubicBezTo>
                      <a:pt x="1378857" y="1891696"/>
                      <a:pt x="1473201" y="1637695"/>
                      <a:pt x="1582058" y="1262742"/>
                    </a:cubicBezTo>
                    <a:lnTo>
                      <a:pt x="1872344" y="0"/>
                    </a:lnTo>
                    <a:cubicBezTo>
                      <a:pt x="1877182" y="74991"/>
                      <a:pt x="1872344" y="84667"/>
                      <a:pt x="1901372" y="290286"/>
                    </a:cubicBezTo>
                    <a:cubicBezTo>
                      <a:pt x="1930400" y="495905"/>
                      <a:pt x="1981201" y="868438"/>
                      <a:pt x="2061029" y="1132114"/>
                    </a:cubicBezTo>
                    <a:cubicBezTo>
                      <a:pt x="2140857" y="1395790"/>
                      <a:pt x="2177144" y="1584476"/>
                      <a:pt x="2278744" y="1872343"/>
                    </a:cubicBezTo>
                    <a:cubicBezTo>
                      <a:pt x="2380344" y="2160210"/>
                      <a:pt x="2467429" y="2431143"/>
                      <a:pt x="2728686" y="2888343"/>
                    </a:cubicBezTo>
                    <a:lnTo>
                      <a:pt x="3831772" y="4630056"/>
                    </a:lnTo>
                    <a:lnTo>
                      <a:pt x="0" y="4630056"/>
                    </a:lnTo>
                    <a:close/>
                  </a:path>
                </a:pathLst>
              </a:custGeom>
              <a:solidFill>
                <a:srgbClr val="0092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31" name="文本框 30"/>
            <p:cNvSpPr txBox="1"/>
            <p:nvPr/>
          </p:nvSpPr>
          <p:spPr>
            <a:xfrm>
              <a:off x="3008724" y="5022616"/>
              <a:ext cx="58201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 smtClean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S1</a:t>
              </a:r>
              <a:endParaRPr lang="zh-CN" altLang="en-US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8464374" y="5014208"/>
              <a:ext cx="74395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 smtClean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S6</a:t>
              </a:r>
              <a:endParaRPr lang="zh-CN" altLang="en-US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7160856" y="5030766"/>
              <a:ext cx="7617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 smtClean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S5</a:t>
              </a:r>
              <a:endParaRPr lang="zh-CN" altLang="en-US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4" name="文本框 33"/>
            <p:cNvSpPr txBox="1"/>
            <p:nvPr/>
          </p:nvSpPr>
          <p:spPr>
            <a:xfrm>
              <a:off x="6273161" y="5029684"/>
              <a:ext cx="61063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 smtClean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S4</a:t>
              </a:r>
              <a:endParaRPr lang="zh-CN" altLang="en-US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5" name="文本框 34"/>
            <p:cNvSpPr txBox="1"/>
            <p:nvPr/>
          </p:nvSpPr>
          <p:spPr>
            <a:xfrm>
              <a:off x="5309895" y="5024006"/>
              <a:ext cx="64883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 smtClean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S3</a:t>
              </a:r>
              <a:endParaRPr lang="zh-CN" altLang="en-US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4327634" y="5003286"/>
              <a:ext cx="53169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 smtClean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S2</a:t>
              </a:r>
              <a:endParaRPr lang="zh-CN" altLang="en-US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7" name="文本框 36"/>
            <p:cNvSpPr txBox="1"/>
            <p:nvPr/>
          </p:nvSpPr>
          <p:spPr>
            <a:xfrm>
              <a:off x="9389441" y="5029684"/>
              <a:ext cx="54691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 smtClean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S7</a:t>
              </a:r>
              <a:endParaRPr lang="zh-CN" altLang="en-US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40" name="文本框 39"/>
          <p:cNvSpPr txBox="1"/>
          <p:nvPr/>
        </p:nvSpPr>
        <p:spPr>
          <a:xfrm>
            <a:off x="2146806" y="5490562"/>
            <a:ext cx="78983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 smtClean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 </a:t>
            </a:r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</a:t>
            </a:r>
            <a:r>
              <a:rPr lang="en-US" altLang="zh-CN" sz="2000" dirty="0" smtClean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here </a:t>
            </a:r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  <a:endParaRPr lang="en-US" altLang="zh-CN" sz="20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 Add your text here Add your text </a:t>
            </a:r>
            <a:r>
              <a:rPr lang="en-US" altLang="zh-CN" sz="2000" dirty="0" smtClean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here</a:t>
            </a:r>
            <a:endParaRPr lang="en-US" altLang="zh-CN" sz="20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632693" y="146700"/>
            <a:ext cx="3589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点此输入标题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SLIDE_MODEL_TYPE" val="cover"/>
</p:tagLst>
</file>

<file path=ppt/theme/theme1.xml><?xml version="1.0" encoding="utf-8"?>
<a:theme xmlns:a="http://schemas.openxmlformats.org/drawingml/2006/main" name="ppt 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2666</Words>
  <Application>WPS 演示</Application>
  <PresentationFormat>自定义</PresentationFormat>
  <Paragraphs>452</Paragraphs>
  <Slides>20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8" baseType="lpstr">
      <vt:lpstr>Arial</vt:lpstr>
      <vt:lpstr>宋体</vt:lpstr>
      <vt:lpstr>Wingdings</vt:lpstr>
      <vt:lpstr>微软雅黑</vt:lpstr>
      <vt:lpstr>Calibri</vt:lpstr>
      <vt:lpstr>Arial Unicode MS</vt:lpstr>
      <vt:lpstr>Calibri Light</vt:lpstr>
      <vt:lpstr>ppt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www.xqppt.com</dc:title>
  <dc:creator>小Q办公</dc:creator>
  <cp:keywords/>
  <dc:description/>
  <dc:subject/>
  <cp:category/>
  <cp:lastModifiedBy> </cp:lastModifiedBy>
  <cp:revision>157</cp:revision>
  <dcterms:created xsi:type="dcterms:W3CDTF">2014-10-16T08:35:00Z</dcterms:created>
  <dcterms:modified xsi:type="dcterms:W3CDTF">2019-09-02T07:26:00Z</dcterms:modified>
  <cp:contentStatus/>
  <dc:identifier/>
  <dc:language>utf-8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2052-11.1.0.8976</vt:lpwstr>
  </property>
</Properties>
</file>