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61" r:id="rId3"/>
    <p:sldId id="262" r:id="rId4"/>
    <p:sldId id="263" r:id="rId5"/>
    <p:sldId id="264" r:id="rId6"/>
    <p:sldId id="265" r:id="rId7"/>
    <p:sldId id="266" r:id="rId8"/>
    <p:sldId id="290" r:id="rId9"/>
    <p:sldId id="268" r:id="rId10"/>
    <p:sldId id="269" r:id="rId11"/>
    <p:sldId id="270" r:id="rId12"/>
    <p:sldId id="271" r:id="rId13"/>
    <p:sldId id="291" r:id="rId14"/>
    <p:sldId id="273" r:id="rId15"/>
    <p:sldId id="274" r:id="rId16"/>
    <p:sldId id="275" r:id="rId17"/>
    <p:sldId id="292" r:id="rId18"/>
    <p:sldId id="277" r:id="rId19"/>
    <p:sldId id="278" r:id="rId20"/>
    <p:sldId id="279" r:id="rId21"/>
    <p:sldId id="293" r:id="rId22"/>
    <p:sldId id="281" r:id="rId23"/>
    <p:sldId id="282" r:id="rId24"/>
    <p:sldId id="283" r:id="rId25"/>
    <p:sldId id="284" r:id="rId26"/>
    <p:sldId id="285" r:id="rId27"/>
    <p:sldId id="286" r:id="rId28"/>
    <p:sldId id="287" r:id="rId29"/>
    <p:sldId id="288" r:id="rId30"/>
    <p:sldId id="289"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E87"/>
    <a:srgbClr val="7F7F7F"/>
    <a:srgbClr val="27AAE1"/>
    <a:srgbClr val="CECECF"/>
    <a:srgbClr val="FBB040"/>
    <a:srgbClr val="F6F6F6"/>
    <a:srgbClr val="A6A6A6"/>
    <a:srgbClr val="00AF50"/>
    <a:srgbClr val="93D54D"/>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07" d="100"/>
          <a:sy n="107" d="100"/>
        </p:scale>
        <p:origin x="666" y="78"/>
      </p:cViewPr>
      <p:guideLst>
        <p:guide orient="horz" pos="2160"/>
        <p:guide pos="3840"/>
      </p:guideLst>
    </p:cSldViewPr>
  </p:slideViewPr>
  <p:notesTextViewPr>
    <p:cViewPr>
      <p:scale>
        <a:sx n="1" d="1"/>
        <a:sy n="1" d="1"/>
      </p:scale>
      <p:origin x="0" y="0"/>
    </p:cViewPr>
  </p:notesTextViewPr>
  <p:sorterViewPr>
    <p:cViewPr>
      <p:scale>
        <a:sx n="100" d="100"/>
        <a:sy n="100" d="100"/>
      </p:scale>
      <p:origin x="0" y="-324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B9CFE-F845-462A-BCCC-3DB4E6698F0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C8F122-8518-420D-9109-CC1383C8738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C8F122-8518-420D-9109-CC1383C8738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4A4E2E4E-2FFD-4B0E-BE9C-FA7BDC09154E}"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solidFill>
                  <a:prstClr val="black"/>
                </a:solidFill>
              </a:r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6D80708-2364-4EB2-8B2F-E0A8407A7F5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2555F44-3B20-46BE-9B26-191E1E5F554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D80708-2364-4EB2-8B2F-E0A8407A7F5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555F44-3B20-46BE-9B26-191E1E5F554E}"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6D80708-2364-4EB2-8B2F-E0A8407A7F5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2555F44-3B20-46BE-9B26-191E1E5F554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0" y="578827"/>
            <a:ext cx="1360170" cy="367794"/>
            <a:chOff x="0" y="981610"/>
            <a:chExt cx="1360170" cy="367794"/>
          </a:xfrm>
        </p:grpSpPr>
        <p:sp>
          <p:nvSpPr>
            <p:cNvPr id="8"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文本框 11"/>
          <p:cNvSpPr txBox="1"/>
          <p:nvPr userDrawn="1"/>
        </p:nvSpPr>
        <p:spPr>
          <a:xfrm>
            <a:off x="-38364" y="531891"/>
            <a:ext cx="1205523" cy="461665"/>
          </a:xfrm>
          <a:prstGeom prst="rect">
            <a:avLst/>
          </a:prstGeom>
          <a:noFill/>
        </p:spPr>
        <p:txBody>
          <a:bodyPr wrap="none" rtlCol="0">
            <a:spAutoFit/>
          </a:bodyPr>
          <a:lstStyle/>
          <a:p>
            <a:r>
              <a:rPr lang="en-US" altLang="zh-CN" sz="2400" dirty="0" smtClean="0">
                <a:solidFill>
                  <a:schemeClr val="bg1"/>
                </a:solidFill>
              </a:rPr>
              <a:t>PARK 01</a:t>
            </a:r>
            <a:endParaRPr lang="zh-CN" altLang="en-US" sz="2400" dirty="0">
              <a:solidFill>
                <a:schemeClr val="bg1"/>
              </a:solidFill>
            </a:endParaRPr>
          </a:p>
        </p:txBody>
      </p:sp>
      <p:sp>
        <p:nvSpPr>
          <p:cNvPr id="13" name="文本框 12"/>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cxnSp>
        <p:nvCxnSpPr>
          <p:cNvPr id="15" name="直接连接符 14"/>
          <p:cNvCxnSpPr/>
          <p:nvPr userDrawn="1"/>
        </p:nvCxnSpPr>
        <p:spPr>
          <a:xfrm>
            <a:off x="3506680" y="862941"/>
            <a:ext cx="5880147"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p:txBody>
          <a:bodyPr/>
          <a:lstStyle/>
          <a:p>
            <a:fld id="{E6D80708-2364-4EB2-8B2F-E0A8407A7F5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2555F44-3B20-46BE-9B26-191E1E5F554E}" type="slidenum">
              <a:rPr lang="zh-CN" altLang="en-US" smtClean="0"/>
              <a:t>‹#›</a:t>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7" name="组合 6"/>
          <p:cNvGrpSpPr/>
          <p:nvPr userDrawn="1"/>
        </p:nvGrpSpPr>
        <p:grpSpPr>
          <a:xfrm>
            <a:off x="0" y="578827"/>
            <a:ext cx="1360170" cy="367794"/>
            <a:chOff x="0" y="981610"/>
            <a:chExt cx="1360170" cy="367794"/>
          </a:xfrm>
        </p:grpSpPr>
        <p:sp>
          <p:nvSpPr>
            <p:cNvPr id="8"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userDrawn="1"/>
        </p:nvSpPr>
        <p:spPr>
          <a:xfrm>
            <a:off x="-9758" y="531891"/>
            <a:ext cx="1205523" cy="461665"/>
          </a:xfrm>
          <a:prstGeom prst="rect">
            <a:avLst/>
          </a:prstGeom>
          <a:noFill/>
        </p:spPr>
        <p:txBody>
          <a:bodyPr wrap="none" rtlCol="0">
            <a:spAutoFit/>
          </a:bodyPr>
          <a:lstStyle/>
          <a:p>
            <a:r>
              <a:rPr lang="en-US" altLang="zh-CN" sz="2400" dirty="0" smtClean="0">
                <a:solidFill>
                  <a:schemeClr val="bg1"/>
                </a:solidFill>
              </a:rPr>
              <a:t>PARK 02</a:t>
            </a:r>
            <a:endParaRPr lang="zh-CN" altLang="en-US" sz="2400" dirty="0">
              <a:solidFill>
                <a:schemeClr val="bg1"/>
              </a:solidFill>
            </a:endParaRPr>
          </a:p>
        </p:txBody>
      </p:sp>
      <p:cxnSp>
        <p:nvCxnSpPr>
          <p:cNvPr id="15" name="直接连接符 14"/>
          <p:cNvCxnSpPr/>
          <p:nvPr userDrawn="1"/>
        </p:nvCxnSpPr>
        <p:spPr>
          <a:xfrm>
            <a:off x="4398380" y="862941"/>
            <a:ext cx="4988447"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16"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文本框 17"/>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0" y="578827"/>
            <a:ext cx="1360170" cy="367794"/>
            <a:chOff x="0" y="981610"/>
            <a:chExt cx="1360170" cy="367794"/>
          </a:xfrm>
        </p:grpSpPr>
        <p:sp>
          <p:nvSpPr>
            <p:cNvPr id="8"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文本框 11"/>
          <p:cNvSpPr txBox="1"/>
          <p:nvPr userDrawn="1"/>
        </p:nvSpPr>
        <p:spPr>
          <a:xfrm>
            <a:off x="31504" y="531891"/>
            <a:ext cx="1205523" cy="461665"/>
          </a:xfrm>
          <a:prstGeom prst="rect">
            <a:avLst/>
          </a:prstGeom>
          <a:noFill/>
        </p:spPr>
        <p:txBody>
          <a:bodyPr wrap="none" rtlCol="0">
            <a:spAutoFit/>
          </a:bodyPr>
          <a:lstStyle/>
          <a:p>
            <a:r>
              <a:rPr lang="en-US" altLang="zh-CN" sz="2400" dirty="0" smtClean="0">
                <a:solidFill>
                  <a:schemeClr val="bg1"/>
                </a:solidFill>
              </a:rPr>
              <a:t>PARK 03</a:t>
            </a:r>
            <a:endParaRPr lang="zh-CN" altLang="en-US" sz="2400" dirty="0">
              <a:solidFill>
                <a:schemeClr val="bg1"/>
              </a:solidFill>
            </a:endParaRPr>
          </a:p>
        </p:txBody>
      </p:sp>
      <p:cxnSp>
        <p:nvCxnSpPr>
          <p:cNvPr id="15" name="直接连接符 14"/>
          <p:cNvCxnSpPr/>
          <p:nvPr userDrawn="1"/>
        </p:nvCxnSpPr>
        <p:spPr>
          <a:xfrm>
            <a:off x="3796496" y="862941"/>
            <a:ext cx="5590331"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18"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8" name="组合 7"/>
          <p:cNvGrpSpPr/>
          <p:nvPr userDrawn="1"/>
        </p:nvGrpSpPr>
        <p:grpSpPr>
          <a:xfrm>
            <a:off x="0" y="578827"/>
            <a:ext cx="1360170" cy="367794"/>
            <a:chOff x="0" y="981610"/>
            <a:chExt cx="1360170" cy="367794"/>
          </a:xfrm>
        </p:grpSpPr>
        <p:sp>
          <p:nvSpPr>
            <p:cNvPr id="9"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3" name="文本框 12"/>
          <p:cNvSpPr txBox="1"/>
          <p:nvPr userDrawn="1"/>
        </p:nvSpPr>
        <p:spPr>
          <a:xfrm>
            <a:off x="31504" y="531891"/>
            <a:ext cx="1205523" cy="461665"/>
          </a:xfrm>
          <a:prstGeom prst="rect">
            <a:avLst/>
          </a:prstGeom>
          <a:noFill/>
        </p:spPr>
        <p:txBody>
          <a:bodyPr wrap="none" rtlCol="0">
            <a:spAutoFit/>
          </a:bodyPr>
          <a:lstStyle/>
          <a:p>
            <a:r>
              <a:rPr lang="en-US" altLang="zh-CN" sz="2400" dirty="0" smtClean="0">
                <a:solidFill>
                  <a:schemeClr val="bg1"/>
                </a:solidFill>
              </a:rPr>
              <a:t>PARK 04</a:t>
            </a:r>
            <a:endParaRPr lang="zh-CN" altLang="en-US" sz="2400" dirty="0">
              <a:solidFill>
                <a:schemeClr val="bg1"/>
              </a:solidFill>
            </a:endParaRPr>
          </a:p>
        </p:txBody>
      </p:sp>
      <p:cxnSp>
        <p:nvCxnSpPr>
          <p:cNvPr id="16" name="直接连接符 15"/>
          <p:cNvCxnSpPr/>
          <p:nvPr userDrawn="1"/>
        </p:nvCxnSpPr>
        <p:spPr>
          <a:xfrm>
            <a:off x="4213185" y="862941"/>
            <a:ext cx="5173642"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17"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9" name="文本框 18"/>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grpSp>
        <p:nvGrpSpPr>
          <p:cNvPr id="10" name="组合 9"/>
          <p:cNvGrpSpPr/>
          <p:nvPr userDrawn="1"/>
        </p:nvGrpSpPr>
        <p:grpSpPr>
          <a:xfrm>
            <a:off x="0" y="578827"/>
            <a:ext cx="1360170" cy="367794"/>
            <a:chOff x="0" y="981610"/>
            <a:chExt cx="1360170" cy="367794"/>
          </a:xfrm>
        </p:grpSpPr>
        <p:sp>
          <p:nvSpPr>
            <p:cNvPr id="11"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userDrawn="1"/>
        </p:nvSpPr>
        <p:spPr>
          <a:xfrm>
            <a:off x="31504" y="531891"/>
            <a:ext cx="1205523" cy="461665"/>
          </a:xfrm>
          <a:prstGeom prst="rect">
            <a:avLst/>
          </a:prstGeom>
          <a:noFill/>
        </p:spPr>
        <p:txBody>
          <a:bodyPr wrap="none" rtlCol="0">
            <a:spAutoFit/>
          </a:bodyPr>
          <a:lstStyle/>
          <a:p>
            <a:r>
              <a:rPr lang="en-US" altLang="zh-CN" sz="2400" dirty="0" smtClean="0">
                <a:solidFill>
                  <a:schemeClr val="bg1"/>
                </a:solidFill>
              </a:rPr>
              <a:t>PARK 05</a:t>
            </a:r>
            <a:endParaRPr lang="zh-CN" altLang="en-US" sz="2400" dirty="0">
              <a:solidFill>
                <a:schemeClr val="bg1"/>
              </a:solidFill>
            </a:endParaRPr>
          </a:p>
        </p:txBody>
      </p:sp>
      <p:cxnSp>
        <p:nvCxnSpPr>
          <p:cNvPr id="18" name="直接连接符 17"/>
          <p:cNvCxnSpPr/>
          <p:nvPr userDrawn="1"/>
        </p:nvCxnSpPr>
        <p:spPr>
          <a:xfrm>
            <a:off x="4375230" y="862941"/>
            <a:ext cx="5011597"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19"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grpSp>
        <p:nvGrpSpPr>
          <p:cNvPr id="10" name="组合 9"/>
          <p:cNvGrpSpPr/>
          <p:nvPr userDrawn="1"/>
        </p:nvGrpSpPr>
        <p:grpSpPr>
          <a:xfrm>
            <a:off x="0" y="578827"/>
            <a:ext cx="1360170" cy="367794"/>
            <a:chOff x="0" y="981610"/>
            <a:chExt cx="1360170" cy="367794"/>
          </a:xfrm>
        </p:grpSpPr>
        <p:sp>
          <p:nvSpPr>
            <p:cNvPr id="11" name="矩形 3"/>
            <p:cNvSpPr/>
            <p:nvPr/>
          </p:nvSpPr>
          <p:spPr>
            <a:xfrm>
              <a:off x="531495" y="1038933"/>
              <a:ext cx="828675" cy="253149"/>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3"/>
            <p:cNvSpPr/>
            <p:nvPr/>
          </p:nvSpPr>
          <p:spPr>
            <a:xfrm>
              <a:off x="0" y="981610"/>
              <a:ext cx="1203960" cy="36779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67794">
                  <a:moveTo>
                    <a:pt x="0" y="3810"/>
                  </a:moveTo>
                  <a:lnTo>
                    <a:pt x="1203960" y="0"/>
                  </a:lnTo>
                  <a:lnTo>
                    <a:pt x="1116330" y="367794"/>
                  </a:lnTo>
                  <a:lnTo>
                    <a:pt x="0" y="367794"/>
                  </a:lnTo>
                  <a:lnTo>
                    <a:pt x="0" y="381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5" name="文本框 14"/>
          <p:cNvSpPr txBox="1"/>
          <p:nvPr userDrawn="1"/>
        </p:nvSpPr>
        <p:spPr>
          <a:xfrm>
            <a:off x="31504" y="531891"/>
            <a:ext cx="1205523" cy="461665"/>
          </a:xfrm>
          <a:prstGeom prst="rect">
            <a:avLst/>
          </a:prstGeom>
          <a:noFill/>
        </p:spPr>
        <p:txBody>
          <a:bodyPr wrap="none" rtlCol="0">
            <a:spAutoFit/>
          </a:bodyPr>
          <a:lstStyle/>
          <a:p>
            <a:r>
              <a:rPr lang="en-US" altLang="zh-CN" sz="2400" dirty="0" smtClean="0">
                <a:solidFill>
                  <a:schemeClr val="bg1"/>
                </a:solidFill>
              </a:rPr>
              <a:t>PARK 06</a:t>
            </a:r>
            <a:endParaRPr lang="zh-CN" altLang="en-US" sz="2400" dirty="0">
              <a:solidFill>
                <a:schemeClr val="bg1"/>
              </a:solidFill>
            </a:endParaRPr>
          </a:p>
        </p:txBody>
      </p:sp>
      <p:cxnSp>
        <p:nvCxnSpPr>
          <p:cNvPr id="18" name="直接连接符 17"/>
          <p:cNvCxnSpPr/>
          <p:nvPr userDrawn="1"/>
        </p:nvCxnSpPr>
        <p:spPr>
          <a:xfrm>
            <a:off x="4375230" y="862941"/>
            <a:ext cx="5011597" cy="0"/>
          </a:xfrm>
          <a:prstGeom prst="line">
            <a:avLst/>
          </a:prstGeom>
          <a:ln w="19050">
            <a:solidFill>
              <a:srgbClr val="D6D6D6"/>
            </a:solidFill>
          </a:ln>
        </p:spPr>
        <p:style>
          <a:lnRef idx="1">
            <a:schemeClr val="accent1"/>
          </a:lnRef>
          <a:fillRef idx="0">
            <a:schemeClr val="accent1"/>
          </a:fillRef>
          <a:effectRef idx="0">
            <a:schemeClr val="accent1"/>
          </a:effectRef>
          <a:fontRef idx="minor">
            <a:schemeClr val="tx1"/>
          </a:fontRef>
        </p:style>
      </p:cxnSp>
      <p:sp>
        <p:nvSpPr>
          <p:cNvPr id="19" name="矩形 3"/>
          <p:cNvSpPr/>
          <p:nvPr userDrawn="1"/>
        </p:nvSpPr>
        <p:spPr>
          <a:xfrm>
            <a:off x="10253634" y="662507"/>
            <a:ext cx="970248"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矩形 3"/>
          <p:cNvSpPr/>
          <p:nvPr userDrawn="1"/>
        </p:nvSpPr>
        <p:spPr>
          <a:xfrm flipH="1" flipV="1">
            <a:off x="9299197" y="663610"/>
            <a:ext cx="1083310" cy="200434"/>
          </a:xfrm>
          <a:custGeom>
            <a:avLst/>
            <a:gdLst>
              <a:gd name="connsiteX0" fmla="*/ 0 w 1116330"/>
              <a:gd name="connsiteY0" fmla="*/ 0 h 363984"/>
              <a:gd name="connsiteX1" fmla="*/ 1116330 w 1116330"/>
              <a:gd name="connsiteY1" fmla="*/ 0 h 363984"/>
              <a:gd name="connsiteX2" fmla="*/ 1116330 w 1116330"/>
              <a:gd name="connsiteY2" fmla="*/ 363984 h 363984"/>
              <a:gd name="connsiteX3" fmla="*/ 0 w 1116330"/>
              <a:gd name="connsiteY3" fmla="*/ 363984 h 363984"/>
              <a:gd name="connsiteX4" fmla="*/ 0 w 1116330"/>
              <a:gd name="connsiteY4" fmla="*/ 0 h 363984"/>
              <a:gd name="connsiteX0-1" fmla="*/ 0 w 1205865"/>
              <a:gd name="connsiteY0-2" fmla="*/ 7620 h 371604"/>
              <a:gd name="connsiteX1-3" fmla="*/ 1205865 w 1205865"/>
              <a:gd name="connsiteY1-4" fmla="*/ 0 h 371604"/>
              <a:gd name="connsiteX2-5" fmla="*/ 1116330 w 1205865"/>
              <a:gd name="connsiteY2-6" fmla="*/ 371604 h 371604"/>
              <a:gd name="connsiteX3-7" fmla="*/ 0 w 1205865"/>
              <a:gd name="connsiteY3-8" fmla="*/ 371604 h 371604"/>
              <a:gd name="connsiteX4-9" fmla="*/ 0 w 1205865"/>
              <a:gd name="connsiteY4-10" fmla="*/ 7620 h 371604"/>
              <a:gd name="connsiteX0-11" fmla="*/ 0 w 1203960"/>
              <a:gd name="connsiteY0-12" fmla="*/ 3810 h 367794"/>
              <a:gd name="connsiteX1-13" fmla="*/ 1203960 w 1203960"/>
              <a:gd name="connsiteY1-14" fmla="*/ 0 h 367794"/>
              <a:gd name="connsiteX2-15" fmla="*/ 1116330 w 1203960"/>
              <a:gd name="connsiteY2-16" fmla="*/ 367794 h 367794"/>
              <a:gd name="connsiteX3-17" fmla="*/ 0 w 1203960"/>
              <a:gd name="connsiteY3-18" fmla="*/ 367794 h 367794"/>
              <a:gd name="connsiteX4-19" fmla="*/ 0 w 1203960"/>
              <a:gd name="connsiteY4-20" fmla="*/ 3810 h 367794"/>
              <a:gd name="connsiteX0-21" fmla="*/ 0 w 1203960"/>
              <a:gd name="connsiteY0-22" fmla="*/ 6423 h 370407"/>
              <a:gd name="connsiteX1-23" fmla="*/ 145383 w 1203960"/>
              <a:gd name="connsiteY1-24" fmla="*/ 0 h 370407"/>
              <a:gd name="connsiteX2-25" fmla="*/ 1203960 w 1203960"/>
              <a:gd name="connsiteY2-26" fmla="*/ 2613 h 370407"/>
              <a:gd name="connsiteX3-27" fmla="*/ 1116330 w 1203960"/>
              <a:gd name="connsiteY3-28" fmla="*/ 370407 h 370407"/>
              <a:gd name="connsiteX4-29" fmla="*/ 0 w 1203960"/>
              <a:gd name="connsiteY4-30" fmla="*/ 370407 h 370407"/>
              <a:gd name="connsiteX5" fmla="*/ 0 w 1203960"/>
              <a:gd name="connsiteY5" fmla="*/ 6423 h 370407"/>
              <a:gd name="connsiteX0-31" fmla="*/ 0 w 1203960"/>
              <a:gd name="connsiteY0-32" fmla="*/ 370407 h 370407"/>
              <a:gd name="connsiteX1-33" fmla="*/ 145383 w 1203960"/>
              <a:gd name="connsiteY1-34" fmla="*/ 0 h 370407"/>
              <a:gd name="connsiteX2-35" fmla="*/ 1203960 w 1203960"/>
              <a:gd name="connsiteY2-36" fmla="*/ 2613 h 370407"/>
              <a:gd name="connsiteX3-37" fmla="*/ 1116330 w 1203960"/>
              <a:gd name="connsiteY3-38" fmla="*/ 370407 h 370407"/>
              <a:gd name="connsiteX4-39" fmla="*/ 0 w 1203960"/>
              <a:gd name="connsiteY4-40" fmla="*/ 370407 h 3704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03960" h="370407">
                <a:moveTo>
                  <a:pt x="0" y="370407"/>
                </a:moveTo>
                <a:lnTo>
                  <a:pt x="145383" y="0"/>
                </a:lnTo>
                <a:lnTo>
                  <a:pt x="1203960" y="2613"/>
                </a:lnTo>
                <a:lnTo>
                  <a:pt x="1116330" y="370407"/>
                </a:lnTo>
                <a:lnTo>
                  <a:pt x="0" y="370407"/>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p:cNvSpPr txBox="1"/>
          <p:nvPr userDrawn="1"/>
        </p:nvSpPr>
        <p:spPr>
          <a:xfrm>
            <a:off x="9386827" y="616530"/>
            <a:ext cx="851515" cy="292388"/>
          </a:xfrm>
          <a:prstGeom prst="rect">
            <a:avLst/>
          </a:prstGeom>
          <a:noFill/>
        </p:spPr>
        <p:txBody>
          <a:bodyPr wrap="none" rtlCol="0">
            <a:spAutoFit/>
          </a:bodyPr>
          <a:lstStyle/>
          <a:p>
            <a:r>
              <a:rPr lang="zh-CN" altLang="en-US" sz="1300" dirty="0" smtClean="0">
                <a:solidFill>
                  <a:schemeClr val="bg1"/>
                </a:solidFill>
                <a:latin typeface="微软雅黑" panose="020B0503020204020204" pitchFamily="34" charset="-122"/>
                <a:ea typeface="微软雅黑" panose="020B0503020204020204" pitchFamily="34" charset="-122"/>
              </a:rPr>
              <a:t>学校名字</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userDrawn="1"/>
        </p:nvSpPr>
        <p:spPr>
          <a:xfrm>
            <a:off x="10432550" y="636150"/>
            <a:ext cx="709105" cy="292388"/>
          </a:xfrm>
          <a:prstGeom prst="rect">
            <a:avLst/>
          </a:prstGeom>
          <a:noFill/>
        </p:spPr>
        <p:txBody>
          <a:bodyPr wrap="none" rtlCol="0">
            <a:spAutoFit/>
          </a:bodyPr>
          <a:lstStyle/>
          <a:p>
            <a:r>
              <a:rPr lang="en-US" altLang="zh-CN" sz="1300" dirty="0" smtClean="0">
                <a:solidFill>
                  <a:schemeClr val="bg1"/>
                </a:solidFill>
                <a:latin typeface="微软雅黑" panose="020B0503020204020204" pitchFamily="34" charset="-122"/>
                <a:ea typeface="微软雅黑" panose="020B0503020204020204" pitchFamily="34" charset="-122"/>
              </a:rPr>
              <a:t>LOGO </a:t>
            </a:r>
            <a:endParaRPr lang="zh-CN" altLang="en-US" sz="13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仅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45000"/>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D80708-2364-4EB2-8B2F-E0A8407A7F51}"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555F44-3B20-46BE-9B26-191E1E5F554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jpe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30" name="文本框 128"/>
          <p:cNvSpPr txBox="1"/>
          <p:nvPr/>
        </p:nvSpPr>
        <p:spPr>
          <a:xfrm>
            <a:off x="4360041" y="2699526"/>
            <a:ext cx="7084292" cy="1200329"/>
          </a:xfrm>
          <a:prstGeom prst="rect">
            <a:avLst/>
          </a:prstGeom>
          <a:noFill/>
        </p:spPr>
        <p:txBody>
          <a:bodyPr wrap="square" rtlCol="0">
            <a:spAutoFit/>
          </a:bodyPr>
          <a:lstStyle/>
          <a:p>
            <a:r>
              <a:rPr lang="zh-CN" altLang="en-US" sz="7200" b="1" dirty="0" smtClean="0">
                <a:solidFill>
                  <a:schemeClr val="bg1">
                    <a:lumMod val="50000"/>
                  </a:schemeClr>
                </a:solidFill>
                <a:latin typeface="微软雅黑" panose="020B0503020204020204" pitchFamily="34" charset="-122"/>
                <a:ea typeface="微软雅黑" panose="020B0503020204020204" pitchFamily="34" charset="-122"/>
              </a:rPr>
              <a:t> 毕业论文答辩</a:t>
            </a:r>
            <a:endParaRPr lang="zh-CN" altLang="en-US" sz="7200" b="1"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670122" y="3899855"/>
            <a:ext cx="5659557" cy="158496"/>
            <a:chOff x="2274272" y="4374150"/>
            <a:chExt cx="5659557" cy="158496"/>
          </a:xfrm>
        </p:grpSpPr>
        <p:cxnSp>
          <p:nvCxnSpPr>
            <p:cNvPr id="32" name="直接连接符 31"/>
            <p:cNvCxnSpPr/>
            <p:nvPr/>
          </p:nvCxnSpPr>
          <p:spPr>
            <a:xfrm>
              <a:off x="2381531" y="4470172"/>
              <a:ext cx="5393802" cy="0"/>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274272" y="4374150"/>
              <a:ext cx="158496" cy="1584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7775333" y="4374150"/>
              <a:ext cx="158496" cy="1584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5" name="直接连接符 34"/>
          <p:cNvCxnSpPr/>
          <p:nvPr/>
        </p:nvCxnSpPr>
        <p:spPr>
          <a:xfrm>
            <a:off x="5147129" y="4150246"/>
            <a:ext cx="0" cy="277064"/>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147129" y="4084765"/>
            <a:ext cx="5109091" cy="461665"/>
          </a:xfrm>
          <a:prstGeom prst="rect">
            <a:avLst/>
          </a:prstGeom>
          <a:noFill/>
        </p:spPr>
        <p:txBody>
          <a:bodyPr wrap="none" rtlCol="0">
            <a:spAutoFit/>
          </a:bodyPr>
          <a:lstStyle/>
          <a:p>
            <a:r>
              <a:rPr lang="zh-CN" altLang="en-US" sz="2400" dirty="0" smtClean="0">
                <a:solidFill>
                  <a:srgbClr val="087E87"/>
                </a:solidFill>
                <a:latin typeface="微软雅黑" panose="020B0503020204020204" pitchFamily="34" charset="-122"/>
                <a:ea typeface="微软雅黑" panose="020B0503020204020204" pitchFamily="34" charset="-122"/>
              </a:rPr>
              <a:t>在这里输你的学校名字或者论文题目</a:t>
            </a:r>
            <a:endParaRPr lang="zh-CN" altLang="en-US" sz="2400" dirty="0">
              <a:solidFill>
                <a:srgbClr val="087E87"/>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0171183" y="4211491"/>
            <a:ext cx="0" cy="277064"/>
          </a:xfrm>
          <a:prstGeom prst="line">
            <a:avLst/>
          </a:prstGeom>
          <a:ln w="28575">
            <a:solidFill>
              <a:schemeClr val="bg2">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47" name="组合 46"/>
          <p:cNvGrpSpPr/>
          <p:nvPr/>
        </p:nvGrpSpPr>
        <p:grpSpPr>
          <a:xfrm>
            <a:off x="5200011" y="4748289"/>
            <a:ext cx="2007720" cy="370390"/>
            <a:chOff x="2804161" y="5222584"/>
            <a:chExt cx="2007720" cy="370390"/>
          </a:xfrm>
        </p:grpSpPr>
        <p:sp>
          <p:nvSpPr>
            <p:cNvPr id="46" name="圆角矩形 45"/>
            <p:cNvSpPr/>
            <p:nvPr/>
          </p:nvSpPr>
          <p:spPr>
            <a:xfrm>
              <a:off x="3627777" y="5228031"/>
              <a:ext cx="1184104" cy="359497"/>
            </a:xfrm>
            <a:prstGeom prst="roundRect">
              <a:avLst/>
            </a:prstGeom>
            <a:noFill/>
            <a:ln>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2804161" y="5222584"/>
              <a:ext cx="977900" cy="370390"/>
            </a:xfrm>
            <a:prstGeom prst="roundRect">
              <a:avLst/>
            </a:pr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128"/>
            <p:cNvSpPr txBox="1"/>
            <p:nvPr/>
          </p:nvSpPr>
          <p:spPr>
            <a:xfrm>
              <a:off x="2804161" y="5223113"/>
              <a:ext cx="1988023" cy="369332"/>
            </a:xfrm>
            <a:prstGeom prst="rect">
              <a:avLst/>
            </a:prstGeom>
            <a:noFill/>
            <a:ln>
              <a:noFill/>
            </a:ln>
          </p:spPr>
          <p:txBody>
            <a:bodyPr wrap="square"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答辩人：  </a:t>
              </a:r>
              <a:r>
                <a:rPr lang="zh-CN" altLang="en-US" dirty="0" smtClean="0">
                  <a:solidFill>
                    <a:srgbClr val="087E87"/>
                  </a:solidFill>
                  <a:latin typeface="微软雅黑" panose="020B0503020204020204" pitchFamily="34" charset="-122"/>
                  <a:ea typeface="微软雅黑" panose="020B0503020204020204" pitchFamily="34" charset="-122"/>
                </a:rPr>
                <a:t>代名词</a:t>
              </a:r>
              <a:endParaRPr lang="zh-CN" altLang="en-US" dirty="0">
                <a:solidFill>
                  <a:srgbClr val="087E87"/>
                </a:solidFill>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086" y="2004957"/>
            <a:ext cx="3910600" cy="4290578"/>
          </a:xfrm>
          <a:prstGeom prst="rect">
            <a:avLst/>
          </a:prstGeom>
        </p:spPr>
      </p:pic>
      <p:grpSp>
        <p:nvGrpSpPr>
          <p:cNvPr id="48" name="组合 47"/>
          <p:cNvGrpSpPr/>
          <p:nvPr/>
        </p:nvGrpSpPr>
        <p:grpSpPr>
          <a:xfrm rot="10800000">
            <a:off x="7550331" y="3997235"/>
            <a:ext cx="4641669" cy="2860766"/>
            <a:chOff x="137999" y="152399"/>
            <a:chExt cx="3638059" cy="3291840"/>
          </a:xfrm>
        </p:grpSpPr>
        <p:sp>
          <p:nvSpPr>
            <p:cNvPr id="50" name="矩形 5"/>
            <p:cNvSpPr/>
            <p:nvPr/>
          </p:nvSpPr>
          <p:spPr>
            <a:xfrm>
              <a:off x="137999" y="152399"/>
              <a:ext cx="3074400" cy="3291840"/>
            </a:xfrm>
            <a:custGeom>
              <a:avLst/>
              <a:gdLst>
                <a:gd name="connsiteX0" fmla="*/ 0 w 3657600"/>
                <a:gd name="connsiteY0" fmla="*/ 0 h 2664823"/>
                <a:gd name="connsiteX1" fmla="*/ 3657600 w 3657600"/>
                <a:gd name="connsiteY1" fmla="*/ 0 h 2664823"/>
                <a:gd name="connsiteX2" fmla="*/ 3657600 w 3657600"/>
                <a:gd name="connsiteY2" fmla="*/ 2664823 h 2664823"/>
                <a:gd name="connsiteX3" fmla="*/ 0 w 3657600"/>
                <a:gd name="connsiteY3" fmla="*/ 2664823 h 2664823"/>
                <a:gd name="connsiteX4" fmla="*/ 0 w 3657600"/>
                <a:gd name="connsiteY4" fmla="*/ 0 h 2664823"/>
                <a:gd name="connsiteX0-1" fmla="*/ 0 w 3657600"/>
                <a:gd name="connsiteY0-2" fmla="*/ 0 h 2664823"/>
                <a:gd name="connsiteX1-3" fmla="*/ 3657600 w 3657600"/>
                <a:gd name="connsiteY1-4" fmla="*/ 0 h 2664823"/>
                <a:gd name="connsiteX2-5" fmla="*/ 0 w 3657600"/>
                <a:gd name="connsiteY2-6" fmla="*/ 2664823 h 2664823"/>
                <a:gd name="connsiteX3-7" fmla="*/ 0 w 3657600"/>
                <a:gd name="connsiteY3-8" fmla="*/ 0 h 2664823"/>
                <a:gd name="connsiteX0-9" fmla="*/ 0 w 3060000"/>
                <a:gd name="connsiteY0-10" fmla="*/ 0 h 2664823"/>
                <a:gd name="connsiteX1-11" fmla="*/ 3060000 w 3060000"/>
                <a:gd name="connsiteY1-12" fmla="*/ 17417 h 2664823"/>
                <a:gd name="connsiteX2-13" fmla="*/ 0 w 3060000"/>
                <a:gd name="connsiteY2-14" fmla="*/ 2664823 h 2664823"/>
                <a:gd name="connsiteX3-15" fmla="*/ 0 w 3060000"/>
                <a:gd name="connsiteY3-16" fmla="*/ 0 h 2664823"/>
                <a:gd name="connsiteX0-17" fmla="*/ 14401 w 3074401"/>
                <a:gd name="connsiteY0-18" fmla="*/ 0 h 3291840"/>
                <a:gd name="connsiteX1-19" fmla="*/ 3074401 w 3074401"/>
                <a:gd name="connsiteY1-20" fmla="*/ 17417 h 3291840"/>
                <a:gd name="connsiteX2-21" fmla="*/ 0 w 3074401"/>
                <a:gd name="connsiteY2-22" fmla="*/ 3291840 h 3291840"/>
                <a:gd name="connsiteX3-23" fmla="*/ 14401 w 3074401"/>
                <a:gd name="connsiteY3-24" fmla="*/ 0 h 3291840"/>
              </a:gdLst>
              <a:ahLst/>
              <a:cxnLst>
                <a:cxn ang="0">
                  <a:pos x="connsiteX0-1" y="connsiteY0-2"/>
                </a:cxn>
                <a:cxn ang="0">
                  <a:pos x="connsiteX1-3" y="connsiteY1-4"/>
                </a:cxn>
                <a:cxn ang="0">
                  <a:pos x="connsiteX2-5" y="connsiteY2-6"/>
                </a:cxn>
                <a:cxn ang="0">
                  <a:pos x="connsiteX3-7" y="connsiteY3-8"/>
                </a:cxn>
              </a:cxnLst>
              <a:rect l="l" t="t" r="r" b="b"/>
              <a:pathLst>
                <a:path w="3074401" h="3291840">
                  <a:moveTo>
                    <a:pt x="14401" y="0"/>
                  </a:moveTo>
                  <a:lnTo>
                    <a:pt x="3074401" y="17417"/>
                  </a:lnTo>
                  <a:lnTo>
                    <a:pt x="0" y="3291840"/>
                  </a:lnTo>
                  <a:cubicBezTo>
                    <a:pt x="4800" y="2194560"/>
                    <a:pt x="9601" y="1097280"/>
                    <a:pt x="14401" y="0"/>
                  </a:cubicBezTo>
                  <a:close/>
                </a:path>
              </a:pathLst>
            </a:custGeom>
            <a:solidFill>
              <a:srgbClr val="CEC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4"/>
            <p:cNvSpPr/>
            <p:nvPr/>
          </p:nvSpPr>
          <p:spPr>
            <a:xfrm>
              <a:off x="152400" y="152399"/>
              <a:ext cx="3610560" cy="2603863"/>
            </a:xfrm>
            <a:custGeom>
              <a:avLst/>
              <a:gdLst>
                <a:gd name="connsiteX0" fmla="*/ 0 w 2717074"/>
                <a:gd name="connsiteY0" fmla="*/ 0 h 2603863"/>
                <a:gd name="connsiteX1" fmla="*/ 2717074 w 2717074"/>
                <a:gd name="connsiteY1" fmla="*/ 0 h 2603863"/>
                <a:gd name="connsiteX2" fmla="*/ 2717074 w 2717074"/>
                <a:gd name="connsiteY2" fmla="*/ 2603863 h 2603863"/>
                <a:gd name="connsiteX3" fmla="*/ 0 w 2717074"/>
                <a:gd name="connsiteY3" fmla="*/ 2603863 h 2603863"/>
                <a:gd name="connsiteX4" fmla="*/ 0 w 2717074"/>
                <a:gd name="connsiteY4" fmla="*/ 0 h 2603863"/>
                <a:gd name="connsiteX0-1" fmla="*/ 0 w 2717074"/>
                <a:gd name="connsiteY0-2" fmla="*/ 0 h 2603863"/>
                <a:gd name="connsiteX1-3" fmla="*/ 2717074 w 2717074"/>
                <a:gd name="connsiteY1-4" fmla="*/ 0 h 2603863"/>
                <a:gd name="connsiteX2-5" fmla="*/ 0 w 2717074"/>
                <a:gd name="connsiteY2-6" fmla="*/ 2603863 h 2603863"/>
                <a:gd name="connsiteX3-7" fmla="*/ 0 w 2717074"/>
                <a:gd name="connsiteY3-8" fmla="*/ 0 h 2603863"/>
                <a:gd name="connsiteX0-9" fmla="*/ 0 w 2804160"/>
                <a:gd name="connsiteY0-10" fmla="*/ 17417 h 2621280"/>
                <a:gd name="connsiteX1-11" fmla="*/ 2804160 w 2804160"/>
                <a:gd name="connsiteY1-12" fmla="*/ 0 h 2621280"/>
                <a:gd name="connsiteX2-13" fmla="*/ 0 w 2804160"/>
                <a:gd name="connsiteY2-14" fmla="*/ 2621280 h 2621280"/>
                <a:gd name="connsiteX3-15" fmla="*/ 0 w 2804160"/>
                <a:gd name="connsiteY3-16" fmla="*/ 17417 h 2621280"/>
                <a:gd name="connsiteX0-17" fmla="*/ 0 w 2690948"/>
                <a:gd name="connsiteY0-18" fmla="*/ 34834 h 2638697"/>
                <a:gd name="connsiteX1-19" fmla="*/ 2690948 w 2690948"/>
                <a:gd name="connsiteY1-20" fmla="*/ 0 h 2638697"/>
                <a:gd name="connsiteX2-21" fmla="*/ 0 w 2690948"/>
                <a:gd name="connsiteY2-22" fmla="*/ 2638697 h 2638697"/>
                <a:gd name="connsiteX3-23" fmla="*/ 0 w 2690948"/>
                <a:gd name="connsiteY3-24" fmla="*/ 34834 h 2638697"/>
                <a:gd name="connsiteX0-25" fmla="*/ 0 w 2804160"/>
                <a:gd name="connsiteY0-26" fmla="*/ 0 h 2603863"/>
                <a:gd name="connsiteX1-27" fmla="*/ 2804160 w 2804160"/>
                <a:gd name="connsiteY1-28" fmla="*/ 1 h 2603863"/>
                <a:gd name="connsiteX2-29" fmla="*/ 0 w 2804160"/>
                <a:gd name="connsiteY2-30" fmla="*/ 2603863 h 2603863"/>
                <a:gd name="connsiteX3-31" fmla="*/ 0 w 2804160"/>
                <a:gd name="connsiteY3-32" fmla="*/ 0 h 2603863"/>
                <a:gd name="connsiteX0-33" fmla="*/ 0 w 3610560"/>
                <a:gd name="connsiteY0-34" fmla="*/ 0 h 2603863"/>
                <a:gd name="connsiteX1-35" fmla="*/ 3610560 w 3610560"/>
                <a:gd name="connsiteY1-36" fmla="*/ 1 h 2603863"/>
                <a:gd name="connsiteX2-37" fmla="*/ 0 w 3610560"/>
                <a:gd name="connsiteY2-38" fmla="*/ 2603863 h 2603863"/>
                <a:gd name="connsiteX3-39" fmla="*/ 0 w 3610560"/>
                <a:gd name="connsiteY3-40" fmla="*/ 0 h 2603863"/>
              </a:gdLst>
              <a:ahLst/>
              <a:cxnLst>
                <a:cxn ang="0">
                  <a:pos x="connsiteX0-1" y="connsiteY0-2"/>
                </a:cxn>
                <a:cxn ang="0">
                  <a:pos x="connsiteX1-3" y="connsiteY1-4"/>
                </a:cxn>
                <a:cxn ang="0">
                  <a:pos x="connsiteX2-5" y="connsiteY2-6"/>
                </a:cxn>
                <a:cxn ang="0">
                  <a:pos x="connsiteX3-7" y="connsiteY3-8"/>
                </a:cxn>
              </a:cxnLst>
              <a:rect l="l" t="t" r="r" b="b"/>
              <a:pathLst>
                <a:path w="3610560" h="2603863">
                  <a:moveTo>
                    <a:pt x="0" y="0"/>
                  </a:moveTo>
                  <a:lnTo>
                    <a:pt x="3610560" y="1"/>
                  </a:lnTo>
                  <a:lnTo>
                    <a:pt x="0" y="2603863"/>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3"/>
            <p:cNvSpPr/>
            <p:nvPr/>
          </p:nvSpPr>
          <p:spPr>
            <a:xfrm>
              <a:off x="152401" y="152400"/>
              <a:ext cx="3623657" cy="1733006"/>
            </a:xfrm>
            <a:custGeom>
              <a:avLst/>
              <a:gdLst>
                <a:gd name="connsiteX0" fmla="*/ 0 w 3004457"/>
                <a:gd name="connsiteY0" fmla="*/ 0 h 1733006"/>
                <a:gd name="connsiteX1" fmla="*/ 3004457 w 3004457"/>
                <a:gd name="connsiteY1" fmla="*/ 0 h 1733006"/>
                <a:gd name="connsiteX2" fmla="*/ 3004457 w 3004457"/>
                <a:gd name="connsiteY2" fmla="*/ 1733006 h 1733006"/>
                <a:gd name="connsiteX3" fmla="*/ 0 w 3004457"/>
                <a:gd name="connsiteY3" fmla="*/ 1733006 h 1733006"/>
                <a:gd name="connsiteX4" fmla="*/ 0 w 3004457"/>
                <a:gd name="connsiteY4" fmla="*/ 0 h 1733006"/>
                <a:gd name="connsiteX0-1" fmla="*/ 0 w 3004457"/>
                <a:gd name="connsiteY0-2" fmla="*/ 0 h 1733006"/>
                <a:gd name="connsiteX1-3" fmla="*/ 3004457 w 3004457"/>
                <a:gd name="connsiteY1-4" fmla="*/ 0 h 1733006"/>
                <a:gd name="connsiteX2-5" fmla="*/ 0 w 3004457"/>
                <a:gd name="connsiteY2-6" fmla="*/ 1733006 h 1733006"/>
                <a:gd name="connsiteX3-7" fmla="*/ 0 w 3004457"/>
                <a:gd name="connsiteY3-8" fmla="*/ 0 h 1733006"/>
                <a:gd name="connsiteX0-9" fmla="*/ 0 w 3623657"/>
                <a:gd name="connsiteY0-10" fmla="*/ 0 h 1733006"/>
                <a:gd name="connsiteX1-11" fmla="*/ 3623657 w 3623657"/>
                <a:gd name="connsiteY1-12" fmla="*/ 0 h 1733006"/>
                <a:gd name="connsiteX2-13" fmla="*/ 0 w 3623657"/>
                <a:gd name="connsiteY2-14" fmla="*/ 1733006 h 1733006"/>
                <a:gd name="connsiteX3-15" fmla="*/ 0 w 3623657"/>
                <a:gd name="connsiteY3-16" fmla="*/ 0 h 1733006"/>
              </a:gdLst>
              <a:ahLst/>
              <a:cxnLst>
                <a:cxn ang="0">
                  <a:pos x="connsiteX0-1" y="connsiteY0-2"/>
                </a:cxn>
                <a:cxn ang="0">
                  <a:pos x="connsiteX1-3" y="connsiteY1-4"/>
                </a:cxn>
                <a:cxn ang="0">
                  <a:pos x="connsiteX2-5" y="connsiteY2-6"/>
                </a:cxn>
                <a:cxn ang="0">
                  <a:pos x="connsiteX3-7" y="connsiteY3-8"/>
                </a:cxn>
              </a:cxnLst>
              <a:rect l="l" t="t" r="r" b="b"/>
              <a:pathLst>
                <a:path w="3623657" h="1733006">
                  <a:moveTo>
                    <a:pt x="0" y="0"/>
                  </a:moveTo>
                  <a:lnTo>
                    <a:pt x="3623657" y="0"/>
                  </a:lnTo>
                  <a:lnTo>
                    <a:pt x="0" y="1733006"/>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0" y="0"/>
            <a:ext cx="3657600" cy="2664823"/>
            <a:chOff x="0" y="-1"/>
            <a:chExt cx="3657600" cy="2664823"/>
          </a:xfrm>
        </p:grpSpPr>
        <p:sp>
          <p:nvSpPr>
            <p:cNvPr id="54" name="矩形 5"/>
            <p:cNvSpPr/>
            <p:nvPr/>
          </p:nvSpPr>
          <p:spPr>
            <a:xfrm>
              <a:off x="0" y="-1"/>
              <a:ext cx="3657600" cy="2664823"/>
            </a:xfrm>
            <a:custGeom>
              <a:avLst/>
              <a:gdLst>
                <a:gd name="connsiteX0" fmla="*/ 0 w 3657600"/>
                <a:gd name="connsiteY0" fmla="*/ 0 h 2664823"/>
                <a:gd name="connsiteX1" fmla="*/ 3657600 w 3657600"/>
                <a:gd name="connsiteY1" fmla="*/ 0 h 2664823"/>
                <a:gd name="connsiteX2" fmla="*/ 3657600 w 3657600"/>
                <a:gd name="connsiteY2" fmla="*/ 2664823 h 2664823"/>
                <a:gd name="connsiteX3" fmla="*/ 0 w 3657600"/>
                <a:gd name="connsiteY3" fmla="*/ 2664823 h 2664823"/>
                <a:gd name="connsiteX4" fmla="*/ 0 w 3657600"/>
                <a:gd name="connsiteY4" fmla="*/ 0 h 2664823"/>
                <a:gd name="connsiteX0-1" fmla="*/ 0 w 3657600"/>
                <a:gd name="connsiteY0-2" fmla="*/ 0 h 2664823"/>
                <a:gd name="connsiteX1-3" fmla="*/ 3657600 w 3657600"/>
                <a:gd name="connsiteY1-4" fmla="*/ 0 h 2664823"/>
                <a:gd name="connsiteX2-5" fmla="*/ 0 w 3657600"/>
                <a:gd name="connsiteY2-6" fmla="*/ 2664823 h 2664823"/>
                <a:gd name="connsiteX3-7" fmla="*/ 0 w 3657600"/>
                <a:gd name="connsiteY3-8" fmla="*/ 0 h 2664823"/>
              </a:gdLst>
              <a:ahLst/>
              <a:cxnLst>
                <a:cxn ang="0">
                  <a:pos x="connsiteX0-1" y="connsiteY0-2"/>
                </a:cxn>
                <a:cxn ang="0">
                  <a:pos x="connsiteX1-3" y="connsiteY1-4"/>
                </a:cxn>
                <a:cxn ang="0">
                  <a:pos x="connsiteX2-5" y="connsiteY2-6"/>
                </a:cxn>
                <a:cxn ang="0">
                  <a:pos x="connsiteX3-7" y="connsiteY3-8"/>
                </a:cxn>
              </a:cxnLst>
              <a:rect l="l" t="t" r="r" b="b"/>
              <a:pathLst>
                <a:path w="3657600" h="2664823">
                  <a:moveTo>
                    <a:pt x="0" y="0"/>
                  </a:moveTo>
                  <a:lnTo>
                    <a:pt x="3657600" y="0"/>
                  </a:lnTo>
                  <a:lnTo>
                    <a:pt x="0" y="2664823"/>
                  </a:lnTo>
                  <a:lnTo>
                    <a:pt x="0" y="0"/>
                  </a:lnTo>
                  <a:close/>
                </a:path>
              </a:pathLst>
            </a:custGeom>
            <a:solidFill>
              <a:srgbClr val="CECE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50"/>
                </a:solidFill>
              </a:endParaRPr>
            </a:p>
          </p:txBody>
        </p:sp>
        <p:sp>
          <p:nvSpPr>
            <p:cNvPr id="55" name="矩形 4"/>
            <p:cNvSpPr/>
            <p:nvPr/>
          </p:nvSpPr>
          <p:spPr>
            <a:xfrm>
              <a:off x="0" y="-1"/>
              <a:ext cx="2804160" cy="2603863"/>
            </a:xfrm>
            <a:custGeom>
              <a:avLst/>
              <a:gdLst>
                <a:gd name="connsiteX0" fmla="*/ 0 w 2717074"/>
                <a:gd name="connsiteY0" fmla="*/ 0 h 2603863"/>
                <a:gd name="connsiteX1" fmla="*/ 2717074 w 2717074"/>
                <a:gd name="connsiteY1" fmla="*/ 0 h 2603863"/>
                <a:gd name="connsiteX2" fmla="*/ 2717074 w 2717074"/>
                <a:gd name="connsiteY2" fmla="*/ 2603863 h 2603863"/>
                <a:gd name="connsiteX3" fmla="*/ 0 w 2717074"/>
                <a:gd name="connsiteY3" fmla="*/ 2603863 h 2603863"/>
                <a:gd name="connsiteX4" fmla="*/ 0 w 2717074"/>
                <a:gd name="connsiteY4" fmla="*/ 0 h 2603863"/>
                <a:gd name="connsiteX0-1" fmla="*/ 0 w 2717074"/>
                <a:gd name="connsiteY0-2" fmla="*/ 0 h 2603863"/>
                <a:gd name="connsiteX1-3" fmla="*/ 2717074 w 2717074"/>
                <a:gd name="connsiteY1-4" fmla="*/ 0 h 2603863"/>
                <a:gd name="connsiteX2-5" fmla="*/ 0 w 2717074"/>
                <a:gd name="connsiteY2-6" fmla="*/ 2603863 h 2603863"/>
                <a:gd name="connsiteX3-7" fmla="*/ 0 w 2717074"/>
                <a:gd name="connsiteY3-8" fmla="*/ 0 h 2603863"/>
                <a:gd name="connsiteX0-9" fmla="*/ 0 w 2804160"/>
                <a:gd name="connsiteY0-10" fmla="*/ 17417 h 2621280"/>
                <a:gd name="connsiteX1-11" fmla="*/ 2804160 w 2804160"/>
                <a:gd name="connsiteY1-12" fmla="*/ 0 h 2621280"/>
                <a:gd name="connsiteX2-13" fmla="*/ 0 w 2804160"/>
                <a:gd name="connsiteY2-14" fmla="*/ 2621280 h 2621280"/>
                <a:gd name="connsiteX3-15" fmla="*/ 0 w 2804160"/>
                <a:gd name="connsiteY3-16" fmla="*/ 17417 h 2621280"/>
                <a:gd name="connsiteX0-17" fmla="*/ 0 w 2690948"/>
                <a:gd name="connsiteY0-18" fmla="*/ 34834 h 2638697"/>
                <a:gd name="connsiteX1-19" fmla="*/ 2690948 w 2690948"/>
                <a:gd name="connsiteY1-20" fmla="*/ 0 h 2638697"/>
                <a:gd name="connsiteX2-21" fmla="*/ 0 w 2690948"/>
                <a:gd name="connsiteY2-22" fmla="*/ 2638697 h 2638697"/>
                <a:gd name="connsiteX3-23" fmla="*/ 0 w 2690948"/>
                <a:gd name="connsiteY3-24" fmla="*/ 34834 h 2638697"/>
                <a:gd name="connsiteX0-25" fmla="*/ 0 w 2804160"/>
                <a:gd name="connsiteY0-26" fmla="*/ 0 h 2603863"/>
                <a:gd name="connsiteX1-27" fmla="*/ 2804160 w 2804160"/>
                <a:gd name="connsiteY1-28" fmla="*/ 1 h 2603863"/>
                <a:gd name="connsiteX2-29" fmla="*/ 0 w 2804160"/>
                <a:gd name="connsiteY2-30" fmla="*/ 2603863 h 2603863"/>
                <a:gd name="connsiteX3-31" fmla="*/ 0 w 2804160"/>
                <a:gd name="connsiteY3-32" fmla="*/ 0 h 2603863"/>
              </a:gdLst>
              <a:ahLst/>
              <a:cxnLst>
                <a:cxn ang="0">
                  <a:pos x="connsiteX0-1" y="connsiteY0-2"/>
                </a:cxn>
                <a:cxn ang="0">
                  <a:pos x="connsiteX1-3" y="connsiteY1-4"/>
                </a:cxn>
                <a:cxn ang="0">
                  <a:pos x="connsiteX2-5" y="connsiteY2-6"/>
                </a:cxn>
                <a:cxn ang="0">
                  <a:pos x="connsiteX3-7" y="connsiteY3-8"/>
                </a:cxn>
              </a:cxnLst>
              <a:rect l="l" t="t" r="r" b="b"/>
              <a:pathLst>
                <a:path w="2804160" h="2603863">
                  <a:moveTo>
                    <a:pt x="0" y="0"/>
                  </a:moveTo>
                  <a:lnTo>
                    <a:pt x="2804160" y="1"/>
                  </a:lnTo>
                  <a:lnTo>
                    <a:pt x="0" y="2603863"/>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50"/>
                </a:solidFill>
              </a:endParaRPr>
            </a:p>
          </p:txBody>
        </p:sp>
        <p:sp>
          <p:nvSpPr>
            <p:cNvPr id="56" name="矩形 3"/>
            <p:cNvSpPr/>
            <p:nvPr/>
          </p:nvSpPr>
          <p:spPr>
            <a:xfrm>
              <a:off x="0" y="0"/>
              <a:ext cx="3004457" cy="1733006"/>
            </a:xfrm>
            <a:custGeom>
              <a:avLst/>
              <a:gdLst>
                <a:gd name="connsiteX0" fmla="*/ 0 w 3004457"/>
                <a:gd name="connsiteY0" fmla="*/ 0 h 1733006"/>
                <a:gd name="connsiteX1" fmla="*/ 3004457 w 3004457"/>
                <a:gd name="connsiteY1" fmla="*/ 0 h 1733006"/>
                <a:gd name="connsiteX2" fmla="*/ 3004457 w 3004457"/>
                <a:gd name="connsiteY2" fmla="*/ 1733006 h 1733006"/>
                <a:gd name="connsiteX3" fmla="*/ 0 w 3004457"/>
                <a:gd name="connsiteY3" fmla="*/ 1733006 h 1733006"/>
                <a:gd name="connsiteX4" fmla="*/ 0 w 3004457"/>
                <a:gd name="connsiteY4" fmla="*/ 0 h 1733006"/>
                <a:gd name="connsiteX0-1" fmla="*/ 0 w 3004457"/>
                <a:gd name="connsiteY0-2" fmla="*/ 0 h 1733006"/>
                <a:gd name="connsiteX1-3" fmla="*/ 3004457 w 3004457"/>
                <a:gd name="connsiteY1-4" fmla="*/ 0 h 1733006"/>
                <a:gd name="connsiteX2-5" fmla="*/ 0 w 3004457"/>
                <a:gd name="connsiteY2-6" fmla="*/ 1733006 h 1733006"/>
                <a:gd name="connsiteX3-7" fmla="*/ 0 w 3004457"/>
                <a:gd name="connsiteY3-8" fmla="*/ 0 h 1733006"/>
              </a:gdLst>
              <a:ahLst/>
              <a:cxnLst>
                <a:cxn ang="0">
                  <a:pos x="connsiteX0-1" y="connsiteY0-2"/>
                </a:cxn>
                <a:cxn ang="0">
                  <a:pos x="connsiteX1-3" y="connsiteY1-4"/>
                </a:cxn>
                <a:cxn ang="0">
                  <a:pos x="connsiteX2-5" y="connsiteY2-6"/>
                </a:cxn>
                <a:cxn ang="0">
                  <a:pos x="connsiteX3-7" y="connsiteY3-8"/>
                </a:cxn>
              </a:cxnLst>
              <a:rect l="l" t="t" r="r" b="b"/>
              <a:pathLst>
                <a:path w="3004457" h="1733006">
                  <a:moveTo>
                    <a:pt x="0" y="0"/>
                  </a:moveTo>
                  <a:lnTo>
                    <a:pt x="3004457" y="0"/>
                  </a:lnTo>
                  <a:lnTo>
                    <a:pt x="0" y="1733006"/>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F50"/>
                </a:solidFill>
              </a:endParaRPr>
            </a:p>
          </p:txBody>
        </p:sp>
      </p:grpSp>
      <p:pic>
        <p:nvPicPr>
          <p:cNvPr id="23" name="Picture 12"/>
          <p:cNvPicPr>
            <a:picLocks noChangeAspect="1" noChangeArrowheads="1"/>
          </p:cNvPicPr>
          <p:nvPr/>
        </p:nvPicPr>
        <p:blipFill>
          <a:blip r:embed="rId6">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881492" y="1640840"/>
            <a:ext cx="2829584" cy="851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组合 23"/>
          <p:cNvGrpSpPr/>
          <p:nvPr/>
        </p:nvGrpSpPr>
        <p:grpSpPr>
          <a:xfrm>
            <a:off x="7760331" y="4748289"/>
            <a:ext cx="2007720" cy="370390"/>
            <a:chOff x="2804161" y="5222584"/>
            <a:chExt cx="2007720" cy="370390"/>
          </a:xfrm>
        </p:grpSpPr>
        <p:sp>
          <p:nvSpPr>
            <p:cNvPr id="25" name="圆角矩形 24"/>
            <p:cNvSpPr/>
            <p:nvPr/>
          </p:nvSpPr>
          <p:spPr>
            <a:xfrm>
              <a:off x="3627777" y="5228031"/>
              <a:ext cx="1184104" cy="359497"/>
            </a:xfrm>
            <a:prstGeom prst="roundRect">
              <a:avLst/>
            </a:prstGeom>
            <a:noFill/>
            <a:ln>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p:nvSpPr>
          <p:spPr>
            <a:xfrm>
              <a:off x="2804161" y="5222584"/>
              <a:ext cx="977900" cy="370390"/>
            </a:xfrm>
            <a:prstGeom prst="roundRect">
              <a:avLst/>
            </a:pr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128"/>
            <p:cNvSpPr txBox="1"/>
            <p:nvPr/>
          </p:nvSpPr>
          <p:spPr>
            <a:xfrm>
              <a:off x="2804161" y="5223113"/>
              <a:ext cx="1988023" cy="369332"/>
            </a:xfrm>
            <a:prstGeom prst="rect">
              <a:avLst/>
            </a:prstGeom>
            <a:noFill/>
            <a:ln>
              <a:noFill/>
            </a:ln>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指导老师     </a:t>
              </a:r>
              <a:r>
                <a:rPr lang="zh-CN" altLang="en-US" dirty="0" smtClean="0">
                  <a:solidFill>
                    <a:srgbClr val="087E87"/>
                  </a:solidFill>
                  <a:latin typeface="微软雅黑" panose="020B0503020204020204" pitchFamily="34" charset="-122"/>
                  <a:ea typeface="微软雅黑" panose="020B0503020204020204" pitchFamily="34" charset="-122"/>
                </a:rPr>
                <a:t>代名词</a:t>
              </a:r>
              <a:endParaRPr lang="zh-CN" altLang="en-US" dirty="0">
                <a:solidFill>
                  <a:srgbClr val="087E87"/>
                </a:solidFill>
                <a:latin typeface="微软雅黑" panose="020B0503020204020204" pitchFamily="34" charset="-122"/>
                <a:ea typeface="微软雅黑" panose="020B0503020204020204" pitchFamily="34" charset="-122"/>
              </a:endParaRPr>
            </a:p>
          </p:txBody>
        </p:sp>
      </p:grpSp>
      <p:sp>
        <p:nvSpPr>
          <p:cNvPr id="28"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pic>
        <p:nvPicPr>
          <p:cNvPr id="4" name="好听纯音乐">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326709" y="7091257"/>
            <a:ext cx="487363" cy="4873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22" presetClass="entr" presetSubtype="2" fill="hold" nodeType="withEffect">
                                  <p:stCondLst>
                                    <p:cond delay="0"/>
                                  </p:stCondLst>
                                  <p:childTnLst>
                                    <p:set>
                                      <p:cBhvr>
                                        <p:cTn id="8" dur="1" fill="hold">
                                          <p:stCondLst>
                                            <p:cond delay="0"/>
                                          </p:stCondLst>
                                        </p:cTn>
                                        <p:tgtEl>
                                          <p:spTgt spid="48"/>
                                        </p:tgtEl>
                                        <p:attrNameLst>
                                          <p:attrName>style.visibility</p:attrName>
                                        </p:attrNameLst>
                                      </p:cBhvr>
                                      <p:to>
                                        <p:strVal val="visible"/>
                                      </p:to>
                                    </p:set>
                                    <p:animEffect transition="in" filter="wipe(right)">
                                      <p:cBhvr>
                                        <p:cTn id="9" dur="500"/>
                                        <p:tgtEl>
                                          <p:spTgt spid="4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wipe(left)">
                                      <p:cBhvr>
                                        <p:cTn id="14" dur="500"/>
                                        <p:tgtEl>
                                          <p:spTgt spid="5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7"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left)">
                                      <p:cBhvr>
                                        <p:cTn id="31" dur="10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700"/>
                                        <p:tgtEl>
                                          <p:spTgt spid="47"/>
                                        </p:tgtEl>
                                      </p:cBhvr>
                                    </p:animEffect>
                                  </p:childTnLst>
                                </p:cTn>
                              </p:par>
                              <p:par>
                                <p:cTn id="53" presetID="22" presetClass="entr" presetSubtype="8" fill="hold" nodeType="withEffect">
                                  <p:stCondLst>
                                    <p:cond delay="60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9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0" repeatCount="indefinite" fill="remove" display="0">
                  <p:stCondLst>
                    <p:cond delay="indefinite"/>
                  </p:stCondLst>
                  <p:endCondLst>
                    <p:cond evt="onStopAudio" delay="0">
                      <p:tgtEl>
                        <p:sldTgt/>
                      </p:tgtEl>
                    </p:cond>
                  </p:endCondLst>
                </p:cTn>
                <p:tgtEl>
                  <p:spTgt spid="4"/>
                </p:tgtEl>
              </p:cMediaNode>
            </p:audio>
          </p:childTnLst>
        </p:cTn>
      </p:par>
    </p:tnLst>
    <p:bldLst>
      <p:bldP spid="30" grpId="0"/>
      <p:bldP spid="39"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1589617" y="439022"/>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研究思路</a:t>
            </a:r>
          </a:p>
        </p:txBody>
      </p:sp>
      <p:grpSp>
        <p:nvGrpSpPr>
          <p:cNvPr id="25" name="组合 32"/>
          <p:cNvGrpSpPr/>
          <p:nvPr/>
        </p:nvGrpSpPr>
        <p:grpSpPr bwMode="auto">
          <a:xfrm>
            <a:off x="-144692" y="3341588"/>
            <a:ext cx="3956811"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3984" y="1588988"/>
            <a:ext cx="1413933" cy="141393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601" y="3441072"/>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6467" y="4347004"/>
            <a:ext cx="1413933" cy="141393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bwMode="auto">
          <a:xfrm>
            <a:off x="6087534"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1734" y="1588988"/>
            <a:ext cx="1413933" cy="141393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7434" y="4347004"/>
            <a:ext cx="1413933" cy="141393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a:endParaRPr lang="zh-CN" altLang="zh-CN" sz="2400">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617" y="4808438"/>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725085" y="44189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63" name="TextBox 50"/>
          <p:cNvSpPr>
            <a:spLocks noChangeArrowheads="1"/>
          </p:cNvSpPr>
          <p:nvPr/>
        </p:nvSpPr>
        <p:spPr bwMode="auto">
          <a:xfrm>
            <a:off x="17250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4" name="TextBox 51"/>
          <p:cNvSpPr>
            <a:spLocks noChangeArrowheads="1"/>
          </p:cNvSpPr>
          <p:nvPr/>
        </p:nvSpPr>
        <p:spPr bwMode="auto">
          <a:xfrm>
            <a:off x="4150785" y="3606171"/>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65" name="TextBox 52"/>
          <p:cNvSpPr>
            <a:spLocks noChangeArrowheads="1"/>
          </p:cNvSpPr>
          <p:nvPr/>
        </p:nvSpPr>
        <p:spPr bwMode="auto">
          <a:xfrm>
            <a:off x="6688667" y="3606171"/>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66" name="组合 53"/>
          <p:cNvGrpSpPr/>
          <p:nvPr/>
        </p:nvGrpSpPr>
        <p:grpSpPr bwMode="auto">
          <a:xfrm flipV="1">
            <a:off x="8513233" y="3441069"/>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19633" y="3606171"/>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70" name="TextBox 57"/>
          <p:cNvSpPr>
            <a:spLocks noChangeArrowheads="1"/>
          </p:cNvSpPr>
          <p:nvPr/>
        </p:nvSpPr>
        <p:spPr bwMode="auto">
          <a:xfrm>
            <a:off x="4102100" y="1842989"/>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237567" y="1451405"/>
            <a:ext cx="15917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2" name="TextBox 59"/>
          <p:cNvSpPr>
            <a:spLocks noChangeArrowheads="1"/>
          </p:cNvSpPr>
          <p:nvPr/>
        </p:nvSpPr>
        <p:spPr bwMode="auto">
          <a:xfrm>
            <a:off x="6447367" y="4825371"/>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580718" y="4433789"/>
            <a:ext cx="15938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4" name="TextBox 63"/>
          <p:cNvSpPr>
            <a:spLocks noChangeArrowheads="1"/>
          </p:cNvSpPr>
          <p:nvPr/>
        </p:nvSpPr>
        <p:spPr bwMode="auto">
          <a:xfrm>
            <a:off x="8786284" y="1842989"/>
            <a:ext cx="1862667" cy="121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865"/>
              </a:lnSpc>
            </a:pP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8919633" y="1451405"/>
            <a:ext cx="15938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76" name="TextBox 67"/>
          <p:cNvSpPr>
            <a:spLocks noChangeArrowheads="1"/>
          </p:cNvSpPr>
          <p:nvPr/>
        </p:nvSpPr>
        <p:spPr bwMode="auto">
          <a:xfrm>
            <a:off x="2146301" y="1967871"/>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7" name="TextBox 68"/>
          <p:cNvSpPr>
            <a:spLocks noChangeArrowheads="1"/>
          </p:cNvSpPr>
          <p:nvPr/>
        </p:nvSpPr>
        <p:spPr bwMode="auto">
          <a:xfrm>
            <a:off x="7004051" y="1967871"/>
            <a:ext cx="747183"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8" name="TextBox 70"/>
          <p:cNvSpPr>
            <a:spLocks noChangeArrowheads="1"/>
          </p:cNvSpPr>
          <p:nvPr/>
        </p:nvSpPr>
        <p:spPr bwMode="auto">
          <a:xfrm>
            <a:off x="4658785"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79" name="TextBox 72"/>
          <p:cNvSpPr>
            <a:spLocks noChangeArrowheads="1"/>
          </p:cNvSpPr>
          <p:nvPr/>
        </p:nvSpPr>
        <p:spPr bwMode="auto">
          <a:xfrm>
            <a:off x="9429751" y="4725888"/>
            <a:ext cx="749300"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9"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par>
                          <p:cTn id="132" fill="hold">
                            <p:stCondLst>
                              <p:cond delay="6000"/>
                            </p:stCondLst>
                            <p:childTnLst>
                              <p:par>
                                <p:cTn id="133" presetID="53" presetClass="entr" presetSubtype="16" fill="hold" grpId="0" nodeType="afterEffect">
                                  <p:stCondLst>
                                    <p:cond delay="0"/>
                                  </p:stCondLst>
                                  <p:iterate type="lt">
                                    <p:tmPct val="10000"/>
                                  </p:iterate>
                                  <p:childTnLst>
                                    <p:set>
                                      <p:cBhvr>
                                        <p:cTn id="134" dur="1" fill="hold">
                                          <p:stCondLst>
                                            <p:cond delay="0"/>
                                          </p:stCondLst>
                                        </p:cTn>
                                        <p:tgtEl>
                                          <p:spTgt spid="39"/>
                                        </p:tgtEl>
                                        <p:attrNameLst>
                                          <p:attrName>style.visibility</p:attrName>
                                        </p:attrNameLst>
                                      </p:cBhvr>
                                      <p:to>
                                        <p:strVal val="visible"/>
                                      </p:to>
                                    </p:set>
                                    <p:anim calcmode="lin" valueType="num">
                                      <p:cBhvr>
                                        <p:cTn id="135" dur="650" fill="hold"/>
                                        <p:tgtEl>
                                          <p:spTgt spid="39"/>
                                        </p:tgtEl>
                                        <p:attrNameLst>
                                          <p:attrName>ppt_w</p:attrName>
                                        </p:attrNameLst>
                                      </p:cBhvr>
                                      <p:tavLst>
                                        <p:tav tm="0">
                                          <p:val>
                                            <p:fltVal val="0"/>
                                          </p:val>
                                        </p:tav>
                                        <p:tav tm="100000">
                                          <p:val>
                                            <p:strVal val="#ppt_w"/>
                                          </p:val>
                                        </p:tav>
                                      </p:tavLst>
                                    </p:anim>
                                    <p:anim calcmode="lin" valueType="num">
                                      <p:cBhvr>
                                        <p:cTn id="136" dur="650" fill="hold"/>
                                        <p:tgtEl>
                                          <p:spTgt spid="39"/>
                                        </p:tgtEl>
                                        <p:attrNameLst>
                                          <p:attrName>ppt_h</p:attrName>
                                        </p:attrNameLst>
                                      </p:cBhvr>
                                      <p:tavLst>
                                        <p:tav tm="0">
                                          <p:val>
                                            <p:fltVal val="0"/>
                                          </p:val>
                                        </p:tav>
                                        <p:tav tm="100000">
                                          <p:val>
                                            <p:strVal val="#ppt_h"/>
                                          </p:val>
                                        </p:tav>
                                      </p:tavLst>
                                    </p:anim>
                                    <p:animEffect transition="in" filter="fade">
                                      <p:cBhvr>
                                        <p:cTn id="137" dur="6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autoUpdateAnimBg="0"/>
      <p:bldP spid="55" grpId="0" bldLvl="0" animBg="1" autoUpdateAnimBg="0"/>
      <p:bldP spid="59" grpId="0" bldLvl="0" animBg="1" autoUpdateAnimBg="0"/>
      <p:bldP spid="60" grpId="0" bldLvl="0" animBg="1" autoUpdateAnimBg="0"/>
      <p:bldP spid="61" grpId="0" bldLvl="0" autoUpdateAnimBg="0"/>
      <p:bldP spid="62" grpId="0" bldLvl="0" autoUpdateAnimBg="0"/>
      <p:bldP spid="63" grpId="0" bldLvl="0" autoUpdateAnimBg="0"/>
      <p:bldP spid="64" grpId="0" bldLvl="0" autoUpdateAnimBg="0"/>
      <p:bldP spid="65" grpId="0" bldLvl="0" autoUpdateAnimBg="0"/>
      <p:bldP spid="69" grpId="0" bldLvl="0" autoUpdateAnimBg="0"/>
      <p:bldP spid="70" grpId="0" bldLvl="0" autoUpdateAnimBg="0"/>
      <p:bldP spid="71" grpId="0" bldLvl="0" autoUpdateAnimBg="0"/>
      <p:bldP spid="72" grpId="0" bldLvl="0" autoUpdateAnimBg="0"/>
      <p:bldP spid="73" grpId="0" bldLvl="0" autoUpdateAnimBg="0"/>
      <p:bldP spid="74" grpId="0" bldLvl="0" autoUpdateAnimBg="0"/>
      <p:bldP spid="75" grpId="0" bldLvl="0" autoUpdateAnimBg="0"/>
      <p:bldP spid="76" grpId="0" bldLvl="0" autoUpdateAnimBg="0"/>
      <p:bldP spid="77" grpId="0" bldLvl="0" autoUpdateAnimBg="0"/>
      <p:bldP spid="78" grpId="0" bldLvl="0" autoUpdateAnimBg="0"/>
      <p:bldP spid="79" grpId="0" bldLvl="0" autoUpdateAnimBg="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7899623" y="4507593"/>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779" y="5663780"/>
            <a:ext cx="116944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0777" y="4497665"/>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515" y="2879047"/>
            <a:ext cx="5542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4790398" y="1624439"/>
            <a:ext cx="943204" cy="238304"/>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8" y="2603055"/>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3"/>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5"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5"/>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5"/>
            <a:ext cx="1090253" cy="953223"/>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53751"/>
            </a:xfrm>
            <a:prstGeom prst="rect">
              <a:avLst/>
            </a:prstGeom>
            <a:noFill/>
            <a:ln w="38100">
              <a:noFill/>
            </a:ln>
          </p:spPr>
          <p:txBody>
            <a:bodyPr wrap="square" rtlCol="0">
              <a:spAutoFit/>
            </a:bodyPr>
            <a:lstStyle/>
            <a:p>
              <a:pPr algn="ctr">
                <a:lnSpc>
                  <a:spcPct val="120000"/>
                </a:lnSpc>
              </a:pP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3"/>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62261" y="1412776"/>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5520" y="1743595"/>
            <a:ext cx="2979301"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4" name="矩形 73"/>
          <p:cNvSpPr/>
          <p:nvPr/>
        </p:nvSpPr>
        <p:spPr>
          <a:xfrm>
            <a:off x="2244810" y="2669123"/>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6454" y="2999941"/>
            <a:ext cx="2276829"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6" name="矩形 75"/>
          <p:cNvSpPr/>
          <p:nvPr/>
        </p:nvSpPr>
        <p:spPr>
          <a:xfrm>
            <a:off x="2217074" y="4166851"/>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17" y="4497666"/>
            <a:ext cx="2276828"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78" name="矩形 77"/>
          <p:cNvSpPr/>
          <p:nvPr/>
        </p:nvSpPr>
        <p:spPr>
          <a:xfrm>
            <a:off x="8484561" y="2171108"/>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560" y="2516215"/>
            <a:ext cx="242798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0" name="矩形 79"/>
          <p:cNvSpPr/>
          <p:nvPr/>
        </p:nvSpPr>
        <p:spPr>
          <a:xfrm>
            <a:off x="8513693" y="3895839"/>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7067" y="4240947"/>
            <a:ext cx="2427987" cy="822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sp>
        <p:nvSpPr>
          <p:cNvPr id="82" name="矩形 81"/>
          <p:cNvSpPr/>
          <p:nvPr/>
        </p:nvSpPr>
        <p:spPr>
          <a:xfrm>
            <a:off x="7573895" y="5196121"/>
            <a:ext cx="1292558" cy="309392"/>
          </a:xfrm>
          <a:prstGeom prst="rect">
            <a:avLst/>
          </a:prstGeom>
        </p:spPr>
        <p:txBody>
          <a:bodyPr wrap="none" lIns="82816" tIns="41408" rIns="82816" bIns="41408">
            <a:spAutoFit/>
          </a:bodyPr>
          <a:lstStyle/>
          <a:p>
            <a:pPr algn="r"/>
            <a:r>
              <a:rPr lang="zh-CN" altLang="en-US" sz="1465" b="1" dirty="0">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900" y="5541232"/>
            <a:ext cx="2931667" cy="575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a:t>
            </a:r>
          </a:p>
        </p:txBody>
      </p:sp>
      <p:grpSp>
        <p:nvGrpSpPr>
          <p:cNvPr id="84" name="组合 83"/>
          <p:cNvGrpSpPr/>
          <p:nvPr/>
        </p:nvGrpSpPr>
        <p:grpSpPr>
          <a:xfrm flipH="1">
            <a:off x="7664115" y="2377361"/>
            <a:ext cx="800612" cy="238304"/>
            <a:chOff x="4255294" y="1661160"/>
            <a:chExt cx="1505426" cy="262890"/>
          </a:xfrm>
        </p:grpSpPr>
        <p:cxnSp>
          <p:nvCxnSpPr>
            <p:cNvPr id="85" name="直接连接符 84"/>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3541"/>
              <a:ext cx="115728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8" y="3052844"/>
            <a:ext cx="1708833"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65">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097669"/>
            </a:xfrm>
            <a:prstGeom prst="rect">
              <a:avLst/>
            </a:prstGeom>
            <a:noFill/>
            <a:ln w="38100">
              <a:noFill/>
            </a:ln>
          </p:spPr>
          <p:txBody>
            <a:bodyPr wrap="square" rtlCol="0">
              <a:spAutoFit/>
            </a:bodyPr>
            <a:lstStyle/>
            <a:p>
              <a:pPr algn="ctr"/>
              <a:r>
                <a:rPr lang="zh-CN" altLang="en-US" sz="2935" b="1" dirty="0">
                  <a:solidFill>
                    <a:schemeClr val="bg1"/>
                  </a:solidFill>
                  <a:latin typeface="微软雅黑" panose="020B0503020204020204" pitchFamily="34" charset="-122"/>
                  <a:ea typeface="微软雅黑" panose="020B0503020204020204" pitchFamily="34" charset="-122"/>
                </a:rPr>
                <a:t>添加标题</a:t>
              </a:r>
            </a:p>
          </p:txBody>
        </p:sp>
      </p:grpSp>
      <p:sp>
        <p:nvSpPr>
          <p:cNvPr id="90" name="TextBox 89"/>
          <p:cNvSpPr txBox="1"/>
          <p:nvPr/>
        </p:nvSpPr>
        <p:spPr>
          <a:xfrm>
            <a:off x="1461662" y="588841"/>
            <a:ext cx="2646878" cy="461665"/>
          </a:xfrm>
          <a:prstGeom prst="rect">
            <a:avLst/>
          </a:prstGeom>
          <a:noFill/>
        </p:spPr>
        <p:txBody>
          <a:bodyPr wrap="none" rtlCol="0">
            <a:spAutoFit/>
          </a:bodyPr>
          <a:lstStyle/>
          <a:p>
            <a:r>
              <a:rPr lang="zh-CN" altLang="en-US" sz="2400" b="1" dirty="0">
                <a:solidFill>
                  <a:srgbClr val="7F7F7F"/>
                </a:solidFill>
                <a:latin typeface="微软雅黑" panose="020B0503020204020204" pitchFamily="34" charset="-122"/>
                <a:ea typeface="微软雅黑" panose="020B0503020204020204" pitchFamily="34" charset="-122"/>
              </a:rPr>
              <a:t>方案的可行性说明</a:t>
            </a:r>
          </a:p>
        </p:txBody>
      </p:sp>
      <p:grpSp>
        <p:nvGrpSpPr>
          <p:cNvPr id="69" name="组合 68"/>
          <p:cNvGrpSpPr/>
          <p:nvPr/>
        </p:nvGrpSpPr>
        <p:grpSpPr>
          <a:xfrm>
            <a:off x="5492720" y="4718367"/>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45103"/>
            </a:xfrm>
            <a:prstGeom prst="rect">
              <a:avLst/>
            </a:prstGeom>
            <a:noFill/>
            <a:ln w="38100">
              <a:noFill/>
            </a:ln>
          </p:spPr>
          <p:txBody>
            <a:bodyPr wrap="square" rtlCol="0">
              <a:spAutoFit/>
            </a:bodyPr>
            <a:lstStyle/>
            <a:p>
              <a:pPr algn="ctr"/>
              <a:r>
                <a:rPr lang="en-US" altLang="zh-CN" sz="3200" dirty="0">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94"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additive="base">
                                        <p:cTn id="13" dur="250" fill="hold"/>
                                        <p:tgtEl>
                                          <p:spTgt spid="57"/>
                                        </p:tgtEl>
                                        <p:attrNameLst>
                                          <p:attrName>ppt_x</p:attrName>
                                        </p:attrNameLst>
                                      </p:cBhvr>
                                      <p:tavLst>
                                        <p:tav tm="0">
                                          <p:val>
                                            <p:strVal val="#ppt_x"/>
                                          </p:val>
                                        </p:tav>
                                        <p:tav tm="100000">
                                          <p:val>
                                            <p:strVal val="#ppt_x"/>
                                          </p:val>
                                        </p:tav>
                                      </p:tavLst>
                                    </p:anim>
                                    <p:anim calcmode="lin" valueType="num">
                                      <p:cBhvr additive="base">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additive="base">
                                        <p:cTn id="29" dur="250" fill="hold"/>
                                        <p:tgtEl>
                                          <p:spTgt spid="54"/>
                                        </p:tgtEl>
                                        <p:attrNameLst>
                                          <p:attrName>ppt_x</p:attrName>
                                        </p:attrNameLst>
                                      </p:cBhvr>
                                      <p:tavLst>
                                        <p:tav tm="0">
                                          <p:val>
                                            <p:strVal val="1+#ppt_w/2"/>
                                          </p:val>
                                        </p:tav>
                                        <p:tav tm="100000">
                                          <p:val>
                                            <p:strVal val="#ppt_x"/>
                                          </p:val>
                                        </p:tav>
                                      </p:tavLst>
                                    </p:anim>
                                    <p:anim calcmode="lin" valueType="num">
                                      <p:cBhvr additive="base">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250" fill="hold"/>
                                        <p:tgtEl>
                                          <p:spTgt spid="60"/>
                                        </p:tgtEl>
                                        <p:attrNameLst>
                                          <p:attrName>ppt_x</p:attrName>
                                        </p:attrNameLst>
                                      </p:cBhvr>
                                      <p:tavLst>
                                        <p:tav tm="0">
                                          <p:val>
                                            <p:strVal val="1+#ppt_w/2"/>
                                          </p:val>
                                        </p:tav>
                                        <p:tav tm="100000">
                                          <p:val>
                                            <p:strVal val="#ppt_x"/>
                                          </p:val>
                                        </p:tav>
                                      </p:tavLst>
                                    </p:anim>
                                    <p:anim calcmode="lin" valueType="num">
                                      <p:cBhvr additive="base">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additive="base">
                                        <p:cTn id="61" dur="250" fill="hold"/>
                                        <p:tgtEl>
                                          <p:spTgt spid="69"/>
                                        </p:tgtEl>
                                        <p:attrNameLst>
                                          <p:attrName>ppt_x</p:attrName>
                                        </p:attrNameLst>
                                      </p:cBhvr>
                                      <p:tavLst>
                                        <p:tav tm="0">
                                          <p:val>
                                            <p:strVal val="#ppt_x"/>
                                          </p:val>
                                        </p:tav>
                                        <p:tav tm="100000">
                                          <p:val>
                                            <p:strVal val="#ppt_x"/>
                                          </p:val>
                                        </p:tav>
                                      </p:tavLst>
                                    </p:anim>
                                    <p:anim calcmode="lin" valueType="num">
                                      <p:cBhvr additive="base">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additive="base">
                                        <p:cTn id="77" dur="250" fill="hold"/>
                                        <p:tgtEl>
                                          <p:spTgt spid="63"/>
                                        </p:tgtEl>
                                        <p:attrNameLst>
                                          <p:attrName>ppt_x</p:attrName>
                                        </p:attrNameLst>
                                      </p:cBhvr>
                                      <p:tavLst>
                                        <p:tav tm="0">
                                          <p:val>
                                            <p:strVal val="0-#ppt_w/2"/>
                                          </p:val>
                                        </p:tav>
                                        <p:tav tm="100000">
                                          <p:val>
                                            <p:strVal val="#ppt_x"/>
                                          </p:val>
                                        </p:tav>
                                      </p:tavLst>
                                    </p:anim>
                                    <p:anim calcmode="lin" valueType="num">
                                      <p:cBhvr additive="base">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additive="base">
                                        <p:cTn id="93" dur="250" fill="hold"/>
                                        <p:tgtEl>
                                          <p:spTgt spid="66"/>
                                        </p:tgtEl>
                                        <p:attrNameLst>
                                          <p:attrName>ppt_x</p:attrName>
                                        </p:attrNameLst>
                                      </p:cBhvr>
                                      <p:tavLst>
                                        <p:tav tm="0">
                                          <p:val>
                                            <p:strVal val="0-#ppt_w/2"/>
                                          </p:val>
                                        </p:tav>
                                        <p:tav tm="100000">
                                          <p:val>
                                            <p:strVal val="#ppt_x"/>
                                          </p:val>
                                        </p:tav>
                                      </p:tavLst>
                                    </p:anim>
                                    <p:anim calcmode="lin" valueType="num">
                                      <p:cBhvr additive="base">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par>
                          <p:cTn id="106" fill="hold">
                            <p:stCondLst>
                              <p:cond delay="10500"/>
                            </p:stCondLst>
                            <p:childTnLst>
                              <p:par>
                                <p:cTn id="107" presetID="53" presetClass="entr" presetSubtype="16" fill="hold" grpId="0" nodeType="afterEffect">
                                  <p:stCondLst>
                                    <p:cond delay="0"/>
                                  </p:stCondLst>
                                  <p:iterate type="lt">
                                    <p:tmPct val="10000"/>
                                  </p:iterate>
                                  <p:childTnLst>
                                    <p:set>
                                      <p:cBhvr>
                                        <p:cTn id="108" dur="1" fill="hold">
                                          <p:stCondLst>
                                            <p:cond delay="0"/>
                                          </p:stCondLst>
                                        </p:cTn>
                                        <p:tgtEl>
                                          <p:spTgt spid="94"/>
                                        </p:tgtEl>
                                        <p:attrNameLst>
                                          <p:attrName>style.visibility</p:attrName>
                                        </p:attrNameLst>
                                      </p:cBhvr>
                                      <p:to>
                                        <p:strVal val="visible"/>
                                      </p:to>
                                    </p:set>
                                    <p:anim calcmode="lin" valueType="num">
                                      <p:cBhvr>
                                        <p:cTn id="109" dur="650" fill="hold"/>
                                        <p:tgtEl>
                                          <p:spTgt spid="94"/>
                                        </p:tgtEl>
                                        <p:attrNameLst>
                                          <p:attrName>ppt_w</p:attrName>
                                        </p:attrNameLst>
                                      </p:cBhvr>
                                      <p:tavLst>
                                        <p:tav tm="0">
                                          <p:val>
                                            <p:fltVal val="0"/>
                                          </p:val>
                                        </p:tav>
                                        <p:tav tm="100000">
                                          <p:val>
                                            <p:strVal val="#ppt_w"/>
                                          </p:val>
                                        </p:tav>
                                      </p:tavLst>
                                    </p:anim>
                                    <p:anim calcmode="lin" valueType="num">
                                      <p:cBhvr>
                                        <p:cTn id="110" dur="650" fill="hold"/>
                                        <p:tgtEl>
                                          <p:spTgt spid="94"/>
                                        </p:tgtEl>
                                        <p:attrNameLst>
                                          <p:attrName>ppt_h</p:attrName>
                                        </p:attrNameLst>
                                      </p:cBhvr>
                                      <p:tavLst>
                                        <p:tav tm="0">
                                          <p:val>
                                            <p:fltVal val="0"/>
                                          </p:val>
                                        </p:tav>
                                        <p:tav tm="100000">
                                          <p:val>
                                            <p:strVal val="#ppt_h"/>
                                          </p:val>
                                        </p:tav>
                                      </p:tavLst>
                                    </p:anim>
                                    <p:animEffect transition="in" filter="fade">
                                      <p:cBhvr>
                                        <p:cTn id="111" dur="6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P spid="9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12671" y="560266"/>
            <a:ext cx="2339102" cy="461665"/>
          </a:xfrm>
          <a:prstGeom prst="rect">
            <a:avLst/>
          </a:prstGeom>
          <a:noFill/>
        </p:spPr>
        <p:txBody>
          <a:bodyPr wrap="none" rtlCol="0">
            <a:spAutoFit/>
          </a:bodyPr>
          <a:lstStyle/>
          <a:p>
            <a:r>
              <a:rPr lang="zh-CN" altLang="en-US" sz="2400" b="1" dirty="0">
                <a:solidFill>
                  <a:srgbClr val="7F7F7F"/>
                </a:solidFill>
                <a:latin typeface="微软雅黑" panose="020B0503020204020204" pitchFamily="34" charset="-122"/>
                <a:ea typeface="微软雅黑" panose="020B0503020204020204" pitchFamily="34" charset="-122"/>
              </a:rPr>
              <a:t>方案可行性说明</a:t>
            </a:r>
          </a:p>
        </p:txBody>
      </p:sp>
      <p:sp>
        <p:nvSpPr>
          <p:cNvPr id="3" name="Shape 5166"/>
          <p:cNvSpPr/>
          <p:nvPr/>
        </p:nvSpPr>
        <p:spPr>
          <a:xfrm>
            <a:off x="2592459" y="1876576"/>
            <a:ext cx="1624076" cy="1438817"/>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4" name="Shape 5167"/>
          <p:cNvSpPr/>
          <p:nvPr/>
        </p:nvSpPr>
        <p:spPr>
          <a:xfrm>
            <a:off x="2099939" y="2729598"/>
            <a:ext cx="2615245" cy="1497889"/>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5" name="Shape 5168"/>
          <p:cNvSpPr/>
          <p:nvPr/>
        </p:nvSpPr>
        <p:spPr>
          <a:xfrm>
            <a:off x="1607419" y="3654532"/>
            <a:ext cx="3606415" cy="1497883"/>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6" name="Shape 5169"/>
          <p:cNvSpPr/>
          <p:nvPr/>
        </p:nvSpPr>
        <p:spPr>
          <a:xfrm>
            <a:off x="1103446" y="4579466"/>
            <a:ext cx="4597575" cy="1497876"/>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50800" tIns="50800" rIns="50800" bIns="508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7" name="组合 6"/>
          <p:cNvGrpSpPr/>
          <p:nvPr/>
        </p:nvGrpSpPr>
        <p:grpSpPr>
          <a:xfrm>
            <a:off x="3084981" y="1477975"/>
            <a:ext cx="1143841" cy="980623"/>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wrap="square" lIns="0" tIns="0" rIns="0" bIns="0" numCol="1" anchor="t">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10" name="组合 9"/>
          <p:cNvGrpSpPr/>
          <p:nvPr/>
        </p:nvGrpSpPr>
        <p:grpSpPr>
          <a:xfrm>
            <a:off x="2592459" y="2729598"/>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13" name="组合 12"/>
          <p:cNvGrpSpPr/>
          <p:nvPr/>
        </p:nvGrpSpPr>
        <p:grpSpPr>
          <a:xfrm>
            <a:off x="2099941"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6" name="组合 15"/>
          <p:cNvGrpSpPr/>
          <p:nvPr/>
        </p:nvGrpSpPr>
        <p:grpSpPr>
          <a:xfrm>
            <a:off x="1607420" y="4579465"/>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19" name="组合 18"/>
          <p:cNvGrpSpPr/>
          <p:nvPr/>
        </p:nvGrpSpPr>
        <p:grpSpPr>
          <a:xfrm>
            <a:off x="1103447" y="5491554"/>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wrap="square" lIns="50800" tIns="50800" rIns="50800" bIns="50800" numCol="1" anchor="ctr">
              <a:noAutofit/>
            </a:bodyPr>
            <a:lstStyle/>
            <a:p>
              <a:pPr lvl="0" algn="ctr">
                <a:defRPr>
                  <a:solidFill>
                    <a:srgbClr val="4C4C4C"/>
                  </a:solidFill>
                </a:defRPr>
              </a:pPr>
              <a:endParaRPr lang="en-US" sz="1600" dirty="0">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22" name="Round Same Side Corner Rectangle 67"/>
          <p:cNvSpPr/>
          <p:nvPr/>
        </p:nvSpPr>
        <p:spPr>
          <a:xfrm rot="10800000" flipH="1">
            <a:off x="6788284" y="1495892"/>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latin typeface="Calibri Light" panose="020F0302020204030204"/>
            </a:endParaRPr>
          </a:p>
        </p:txBody>
      </p:sp>
      <p:sp>
        <p:nvSpPr>
          <p:cNvPr id="24" name="Round Same Side Corner Rectangle 68"/>
          <p:cNvSpPr/>
          <p:nvPr/>
        </p:nvSpPr>
        <p:spPr>
          <a:xfrm rot="10800000" flipH="1">
            <a:off x="6786097" y="2537612"/>
            <a:ext cx="66537" cy="685392"/>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latin typeface="Calibri Light" panose="020F0302020204030204"/>
            </a:endParaRPr>
          </a:p>
        </p:txBody>
      </p:sp>
      <p:sp>
        <p:nvSpPr>
          <p:cNvPr id="25" name="Round Same Side Corner Rectangle 69"/>
          <p:cNvSpPr/>
          <p:nvPr/>
        </p:nvSpPr>
        <p:spPr>
          <a:xfrm rot="10800000" flipH="1">
            <a:off x="6788284" y="3484455"/>
            <a:ext cx="66537" cy="685392"/>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latin typeface="Calibri Light" panose="020F0302020204030204"/>
            </a:endParaRPr>
          </a:p>
        </p:txBody>
      </p:sp>
      <p:grpSp>
        <p:nvGrpSpPr>
          <p:cNvPr id="26" name="组合 25"/>
          <p:cNvGrpSpPr/>
          <p:nvPr/>
        </p:nvGrpSpPr>
        <p:grpSpPr>
          <a:xfrm>
            <a:off x="6971350" y="1479024"/>
            <a:ext cx="3829173" cy="796925"/>
            <a:chOff x="5228512" y="1109269"/>
            <a:chExt cx="2871880" cy="597694"/>
          </a:xfrm>
        </p:grpSpPr>
        <p:sp>
          <p:nvSpPr>
            <p:cNvPr id="27" name="TextBox 26"/>
            <p:cNvSpPr txBox="1"/>
            <p:nvPr/>
          </p:nvSpPr>
          <p:spPr>
            <a:xfrm>
              <a:off x="5228512" y="1303102"/>
              <a:ext cx="2871880" cy="403861"/>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Rectangle 71"/>
            <p:cNvSpPr/>
            <p:nvPr/>
          </p:nvSpPr>
          <p:spPr>
            <a:xfrm>
              <a:off x="5228513" y="1109269"/>
              <a:ext cx="1300356" cy="219291"/>
            </a:xfrm>
            <a:prstGeom prst="rect">
              <a:avLst/>
            </a:prstGeom>
          </p:spPr>
          <p:txBody>
            <a:bodyPr wrap="none" lIns="45720" tIns="22860" rIns="45720" bIns="2286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29" name="组合 28"/>
          <p:cNvGrpSpPr/>
          <p:nvPr/>
        </p:nvGrpSpPr>
        <p:grpSpPr>
          <a:xfrm>
            <a:off x="6971350" y="2492240"/>
            <a:ext cx="3829173" cy="796924"/>
            <a:chOff x="5228512" y="1869180"/>
            <a:chExt cx="2871880" cy="597693"/>
          </a:xfrm>
        </p:grpSpPr>
        <p:sp>
          <p:nvSpPr>
            <p:cNvPr id="30" name="TextBox 29"/>
            <p:cNvSpPr txBox="1"/>
            <p:nvPr/>
          </p:nvSpPr>
          <p:spPr>
            <a:xfrm>
              <a:off x="5228512" y="2063012"/>
              <a:ext cx="2871880" cy="403861"/>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Rectangle 73"/>
            <p:cNvSpPr/>
            <p:nvPr/>
          </p:nvSpPr>
          <p:spPr>
            <a:xfrm>
              <a:off x="5228513" y="1869180"/>
              <a:ext cx="1300356" cy="219291"/>
            </a:xfrm>
            <a:prstGeom prst="rect">
              <a:avLst/>
            </a:prstGeom>
          </p:spPr>
          <p:txBody>
            <a:bodyPr wrap="none" lIns="45720" tIns="22860" rIns="45720" bIns="2286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32" name="组合 31"/>
          <p:cNvGrpSpPr/>
          <p:nvPr/>
        </p:nvGrpSpPr>
        <p:grpSpPr>
          <a:xfrm>
            <a:off x="6971350" y="3505454"/>
            <a:ext cx="3829173" cy="796925"/>
            <a:chOff x="5228512" y="2629091"/>
            <a:chExt cx="2871880" cy="597694"/>
          </a:xfrm>
        </p:grpSpPr>
        <p:sp>
          <p:nvSpPr>
            <p:cNvPr id="33" name="TextBox 32"/>
            <p:cNvSpPr txBox="1"/>
            <p:nvPr/>
          </p:nvSpPr>
          <p:spPr>
            <a:xfrm>
              <a:off x="5228512" y="2822924"/>
              <a:ext cx="2871880" cy="403861"/>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Rectangle 75"/>
            <p:cNvSpPr/>
            <p:nvPr/>
          </p:nvSpPr>
          <p:spPr>
            <a:xfrm>
              <a:off x="5228513" y="2629091"/>
              <a:ext cx="1300356" cy="219291"/>
            </a:xfrm>
            <a:prstGeom prst="rect">
              <a:avLst/>
            </a:prstGeom>
          </p:spPr>
          <p:txBody>
            <a:bodyPr wrap="none" lIns="45720" tIns="22860" rIns="45720" bIns="2286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5" name="Round Same Side Corner Rectangle 76"/>
          <p:cNvSpPr/>
          <p:nvPr/>
        </p:nvSpPr>
        <p:spPr>
          <a:xfrm rot="10800000" flipH="1">
            <a:off x="6786097" y="4445105"/>
            <a:ext cx="66537" cy="685392"/>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latin typeface="Calibri Light" panose="020F0302020204030204"/>
            </a:endParaRPr>
          </a:p>
        </p:txBody>
      </p:sp>
      <p:sp>
        <p:nvSpPr>
          <p:cNvPr id="36" name="Round Same Side Corner Rectangle 77"/>
          <p:cNvSpPr/>
          <p:nvPr/>
        </p:nvSpPr>
        <p:spPr>
          <a:xfrm rot="10800000" flipH="1">
            <a:off x="6788284" y="5391948"/>
            <a:ext cx="66537" cy="68539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5" rIns="109709" bIns="54855" rtlCol="0" anchor="ctr"/>
          <a:lstStyle/>
          <a:p>
            <a:pPr algn="ctr"/>
            <a:endParaRPr lang="bg-BG" sz="2400" dirty="0">
              <a:latin typeface="Calibri Light" panose="020F0302020204030204"/>
            </a:endParaRPr>
          </a:p>
        </p:txBody>
      </p:sp>
      <p:grpSp>
        <p:nvGrpSpPr>
          <p:cNvPr id="37" name="组合 36"/>
          <p:cNvGrpSpPr/>
          <p:nvPr/>
        </p:nvGrpSpPr>
        <p:grpSpPr>
          <a:xfrm>
            <a:off x="6971350" y="4399731"/>
            <a:ext cx="3829173" cy="796925"/>
            <a:chOff x="5228512" y="3299800"/>
            <a:chExt cx="2871880" cy="597694"/>
          </a:xfrm>
        </p:grpSpPr>
        <p:sp>
          <p:nvSpPr>
            <p:cNvPr id="38" name="TextBox 37"/>
            <p:cNvSpPr txBox="1"/>
            <p:nvPr/>
          </p:nvSpPr>
          <p:spPr>
            <a:xfrm>
              <a:off x="5228512" y="3493633"/>
              <a:ext cx="2871880" cy="403861"/>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Rectangle 79"/>
            <p:cNvSpPr/>
            <p:nvPr/>
          </p:nvSpPr>
          <p:spPr>
            <a:xfrm>
              <a:off x="5228513" y="3299800"/>
              <a:ext cx="1300356" cy="219291"/>
            </a:xfrm>
            <a:prstGeom prst="rect">
              <a:avLst/>
            </a:prstGeom>
          </p:spPr>
          <p:txBody>
            <a:bodyPr wrap="none" lIns="45720" tIns="22860" rIns="45720" bIns="2286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6971350" y="5412946"/>
            <a:ext cx="3829173" cy="796925"/>
            <a:chOff x="5228512" y="4059711"/>
            <a:chExt cx="2871880" cy="597694"/>
          </a:xfrm>
        </p:grpSpPr>
        <p:sp>
          <p:nvSpPr>
            <p:cNvPr id="41" name="TextBox 40"/>
            <p:cNvSpPr txBox="1"/>
            <p:nvPr/>
          </p:nvSpPr>
          <p:spPr>
            <a:xfrm>
              <a:off x="5228512" y="4253544"/>
              <a:ext cx="2871880" cy="403861"/>
            </a:xfrm>
            <a:prstGeom prst="rect">
              <a:avLst/>
            </a:prstGeom>
            <a:noFill/>
          </p:spPr>
          <p:txBody>
            <a:bodyPr wrap="square" lIns="45720" tIns="22860" rIns="45720" bIns="22860" rtlCol="0">
              <a:spAutoFit/>
            </a:bodyPr>
            <a:lstStyle/>
            <a:p>
              <a:pPr algn="just">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Rectangle 81"/>
            <p:cNvSpPr/>
            <p:nvPr/>
          </p:nvSpPr>
          <p:spPr>
            <a:xfrm>
              <a:off x="5228513" y="4059711"/>
              <a:ext cx="1300356" cy="219291"/>
            </a:xfrm>
            <a:prstGeom prst="rect">
              <a:avLst/>
            </a:prstGeom>
          </p:spPr>
          <p:txBody>
            <a:bodyPr wrap="none" lIns="45720" tIns="22860" rIns="45720" bIns="2286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47"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par>
                          <p:cTn id="80" fill="hold">
                            <p:stCondLst>
                              <p:cond delay="95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47"/>
                                        </p:tgtEl>
                                        <p:attrNameLst>
                                          <p:attrName>style.visibility</p:attrName>
                                        </p:attrNameLst>
                                      </p:cBhvr>
                                      <p:to>
                                        <p:strVal val="visible"/>
                                      </p:to>
                                    </p:set>
                                    <p:anim calcmode="lin" valueType="num">
                                      <p:cBhvr>
                                        <p:cTn id="83" dur="650" fill="hold"/>
                                        <p:tgtEl>
                                          <p:spTgt spid="47"/>
                                        </p:tgtEl>
                                        <p:attrNameLst>
                                          <p:attrName>ppt_w</p:attrName>
                                        </p:attrNameLst>
                                      </p:cBhvr>
                                      <p:tavLst>
                                        <p:tav tm="0">
                                          <p:val>
                                            <p:fltVal val="0"/>
                                          </p:val>
                                        </p:tav>
                                        <p:tav tm="100000">
                                          <p:val>
                                            <p:strVal val="#ppt_w"/>
                                          </p:val>
                                        </p:tav>
                                      </p:tavLst>
                                    </p:anim>
                                    <p:anim calcmode="lin" valueType="num">
                                      <p:cBhvr>
                                        <p:cTn id="84" dur="650" fill="hold"/>
                                        <p:tgtEl>
                                          <p:spTgt spid="47"/>
                                        </p:tgtEl>
                                        <p:attrNameLst>
                                          <p:attrName>ppt_h</p:attrName>
                                        </p:attrNameLst>
                                      </p:cBhvr>
                                      <p:tavLst>
                                        <p:tav tm="0">
                                          <p:val>
                                            <p:fltVal val="0"/>
                                          </p:val>
                                        </p:tav>
                                        <p:tav tm="100000">
                                          <p:val>
                                            <p:strVal val="#ppt_h"/>
                                          </p:val>
                                        </p:tav>
                                      </p:tavLst>
                                    </p:anim>
                                    <p:animEffect transition="in" filter="fade">
                                      <p:cBhvr>
                                        <p:cTn id="85" dur="6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2" grpId="0" animBg="1"/>
      <p:bldP spid="24" grpId="0" animBg="1"/>
      <p:bldP spid="25" grpId="0" animBg="1"/>
      <p:bldP spid="35" grpId="0" animBg="1"/>
      <p:bldP spid="36" grpId="0" animBg="1"/>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6655" y="2460039"/>
            <a:ext cx="1626083" cy="1381397"/>
            <a:chOff x="2285974" y="2072913"/>
            <a:chExt cx="1219562" cy="1036048"/>
          </a:xfrm>
        </p:grpSpPr>
        <p:sp>
          <p:nvSpPr>
            <p:cNvPr id="14" name="圆角矩形 13"/>
            <p:cNvSpPr/>
            <p:nvPr/>
          </p:nvSpPr>
          <p:spPr>
            <a:xfrm>
              <a:off x="2285974" y="2072913"/>
              <a:ext cx="1044327" cy="1036048"/>
            </a:xfrm>
            <a:prstGeom prst="roundRect">
              <a:avLst>
                <a:gd name="adj" fmla="val 16374"/>
              </a:avLst>
            </a:prstGeom>
            <a:noFill/>
            <a:ln w="38100">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TextBox 56"/>
            <p:cNvSpPr txBox="1"/>
            <p:nvPr/>
          </p:nvSpPr>
          <p:spPr>
            <a:xfrm>
              <a:off x="2325400" y="2129272"/>
              <a:ext cx="1180136" cy="900247"/>
            </a:xfrm>
            <a:prstGeom prst="rect">
              <a:avLst/>
            </a:prstGeom>
            <a:noFill/>
          </p:spPr>
          <p:txBody>
            <a:bodyPr wrap="square" rtlCol="0">
              <a:spAutoFit/>
            </a:bodyPr>
            <a:lstStyle/>
            <a:p>
              <a:r>
                <a:rPr lang="en-US" altLang="zh-CN" sz="7200" b="1" spc="400" dirty="0" smtClean="0">
                  <a:solidFill>
                    <a:srgbClr val="087E87"/>
                  </a:solidFill>
                  <a:latin typeface="微软雅黑" panose="020B0503020204020204" pitchFamily="34" charset="-122"/>
                  <a:ea typeface="微软雅黑" panose="020B0503020204020204" pitchFamily="34" charset="-122"/>
                </a:rPr>
                <a:t>03</a:t>
              </a:r>
              <a:endParaRPr lang="zh-CN" altLang="en-US" sz="4265" b="1" spc="400" dirty="0">
                <a:solidFill>
                  <a:srgbClr val="087E87"/>
                </a:solidFill>
                <a:latin typeface="微软雅黑" panose="020B0503020204020204" pitchFamily="34" charset="-122"/>
                <a:ea typeface="微软雅黑" panose="020B0503020204020204" pitchFamily="34" charset="-122"/>
              </a:endParaRPr>
            </a:p>
          </p:txBody>
        </p:sp>
      </p:grpSp>
      <p:sp>
        <p:nvSpPr>
          <p:cNvPr id="16" name="文本框 128"/>
          <p:cNvSpPr txBox="1"/>
          <p:nvPr/>
        </p:nvSpPr>
        <p:spPr>
          <a:xfrm>
            <a:off x="4652738" y="2623663"/>
            <a:ext cx="4331657" cy="584775"/>
          </a:xfrm>
          <a:prstGeom prst="rect">
            <a:avLst/>
          </a:prstGeom>
          <a:noFill/>
        </p:spPr>
        <p:txBody>
          <a:bodyPr wrap="square" rtlCol="0">
            <a:spAutoFit/>
          </a:bodyPr>
          <a:lstStyle/>
          <a:p>
            <a:pPr algn="ctr"/>
            <a:r>
              <a:rPr lang="zh-CN" altLang="en-US" sz="3200" b="1" dirty="0" smtClean="0">
                <a:solidFill>
                  <a:srgbClr val="087E87"/>
                </a:solidFill>
                <a:latin typeface="微软雅黑" panose="020B0503020204020204" pitchFamily="34" charset="-122"/>
                <a:ea typeface="微软雅黑" panose="020B0503020204020204" pitchFamily="34" charset="-122"/>
              </a:rPr>
              <a:t>关键技术与实践难点</a:t>
            </a:r>
            <a:endParaRPr lang="zh-CN" altLang="en-US" sz="3200" b="1" dirty="0">
              <a:solidFill>
                <a:srgbClr val="087E8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33197" y="3205112"/>
            <a:ext cx="1652692" cy="318100"/>
            <a:chOff x="3865880" y="2631717"/>
            <a:chExt cx="1239519" cy="238575"/>
          </a:xfrm>
        </p:grpSpPr>
        <p:sp>
          <p:nvSpPr>
            <p:cNvPr id="17" name="椭圆 1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0" name="组合 19"/>
          <p:cNvGrpSpPr/>
          <p:nvPr/>
        </p:nvGrpSpPr>
        <p:grpSpPr>
          <a:xfrm>
            <a:off x="7014385" y="3205112"/>
            <a:ext cx="1652692" cy="318100"/>
            <a:chOff x="3865880" y="2631717"/>
            <a:chExt cx="1239519" cy="238575"/>
          </a:xfrm>
        </p:grpSpPr>
        <p:sp>
          <p:nvSpPr>
            <p:cNvPr id="21" name="椭圆 20"/>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3" name="组合 22"/>
          <p:cNvGrpSpPr/>
          <p:nvPr/>
        </p:nvGrpSpPr>
        <p:grpSpPr>
          <a:xfrm>
            <a:off x="5133197" y="3591885"/>
            <a:ext cx="1652692" cy="318100"/>
            <a:chOff x="3865880" y="2631717"/>
            <a:chExt cx="1239519" cy="238575"/>
          </a:xfrm>
        </p:grpSpPr>
        <p:sp>
          <p:nvSpPr>
            <p:cNvPr id="24" name="椭圆 23"/>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6" name="组合 25"/>
          <p:cNvGrpSpPr/>
          <p:nvPr/>
        </p:nvGrpSpPr>
        <p:grpSpPr>
          <a:xfrm>
            <a:off x="7014385" y="3591885"/>
            <a:ext cx="1652692" cy="318100"/>
            <a:chOff x="3865880" y="2631717"/>
            <a:chExt cx="1239519" cy="238575"/>
          </a:xfrm>
        </p:grpSpPr>
        <p:sp>
          <p:nvSpPr>
            <p:cNvPr id="27" name="椭圆 2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sp>
        <p:nvSpPr>
          <p:cNvPr id="29"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grpSp>
        <p:nvGrpSpPr>
          <p:cNvPr id="40" name="组合 39"/>
          <p:cNvGrpSpPr/>
          <p:nvPr/>
        </p:nvGrpSpPr>
        <p:grpSpPr>
          <a:xfrm rot="16200000">
            <a:off x="5032916" y="-171353"/>
            <a:ext cx="2126176" cy="12192001"/>
            <a:chOff x="-48228" y="0"/>
            <a:chExt cx="2756704" cy="6869575"/>
          </a:xfrm>
        </p:grpSpPr>
        <p:sp>
          <p:nvSpPr>
            <p:cNvPr id="41"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rot="5400000">
            <a:off x="5033273" y="-5720981"/>
            <a:ext cx="2126176" cy="12192001"/>
            <a:chOff x="-48228" y="0"/>
            <a:chExt cx="2756704" cy="6869575"/>
          </a:xfrm>
        </p:grpSpPr>
        <p:sp>
          <p:nvSpPr>
            <p:cNvPr id="47"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圆角矩形 29"/>
          <p:cNvSpPr/>
          <p:nvPr/>
        </p:nvSpPr>
        <p:spPr>
          <a:xfrm>
            <a:off x="2516756" y="1881339"/>
            <a:ext cx="6592519" cy="2874439"/>
          </a:xfrm>
          <a:prstGeom prst="roundRect">
            <a:avLst>
              <a:gd name="adj" fmla="val 16374"/>
            </a:avLst>
          </a:prstGeom>
          <a:noFill/>
          <a:ln w="38100">
            <a:solidFill>
              <a:srgbClr val="E7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0" fill="hold"/>
                                        <p:tgtEl>
                                          <p:spTgt spid="40"/>
                                        </p:tgtEl>
                                        <p:attrNameLst>
                                          <p:attrName>ppt_x</p:attrName>
                                        </p:attrNameLst>
                                      </p:cBhvr>
                                      <p:tavLst>
                                        <p:tav tm="0">
                                          <p:val>
                                            <p:strVal val="#ppt_x"/>
                                          </p:val>
                                        </p:tav>
                                        <p:tav tm="100000">
                                          <p:val>
                                            <p:strVal val="#ppt_x"/>
                                          </p:val>
                                        </p:tav>
                                      </p:tavLst>
                                    </p:anim>
                                    <p:anim calcmode="lin" valueType="num">
                                      <p:cBhvr additive="base">
                                        <p:cTn id="8" dur="8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800" fill="hold"/>
                                        <p:tgtEl>
                                          <p:spTgt spid="46"/>
                                        </p:tgtEl>
                                        <p:attrNameLst>
                                          <p:attrName>ppt_x</p:attrName>
                                        </p:attrNameLst>
                                      </p:cBhvr>
                                      <p:tavLst>
                                        <p:tav tm="0">
                                          <p:val>
                                            <p:strVal val="#ppt_x"/>
                                          </p:val>
                                        </p:tav>
                                        <p:tav tm="100000">
                                          <p:val>
                                            <p:strVal val="#ppt_x"/>
                                          </p:val>
                                        </p:tav>
                                      </p:tavLst>
                                    </p:anim>
                                    <p:anim calcmode="lin" valueType="num">
                                      <p:cBhvr additive="base">
                                        <p:cTn id="12" dur="8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9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
          <p:cNvGrpSpPr/>
          <p:nvPr/>
        </p:nvGrpSpPr>
        <p:grpSpPr>
          <a:xfrm>
            <a:off x="5379143" y="3062299"/>
            <a:ext cx="1414667" cy="1619124"/>
            <a:chOff x="5379142" y="2991066"/>
            <a:chExt cx="1414667" cy="1619124"/>
          </a:xfrm>
        </p:grpSpPr>
        <p:sp>
          <p:nvSpPr>
            <p:cNvPr id="44" name="Shape 1723"/>
            <p:cNvSpPr/>
            <p:nvPr/>
          </p:nvSpPr>
          <p:spPr>
            <a:xfrm rot="18900000">
              <a:off x="5379143" y="2991066"/>
              <a:ext cx="1414666" cy="1414666"/>
            </a:xfrm>
            <a:prstGeom prst="roundRect">
              <a:avLst>
                <a:gd name="adj" fmla="val 15000"/>
              </a:avLst>
            </a:prstGeom>
            <a:solidFill>
              <a:schemeClr val="accent3"/>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5" name="Shape 1726"/>
            <p:cNvSpPr/>
            <p:nvPr/>
          </p:nvSpPr>
          <p:spPr>
            <a:xfrm rot="18900000">
              <a:off x="5379142" y="3195523"/>
              <a:ext cx="1414666" cy="1414667"/>
            </a:xfrm>
            <a:prstGeom prst="roundRect">
              <a:avLst>
                <a:gd name="adj" fmla="val 15000"/>
              </a:avLst>
            </a:pr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46" name="Group 12"/>
          <p:cNvGrpSpPr/>
          <p:nvPr/>
        </p:nvGrpSpPr>
        <p:grpSpPr>
          <a:xfrm>
            <a:off x="3563871" y="3270642"/>
            <a:ext cx="1414667" cy="1619124"/>
            <a:chOff x="3563871" y="3199409"/>
            <a:chExt cx="1414666" cy="1619124"/>
          </a:xfrm>
        </p:grpSpPr>
        <p:sp>
          <p:nvSpPr>
            <p:cNvPr id="47" name="Shape 1722"/>
            <p:cNvSpPr/>
            <p:nvPr/>
          </p:nvSpPr>
          <p:spPr>
            <a:xfrm rot="8100000">
              <a:off x="3563871" y="3403867"/>
              <a:ext cx="1414666" cy="1414666"/>
            </a:xfrm>
            <a:prstGeom prst="roundRect">
              <a:avLst>
                <a:gd name="adj" fmla="val 15000"/>
              </a:avLst>
            </a:prstGeom>
            <a:solidFill>
              <a:schemeClr val="accent2"/>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48" name="Shape 1729"/>
            <p:cNvSpPr/>
            <p:nvPr/>
          </p:nvSpPr>
          <p:spPr>
            <a:xfrm rot="8100000">
              <a:off x="3563871" y="3199409"/>
              <a:ext cx="1414666" cy="1414667"/>
            </a:xfrm>
            <a:prstGeom prst="roundRect">
              <a:avLst>
                <a:gd name="adj" fmla="val 15000"/>
              </a:avLst>
            </a:pr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49" name="Group 11"/>
          <p:cNvGrpSpPr/>
          <p:nvPr/>
        </p:nvGrpSpPr>
        <p:grpSpPr>
          <a:xfrm>
            <a:off x="1679509" y="3062299"/>
            <a:ext cx="1414667" cy="1619124"/>
            <a:chOff x="1743076" y="2991066"/>
            <a:chExt cx="1414666" cy="1619124"/>
          </a:xfrm>
        </p:grpSpPr>
        <p:sp>
          <p:nvSpPr>
            <p:cNvPr id="50"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1" name="Shape 1732"/>
            <p:cNvSpPr/>
            <p:nvPr/>
          </p:nvSpPr>
          <p:spPr>
            <a:xfrm rot="18900000">
              <a:off x="1743076" y="3195523"/>
              <a:ext cx="1414666" cy="1414667"/>
            </a:xfrm>
            <a:prstGeom prst="roundRect">
              <a:avLst>
                <a:gd name="adj" fmla="val 15000"/>
              </a:avLst>
            </a:prstGeom>
            <a:solidFill>
              <a:schemeClr val="accent1"/>
            </a:solidFill>
            <a:ln w="508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52" name="Group 15"/>
          <p:cNvGrpSpPr/>
          <p:nvPr/>
        </p:nvGrpSpPr>
        <p:grpSpPr>
          <a:xfrm>
            <a:off x="7199937" y="3270642"/>
            <a:ext cx="1414667" cy="1619125"/>
            <a:chOff x="7199937" y="3199409"/>
            <a:chExt cx="1414666" cy="1619125"/>
          </a:xfrm>
        </p:grpSpPr>
        <p:sp>
          <p:nvSpPr>
            <p:cNvPr id="53" name="Shape 1724"/>
            <p:cNvSpPr/>
            <p:nvPr/>
          </p:nvSpPr>
          <p:spPr>
            <a:xfrm rot="8100000">
              <a:off x="7199937" y="3403868"/>
              <a:ext cx="1414666" cy="1414666"/>
            </a:xfrm>
            <a:prstGeom prst="roundRect">
              <a:avLst>
                <a:gd name="adj" fmla="val 15000"/>
              </a:avLst>
            </a:prstGeom>
            <a:solidFill>
              <a:schemeClr val="accent4"/>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4" name="Shape 1735"/>
            <p:cNvSpPr/>
            <p:nvPr/>
          </p:nvSpPr>
          <p:spPr>
            <a:xfrm rot="8100000">
              <a:off x="7199937" y="3199409"/>
              <a:ext cx="1414666" cy="1414667"/>
            </a:xfrm>
            <a:prstGeom prst="roundRect">
              <a:avLst>
                <a:gd name="adj" fmla="val 15000"/>
              </a:avLst>
            </a:pr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grpSp>
        <p:nvGrpSpPr>
          <p:cNvPr id="55" name="Group 16"/>
          <p:cNvGrpSpPr/>
          <p:nvPr/>
        </p:nvGrpSpPr>
        <p:grpSpPr>
          <a:xfrm>
            <a:off x="9015209" y="3062299"/>
            <a:ext cx="1414667" cy="1619124"/>
            <a:chOff x="9015209" y="2991066"/>
            <a:chExt cx="1414666" cy="1619124"/>
          </a:xfrm>
        </p:grpSpPr>
        <p:sp>
          <p:nvSpPr>
            <p:cNvPr id="56"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67733" tIns="67733" rIns="67733" bIns="67733" anchor="ct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sp>
          <p:nvSpPr>
            <p:cNvPr id="57" name="Shape 1738"/>
            <p:cNvSpPr/>
            <p:nvPr/>
          </p:nvSpPr>
          <p:spPr>
            <a:xfrm rot="18900000">
              <a:off x="9015209" y="3195523"/>
              <a:ext cx="1414666" cy="1414667"/>
            </a:xfrm>
            <a:prstGeom prst="roundRect">
              <a:avLst>
                <a:gd name="adj" fmla="val 15000"/>
              </a:avLst>
            </a:pr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wrap="square" lIns="67733" tIns="67733" rIns="67733" bIns="67733" numCol="1" anchor="ctr">
              <a:noAutofit/>
            </a:bodyPr>
            <a:lstStyle/>
            <a:p>
              <a:pPr>
                <a:spcBef>
                  <a:spcPts val="4500"/>
                </a:spcBef>
                <a:defRPr sz="2500">
                  <a:latin typeface="Aller Light"/>
                  <a:ea typeface="Aller Light"/>
                  <a:cs typeface="Aller Light"/>
                  <a:sym typeface="Aller Light"/>
                </a:defRPr>
              </a:pPr>
              <a:endParaRPr sz="3335">
                <a:latin typeface="微软雅黑" panose="020B0503020204020204" pitchFamily="34" charset="-122"/>
                <a:ea typeface="微软雅黑" panose="020B0503020204020204" pitchFamily="34" charset="-122"/>
              </a:endParaRPr>
            </a:p>
          </p:txBody>
        </p:sp>
      </p:grpSp>
      <p:sp>
        <p:nvSpPr>
          <p:cNvPr id="58" name="Text Placeholder 4"/>
          <p:cNvSpPr txBox="1"/>
          <p:nvPr/>
        </p:nvSpPr>
        <p:spPr>
          <a:xfrm>
            <a:off x="17814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59" name="Text Placeholder 4"/>
          <p:cNvSpPr txBox="1"/>
          <p:nvPr/>
        </p:nvSpPr>
        <p:spPr>
          <a:xfrm>
            <a:off x="3663032"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548035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1" name="Text Placeholder 4"/>
          <p:cNvSpPr txBox="1"/>
          <p:nvPr/>
        </p:nvSpPr>
        <p:spPr>
          <a:xfrm>
            <a:off x="7298385"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2" name="Text Placeholder 4"/>
          <p:cNvSpPr txBox="1"/>
          <p:nvPr/>
        </p:nvSpPr>
        <p:spPr>
          <a:xfrm>
            <a:off x="9117133" y="3840206"/>
            <a:ext cx="1210819" cy="26776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1600" b="1" dirty="0">
              <a:solidFill>
                <a:schemeClr val="bg1"/>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1295468" y="1747261"/>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TextBox 63"/>
          <p:cNvSpPr txBox="1"/>
          <p:nvPr/>
        </p:nvSpPr>
        <p:spPr>
          <a:xfrm>
            <a:off x="3119670" y="5228424"/>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4936088" y="1747261"/>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6753874" y="5228424"/>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TextBox 66"/>
          <p:cNvSpPr txBox="1"/>
          <p:nvPr/>
        </p:nvSpPr>
        <p:spPr>
          <a:xfrm>
            <a:off x="8552757" y="1747261"/>
            <a:ext cx="2328369" cy="984629"/>
          </a:xfrm>
          <a:prstGeom prst="rect">
            <a:avLst/>
          </a:prstGeom>
          <a:noFill/>
        </p:spPr>
        <p:txBody>
          <a:bodyPr wrap="square" lIns="0" tIns="0" rIns="0" bIns="0" rtlCol="0">
            <a:spAutoFit/>
          </a:bodyPr>
          <a:lstStyle/>
          <a:p>
            <a:pPr algn="just">
              <a:lnSpc>
                <a:spcPct val="120000"/>
              </a:lnSpc>
            </a:pP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335"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
        <p:nvSpPr>
          <p:cNvPr id="33" name="TextBox 22"/>
          <p:cNvSpPr txBox="1"/>
          <p:nvPr/>
        </p:nvSpPr>
        <p:spPr>
          <a:xfrm>
            <a:off x="1569246" y="559893"/>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关键技术</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xEl>
                                              <p:pRg st="0" end="0"/>
                                            </p:txEl>
                                          </p:spTgt>
                                        </p:tgtEl>
                                        <p:attrNameLst>
                                          <p:attrName>style.visibility</p:attrName>
                                        </p:attrNameLst>
                                      </p:cBhvr>
                                      <p:to>
                                        <p:strVal val="visible"/>
                                      </p:to>
                                    </p:set>
                                    <p:animEffect transition="in" filter="fade">
                                      <p:cBhvr>
                                        <p:cTn id="10" dur="500"/>
                                        <p:tgtEl>
                                          <p:spTgt spid="58">
                                            <p:txEl>
                                              <p:pRg st="0" end="0"/>
                                            </p:txEl>
                                          </p:spTgt>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strips(downRight)">
                                      <p:cBhvr>
                                        <p:cTn id="14" dur="500"/>
                                        <p:tgtEl>
                                          <p:spTgt spid="63"/>
                                        </p:tgtEl>
                                      </p:cBhvr>
                                    </p:animEffect>
                                  </p:childTnLst>
                                </p:cTn>
                              </p:par>
                            </p:childTnLst>
                          </p:cTn>
                        </p:par>
                        <p:par>
                          <p:cTn id="15" fill="hold">
                            <p:stCondLst>
                              <p:cond delay="1000"/>
                            </p:stCondLst>
                            <p:childTnLst>
                              <p:par>
                                <p:cTn id="16" presetID="9" presetClass="entr" presetSubtype="0" fill="hold" nodeType="after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dissolve">
                                      <p:cBhvr>
                                        <p:cTn id="18" dur="500"/>
                                        <p:tgtEl>
                                          <p:spTgt spid="4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xEl>
                                              <p:pRg st="0" end="0"/>
                                            </p:txEl>
                                          </p:spTgt>
                                        </p:tgtEl>
                                        <p:attrNameLst>
                                          <p:attrName>style.visibility</p:attrName>
                                        </p:attrNameLst>
                                      </p:cBhvr>
                                      <p:to>
                                        <p:strVal val="visible"/>
                                      </p:to>
                                    </p:set>
                                    <p:animEffect transition="in" filter="fade">
                                      <p:cBhvr>
                                        <p:cTn id="21" dur="500"/>
                                        <p:tgtEl>
                                          <p:spTgt spid="59">
                                            <p:txEl>
                                              <p:pRg st="0" end="0"/>
                                            </p:txEl>
                                          </p:spTgt>
                                        </p:tgtEl>
                                      </p:cBhvr>
                                    </p:animEffect>
                                  </p:childTnLst>
                                </p:cTn>
                              </p:par>
                            </p:childTnLst>
                          </p:cTn>
                        </p:par>
                        <p:par>
                          <p:cTn id="22" fill="hold">
                            <p:stCondLst>
                              <p:cond delay="1500"/>
                            </p:stCondLst>
                            <p:childTnLst>
                              <p:par>
                                <p:cTn id="23" presetID="18" presetClass="entr" presetSubtype="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downRight)">
                                      <p:cBhvr>
                                        <p:cTn id="25" dur="500"/>
                                        <p:tgtEl>
                                          <p:spTgt spid="64"/>
                                        </p:tgtEl>
                                      </p:cBhvr>
                                    </p:animEffect>
                                  </p:childTnLst>
                                </p:cTn>
                              </p:par>
                            </p:childTnLst>
                          </p:cTn>
                        </p:par>
                        <p:par>
                          <p:cTn id="26" fill="hold">
                            <p:stCondLst>
                              <p:cond delay="2000"/>
                            </p:stCondLst>
                            <p:childTnLst>
                              <p:par>
                                <p:cTn id="27" presetID="9"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dissolv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0">
                                            <p:txEl>
                                              <p:pRg st="0" end="0"/>
                                            </p:txEl>
                                          </p:spTgt>
                                        </p:tgtEl>
                                        <p:attrNameLst>
                                          <p:attrName>style.visibility</p:attrName>
                                        </p:attrNameLst>
                                      </p:cBhvr>
                                      <p:to>
                                        <p:strVal val="visible"/>
                                      </p:to>
                                    </p:set>
                                    <p:animEffect transition="in" filter="fade">
                                      <p:cBhvr>
                                        <p:cTn id="32" dur="500"/>
                                        <p:tgtEl>
                                          <p:spTgt spid="60">
                                            <p:txEl>
                                              <p:pRg st="0" end="0"/>
                                            </p:txEl>
                                          </p:spTgt>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strips(downRight)">
                                      <p:cBhvr>
                                        <p:cTn id="36" dur="500"/>
                                        <p:tgtEl>
                                          <p:spTgt spid="65"/>
                                        </p:tgtEl>
                                      </p:cBhvr>
                                    </p:animEffect>
                                  </p:childTnLst>
                                </p:cTn>
                              </p:par>
                            </p:childTnLst>
                          </p:cTn>
                        </p:par>
                        <p:par>
                          <p:cTn id="37" fill="hold">
                            <p:stCondLst>
                              <p:cond delay="3000"/>
                            </p:stCondLst>
                            <p:childTnLst>
                              <p:par>
                                <p:cTn id="38" presetID="9" presetClass="entr" presetSubtype="0" fill="hold" nodeType="after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dissolve">
                                      <p:cBhvr>
                                        <p:cTn id="40" dur="500"/>
                                        <p:tgtEl>
                                          <p:spTgt spid="5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1">
                                            <p:txEl>
                                              <p:pRg st="0" end="0"/>
                                            </p:txEl>
                                          </p:spTgt>
                                        </p:tgtEl>
                                        <p:attrNameLst>
                                          <p:attrName>style.visibility</p:attrName>
                                        </p:attrNameLst>
                                      </p:cBhvr>
                                      <p:to>
                                        <p:strVal val="visible"/>
                                      </p:to>
                                    </p:set>
                                    <p:animEffect transition="in" filter="fade">
                                      <p:cBhvr>
                                        <p:cTn id="43" dur="500"/>
                                        <p:tgtEl>
                                          <p:spTgt spid="61">
                                            <p:txEl>
                                              <p:pRg st="0" end="0"/>
                                            </p:txEl>
                                          </p:spTgt>
                                        </p:tgtEl>
                                      </p:cBhvr>
                                    </p:animEffect>
                                  </p:childTnLst>
                                </p:cTn>
                              </p:par>
                            </p:childTnLst>
                          </p:cTn>
                        </p:par>
                        <p:par>
                          <p:cTn id="44" fill="hold">
                            <p:stCondLst>
                              <p:cond delay="3500"/>
                            </p:stCondLst>
                            <p:childTnLst>
                              <p:par>
                                <p:cTn id="45" presetID="18" presetClass="entr" presetSubtype="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strips(downRight)">
                                      <p:cBhvr>
                                        <p:cTn id="47" dur="500"/>
                                        <p:tgtEl>
                                          <p:spTgt spid="66"/>
                                        </p:tgtEl>
                                      </p:cBhvr>
                                    </p:animEffect>
                                  </p:childTnLst>
                                </p:cTn>
                              </p:par>
                            </p:childTnLst>
                          </p:cTn>
                        </p:par>
                        <p:par>
                          <p:cTn id="48" fill="hold">
                            <p:stCondLst>
                              <p:cond delay="4000"/>
                            </p:stCondLst>
                            <p:childTnLst>
                              <p:par>
                                <p:cTn id="49" presetID="9" presetClass="entr" presetSubtype="0"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dissolve">
                                      <p:cBhvr>
                                        <p:cTn id="51" dur="500"/>
                                        <p:tgtEl>
                                          <p:spTgt spid="5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2">
                                            <p:txEl>
                                              <p:pRg st="0" end="0"/>
                                            </p:txEl>
                                          </p:spTgt>
                                        </p:tgtEl>
                                        <p:attrNameLst>
                                          <p:attrName>style.visibility</p:attrName>
                                        </p:attrNameLst>
                                      </p:cBhvr>
                                      <p:to>
                                        <p:strVal val="visible"/>
                                      </p:to>
                                    </p:set>
                                    <p:animEffect transition="in" filter="fade">
                                      <p:cBhvr>
                                        <p:cTn id="54" dur="500"/>
                                        <p:tgtEl>
                                          <p:spTgt spid="62">
                                            <p:txEl>
                                              <p:pRg st="0" end="0"/>
                                            </p:txEl>
                                          </p:spTgt>
                                        </p:tgtEl>
                                      </p:cBhvr>
                                    </p:animEffect>
                                  </p:childTnLst>
                                </p:cTn>
                              </p:par>
                            </p:childTnLst>
                          </p:cTn>
                        </p:par>
                        <p:par>
                          <p:cTn id="55" fill="hold">
                            <p:stCondLst>
                              <p:cond delay="4500"/>
                            </p:stCondLst>
                            <p:childTnLst>
                              <p:par>
                                <p:cTn id="56" presetID="18" presetClass="entr" presetSubtype="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strips(downRight)">
                                      <p:cBhvr>
                                        <p:cTn id="58" dur="500"/>
                                        <p:tgtEl>
                                          <p:spTgt spid="67"/>
                                        </p:tgtEl>
                                      </p:cBhvr>
                                    </p:animEffect>
                                  </p:childTnLst>
                                </p:cTn>
                              </p:par>
                            </p:childTnLst>
                          </p:cTn>
                        </p:par>
                        <p:par>
                          <p:cTn id="59" fill="hold">
                            <p:stCondLst>
                              <p:cond delay="50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37"/>
                                        </p:tgtEl>
                                        <p:attrNameLst>
                                          <p:attrName>style.visibility</p:attrName>
                                        </p:attrNameLst>
                                      </p:cBhvr>
                                      <p:to>
                                        <p:strVal val="visible"/>
                                      </p:to>
                                    </p:set>
                                    <p:anim calcmode="lin" valueType="num">
                                      <p:cBhvr>
                                        <p:cTn id="62" dur="650" fill="hold"/>
                                        <p:tgtEl>
                                          <p:spTgt spid="37"/>
                                        </p:tgtEl>
                                        <p:attrNameLst>
                                          <p:attrName>ppt_w</p:attrName>
                                        </p:attrNameLst>
                                      </p:cBhvr>
                                      <p:tavLst>
                                        <p:tav tm="0">
                                          <p:val>
                                            <p:fltVal val="0"/>
                                          </p:val>
                                        </p:tav>
                                        <p:tav tm="100000">
                                          <p:val>
                                            <p:strVal val="#ppt_w"/>
                                          </p:val>
                                        </p:tav>
                                      </p:tavLst>
                                    </p:anim>
                                    <p:anim calcmode="lin" valueType="num">
                                      <p:cBhvr>
                                        <p:cTn id="63" dur="650" fill="hold"/>
                                        <p:tgtEl>
                                          <p:spTgt spid="37"/>
                                        </p:tgtEl>
                                        <p:attrNameLst>
                                          <p:attrName>ppt_h</p:attrName>
                                        </p:attrNameLst>
                                      </p:cBhvr>
                                      <p:tavLst>
                                        <p:tav tm="0">
                                          <p:val>
                                            <p:fltVal val="0"/>
                                          </p:val>
                                        </p:tav>
                                        <p:tav tm="100000">
                                          <p:val>
                                            <p:strVal val="#ppt_h"/>
                                          </p:val>
                                        </p:tav>
                                      </p:tavLst>
                                    </p:anim>
                                    <p:animEffect transition="in" filter="fade">
                                      <p:cBhvr>
                                        <p:cTn id="64" dur="6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uild="p"/>
      <p:bldP spid="59" grpId="0" build="p"/>
      <p:bldP spid="60" grpId="0" build="p"/>
      <p:bldP spid="61" grpId="0" build="p"/>
      <p:bldP spid="62" grpId="0" build="p"/>
      <p:bldP spid="63" grpId="0"/>
      <p:bldP spid="64" grpId="0"/>
      <p:bldP spid="65" grpId="0"/>
      <p:bldP spid="66" grpId="0"/>
      <p:bldP spid="67"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776036" y="1935451"/>
            <a:ext cx="2557424" cy="907751"/>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285655"/>
              <a:ext cx="2230360" cy="845444"/>
            </a:xfrm>
            <a:prstGeom prst="rect">
              <a:avLst/>
            </a:prstGeom>
            <a:noFill/>
            <a:ln w="50800">
              <a:noFill/>
            </a:ln>
          </p:spPr>
          <p:txBody>
            <a:bodyPr wrap="square" rtlCol="0" anchor="ctr">
              <a:spAutoFit/>
            </a:bodyPr>
            <a:lstStyle/>
            <a:p>
              <a:pPr algn="ct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难点二</a:t>
              </a:r>
            </a:p>
          </p:txBody>
        </p:sp>
      </p:grpSp>
      <p:grpSp>
        <p:nvGrpSpPr>
          <p:cNvPr id="6" name="组合 5"/>
          <p:cNvGrpSpPr/>
          <p:nvPr/>
        </p:nvGrpSpPr>
        <p:grpSpPr>
          <a:xfrm>
            <a:off x="1393781" y="1935451"/>
            <a:ext cx="2557424" cy="907751"/>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215856"/>
              <a:ext cx="22939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难点一</a:t>
              </a:r>
            </a:p>
          </p:txBody>
        </p:sp>
      </p:grpSp>
      <p:grpSp>
        <p:nvGrpSpPr>
          <p:cNvPr id="10" name="组合 9"/>
          <p:cNvGrpSpPr/>
          <p:nvPr/>
        </p:nvGrpSpPr>
        <p:grpSpPr>
          <a:xfrm>
            <a:off x="8627141" y="1935451"/>
            <a:ext cx="2557424" cy="907751"/>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215858"/>
              <a:ext cx="2230360"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难点四</a:t>
              </a:r>
            </a:p>
          </p:txBody>
        </p:sp>
      </p:grpSp>
      <p:grpSp>
        <p:nvGrpSpPr>
          <p:cNvPr id="13" name="组合 12"/>
          <p:cNvGrpSpPr/>
          <p:nvPr/>
        </p:nvGrpSpPr>
        <p:grpSpPr>
          <a:xfrm>
            <a:off x="6201588" y="1935451"/>
            <a:ext cx="2557424" cy="907751"/>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335"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215861"/>
              <a:ext cx="2205655" cy="985037"/>
            </a:xfrm>
            <a:prstGeom prst="rect">
              <a:avLst/>
            </a:prstGeom>
            <a:noFill/>
            <a:ln w="50800">
              <a:noFill/>
            </a:ln>
          </p:spPr>
          <p:txBody>
            <a:bodyPr wrap="square" rtlCol="0" anchor="ctr">
              <a:spAutoFit/>
            </a:bodyPr>
            <a:lstStyle/>
            <a:p>
              <a:pPr algn="ctr">
                <a:lnSpc>
                  <a:spcPct val="120000"/>
                </a:lnSpc>
              </a:pPr>
              <a:r>
                <a:rPr lang="zh-CN" altLang="en-US" sz="4265" b="1" baseline="-3000" dirty="0">
                  <a:solidFill>
                    <a:schemeClr val="bg1"/>
                  </a:solidFill>
                  <a:latin typeface="Arial" panose="020B0604020202020204" pitchFamily="34" charset="0"/>
                  <a:ea typeface="微软雅黑" panose="020B0503020204020204" pitchFamily="34" charset="-122"/>
                  <a:cs typeface="Arial" panose="020B0604020202020204" pitchFamily="34" charset="0"/>
                </a:rPr>
                <a:t>难点三</a:t>
              </a:r>
            </a:p>
          </p:txBody>
        </p:sp>
      </p:grpSp>
      <p:sp>
        <p:nvSpPr>
          <p:cNvPr id="16" name="矩形 47"/>
          <p:cNvSpPr>
            <a:spLocks noChangeArrowheads="1"/>
          </p:cNvSpPr>
          <p:nvPr/>
        </p:nvSpPr>
        <p:spPr bwMode="auto">
          <a:xfrm>
            <a:off x="1415072" y="5337775"/>
            <a:ext cx="9385451" cy="584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p>
        </p:txBody>
      </p:sp>
      <p:sp>
        <p:nvSpPr>
          <p:cNvPr id="17" name="矩形 16"/>
          <p:cNvSpPr/>
          <p:nvPr/>
        </p:nvSpPr>
        <p:spPr>
          <a:xfrm>
            <a:off x="2018614" y="3275058"/>
            <a:ext cx="1415754" cy="338546"/>
          </a:xfrm>
          <a:prstGeom prst="rect">
            <a:avLst/>
          </a:prstGeom>
        </p:spPr>
        <p:txBody>
          <a:bodyPr wrap="none" lIns="91431" tIns="45716" rIns="91431" bIns="45716">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583499" y="3754178"/>
            <a:ext cx="2246983"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19" name="矩形 18"/>
          <p:cNvSpPr/>
          <p:nvPr/>
        </p:nvSpPr>
        <p:spPr>
          <a:xfrm>
            <a:off x="4351102" y="3275058"/>
            <a:ext cx="1415754" cy="338546"/>
          </a:xfrm>
          <a:prstGeom prst="rect">
            <a:avLst/>
          </a:prstGeom>
        </p:spPr>
        <p:txBody>
          <a:bodyPr wrap="none" lIns="91431" tIns="45716" rIns="91431" bIns="45716">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958659" y="3754178"/>
            <a:ext cx="2208679"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1" name="矩形 20"/>
          <p:cNvSpPr/>
          <p:nvPr/>
        </p:nvSpPr>
        <p:spPr>
          <a:xfrm>
            <a:off x="6766328" y="3275058"/>
            <a:ext cx="1415754" cy="338546"/>
          </a:xfrm>
          <a:prstGeom prst="rect">
            <a:avLst/>
          </a:prstGeom>
        </p:spPr>
        <p:txBody>
          <a:bodyPr wrap="none" lIns="91431" tIns="45716" rIns="91431" bIns="45716">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384034" y="3754178"/>
            <a:ext cx="2228989"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sp>
        <p:nvSpPr>
          <p:cNvPr id="23" name="矩形 22"/>
          <p:cNvSpPr/>
          <p:nvPr/>
        </p:nvSpPr>
        <p:spPr>
          <a:xfrm>
            <a:off x="9139202" y="3275058"/>
            <a:ext cx="1415754" cy="338546"/>
          </a:xfrm>
          <a:prstGeom prst="rect">
            <a:avLst/>
          </a:prstGeom>
        </p:spPr>
        <p:txBody>
          <a:bodyPr wrap="none" lIns="91431" tIns="45716" rIns="91431" bIns="45716">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单击添加标题</a:t>
            </a:r>
            <a:endPar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8784300" y="3754178"/>
            <a:ext cx="2208245" cy="107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335" dirty="0">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p>
        </p:txBody>
      </p:sp>
      <p:cxnSp>
        <p:nvCxnSpPr>
          <p:cNvPr id="25" name="直接连接符 8"/>
          <p:cNvCxnSpPr/>
          <p:nvPr/>
        </p:nvCxnSpPr>
        <p:spPr>
          <a:xfrm>
            <a:off x="1427847" y="5215429"/>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83499" y="529077"/>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实践难点</a:t>
            </a:r>
          </a:p>
        </p:txBody>
      </p:sp>
      <p:sp>
        <p:nvSpPr>
          <p:cNvPr id="31"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400" fill="hold"/>
                                        <p:tgtEl>
                                          <p:spTgt spid="6"/>
                                        </p:tgtEl>
                                        <p:attrNameLst>
                                          <p:attrName>ppt_x</p:attrName>
                                        </p:attrNameLst>
                                      </p:cBhvr>
                                      <p:tavLst>
                                        <p:tav tm="0">
                                          <p:val>
                                            <p:strVal val="0-#ppt_w/2"/>
                                          </p:val>
                                        </p:tav>
                                        <p:tav tm="100000">
                                          <p:val>
                                            <p:strVal val="#ppt_x"/>
                                          </p:val>
                                        </p:tav>
                                      </p:tavLst>
                                    </p:anim>
                                    <p:anim calcmode="lin" valueType="num">
                                      <p:cBhvr additive="base">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par>
                          <p:cTn id="65" fill="hold">
                            <p:stCondLst>
                              <p:cond delay="30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650" fill="hold"/>
                                        <p:tgtEl>
                                          <p:spTgt spid="31"/>
                                        </p:tgtEl>
                                        <p:attrNameLst>
                                          <p:attrName>ppt_w</p:attrName>
                                        </p:attrNameLst>
                                      </p:cBhvr>
                                      <p:tavLst>
                                        <p:tav tm="0">
                                          <p:val>
                                            <p:fltVal val="0"/>
                                          </p:val>
                                        </p:tav>
                                        <p:tav tm="100000">
                                          <p:val>
                                            <p:strVal val="#ppt_w"/>
                                          </p:val>
                                        </p:tav>
                                      </p:tavLst>
                                    </p:anim>
                                    <p:anim calcmode="lin" valueType="num">
                                      <p:cBhvr>
                                        <p:cTn id="69" dur="650" fill="hold"/>
                                        <p:tgtEl>
                                          <p:spTgt spid="31"/>
                                        </p:tgtEl>
                                        <p:attrNameLst>
                                          <p:attrName>ppt_h</p:attrName>
                                        </p:attrNameLst>
                                      </p:cBhvr>
                                      <p:tavLst>
                                        <p:tav tm="0">
                                          <p:val>
                                            <p:fltVal val="0"/>
                                          </p:val>
                                        </p:tav>
                                        <p:tav tm="100000">
                                          <p:val>
                                            <p:strVal val="#ppt_h"/>
                                          </p:val>
                                        </p:tav>
                                      </p:tavLst>
                                    </p:anim>
                                    <p:animEffect transition="in" filter="fade">
                                      <p:cBhvr>
                                        <p:cTn id="70"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238635" y="266890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3" name="直接连接符 2"/>
          <p:cNvCxnSpPr/>
          <p:nvPr/>
        </p:nvCxnSpPr>
        <p:spPr>
          <a:xfrm>
            <a:off x="8150324"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4" name="直接连接符 3"/>
          <p:cNvCxnSpPr/>
          <p:nvPr/>
        </p:nvCxnSpPr>
        <p:spPr>
          <a:xfrm>
            <a:off x="5740312"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 name="直接连接符 4"/>
          <p:cNvCxnSpPr/>
          <p:nvPr/>
        </p:nvCxnSpPr>
        <p:spPr>
          <a:xfrm>
            <a:off x="3356976"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6" name="直接连接符 5"/>
          <p:cNvCxnSpPr/>
          <p:nvPr/>
        </p:nvCxnSpPr>
        <p:spPr>
          <a:xfrm>
            <a:off x="1368549" y="2664089"/>
            <a:ext cx="672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7" name="椭圆 6"/>
          <p:cNvSpPr/>
          <p:nvPr/>
        </p:nvSpPr>
        <p:spPr>
          <a:xfrm>
            <a:off x="1557339" y="1700808"/>
            <a:ext cx="1876523" cy="187652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8" name="椭圆 7"/>
          <p:cNvSpPr/>
          <p:nvPr/>
        </p:nvSpPr>
        <p:spPr>
          <a:xfrm>
            <a:off x="1704550" y="1848018"/>
            <a:ext cx="1582101" cy="1582101"/>
          </a:xfrm>
          <a:prstGeom prst="ellipse">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3957605" y="1700808"/>
            <a:ext cx="1876523" cy="187652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0" name="椭圆 9"/>
          <p:cNvSpPr/>
          <p:nvPr/>
        </p:nvSpPr>
        <p:spPr>
          <a:xfrm>
            <a:off x="4104816" y="1848018"/>
            <a:ext cx="1582101" cy="1582101"/>
          </a:xfrm>
          <a:prstGeom prst="ellipse">
            <a:avLst/>
          </a:prstGeom>
          <a:blipFill dpi="0" rotWithShape="1">
            <a:blip r:embed="rId4"/>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6357872" y="1700808"/>
            <a:ext cx="1876523" cy="187652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2" name="椭圆 11"/>
          <p:cNvSpPr/>
          <p:nvPr/>
        </p:nvSpPr>
        <p:spPr>
          <a:xfrm>
            <a:off x="6505083" y="1848018"/>
            <a:ext cx="1582101" cy="1582101"/>
          </a:xfrm>
          <a:prstGeom prst="ellipse">
            <a:avLst/>
          </a:prstGeom>
          <a:blipFill dpi="0" rotWithShape="1">
            <a:blip r:embed="rId5"/>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8758139" y="1700808"/>
            <a:ext cx="1876523" cy="1876520"/>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14" name="椭圆 13"/>
          <p:cNvSpPr/>
          <p:nvPr/>
        </p:nvSpPr>
        <p:spPr>
          <a:xfrm>
            <a:off x="8905350" y="1848018"/>
            <a:ext cx="1582101" cy="1582101"/>
          </a:xfrm>
          <a:prstGeom prst="ellipse">
            <a:avLst/>
          </a:prstGeom>
          <a:blipFill dpi="0" rotWithShape="1">
            <a:blip r:embed="rId6"/>
            <a:srcRect/>
            <a:tile tx="-52705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p:cNvSpPr/>
          <p:nvPr/>
        </p:nvSpPr>
        <p:spPr>
          <a:xfrm>
            <a:off x="1812463" y="3800654"/>
            <a:ext cx="1107996" cy="461665"/>
          </a:xfrm>
          <a:prstGeom prst="rect">
            <a:avLst/>
          </a:prstGeom>
        </p:spPr>
        <p:txBody>
          <a:bodyPr wrap="none">
            <a:spAutoFit/>
          </a:bodyPr>
          <a:lstStyle/>
          <a:p>
            <a:r>
              <a:rPr lang="zh-CN" altLang="en-US" sz="2400" dirty="0">
                <a:solidFill>
                  <a:schemeClr val="accent1"/>
                </a:solidFill>
                <a:latin typeface="方正大黑简体" panose="02010601030101010101" pitchFamily="2" charset="-122"/>
                <a:ea typeface="方正大黑简体" panose="02010601030101010101" pitchFamily="2" charset="-122"/>
              </a:rPr>
              <a:t>案例一</a:t>
            </a:r>
          </a:p>
        </p:txBody>
      </p:sp>
      <p:sp>
        <p:nvSpPr>
          <p:cNvPr id="16" name="矩形 15"/>
          <p:cNvSpPr/>
          <p:nvPr/>
        </p:nvSpPr>
        <p:spPr>
          <a:xfrm>
            <a:off x="1475454" y="4308388"/>
            <a:ext cx="2151345" cy="1126655"/>
          </a:xfrm>
          <a:prstGeom prst="rect">
            <a:avLst/>
          </a:prstGeom>
        </p:spPr>
        <p:txBody>
          <a:bodyPr wrap="square" anchor="ctr">
            <a:spAutoFit/>
          </a:bodyPr>
          <a:lstStyle/>
          <a:p>
            <a:pPr algn="just">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年的业务方面情况只写完任务说明</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4157203" y="3800654"/>
            <a:ext cx="1107996" cy="461665"/>
          </a:xfrm>
          <a:prstGeom prst="rect">
            <a:avLst/>
          </a:prstGeom>
        </p:spPr>
        <p:txBody>
          <a:bodyPr wrap="none">
            <a:spAutoFit/>
          </a:bodyPr>
          <a:lstStyle/>
          <a:p>
            <a:r>
              <a:rPr lang="zh-CN" altLang="en-US" sz="2400" dirty="0">
                <a:solidFill>
                  <a:schemeClr val="accent2"/>
                </a:solidFill>
                <a:latin typeface="方正大黑简体" panose="02010601030101010101" pitchFamily="2" charset="-122"/>
                <a:ea typeface="方正大黑简体" panose="02010601030101010101" pitchFamily="2" charset="-122"/>
              </a:rPr>
              <a:t>案例二</a:t>
            </a:r>
          </a:p>
        </p:txBody>
      </p:sp>
      <p:sp>
        <p:nvSpPr>
          <p:cNvPr id="18" name="矩形 17"/>
          <p:cNvSpPr/>
          <p:nvPr/>
        </p:nvSpPr>
        <p:spPr>
          <a:xfrm>
            <a:off x="6557469" y="3800654"/>
            <a:ext cx="1107996" cy="461665"/>
          </a:xfrm>
          <a:prstGeom prst="rect">
            <a:avLst/>
          </a:prstGeom>
        </p:spPr>
        <p:txBody>
          <a:bodyPr wrap="none">
            <a:spAutoFit/>
          </a:bodyPr>
          <a:lstStyle/>
          <a:p>
            <a:r>
              <a:rPr lang="zh-CN" altLang="en-US" sz="2400" dirty="0">
                <a:solidFill>
                  <a:schemeClr val="accent2"/>
                </a:solidFill>
                <a:latin typeface="方正大黑简体" panose="02010601030101010101" pitchFamily="2" charset="-122"/>
                <a:ea typeface="方正大黑简体" panose="02010601030101010101" pitchFamily="2" charset="-122"/>
              </a:rPr>
              <a:t>案例三</a:t>
            </a:r>
          </a:p>
        </p:txBody>
      </p:sp>
      <p:sp>
        <p:nvSpPr>
          <p:cNvPr id="19" name="矩形 18"/>
          <p:cNvSpPr/>
          <p:nvPr/>
        </p:nvSpPr>
        <p:spPr>
          <a:xfrm>
            <a:off x="8957736" y="3800654"/>
            <a:ext cx="1107996" cy="461665"/>
          </a:xfrm>
          <a:prstGeom prst="rect">
            <a:avLst/>
          </a:prstGeom>
        </p:spPr>
        <p:txBody>
          <a:bodyPr wrap="none">
            <a:spAutoFit/>
          </a:bodyPr>
          <a:lstStyle/>
          <a:p>
            <a:r>
              <a:rPr lang="zh-CN" altLang="en-US" sz="2400" dirty="0">
                <a:solidFill>
                  <a:schemeClr val="accent2"/>
                </a:solidFill>
                <a:latin typeface="方正大黑简体" panose="02010601030101010101" pitchFamily="2" charset="-122"/>
                <a:ea typeface="方正大黑简体" panose="02010601030101010101" pitchFamily="2" charset="-122"/>
              </a:rPr>
              <a:t>案例四</a:t>
            </a:r>
          </a:p>
        </p:txBody>
      </p:sp>
      <p:sp>
        <p:nvSpPr>
          <p:cNvPr id="20" name="矩形 19"/>
          <p:cNvSpPr/>
          <p:nvPr/>
        </p:nvSpPr>
        <p:spPr>
          <a:xfrm>
            <a:off x="3820194" y="4308389"/>
            <a:ext cx="2151345" cy="1126655"/>
          </a:xfrm>
          <a:prstGeom prst="rect">
            <a:avLst/>
          </a:prstGeom>
        </p:spPr>
        <p:txBody>
          <a:bodyPr wrap="square" anchor="ctr">
            <a:spAutoFit/>
          </a:bodyPr>
          <a:lstStyle/>
          <a:p>
            <a:pPr algn="just">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年的技能方面情况只写完任务说明</a:t>
            </a:r>
          </a:p>
        </p:txBody>
      </p:sp>
      <p:sp>
        <p:nvSpPr>
          <p:cNvPr id="21" name="矩形 20"/>
          <p:cNvSpPr/>
          <p:nvPr/>
        </p:nvSpPr>
        <p:spPr>
          <a:xfrm>
            <a:off x="6220461" y="4308388"/>
            <a:ext cx="2151345" cy="1126655"/>
          </a:xfrm>
          <a:prstGeom prst="rect">
            <a:avLst/>
          </a:prstGeom>
        </p:spPr>
        <p:txBody>
          <a:bodyPr wrap="square" anchor="ctr">
            <a:spAutoFit/>
          </a:bodyPr>
          <a:lstStyle/>
          <a:p>
            <a:pPr algn="just">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年的业绩方面情况只写完任务说明</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8620728" y="4308389"/>
            <a:ext cx="2151345" cy="1126655"/>
          </a:xfrm>
          <a:prstGeom prst="rect">
            <a:avLst/>
          </a:prstGeom>
        </p:spPr>
        <p:txBody>
          <a:bodyPr wrap="square" anchor="ctr">
            <a:spAutoFit/>
          </a:bodyPr>
          <a:lstStyle/>
          <a:p>
            <a:pPr algn="just">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a:t>
            </a:r>
            <a:r>
              <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rPr>
              <a:t>2015</a:t>
            </a: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年的管理方面情况只写完任务说明</a:t>
            </a:r>
            <a:endParaRPr lang="en-US" altLang="zh-CN" sz="18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142662" y="5795467"/>
            <a:ext cx="705877" cy="705878"/>
            <a:chOff x="1606996" y="4346598"/>
            <a:chExt cx="529408" cy="529408"/>
          </a:xfrm>
        </p:grpSpPr>
        <p:sp>
          <p:nvSpPr>
            <p:cNvPr id="24" name="椭圆 23"/>
            <p:cNvSpPr/>
            <p:nvPr/>
          </p:nvSpPr>
          <p:spPr>
            <a:xfrm>
              <a:off x="16069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5" name="椭圆 24"/>
            <p:cNvSpPr/>
            <p:nvPr/>
          </p:nvSpPr>
          <p:spPr>
            <a:xfrm>
              <a:off x="1649178" y="4392972"/>
              <a:ext cx="436660" cy="4366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矩形 25"/>
            <p:cNvSpPr/>
            <p:nvPr/>
          </p:nvSpPr>
          <p:spPr>
            <a:xfrm>
              <a:off x="1639997" y="4453018"/>
              <a:ext cx="422231" cy="397561"/>
            </a:xfrm>
            <a:prstGeom prst="rect">
              <a:avLst/>
            </a:prstGeom>
          </p:spPr>
          <p:txBody>
            <a:bodyPr wrap="none" anchor="ctr">
              <a:spAutoFit/>
            </a:bodyPr>
            <a:lstStyle/>
            <a:p>
              <a:pPr algn="ctr"/>
              <a:r>
                <a:rPr lang="en-US" altLang="zh-CN"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04</a:t>
              </a:r>
              <a:endParaRPr lang="zh-CN" altLang="en-US"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27" name="组合 26"/>
          <p:cNvGrpSpPr/>
          <p:nvPr/>
        </p:nvGrpSpPr>
        <p:grpSpPr>
          <a:xfrm>
            <a:off x="4542930" y="5795467"/>
            <a:ext cx="705878" cy="705878"/>
            <a:chOff x="3407196" y="4346598"/>
            <a:chExt cx="529408" cy="529408"/>
          </a:xfrm>
        </p:grpSpPr>
        <p:sp>
          <p:nvSpPr>
            <p:cNvPr id="28" name="椭圆 27"/>
            <p:cNvSpPr/>
            <p:nvPr/>
          </p:nvSpPr>
          <p:spPr>
            <a:xfrm>
              <a:off x="34071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29" name="椭圆 28"/>
            <p:cNvSpPr/>
            <p:nvPr/>
          </p:nvSpPr>
          <p:spPr>
            <a:xfrm>
              <a:off x="3453569" y="4392972"/>
              <a:ext cx="436660" cy="4366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矩形 29"/>
            <p:cNvSpPr/>
            <p:nvPr/>
          </p:nvSpPr>
          <p:spPr>
            <a:xfrm>
              <a:off x="3456575" y="4453018"/>
              <a:ext cx="430647" cy="397561"/>
            </a:xfrm>
            <a:prstGeom prst="rect">
              <a:avLst/>
            </a:prstGeom>
          </p:spPr>
          <p:txBody>
            <a:bodyPr wrap="none" anchor="ctr">
              <a:spAutoFit/>
            </a:bodyPr>
            <a:lstStyle/>
            <a:p>
              <a:pPr algn="ctr"/>
              <a:r>
                <a:rPr lang="en-US" altLang="zh-CN"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03</a:t>
              </a:r>
              <a:endParaRPr lang="zh-CN" altLang="en-US"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31" name="组合 30"/>
          <p:cNvGrpSpPr/>
          <p:nvPr/>
        </p:nvGrpSpPr>
        <p:grpSpPr>
          <a:xfrm>
            <a:off x="6982799" y="5795467"/>
            <a:ext cx="705877" cy="705878"/>
            <a:chOff x="5207396" y="4346598"/>
            <a:chExt cx="529408" cy="529408"/>
          </a:xfrm>
        </p:grpSpPr>
        <p:sp>
          <p:nvSpPr>
            <p:cNvPr id="32" name="椭圆 31"/>
            <p:cNvSpPr/>
            <p:nvPr/>
          </p:nvSpPr>
          <p:spPr>
            <a:xfrm>
              <a:off x="52073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椭圆 32"/>
            <p:cNvSpPr/>
            <p:nvPr/>
          </p:nvSpPr>
          <p:spPr>
            <a:xfrm>
              <a:off x="5253769" y="4392972"/>
              <a:ext cx="436660" cy="43666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矩形 33"/>
            <p:cNvSpPr/>
            <p:nvPr/>
          </p:nvSpPr>
          <p:spPr>
            <a:xfrm>
              <a:off x="5260984" y="4453018"/>
              <a:ext cx="422231" cy="397561"/>
            </a:xfrm>
            <a:prstGeom prst="rect">
              <a:avLst/>
            </a:prstGeom>
          </p:spPr>
          <p:txBody>
            <a:bodyPr wrap="none" anchor="ctr">
              <a:spAutoFit/>
            </a:bodyPr>
            <a:lstStyle/>
            <a:p>
              <a:pPr algn="ctr"/>
              <a:r>
                <a:rPr lang="en-US" altLang="zh-CN"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02</a:t>
              </a:r>
              <a:endParaRPr lang="zh-CN" altLang="en-US" sz="4265"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grpSp>
        <p:nvGrpSpPr>
          <p:cNvPr id="35" name="组合 34"/>
          <p:cNvGrpSpPr/>
          <p:nvPr/>
        </p:nvGrpSpPr>
        <p:grpSpPr>
          <a:xfrm>
            <a:off x="9343457" y="5795465"/>
            <a:ext cx="705877" cy="705877"/>
            <a:chOff x="7007596" y="4346598"/>
            <a:chExt cx="529408" cy="529408"/>
          </a:xfrm>
        </p:grpSpPr>
        <p:sp>
          <p:nvSpPr>
            <p:cNvPr id="36" name="椭圆 35"/>
            <p:cNvSpPr/>
            <p:nvPr/>
          </p:nvSpPr>
          <p:spPr>
            <a:xfrm>
              <a:off x="7007596" y="4346598"/>
              <a:ext cx="529408" cy="529408"/>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5"/>
            </a:p>
          </p:txBody>
        </p:sp>
        <p:sp>
          <p:nvSpPr>
            <p:cNvPr id="37" name="椭圆 36"/>
            <p:cNvSpPr/>
            <p:nvPr/>
          </p:nvSpPr>
          <p:spPr>
            <a:xfrm>
              <a:off x="7053970" y="4392972"/>
              <a:ext cx="436660" cy="4366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矩形 37"/>
            <p:cNvSpPr/>
            <p:nvPr/>
          </p:nvSpPr>
          <p:spPr>
            <a:xfrm>
              <a:off x="7069850" y="4432508"/>
              <a:ext cx="421029" cy="438581"/>
            </a:xfrm>
            <a:prstGeom prst="rect">
              <a:avLst/>
            </a:prstGeom>
          </p:spPr>
          <p:txBody>
            <a:bodyPr wrap="none" anchor="ctr">
              <a:spAutoFit/>
            </a:bodyPr>
            <a:lstStyle/>
            <a:p>
              <a:pPr algn="ctr"/>
              <a:r>
                <a:rPr lang="en-US" altLang="zh-CN" sz="480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rPr>
                <a:t>01</a:t>
              </a:r>
              <a:endParaRPr lang="zh-CN" altLang="en-US" sz="4800" baseline="12000" dirty="0">
                <a:solidFill>
                  <a:schemeClr val="bg1"/>
                </a:solidFill>
                <a:effectLst>
                  <a:innerShdw blurRad="63500" dist="50800" dir="18900000">
                    <a:prstClr val="black">
                      <a:alpha val="30000"/>
                    </a:prstClr>
                  </a:innerShdw>
                </a:effectLst>
                <a:latin typeface="Impact" panose="020B0806030902050204" pitchFamily="34" charset="0"/>
                <a:ea typeface="微软雅黑" panose="020B0503020204020204" pitchFamily="34" charset="-122"/>
              </a:endParaRPr>
            </a:p>
          </p:txBody>
        </p:sp>
      </p:grpSp>
      <p:sp>
        <p:nvSpPr>
          <p:cNvPr id="39" name="TextBox 38"/>
          <p:cNvSpPr txBox="1"/>
          <p:nvPr/>
        </p:nvSpPr>
        <p:spPr>
          <a:xfrm>
            <a:off x="1591249" y="579223"/>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案例分析</a:t>
            </a:r>
          </a:p>
        </p:txBody>
      </p:sp>
      <p:sp>
        <p:nvSpPr>
          <p:cNvPr id="44"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anim calcmode="lin" valueType="num">
                                      <p:cBhvr>
                                        <p:cTn id="12" dur="500" fill="hold"/>
                                        <p:tgtEl>
                                          <p:spTgt spid="7"/>
                                        </p:tgtEl>
                                        <p:attrNameLst>
                                          <p:attrName>ppt_x</p:attrName>
                                        </p:attrNameLst>
                                      </p:cBhvr>
                                      <p:tavLst>
                                        <p:tav tm="0">
                                          <p:val>
                                            <p:strVal val="#ppt_x"/>
                                          </p:val>
                                        </p:tav>
                                        <p:tav tm="100000">
                                          <p:val>
                                            <p:strVal val="#ppt_x"/>
                                          </p:val>
                                        </p:tav>
                                      </p:tavLst>
                                    </p:anim>
                                    <p:anim calcmode="lin" valueType="num">
                                      <p:cBhvr>
                                        <p:cTn id="13" dur="5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anim calcmode="lin" valueType="num">
                                      <p:cBhvr>
                                        <p:cTn id="44" dur="500" fill="hold"/>
                                        <p:tgtEl>
                                          <p:spTgt spid="11"/>
                                        </p:tgtEl>
                                        <p:attrNameLst>
                                          <p:attrName>ppt_x</p:attrName>
                                        </p:attrNameLst>
                                      </p:cBhvr>
                                      <p:tavLst>
                                        <p:tav tm="0">
                                          <p:val>
                                            <p:strVal val="#ppt_x"/>
                                          </p:val>
                                        </p:tav>
                                        <p:tav tm="100000">
                                          <p:val>
                                            <p:strVal val="#ppt_x"/>
                                          </p:val>
                                        </p:tav>
                                      </p:tavLst>
                                    </p:anim>
                                    <p:anim calcmode="lin" valueType="num">
                                      <p:cBhvr>
                                        <p:cTn id="45" dur="500" fill="hold"/>
                                        <p:tgtEl>
                                          <p:spTgt spid="1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left)">
                                      <p:cBhvr>
                                        <p:cTn id="55" dur="500"/>
                                        <p:tgtEl>
                                          <p:spTgt spid="3"/>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anim calcmode="lin" valueType="num">
                                      <p:cBhvr>
                                        <p:cTn id="60" dur="500" fill="hold"/>
                                        <p:tgtEl>
                                          <p:spTgt spid="13"/>
                                        </p:tgtEl>
                                        <p:attrNameLst>
                                          <p:attrName>ppt_x</p:attrName>
                                        </p:attrNameLst>
                                      </p:cBhvr>
                                      <p:tavLst>
                                        <p:tav tm="0">
                                          <p:val>
                                            <p:strVal val="#ppt_x"/>
                                          </p:val>
                                        </p:tav>
                                        <p:tav tm="100000">
                                          <p:val>
                                            <p:strVal val="#ppt_x"/>
                                          </p:val>
                                        </p:tav>
                                      </p:tavLst>
                                    </p:anim>
                                    <p:anim calcmode="lin" valueType="num">
                                      <p:cBhvr>
                                        <p:cTn id="61" dur="5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par>
                          <p:cTn id="68" fill="hold">
                            <p:stCondLst>
                              <p:cond delay="6000"/>
                            </p:stCondLst>
                            <p:childTnLst>
                              <p:par>
                                <p:cTn id="69" presetID="22" presetClass="entr" presetSubtype="8" fill="hold" nodeType="after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90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1000" fill="hold"/>
                                        <p:tgtEl>
                                          <p:spTgt spid="23"/>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60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30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1000" fill="hold"/>
                                        <p:tgtEl>
                                          <p:spTgt spid="31"/>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1000"/>
                                        <p:tgtEl>
                                          <p:spTgt spid="35"/>
                                        </p:tgtEl>
                                      </p:cBhvr>
                                    </p:animEffect>
                                    <p:anim calcmode="lin" valueType="num">
                                      <p:cBhvr>
                                        <p:cTn id="92" dur="1000" fill="hold"/>
                                        <p:tgtEl>
                                          <p:spTgt spid="35"/>
                                        </p:tgtEl>
                                        <p:attrNameLst>
                                          <p:attrName>ppt_x</p:attrName>
                                        </p:attrNameLst>
                                      </p:cBhvr>
                                      <p:tavLst>
                                        <p:tav tm="0">
                                          <p:val>
                                            <p:strVal val="#ppt_x"/>
                                          </p:val>
                                        </p:tav>
                                        <p:tav tm="100000">
                                          <p:val>
                                            <p:strVal val="#ppt_x"/>
                                          </p:val>
                                        </p:tav>
                                      </p:tavLst>
                                    </p:anim>
                                    <p:anim calcmode="lin" valueType="num">
                                      <p:cBhvr>
                                        <p:cTn id="93" dur="1000" fill="hold"/>
                                        <p:tgtEl>
                                          <p:spTgt spid="35"/>
                                        </p:tgtEl>
                                        <p:attrNameLst>
                                          <p:attrName>ppt_y</p:attrName>
                                        </p:attrNameLst>
                                      </p:cBhvr>
                                      <p:tavLst>
                                        <p:tav tm="0">
                                          <p:val>
                                            <p:strVal val="#ppt_y+.1"/>
                                          </p:val>
                                        </p:tav>
                                        <p:tav tm="100000">
                                          <p:val>
                                            <p:strVal val="#ppt_y"/>
                                          </p:val>
                                        </p:tav>
                                      </p:tavLst>
                                    </p:anim>
                                  </p:childTnLst>
                                </p:cTn>
                              </p:par>
                            </p:childTnLst>
                          </p:cTn>
                        </p:par>
                        <p:par>
                          <p:cTn id="94" fill="hold">
                            <p:stCondLst>
                              <p:cond delay="1900"/>
                            </p:stCondLst>
                            <p:childTnLst>
                              <p:par>
                                <p:cTn id="95" presetID="22" presetClass="entr" presetSubtype="8" fill="hold" grpId="0"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wipe(left)">
                                      <p:cBhvr>
                                        <p:cTn id="97" dur="500"/>
                                        <p:tgtEl>
                                          <p:spTgt spid="15"/>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wipe(left)">
                                      <p:cBhvr>
                                        <p:cTn id="100" dur="500"/>
                                        <p:tgtEl>
                                          <p:spTgt spid="16"/>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wipe(left)">
                                      <p:cBhvr>
                                        <p:cTn id="103" dur="500"/>
                                        <p:tgtEl>
                                          <p:spTgt spid="1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wipe(left)">
                                      <p:cBhvr>
                                        <p:cTn id="109" dur="500"/>
                                        <p:tgtEl>
                                          <p:spTgt spid="18"/>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Effect transition="in" filter="wipe(left)">
                                      <p:cBhvr>
                                        <p:cTn id="112" dur="500"/>
                                        <p:tgtEl>
                                          <p:spTgt spid="21"/>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left)">
                                      <p:cBhvr>
                                        <p:cTn id="115" dur="500"/>
                                        <p:tgtEl>
                                          <p:spTgt spid="19"/>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22"/>
                                        </p:tgtEl>
                                        <p:attrNameLst>
                                          <p:attrName>style.visibility</p:attrName>
                                        </p:attrNameLst>
                                      </p:cBhvr>
                                      <p:to>
                                        <p:strVal val="visible"/>
                                      </p:to>
                                    </p:set>
                                    <p:animEffect transition="in" filter="wipe(left)">
                                      <p:cBhvr>
                                        <p:cTn id="118" dur="500"/>
                                        <p:tgtEl>
                                          <p:spTgt spid="22"/>
                                        </p:tgtEl>
                                      </p:cBhvr>
                                    </p:animEffect>
                                  </p:childTnLst>
                                </p:cTn>
                              </p:par>
                            </p:childTnLst>
                          </p:cTn>
                        </p:par>
                        <p:par>
                          <p:cTn id="119" fill="hold">
                            <p:stCondLst>
                              <p:cond delay="2400"/>
                            </p:stCondLst>
                            <p:childTnLst>
                              <p:par>
                                <p:cTn id="120" presetID="53" presetClass="entr" presetSubtype="16" fill="hold" grpId="0" nodeType="afterEffect">
                                  <p:stCondLst>
                                    <p:cond delay="0"/>
                                  </p:stCondLst>
                                  <p:iterate type="lt">
                                    <p:tmPct val="10000"/>
                                  </p:iterate>
                                  <p:childTnLst>
                                    <p:set>
                                      <p:cBhvr>
                                        <p:cTn id="121" dur="1" fill="hold">
                                          <p:stCondLst>
                                            <p:cond delay="0"/>
                                          </p:stCondLst>
                                        </p:cTn>
                                        <p:tgtEl>
                                          <p:spTgt spid="44"/>
                                        </p:tgtEl>
                                        <p:attrNameLst>
                                          <p:attrName>style.visibility</p:attrName>
                                        </p:attrNameLst>
                                      </p:cBhvr>
                                      <p:to>
                                        <p:strVal val="visible"/>
                                      </p:to>
                                    </p:set>
                                    <p:anim calcmode="lin" valueType="num">
                                      <p:cBhvr>
                                        <p:cTn id="122" dur="650" fill="hold"/>
                                        <p:tgtEl>
                                          <p:spTgt spid="44"/>
                                        </p:tgtEl>
                                        <p:attrNameLst>
                                          <p:attrName>ppt_w</p:attrName>
                                        </p:attrNameLst>
                                      </p:cBhvr>
                                      <p:tavLst>
                                        <p:tav tm="0">
                                          <p:val>
                                            <p:fltVal val="0"/>
                                          </p:val>
                                        </p:tav>
                                        <p:tav tm="100000">
                                          <p:val>
                                            <p:strVal val="#ppt_w"/>
                                          </p:val>
                                        </p:tav>
                                      </p:tavLst>
                                    </p:anim>
                                    <p:anim calcmode="lin" valueType="num">
                                      <p:cBhvr>
                                        <p:cTn id="123" dur="650" fill="hold"/>
                                        <p:tgtEl>
                                          <p:spTgt spid="44"/>
                                        </p:tgtEl>
                                        <p:attrNameLst>
                                          <p:attrName>ppt_h</p:attrName>
                                        </p:attrNameLst>
                                      </p:cBhvr>
                                      <p:tavLst>
                                        <p:tav tm="0">
                                          <p:val>
                                            <p:fltVal val="0"/>
                                          </p:val>
                                        </p:tav>
                                        <p:tav tm="100000">
                                          <p:val>
                                            <p:strVal val="#ppt_h"/>
                                          </p:val>
                                        </p:tav>
                                      </p:tavLst>
                                    </p:anim>
                                    <p:animEffect transition="in" filter="fade">
                                      <p:cBhvr>
                                        <p:cTn id="124" dur="6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p:bldP spid="16" grpId="0"/>
      <p:bldP spid="17" grpId="0"/>
      <p:bldP spid="18" grpId="0"/>
      <p:bldP spid="19" grpId="0"/>
      <p:bldP spid="20" grpId="0"/>
      <p:bldP spid="21" grpId="0"/>
      <p:bldP spid="22"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6655" y="2460039"/>
            <a:ext cx="1626083" cy="1381397"/>
            <a:chOff x="2285974" y="2072913"/>
            <a:chExt cx="1219562" cy="1036048"/>
          </a:xfrm>
        </p:grpSpPr>
        <p:sp>
          <p:nvSpPr>
            <p:cNvPr id="14" name="圆角矩形 13"/>
            <p:cNvSpPr/>
            <p:nvPr/>
          </p:nvSpPr>
          <p:spPr>
            <a:xfrm>
              <a:off x="2285974" y="2072913"/>
              <a:ext cx="1044327" cy="1036048"/>
            </a:xfrm>
            <a:prstGeom prst="roundRect">
              <a:avLst>
                <a:gd name="adj" fmla="val 16374"/>
              </a:avLst>
            </a:prstGeom>
            <a:noFill/>
            <a:ln w="38100">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TextBox 56"/>
            <p:cNvSpPr txBox="1"/>
            <p:nvPr/>
          </p:nvSpPr>
          <p:spPr>
            <a:xfrm>
              <a:off x="2325400" y="2129272"/>
              <a:ext cx="1180136" cy="900247"/>
            </a:xfrm>
            <a:prstGeom prst="rect">
              <a:avLst/>
            </a:prstGeom>
            <a:noFill/>
          </p:spPr>
          <p:txBody>
            <a:bodyPr wrap="square" rtlCol="0">
              <a:spAutoFit/>
            </a:bodyPr>
            <a:lstStyle/>
            <a:p>
              <a:r>
                <a:rPr lang="en-US" altLang="zh-CN" sz="7200" b="1" spc="400" dirty="0" smtClean="0">
                  <a:solidFill>
                    <a:srgbClr val="087E87"/>
                  </a:solidFill>
                  <a:latin typeface="微软雅黑" panose="020B0503020204020204" pitchFamily="34" charset="-122"/>
                  <a:ea typeface="微软雅黑" panose="020B0503020204020204" pitchFamily="34" charset="-122"/>
                </a:rPr>
                <a:t>04</a:t>
              </a:r>
              <a:endParaRPr lang="zh-CN" altLang="en-US" sz="4265" b="1" spc="400" dirty="0">
                <a:solidFill>
                  <a:srgbClr val="087E87"/>
                </a:solidFill>
                <a:latin typeface="微软雅黑" panose="020B0503020204020204" pitchFamily="34" charset="-122"/>
                <a:ea typeface="微软雅黑" panose="020B0503020204020204" pitchFamily="34" charset="-122"/>
              </a:endParaRPr>
            </a:p>
          </p:txBody>
        </p:sp>
      </p:grpSp>
      <p:sp>
        <p:nvSpPr>
          <p:cNvPr id="16" name="文本框 128"/>
          <p:cNvSpPr txBox="1"/>
          <p:nvPr/>
        </p:nvSpPr>
        <p:spPr>
          <a:xfrm>
            <a:off x="4620060" y="2581168"/>
            <a:ext cx="4331657" cy="646331"/>
          </a:xfrm>
          <a:prstGeom prst="rect">
            <a:avLst/>
          </a:prstGeom>
          <a:noFill/>
        </p:spPr>
        <p:txBody>
          <a:bodyPr wrap="square" rtlCol="0">
            <a:spAutoFit/>
          </a:bodyPr>
          <a:lstStyle/>
          <a:p>
            <a:pPr algn="ctr"/>
            <a:r>
              <a:rPr lang="zh-CN" altLang="en-US" sz="3600" b="1" dirty="0" smtClean="0">
                <a:solidFill>
                  <a:srgbClr val="087E87"/>
                </a:solidFill>
                <a:latin typeface="微软雅黑" panose="020B0503020204020204" pitchFamily="34" charset="-122"/>
                <a:ea typeface="微软雅黑" panose="020B0503020204020204" pitchFamily="34" charset="-122"/>
              </a:rPr>
              <a:t>研究成果与应用</a:t>
            </a:r>
            <a:endParaRPr lang="zh-CN" altLang="en-US" sz="3600" b="1" dirty="0">
              <a:solidFill>
                <a:srgbClr val="087E8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33197" y="3205112"/>
            <a:ext cx="1652692" cy="318100"/>
            <a:chOff x="3865880" y="2631717"/>
            <a:chExt cx="1239519" cy="238575"/>
          </a:xfrm>
        </p:grpSpPr>
        <p:sp>
          <p:nvSpPr>
            <p:cNvPr id="17" name="椭圆 1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0" name="组合 19"/>
          <p:cNvGrpSpPr/>
          <p:nvPr/>
        </p:nvGrpSpPr>
        <p:grpSpPr>
          <a:xfrm>
            <a:off x="7014385" y="3205112"/>
            <a:ext cx="1652692" cy="318100"/>
            <a:chOff x="3865880" y="2631717"/>
            <a:chExt cx="1239519" cy="238575"/>
          </a:xfrm>
        </p:grpSpPr>
        <p:sp>
          <p:nvSpPr>
            <p:cNvPr id="21" name="椭圆 20"/>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3" name="组合 22"/>
          <p:cNvGrpSpPr/>
          <p:nvPr/>
        </p:nvGrpSpPr>
        <p:grpSpPr>
          <a:xfrm>
            <a:off x="5133197" y="3591885"/>
            <a:ext cx="1652692" cy="318100"/>
            <a:chOff x="3865880" y="2631717"/>
            <a:chExt cx="1239519" cy="238575"/>
          </a:xfrm>
        </p:grpSpPr>
        <p:sp>
          <p:nvSpPr>
            <p:cNvPr id="24" name="椭圆 23"/>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6" name="组合 25"/>
          <p:cNvGrpSpPr/>
          <p:nvPr/>
        </p:nvGrpSpPr>
        <p:grpSpPr>
          <a:xfrm>
            <a:off x="7014385" y="3591885"/>
            <a:ext cx="1652692" cy="318100"/>
            <a:chOff x="3865880" y="2631717"/>
            <a:chExt cx="1239519" cy="238575"/>
          </a:xfrm>
        </p:grpSpPr>
        <p:sp>
          <p:nvSpPr>
            <p:cNvPr id="27" name="椭圆 2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sp>
        <p:nvSpPr>
          <p:cNvPr id="29"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grpSp>
        <p:nvGrpSpPr>
          <p:cNvPr id="40" name="组合 39"/>
          <p:cNvGrpSpPr/>
          <p:nvPr/>
        </p:nvGrpSpPr>
        <p:grpSpPr>
          <a:xfrm rot="16200000">
            <a:off x="5032916" y="-171353"/>
            <a:ext cx="2126176" cy="12192001"/>
            <a:chOff x="-48228" y="0"/>
            <a:chExt cx="2756704" cy="6869575"/>
          </a:xfrm>
        </p:grpSpPr>
        <p:sp>
          <p:nvSpPr>
            <p:cNvPr id="41"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rot="5400000">
            <a:off x="5033273" y="-5720981"/>
            <a:ext cx="2126176" cy="12192001"/>
            <a:chOff x="-48228" y="0"/>
            <a:chExt cx="2756704" cy="6869575"/>
          </a:xfrm>
        </p:grpSpPr>
        <p:sp>
          <p:nvSpPr>
            <p:cNvPr id="47"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圆角矩形 29"/>
          <p:cNvSpPr/>
          <p:nvPr/>
        </p:nvSpPr>
        <p:spPr>
          <a:xfrm>
            <a:off x="2516756" y="1881339"/>
            <a:ext cx="6592519" cy="2874439"/>
          </a:xfrm>
          <a:prstGeom prst="roundRect">
            <a:avLst>
              <a:gd name="adj" fmla="val 16374"/>
            </a:avLst>
          </a:prstGeom>
          <a:noFill/>
          <a:ln w="38100">
            <a:solidFill>
              <a:srgbClr val="E7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0" fill="hold"/>
                                        <p:tgtEl>
                                          <p:spTgt spid="40"/>
                                        </p:tgtEl>
                                        <p:attrNameLst>
                                          <p:attrName>ppt_x</p:attrName>
                                        </p:attrNameLst>
                                      </p:cBhvr>
                                      <p:tavLst>
                                        <p:tav tm="0">
                                          <p:val>
                                            <p:strVal val="#ppt_x"/>
                                          </p:val>
                                        </p:tav>
                                        <p:tav tm="100000">
                                          <p:val>
                                            <p:strVal val="#ppt_x"/>
                                          </p:val>
                                        </p:tav>
                                      </p:tavLst>
                                    </p:anim>
                                    <p:anim calcmode="lin" valueType="num">
                                      <p:cBhvr additive="base">
                                        <p:cTn id="8" dur="8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800" fill="hold"/>
                                        <p:tgtEl>
                                          <p:spTgt spid="46"/>
                                        </p:tgtEl>
                                        <p:attrNameLst>
                                          <p:attrName>ppt_x</p:attrName>
                                        </p:attrNameLst>
                                      </p:cBhvr>
                                      <p:tavLst>
                                        <p:tav tm="0">
                                          <p:val>
                                            <p:strVal val="#ppt_x"/>
                                          </p:val>
                                        </p:tav>
                                        <p:tav tm="100000">
                                          <p:val>
                                            <p:strVal val="#ppt_x"/>
                                          </p:val>
                                        </p:tav>
                                      </p:tavLst>
                                    </p:anim>
                                    <p:anim calcmode="lin" valueType="num">
                                      <p:cBhvr additive="base">
                                        <p:cTn id="12" dur="8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9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99262" y="432730"/>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研究目标</a:t>
            </a:r>
          </a:p>
        </p:txBody>
      </p:sp>
      <p:cxnSp>
        <p:nvCxnSpPr>
          <p:cNvPr id="28" name="直接连接符 27"/>
          <p:cNvCxnSpPr/>
          <p:nvPr/>
        </p:nvCxnSpPr>
        <p:spPr>
          <a:xfrm flipH="1">
            <a:off x="3762706"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4103" y="5396485"/>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408" y="4225788"/>
            <a:ext cx="23413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4105594"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5761215" y="4568676"/>
            <a:ext cx="2341397"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563" y="4699273"/>
            <a:ext cx="1314133" cy="1334843"/>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34" name="TextBox 33"/>
          <p:cNvSpPr txBox="1"/>
          <p:nvPr/>
        </p:nvSpPr>
        <p:spPr>
          <a:xfrm>
            <a:off x="2219776" y="4940932"/>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grpSp>
        <p:nvGrpSpPr>
          <p:cNvPr id="35" name="组合 34"/>
          <p:cNvGrpSpPr/>
          <p:nvPr/>
        </p:nvGrpSpPr>
        <p:grpSpPr>
          <a:xfrm>
            <a:off x="4842075" y="3895821"/>
            <a:ext cx="2496277" cy="3565628"/>
            <a:chOff x="3993415" y="3271064"/>
            <a:chExt cx="1872208" cy="2674221"/>
          </a:xfrm>
        </p:grpSpPr>
        <p:sp>
          <p:nvSpPr>
            <p:cNvPr id="36" name="椭圆 35"/>
            <p:cNvSpPr/>
            <p:nvPr/>
          </p:nvSpPr>
          <p:spPr>
            <a:xfrm>
              <a:off x="3993415" y="3271064"/>
              <a:ext cx="1872208" cy="1872208"/>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圆角矩形 38"/>
            <p:cNvSpPr/>
            <p:nvPr/>
          </p:nvSpPr>
          <p:spPr>
            <a:xfrm>
              <a:off x="4735736" y="5143272"/>
              <a:ext cx="396240" cy="802013"/>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0" name="Rectangle 11"/>
          <p:cNvSpPr>
            <a:spLocks noChangeArrowheads="1"/>
          </p:cNvSpPr>
          <p:nvPr/>
        </p:nvSpPr>
        <p:spPr bwMode="gray">
          <a:xfrm>
            <a:off x="5114742" y="4697548"/>
            <a:ext cx="1817172" cy="913199"/>
          </a:xfrm>
          <a:prstGeom prst="rect">
            <a:avLst/>
          </a:prstGeom>
          <a:noFill/>
          <a:ln>
            <a:noFill/>
          </a:ln>
        </p:spPr>
        <p:txBody>
          <a:bodyPr wrap="square">
            <a:spAutoFit/>
          </a:bodyPr>
          <a:lstStyle/>
          <a:p>
            <a:pPr algn="ctr"/>
            <a:r>
              <a:rPr lang="zh-CN" altLang="en-US" sz="2665" b="1" dirty="0">
                <a:solidFill>
                  <a:schemeClr val="bg1"/>
                </a:solidFill>
                <a:latin typeface="微软雅黑" panose="020B0503020204020204" pitchFamily="34" charset="-122"/>
                <a:ea typeface="微软雅黑" panose="020B0503020204020204" pitchFamily="34" charset="-122"/>
              </a:rPr>
              <a:t>研究对象目标案例</a:t>
            </a:r>
          </a:p>
        </p:txBody>
      </p:sp>
      <p:sp>
        <p:nvSpPr>
          <p:cNvPr id="41" name="椭圆 40"/>
          <p:cNvSpPr/>
          <p:nvPr/>
        </p:nvSpPr>
        <p:spPr>
          <a:xfrm>
            <a:off x="3149686" y="2409868"/>
            <a:ext cx="1314133" cy="133484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42" name="椭圆 41"/>
          <p:cNvSpPr/>
          <p:nvPr/>
        </p:nvSpPr>
        <p:spPr>
          <a:xfrm>
            <a:off x="5453942" y="1540228"/>
            <a:ext cx="1314133" cy="1334843"/>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68" name="椭圆 67"/>
          <p:cNvSpPr/>
          <p:nvPr/>
        </p:nvSpPr>
        <p:spPr>
          <a:xfrm>
            <a:off x="7662187" y="2482351"/>
            <a:ext cx="1314133" cy="133484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69" name="椭圆 68"/>
          <p:cNvSpPr/>
          <p:nvPr/>
        </p:nvSpPr>
        <p:spPr>
          <a:xfrm>
            <a:off x="8609163" y="4699273"/>
            <a:ext cx="1314133" cy="1334843"/>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9" tIns="74848" rIns="149699" bIns="74848" rtlCol="0" anchor="ctr"/>
          <a:lstStyle/>
          <a:p>
            <a:pPr algn="ctr"/>
            <a:endParaRPr lang="zh-CN" altLang="en-US" sz="2400"/>
          </a:p>
        </p:txBody>
      </p:sp>
      <p:sp>
        <p:nvSpPr>
          <p:cNvPr id="70" name="TextBox 69"/>
          <p:cNvSpPr txBox="1"/>
          <p:nvPr/>
        </p:nvSpPr>
        <p:spPr>
          <a:xfrm>
            <a:off x="3215680" y="2664465"/>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71" name="TextBox 70"/>
          <p:cNvSpPr txBox="1"/>
          <p:nvPr/>
        </p:nvSpPr>
        <p:spPr>
          <a:xfrm>
            <a:off x="5519936" y="1800969"/>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72" name="TextBox 71"/>
          <p:cNvSpPr txBox="1"/>
          <p:nvPr/>
        </p:nvSpPr>
        <p:spPr>
          <a:xfrm>
            <a:off x="7728182" y="2721413"/>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sp>
        <p:nvSpPr>
          <p:cNvPr id="73" name="TextBox 72"/>
          <p:cNvSpPr txBox="1"/>
          <p:nvPr/>
        </p:nvSpPr>
        <p:spPr>
          <a:xfrm>
            <a:off x="8688288" y="4942031"/>
            <a:ext cx="1187925" cy="807620"/>
          </a:xfrm>
          <a:prstGeom prst="rect">
            <a:avLst/>
          </a:prstGeom>
          <a:noFill/>
        </p:spPr>
        <p:txBody>
          <a:bodyPr wrap="square" lIns="149699" tIns="74848" rIns="149699" bIns="74848" rtlCol="0">
            <a:spAutoFit/>
          </a:bodyPr>
          <a:lstStyle/>
          <a:p>
            <a:pPr algn="ctr"/>
            <a:r>
              <a:rPr lang="zh-CN" altLang="en-US" sz="2135" b="1" dirty="0">
                <a:solidFill>
                  <a:schemeClr val="bg1"/>
                </a:solidFill>
                <a:latin typeface="微软雅黑" panose="020B0503020204020204" pitchFamily="34" charset="-122"/>
                <a:ea typeface="微软雅黑" panose="020B0503020204020204" pitchFamily="34" charset="-122"/>
              </a:rPr>
              <a:t>添加</a:t>
            </a:r>
            <a:endParaRPr lang="en-US" altLang="zh-CN" sz="2135" b="1" dirty="0">
              <a:solidFill>
                <a:schemeClr val="bg1"/>
              </a:solidFill>
              <a:latin typeface="微软雅黑" panose="020B0503020204020204" pitchFamily="34" charset="-122"/>
              <a:ea typeface="微软雅黑" panose="020B0503020204020204" pitchFamily="34" charset="-122"/>
            </a:endParaRPr>
          </a:p>
          <a:p>
            <a:pPr algn="ctr"/>
            <a:r>
              <a:rPr lang="zh-CN" altLang="en-US" sz="2135" b="1" dirty="0">
                <a:solidFill>
                  <a:schemeClr val="bg1"/>
                </a:solidFill>
                <a:latin typeface="微软雅黑" panose="020B0503020204020204" pitchFamily="34" charset="-122"/>
                <a:ea typeface="微软雅黑" panose="020B0503020204020204" pitchFamily="34" charset="-122"/>
              </a:rPr>
              <a:t>关键字</a:t>
            </a:r>
          </a:p>
        </p:txBody>
      </p:sp>
      <p:grpSp>
        <p:nvGrpSpPr>
          <p:cNvPr id="74" name="组合 73"/>
          <p:cNvGrpSpPr/>
          <p:nvPr/>
        </p:nvGrpSpPr>
        <p:grpSpPr>
          <a:xfrm>
            <a:off x="1007435" y="1412777"/>
            <a:ext cx="3884789" cy="500137"/>
            <a:chOff x="539552" y="1182027"/>
            <a:chExt cx="2913592" cy="375103"/>
          </a:xfrm>
        </p:grpSpPr>
        <p:sp>
          <p:nvSpPr>
            <p:cNvPr id="75" name="TextBox 74"/>
            <p:cNvSpPr txBox="1"/>
            <p:nvPr/>
          </p:nvSpPr>
          <p:spPr>
            <a:xfrm>
              <a:off x="728900" y="1182027"/>
              <a:ext cx="2724244" cy="37510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335" dirty="0"/>
                <a:t>详写内容</a:t>
              </a:r>
              <a:r>
                <a:rPr lang="en-US" altLang="zh-CN" sz="1335" dirty="0"/>
                <a:t>……</a:t>
              </a:r>
              <a:r>
                <a:rPr lang="zh-CN" altLang="en-US" sz="1335" dirty="0"/>
                <a:t>点击输入本页需要详写的文字内容，简明扼要，此为概念图解，根据您的具体内容酌情修改。</a:t>
              </a:r>
              <a:endParaRPr lang="en-US" altLang="zh-CN" sz="1335" dirty="0"/>
            </a:p>
          </p:txBody>
        </p:sp>
        <p:sp>
          <p:nvSpPr>
            <p:cNvPr id="76" name="矩形 75"/>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8"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ppt_x"/>
                                          </p:val>
                                        </p:tav>
                                        <p:tav tm="100000">
                                          <p:val>
                                            <p:strVal val="#ppt_x"/>
                                          </p:val>
                                        </p:tav>
                                      </p:tavLst>
                                    </p:anim>
                                    <p:anim calcmode="lin" valueType="num">
                                      <p:cBhvr additive="base">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4000"/>
                            </p:stCondLst>
                            <p:childTnLst>
                              <p:par>
                                <p:cTn id="99" presetID="53" presetClass="entr" presetSubtype="16" fill="hold" grpId="0" nodeType="afterEffect">
                                  <p:stCondLst>
                                    <p:cond delay="0"/>
                                  </p:stCondLst>
                                  <p:iterate type="lt">
                                    <p:tmPct val="10000"/>
                                  </p:iterate>
                                  <p:childTnLst>
                                    <p:set>
                                      <p:cBhvr>
                                        <p:cTn id="100" dur="1" fill="hold">
                                          <p:stCondLst>
                                            <p:cond delay="0"/>
                                          </p:stCondLst>
                                        </p:cTn>
                                        <p:tgtEl>
                                          <p:spTgt spid="38"/>
                                        </p:tgtEl>
                                        <p:attrNameLst>
                                          <p:attrName>style.visibility</p:attrName>
                                        </p:attrNameLst>
                                      </p:cBhvr>
                                      <p:to>
                                        <p:strVal val="visible"/>
                                      </p:to>
                                    </p:set>
                                    <p:anim calcmode="lin" valueType="num">
                                      <p:cBhvr>
                                        <p:cTn id="101" dur="650" fill="hold"/>
                                        <p:tgtEl>
                                          <p:spTgt spid="38"/>
                                        </p:tgtEl>
                                        <p:attrNameLst>
                                          <p:attrName>ppt_w</p:attrName>
                                        </p:attrNameLst>
                                      </p:cBhvr>
                                      <p:tavLst>
                                        <p:tav tm="0">
                                          <p:val>
                                            <p:fltVal val="0"/>
                                          </p:val>
                                        </p:tav>
                                        <p:tav tm="100000">
                                          <p:val>
                                            <p:strVal val="#ppt_w"/>
                                          </p:val>
                                        </p:tav>
                                      </p:tavLst>
                                    </p:anim>
                                    <p:anim calcmode="lin" valueType="num">
                                      <p:cBhvr>
                                        <p:cTn id="102" dur="650" fill="hold"/>
                                        <p:tgtEl>
                                          <p:spTgt spid="38"/>
                                        </p:tgtEl>
                                        <p:attrNameLst>
                                          <p:attrName>ppt_h</p:attrName>
                                        </p:attrNameLst>
                                      </p:cBhvr>
                                      <p:tavLst>
                                        <p:tav tm="0">
                                          <p:val>
                                            <p:fltVal val="0"/>
                                          </p:val>
                                        </p:tav>
                                        <p:tav tm="100000">
                                          <p:val>
                                            <p:strVal val="#ppt_h"/>
                                          </p:val>
                                        </p:tav>
                                      </p:tavLst>
                                    </p:anim>
                                    <p:animEffect transition="in" filter="fade">
                                      <p:cBhvr>
                                        <p:cTn id="103" dur="6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40" grpId="0"/>
      <p:bldP spid="41" grpId="0" animBg="1"/>
      <p:bldP spid="42" grpId="0" animBg="1"/>
      <p:bldP spid="68" grpId="0" animBg="1"/>
      <p:bldP spid="69" grpId="0" animBg="1"/>
      <p:bldP spid="70" grpId="0"/>
      <p:bldP spid="71" grpId="0"/>
      <p:bldP spid="72" grpId="0"/>
      <p:bldP spid="73"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9259084" y="3717032"/>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3" name="椭圆 2"/>
          <p:cNvSpPr/>
          <p:nvPr/>
        </p:nvSpPr>
        <p:spPr>
          <a:xfrm>
            <a:off x="6762807" y="2276872"/>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4" name="椭圆 3"/>
          <p:cNvSpPr/>
          <p:nvPr/>
        </p:nvSpPr>
        <p:spPr>
          <a:xfrm>
            <a:off x="4266529" y="3717032"/>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sp>
        <p:nvSpPr>
          <p:cNvPr id="5" name="椭圆 4"/>
          <p:cNvSpPr/>
          <p:nvPr/>
        </p:nvSpPr>
        <p:spPr>
          <a:xfrm>
            <a:off x="1770252" y="2276872"/>
            <a:ext cx="1162664" cy="1162664"/>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25400">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a:p>
        </p:txBody>
      </p:sp>
      <p:grpSp>
        <p:nvGrpSpPr>
          <p:cNvPr id="6" name="组合 5"/>
          <p:cNvGrpSpPr/>
          <p:nvPr/>
        </p:nvGrpSpPr>
        <p:grpSpPr>
          <a:xfrm>
            <a:off x="1237982" y="3775421"/>
            <a:ext cx="2227205" cy="1558500"/>
            <a:chOff x="800422" y="2736943"/>
            <a:chExt cx="1670404" cy="1168875"/>
          </a:xfrm>
        </p:grpSpPr>
        <p:sp>
          <p:nvSpPr>
            <p:cNvPr id="7" name="矩形 6"/>
            <p:cNvSpPr/>
            <p:nvPr/>
          </p:nvSpPr>
          <p:spPr>
            <a:xfrm>
              <a:off x="927738" y="2736943"/>
              <a:ext cx="1372010" cy="364667"/>
            </a:xfrm>
            <a:prstGeom prst="rect">
              <a:avLst/>
            </a:prstGeom>
          </p:spPr>
          <p:txBody>
            <a:bodyPr wrap="none">
              <a:spAutoFit/>
            </a:bodyPr>
            <a:lstStyle/>
            <a:p>
              <a:pPr>
                <a:lnSpc>
                  <a:spcPct val="120000"/>
                </a:lnSpc>
              </a:pPr>
              <a:r>
                <a:rPr lang="zh-CN" altLang="en-US" sz="2135" dirty="0">
                  <a:solidFill>
                    <a:schemeClr val="accent1"/>
                  </a:solidFill>
                  <a:latin typeface="方正大黑简体" panose="02010601030101010101" pitchFamily="2" charset="-122"/>
                  <a:ea typeface="方正大黑简体" panose="02010601030101010101" pitchFamily="2" charset="-122"/>
                </a:rPr>
                <a:t>项目单项说明</a:t>
              </a:r>
            </a:p>
          </p:txBody>
        </p:sp>
        <p:sp>
          <p:nvSpPr>
            <p:cNvPr id="8" name="矩形 7"/>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9" name="组合 8"/>
          <p:cNvGrpSpPr/>
          <p:nvPr/>
        </p:nvGrpSpPr>
        <p:grpSpPr>
          <a:xfrm>
            <a:off x="6230537" y="3775421"/>
            <a:ext cx="2227205" cy="1558500"/>
            <a:chOff x="800422" y="2736943"/>
            <a:chExt cx="1670404" cy="1168875"/>
          </a:xfrm>
        </p:grpSpPr>
        <p:sp>
          <p:nvSpPr>
            <p:cNvPr id="10" name="矩形 9"/>
            <p:cNvSpPr/>
            <p:nvPr/>
          </p:nvSpPr>
          <p:spPr>
            <a:xfrm>
              <a:off x="927738" y="2736943"/>
              <a:ext cx="1372010" cy="364667"/>
            </a:xfrm>
            <a:prstGeom prst="rect">
              <a:avLst/>
            </a:prstGeom>
          </p:spPr>
          <p:txBody>
            <a:bodyPr wrap="none">
              <a:spAutoFit/>
            </a:bodyPr>
            <a:lstStyle/>
            <a:p>
              <a:pPr>
                <a:lnSpc>
                  <a:spcPct val="120000"/>
                </a:lnSpc>
              </a:pPr>
              <a:r>
                <a:rPr lang="zh-CN" altLang="en-US" sz="2135" dirty="0">
                  <a:solidFill>
                    <a:schemeClr val="accent3"/>
                  </a:solidFill>
                  <a:latin typeface="方正大黑简体" panose="02010601030101010101" pitchFamily="2" charset="-122"/>
                  <a:ea typeface="方正大黑简体" panose="02010601030101010101" pitchFamily="2" charset="-122"/>
                </a:rPr>
                <a:t>项目单项说明</a:t>
              </a:r>
            </a:p>
          </p:txBody>
        </p:sp>
        <p:sp>
          <p:nvSpPr>
            <p:cNvPr id="11" name="矩形 10"/>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12" name="组合 11"/>
          <p:cNvGrpSpPr/>
          <p:nvPr/>
        </p:nvGrpSpPr>
        <p:grpSpPr>
          <a:xfrm>
            <a:off x="3734259" y="1855208"/>
            <a:ext cx="2227205" cy="1558500"/>
            <a:chOff x="800422" y="2736943"/>
            <a:chExt cx="1670404" cy="1168875"/>
          </a:xfrm>
        </p:grpSpPr>
        <p:sp>
          <p:nvSpPr>
            <p:cNvPr id="13" name="矩形 12"/>
            <p:cNvSpPr/>
            <p:nvPr/>
          </p:nvSpPr>
          <p:spPr>
            <a:xfrm>
              <a:off x="927738" y="2736943"/>
              <a:ext cx="1372010" cy="364667"/>
            </a:xfrm>
            <a:prstGeom prst="rect">
              <a:avLst/>
            </a:prstGeom>
          </p:spPr>
          <p:txBody>
            <a:bodyPr wrap="none">
              <a:spAutoFit/>
            </a:bodyPr>
            <a:lstStyle/>
            <a:p>
              <a:pPr>
                <a:lnSpc>
                  <a:spcPct val="120000"/>
                </a:lnSpc>
              </a:pPr>
              <a:r>
                <a:rPr lang="zh-CN" altLang="en-US" sz="2135" dirty="0">
                  <a:solidFill>
                    <a:schemeClr val="accent2"/>
                  </a:solidFill>
                  <a:latin typeface="方正大黑简体" panose="02010601030101010101" pitchFamily="2" charset="-122"/>
                  <a:ea typeface="方正大黑简体" panose="02010601030101010101" pitchFamily="2" charset="-122"/>
                </a:rPr>
                <a:t>项目单项说明</a:t>
              </a:r>
            </a:p>
          </p:txBody>
        </p:sp>
        <p:sp>
          <p:nvSpPr>
            <p:cNvPr id="14" name="矩形 13"/>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p>
          </p:txBody>
        </p:sp>
      </p:grpSp>
      <p:grpSp>
        <p:nvGrpSpPr>
          <p:cNvPr id="15" name="组合 14"/>
          <p:cNvGrpSpPr/>
          <p:nvPr/>
        </p:nvGrpSpPr>
        <p:grpSpPr>
          <a:xfrm>
            <a:off x="8726814" y="1855208"/>
            <a:ext cx="2227205" cy="1558500"/>
            <a:chOff x="800422" y="2736943"/>
            <a:chExt cx="1670404" cy="1168875"/>
          </a:xfrm>
        </p:grpSpPr>
        <p:sp>
          <p:nvSpPr>
            <p:cNvPr id="16" name="矩形 15"/>
            <p:cNvSpPr/>
            <p:nvPr/>
          </p:nvSpPr>
          <p:spPr>
            <a:xfrm>
              <a:off x="927738" y="2736943"/>
              <a:ext cx="1372010" cy="364667"/>
            </a:xfrm>
            <a:prstGeom prst="rect">
              <a:avLst/>
            </a:prstGeom>
          </p:spPr>
          <p:txBody>
            <a:bodyPr wrap="none">
              <a:spAutoFit/>
            </a:bodyPr>
            <a:lstStyle/>
            <a:p>
              <a:pPr>
                <a:lnSpc>
                  <a:spcPct val="120000"/>
                </a:lnSpc>
              </a:pPr>
              <a:r>
                <a:rPr lang="zh-CN" altLang="en-US" sz="2135" dirty="0">
                  <a:solidFill>
                    <a:schemeClr val="accent4"/>
                  </a:solidFill>
                  <a:latin typeface="方正大黑简体" panose="02010601030101010101" pitchFamily="2" charset="-122"/>
                  <a:ea typeface="方正大黑简体" panose="02010601030101010101" pitchFamily="2" charset="-122"/>
                </a:rPr>
                <a:t>项目单项说明</a:t>
              </a:r>
            </a:p>
          </p:txBody>
        </p:sp>
        <p:sp>
          <p:nvSpPr>
            <p:cNvPr id="17" name="矩形 16"/>
            <p:cNvSpPr/>
            <p:nvPr/>
          </p:nvSpPr>
          <p:spPr>
            <a:xfrm>
              <a:off x="800422" y="3060827"/>
              <a:ext cx="1670404" cy="844991"/>
            </a:xfrm>
            <a:prstGeom prst="rect">
              <a:avLst/>
            </a:prstGeom>
          </p:spPr>
          <p:txBody>
            <a:bodyPr wrap="square" anchor="ctr">
              <a:spAutoFit/>
            </a:bodyPr>
            <a:lstStyle/>
            <a:p>
              <a:pPr>
                <a:lnSpc>
                  <a:spcPct val="120000"/>
                </a:lnSpc>
              </a:pPr>
              <a:r>
                <a:rPr lang="zh-CN" altLang="en-US" sz="1865" dirty="0">
                  <a:solidFill>
                    <a:schemeClr val="tx1">
                      <a:lumMod val="75000"/>
                      <a:lumOff val="25000"/>
                    </a:schemeClr>
                  </a:solidFill>
                  <a:latin typeface="微软雅黑" panose="020B0503020204020204" pitchFamily="34" charset="-122"/>
                  <a:ea typeface="微软雅黑" panose="020B0503020204020204" pitchFamily="34" charset="-122"/>
                </a:rPr>
                <a:t>在这里填写项目的具体情况只写完任务说明</a:t>
              </a:r>
            </a:p>
          </p:txBody>
        </p:sp>
      </p:grpSp>
      <p:sp>
        <p:nvSpPr>
          <p:cNvPr id="18" name="椭圆 17"/>
          <p:cNvSpPr/>
          <p:nvPr/>
        </p:nvSpPr>
        <p:spPr>
          <a:xfrm>
            <a:off x="1880365" y="2377627"/>
            <a:ext cx="960107" cy="9601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Freeform 586"/>
          <p:cNvSpPr>
            <a:spLocks noEditPoints="1"/>
          </p:cNvSpPr>
          <p:nvPr/>
        </p:nvSpPr>
        <p:spPr bwMode="auto">
          <a:xfrm>
            <a:off x="2110413" y="2640546"/>
            <a:ext cx="554376" cy="450199"/>
          </a:xfrm>
          <a:custGeom>
            <a:avLst/>
            <a:gdLst>
              <a:gd name="T0" fmla="*/ 0 w 63"/>
              <a:gd name="T1" fmla="*/ 1 h 51"/>
              <a:gd name="T2" fmla="*/ 15 w 63"/>
              <a:gd name="T3" fmla="*/ 1 h 51"/>
              <a:gd name="T4" fmla="*/ 15 w 63"/>
              <a:gd name="T5" fmla="*/ 49 h 51"/>
              <a:gd name="T6" fmla="*/ 0 w 63"/>
              <a:gd name="T7" fmla="*/ 49 h 51"/>
              <a:gd name="T8" fmla="*/ 0 w 63"/>
              <a:gd name="T9" fmla="*/ 1 h 51"/>
              <a:gd name="T10" fmla="*/ 33 w 63"/>
              <a:gd name="T11" fmla="*/ 5 h 51"/>
              <a:gd name="T12" fmla="*/ 48 w 63"/>
              <a:gd name="T13" fmla="*/ 0 h 51"/>
              <a:gd name="T14" fmla="*/ 63 w 63"/>
              <a:gd name="T15" fmla="*/ 46 h 51"/>
              <a:gd name="T16" fmla="*/ 49 w 63"/>
              <a:gd name="T17" fmla="*/ 51 h 51"/>
              <a:gd name="T18" fmla="*/ 33 w 63"/>
              <a:gd name="T19" fmla="*/ 5 h 51"/>
              <a:gd name="T20" fmla="*/ 51 w 63"/>
              <a:gd name="T21" fmla="*/ 32 h 51"/>
              <a:gd name="T22" fmla="*/ 48 w 63"/>
              <a:gd name="T23" fmla="*/ 39 h 51"/>
              <a:gd name="T24" fmla="*/ 54 w 63"/>
              <a:gd name="T25" fmla="*/ 42 h 51"/>
              <a:gd name="T26" fmla="*/ 57 w 63"/>
              <a:gd name="T27" fmla="*/ 35 h 51"/>
              <a:gd name="T28" fmla="*/ 51 w 63"/>
              <a:gd name="T29" fmla="*/ 32 h 51"/>
              <a:gd name="T30" fmla="*/ 39 w 63"/>
              <a:gd name="T31" fmla="*/ 15 h 51"/>
              <a:gd name="T32" fmla="*/ 41 w 63"/>
              <a:gd name="T33" fmla="*/ 19 h 51"/>
              <a:gd name="T34" fmla="*/ 51 w 63"/>
              <a:gd name="T35" fmla="*/ 15 h 51"/>
              <a:gd name="T36" fmla="*/ 50 w 63"/>
              <a:gd name="T37" fmla="*/ 12 h 51"/>
              <a:gd name="T38" fmla="*/ 39 w 63"/>
              <a:gd name="T39" fmla="*/ 15 h 51"/>
              <a:gd name="T40" fmla="*/ 37 w 63"/>
              <a:gd name="T41" fmla="*/ 8 h 51"/>
              <a:gd name="T42" fmla="*/ 38 w 63"/>
              <a:gd name="T43" fmla="*/ 12 h 51"/>
              <a:gd name="T44" fmla="*/ 49 w 63"/>
              <a:gd name="T45" fmla="*/ 8 h 51"/>
              <a:gd name="T46" fmla="*/ 47 w 63"/>
              <a:gd name="T47" fmla="*/ 5 h 51"/>
              <a:gd name="T48" fmla="*/ 37 w 63"/>
              <a:gd name="T49" fmla="*/ 8 h 51"/>
              <a:gd name="T50" fmla="*/ 17 w 63"/>
              <a:gd name="T51" fmla="*/ 1 h 51"/>
              <a:gd name="T52" fmla="*/ 32 w 63"/>
              <a:gd name="T53" fmla="*/ 1 h 51"/>
              <a:gd name="T54" fmla="*/ 32 w 63"/>
              <a:gd name="T55" fmla="*/ 49 h 51"/>
              <a:gd name="T56" fmla="*/ 17 w 63"/>
              <a:gd name="T57" fmla="*/ 49 h 51"/>
              <a:gd name="T58" fmla="*/ 17 w 63"/>
              <a:gd name="T59" fmla="*/ 1 h 51"/>
              <a:gd name="T60" fmla="*/ 25 w 63"/>
              <a:gd name="T61" fmla="*/ 32 h 51"/>
              <a:gd name="T62" fmla="*/ 20 w 63"/>
              <a:gd name="T63" fmla="*/ 38 h 51"/>
              <a:gd name="T64" fmla="*/ 25 w 63"/>
              <a:gd name="T65" fmla="*/ 43 h 51"/>
              <a:gd name="T66" fmla="*/ 30 w 63"/>
              <a:gd name="T67" fmla="*/ 38 h 51"/>
              <a:gd name="T68" fmla="*/ 25 w 63"/>
              <a:gd name="T69" fmla="*/ 32 h 51"/>
              <a:gd name="T70" fmla="*/ 19 w 63"/>
              <a:gd name="T71" fmla="*/ 13 h 51"/>
              <a:gd name="T72" fmla="*/ 19 w 63"/>
              <a:gd name="T73" fmla="*/ 17 h 51"/>
              <a:gd name="T74" fmla="*/ 30 w 63"/>
              <a:gd name="T75" fmla="*/ 17 h 51"/>
              <a:gd name="T76" fmla="*/ 30 w 63"/>
              <a:gd name="T77" fmla="*/ 13 h 51"/>
              <a:gd name="T78" fmla="*/ 19 w 63"/>
              <a:gd name="T79" fmla="*/ 13 h 51"/>
              <a:gd name="T80" fmla="*/ 19 w 63"/>
              <a:gd name="T81" fmla="*/ 6 h 51"/>
              <a:gd name="T82" fmla="*/ 19 w 63"/>
              <a:gd name="T83" fmla="*/ 9 h 51"/>
              <a:gd name="T84" fmla="*/ 30 w 63"/>
              <a:gd name="T85" fmla="*/ 9 h 51"/>
              <a:gd name="T86" fmla="*/ 30 w 63"/>
              <a:gd name="T87" fmla="*/ 6 h 51"/>
              <a:gd name="T88" fmla="*/ 19 w 63"/>
              <a:gd name="T89" fmla="*/ 6 h 51"/>
              <a:gd name="T90" fmla="*/ 7 w 63"/>
              <a:gd name="T91" fmla="*/ 32 h 51"/>
              <a:gd name="T92" fmla="*/ 2 w 63"/>
              <a:gd name="T93" fmla="*/ 38 h 51"/>
              <a:gd name="T94" fmla="*/ 7 w 63"/>
              <a:gd name="T95" fmla="*/ 43 h 51"/>
              <a:gd name="T96" fmla="*/ 12 w 63"/>
              <a:gd name="T97" fmla="*/ 38 h 51"/>
              <a:gd name="T98" fmla="*/ 7 w 63"/>
              <a:gd name="T99" fmla="*/ 32 h 51"/>
              <a:gd name="T100" fmla="*/ 2 w 63"/>
              <a:gd name="T101" fmla="*/ 13 h 51"/>
              <a:gd name="T102" fmla="*/ 2 w 63"/>
              <a:gd name="T103" fmla="*/ 17 h 51"/>
              <a:gd name="T104" fmla="*/ 13 w 63"/>
              <a:gd name="T105" fmla="*/ 17 h 51"/>
              <a:gd name="T106" fmla="*/ 13 w 63"/>
              <a:gd name="T107" fmla="*/ 13 h 51"/>
              <a:gd name="T108" fmla="*/ 2 w 63"/>
              <a:gd name="T109" fmla="*/ 13 h 51"/>
              <a:gd name="T110" fmla="*/ 2 w 63"/>
              <a:gd name="T111" fmla="*/ 6 h 51"/>
              <a:gd name="T112" fmla="*/ 2 w 63"/>
              <a:gd name="T113" fmla="*/ 9 h 51"/>
              <a:gd name="T114" fmla="*/ 13 w 63"/>
              <a:gd name="T115" fmla="*/ 9 h 51"/>
              <a:gd name="T116" fmla="*/ 13 w 63"/>
              <a:gd name="T117" fmla="*/ 6 h 51"/>
              <a:gd name="T118" fmla="*/ 2 w 63"/>
              <a:gd name="T119"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51">
                <a:moveTo>
                  <a:pt x="0" y="1"/>
                </a:moveTo>
                <a:cubicBezTo>
                  <a:pt x="15" y="1"/>
                  <a:pt x="15" y="1"/>
                  <a:pt x="15" y="1"/>
                </a:cubicBezTo>
                <a:cubicBezTo>
                  <a:pt x="15" y="49"/>
                  <a:pt x="15" y="49"/>
                  <a:pt x="15" y="49"/>
                </a:cubicBezTo>
                <a:cubicBezTo>
                  <a:pt x="0" y="49"/>
                  <a:pt x="0" y="49"/>
                  <a:pt x="0" y="49"/>
                </a:cubicBezTo>
                <a:cubicBezTo>
                  <a:pt x="0" y="1"/>
                  <a:pt x="0" y="1"/>
                  <a:pt x="0" y="1"/>
                </a:cubicBezTo>
                <a:close/>
                <a:moveTo>
                  <a:pt x="33" y="5"/>
                </a:moveTo>
                <a:cubicBezTo>
                  <a:pt x="48" y="0"/>
                  <a:pt x="48" y="0"/>
                  <a:pt x="48" y="0"/>
                </a:cubicBezTo>
                <a:cubicBezTo>
                  <a:pt x="63" y="46"/>
                  <a:pt x="63" y="46"/>
                  <a:pt x="63" y="46"/>
                </a:cubicBezTo>
                <a:cubicBezTo>
                  <a:pt x="49" y="51"/>
                  <a:pt x="49" y="51"/>
                  <a:pt x="49" y="51"/>
                </a:cubicBezTo>
                <a:cubicBezTo>
                  <a:pt x="33" y="5"/>
                  <a:pt x="33" y="5"/>
                  <a:pt x="33" y="5"/>
                </a:cubicBezTo>
                <a:close/>
                <a:moveTo>
                  <a:pt x="51" y="32"/>
                </a:moveTo>
                <a:cubicBezTo>
                  <a:pt x="48" y="33"/>
                  <a:pt x="47" y="36"/>
                  <a:pt x="48" y="39"/>
                </a:cubicBezTo>
                <a:cubicBezTo>
                  <a:pt x="48" y="41"/>
                  <a:pt x="51" y="43"/>
                  <a:pt x="54" y="42"/>
                </a:cubicBezTo>
                <a:cubicBezTo>
                  <a:pt x="57" y="41"/>
                  <a:pt x="58" y="38"/>
                  <a:pt x="57" y="35"/>
                </a:cubicBezTo>
                <a:cubicBezTo>
                  <a:pt x="56" y="33"/>
                  <a:pt x="53" y="31"/>
                  <a:pt x="51" y="32"/>
                </a:cubicBezTo>
                <a:close/>
                <a:moveTo>
                  <a:pt x="39" y="15"/>
                </a:moveTo>
                <a:cubicBezTo>
                  <a:pt x="41" y="19"/>
                  <a:pt x="41" y="19"/>
                  <a:pt x="41" y="19"/>
                </a:cubicBezTo>
                <a:cubicBezTo>
                  <a:pt x="51" y="15"/>
                  <a:pt x="51" y="15"/>
                  <a:pt x="51" y="15"/>
                </a:cubicBezTo>
                <a:cubicBezTo>
                  <a:pt x="50" y="12"/>
                  <a:pt x="50" y="12"/>
                  <a:pt x="50" y="12"/>
                </a:cubicBezTo>
                <a:cubicBezTo>
                  <a:pt x="39" y="15"/>
                  <a:pt x="39" y="15"/>
                  <a:pt x="39" y="15"/>
                </a:cubicBezTo>
                <a:close/>
                <a:moveTo>
                  <a:pt x="37" y="8"/>
                </a:moveTo>
                <a:cubicBezTo>
                  <a:pt x="38" y="12"/>
                  <a:pt x="38" y="12"/>
                  <a:pt x="38" y="12"/>
                </a:cubicBezTo>
                <a:cubicBezTo>
                  <a:pt x="49" y="8"/>
                  <a:pt x="49" y="8"/>
                  <a:pt x="49" y="8"/>
                </a:cubicBezTo>
                <a:cubicBezTo>
                  <a:pt x="47" y="5"/>
                  <a:pt x="47" y="5"/>
                  <a:pt x="47" y="5"/>
                </a:cubicBezTo>
                <a:cubicBezTo>
                  <a:pt x="37" y="8"/>
                  <a:pt x="37" y="8"/>
                  <a:pt x="37" y="8"/>
                </a:cubicBezTo>
                <a:close/>
                <a:moveTo>
                  <a:pt x="17" y="1"/>
                </a:moveTo>
                <a:cubicBezTo>
                  <a:pt x="32" y="1"/>
                  <a:pt x="32" y="1"/>
                  <a:pt x="32" y="1"/>
                </a:cubicBezTo>
                <a:cubicBezTo>
                  <a:pt x="32" y="49"/>
                  <a:pt x="32" y="49"/>
                  <a:pt x="32" y="49"/>
                </a:cubicBezTo>
                <a:cubicBezTo>
                  <a:pt x="17" y="49"/>
                  <a:pt x="17" y="49"/>
                  <a:pt x="17" y="49"/>
                </a:cubicBezTo>
                <a:cubicBezTo>
                  <a:pt x="17" y="1"/>
                  <a:pt x="17" y="1"/>
                  <a:pt x="17" y="1"/>
                </a:cubicBezTo>
                <a:close/>
                <a:moveTo>
                  <a:pt x="25" y="32"/>
                </a:moveTo>
                <a:cubicBezTo>
                  <a:pt x="22" y="32"/>
                  <a:pt x="20" y="35"/>
                  <a:pt x="20" y="38"/>
                </a:cubicBezTo>
                <a:cubicBezTo>
                  <a:pt x="20" y="40"/>
                  <a:pt x="22" y="43"/>
                  <a:pt x="25" y="43"/>
                </a:cubicBezTo>
                <a:cubicBezTo>
                  <a:pt x="28" y="43"/>
                  <a:pt x="30" y="40"/>
                  <a:pt x="30" y="38"/>
                </a:cubicBezTo>
                <a:cubicBezTo>
                  <a:pt x="30" y="35"/>
                  <a:pt x="28" y="32"/>
                  <a:pt x="25" y="32"/>
                </a:cubicBezTo>
                <a:close/>
                <a:moveTo>
                  <a:pt x="19" y="13"/>
                </a:moveTo>
                <a:cubicBezTo>
                  <a:pt x="19" y="17"/>
                  <a:pt x="19" y="17"/>
                  <a:pt x="19" y="17"/>
                </a:cubicBezTo>
                <a:cubicBezTo>
                  <a:pt x="30" y="17"/>
                  <a:pt x="30" y="17"/>
                  <a:pt x="30" y="17"/>
                </a:cubicBezTo>
                <a:cubicBezTo>
                  <a:pt x="30" y="13"/>
                  <a:pt x="30" y="13"/>
                  <a:pt x="30" y="13"/>
                </a:cubicBezTo>
                <a:cubicBezTo>
                  <a:pt x="19" y="13"/>
                  <a:pt x="19" y="13"/>
                  <a:pt x="19" y="13"/>
                </a:cubicBezTo>
                <a:close/>
                <a:moveTo>
                  <a:pt x="19" y="6"/>
                </a:moveTo>
                <a:cubicBezTo>
                  <a:pt x="19" y="9"/>
                  <a:pt x="19" y="9"/>
                  <a:pt x="19" y="9"/>
                </a:cubicBezTo>
                <a:cubicBezTo>
                  <a:pt x="30" y="9"/>
                  <a:pt x="30" y="9"/>
                  <a:pt x="30" y="9"/>
                </a:cubicBezTo>
                <a:cubicBezTo>
                  <a:pt x="30" y="6"/>
                  <a:pt x="30" y="6"/>
                  <a:pt x="30" y="6"/>
                </a:cubicBezTo>
                <a:cubicBezTo>
                  <a:pt x="19" y="6"/>
                  <a:pt x="19" y="6"/>
                  <a:pt x="19" y="6"/>
                </a:cubicBezTo>
                <a:close/>
                <a:moveTo>
                  <a:pt x="7" y="32"/>
                </a:moveTo>
                <a:cubicBezTo>
                  <a:pt x="4" y="32"/>
                  <a:pt x="2" y="35"/>
                  <a:pt x="2" y="38"/>
                </a:cubicBezTo>
                <a:cubicBezTo>
                  <a:pt x="2" y="40"/>
                  <a:pt x="4" y="43"/>
                  <a:pt x="7" y="43"/>
                </a:cubicBezTo>
                <a:cubicBezTo>
                  <a:pt x="10" y="43"/>
                  <a:pt x="12" y="40"/>
                  <a:pt x="12" y="38"/>
                </a:cubicBezTo>
                <a:cubicBezTo>
                  <a:pt x="12" y="35"/>
                  <a:pt x="10" y="32"/>
                  <a:pt x="7" y="32"/>
                </a:cubicBezTo>
                <a:close/>
                <a:moveTo>
                  <a:pt x="2" y="13"/>
                </a:moveTo>
                <a:cubicBezTo>
                  <a:pt x="2" y="17"/>
                  <a:pt x="2" y="17"/>
                  <a:pt x="2" y="17"/>
                </a:cubicBezTo>
                <a:cubicBezTo>
                  <a:pt x="13" y="17"/>
                  <a:pt x="13" y="17"/>
                  <a:pt x="13" y="17"/>
                </a:cubicBezTo>
                <a:cubicBezTo>
                  <a:pt x="13" y="13"/>
                  <a:pt x="13" y="13"/>
                  <a:pt x="13" y="13"/>
                </a:cubicBezTo>
                <a:cubicBezTo>
                  <a:pt x="2" y="13"/>
                  <a:pt x="2" y="13"/>
                  <a:pt x="2" y="13"/>
                </a:cubicBezTo>
                <a:close/>
                <a:moveTo>
                  <a:pt x="2" y="6"/>
                </a:moveTo>
                <a:cubicBezTo>
                  <a:pt x="2" y="9"/>
                  <a:pt x="2" y="9"/>
                  <a:pt x="2" y="9"/>
                </a:cubicBezTo>
                <a:cubicBezTo>
                  <a:pt x="13" y="9"/>
                  <a:pt x="13" y="9"/>
                  <a:pt x="13" y="9"/>
                </a:cubicBezTo>
                <a:cubicBezTo>
                  <a:pt x="13" y="6"/>
                  <a:pt x="13" y="6"/>
                  <a:pt x="13" y="6"/>
                </a:cubicBezTo>
                <a:lnTo>
                  <a:pt x="2" y="6"/>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0" name="椭圆 19"/>
          <p:cNvSpPr/>
          <p:nvPr/>
        </p:nvSpPr>
        <p:spPr>
          <a:xfrm>
            <a:off x="4363480" y="3837947"/>
            <a:ext cx="960107" cy="96010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Freeform 626"/>
          <p:cNvSpPr>
            <a:spLocks noEditPoints="1"/>
          </p:cNvSpPr>
          <p:nvPr/>
        </p:nvSpPr>
        <p:spPr bwMode="auto">
          <a:xfrm>
            <a:off x="4608723" y="4031511"/>
            <a:ext cx="502288" cy="572979"/>
          </a:xfrm>
          <a:custGeom>
            <a:avLst/>
            <a:gdLst>
              <a:gd name="T0" fmla="*/ 38 w 57"/>
              <a:gd name="T1" fmla="*/ 4 h 65"/>
              <a:gd name="T2" fmla="*/ 46 w 57"/>
              <a:gd name="T3" fmla="*/ 37 h 65"/>
              <a:gd name="T4" fmla="*/ 41 w 57"/>
              <a:gd name="T5" fmla="*/ 9 h 65"/>
              <a:gd name="T6" fmla="*/ 8 w 57"/>
              <a:gd name="T7" fmla="*/ 12 h 65"/>
              <a:gd name="T8" fmla="*/ 3 w 57"/>
              <a:gd name="T9" fmla="*/ 12 h 65"/>
              <a:gd name="T10" fmla="*/ 8 w 57"/>
              <a:gd name="T11" fmla="*/ 56 h 65"/>
              <a:gd name="T12" fmla="*/ 8 w 57"/>
              <a:gd name="T13" fmla="*/ 60 h 65"/>
              <a:gd name="T14" fmla="*/ 0 w 57"/>
              <a:gd name="T15" fmla="*/ 12 h 65"/>
              <a:gd name="T16" fmla="*/ 8 w 57"/>
              <a:gd name="T17" fmla="*/ 0 h 65"/>
              <a:gd name="T18" fmla="*/ 33 w 57"/>
              <a:gd name="T19" fmla="*/ 42 h 65"/>
              <a:gd name="T20" fmla="*/ 33 w 57"/>
              <a:gd name="T21" fmla="*/ 64 h 65"/>
              <a:gd name="T22" fmla="*/ 54 w 57"/>
              <a:gd name="T23" fmla="*/ 65 h 65"/>
              <a:gd name="T24" fmla="*/ 57 w 57"/>
              <a:gd name="T25" fmla="*/ 44 h 65"/>
              <a:gd name="T26" fmla="*/ 54 w 57"/>
              <a:gd name="T27" fmla="*/ 41 h 65"/>
              <a:gd name="T28" fmla="*/ 16 w 57"/>
              <a:gd name="T29" fmla="*/ 46 h 65"/>
              <a:gd name="T30" fmla="*/ 30 w 57"/>
              <a:gd name="T31" fmla="*/ 39 h 65"/>
              <a:gd name="T32" fmla="*/ 33 w 57"/>
              <a:gd name="T33" fmla="*/ 37 h 65"/>
              <a:gd name="T34" fmla="*/ 30 w 57"/>
              <a:gd name="T35" fmla="*/ 39 h 65"/>
              <a:gd name="T36" fmla="*/ 7 w 57"/>
              <a:gd name="T37" fmla="*/ 45 h 65"/>
              <a:gd name="T38" fmla="*/ 8 w 57"/>
              <a:gd name="T39" fmla="*/ 51 h 65"/>
              <a:gd name="T40" fmla="*/ 14 w 57"/>
              <a:gd name="T41" fmla="*/ 50 h 65"/>
              <a:gd name="T42" fmla="*/ 13 w 57"/>
              <a:gd name="T43" fmla="*/ 44 h 65"/>
              <a:gd name="T44" fmla="*/ 9 w 57"/>
              <a:gd name="T45" fmla="*/ 45 h 65"/>
              <a:gd name="T46" fmla="*/ 13 w 57"/>
              <a:gd name="T47" fmla="*/ 45 h 65"/>
              <a:gd name="T48" fmla="*/ 7 w 57"/>
              <a:gd name="T49" fmla="*/ 35 h 65"/>
              <a:gd name="T50" fmla="*/ 8 w 57"/>
              <a:gd name="T51" fmla="*/ 42 h 65"/>
              <a:gd name="T52" fmla="*/ 14 w 57"/>
              <a:gd name="T53" fmla="*/ 41 h 65"/>
              <a:gd name="T54" fmla="*/ 13 w 57"/>
              <a:gd name="T55" fmla="*/ 34 h 65"/>
              <a:gd name="T56" fmla="*/ 9 w 57"/>
              <a:gd name="T57" fmla="*/ 36 h 65"/>
              <a:gd name="T58" fmla="*/ 13 w 57"/>
              <a:gd name="T59" fmla="*/ 36 h 65"/>
              <a:gd name="T60" fmla="*/ 36 w 57"/>
              <a:gd name="T61" fmla="*/ 29 h 65"/>
              <a:gd name="T62" fmla="*/ 8 w 57"/>
              <a:gd name="T63" fmla="*/ 24 h 65"/>
              <a:gd name="T64" fmla="*/ 7 w 57"/>
              <a:gd name="T65" fmla="*/ 31 h 65"/>
              <a:gd name="T66" fmla="*/ 13 w 57"/>
              <a:gd name="T67" fmla="*/ 32 h 65"/>
              <a:gd name="T68" fmla="*/ 14 w 57"/>
              <a:gd name="T69" fmla="*/ 25 h 65"/>
              <a:gd name="T70" fmla="*/ 8 w 57"/>
              <a:gd name="T71" fmla="*/ 24 h 65"/>
              <a:gd name="T72" fmla="*/ 9 w 57"/>
              <a:gd name="T73" fmla="*/ 30 h 65"/>
              <a:gd name="T74" fmla="*/ 16 w 57"/>
              <a:gd name="T75" fmla="*/ 18 h 65"/>
              <a:gd name="T76" fmla="*/ 36 w 57"/>
              <a:gd name="T77" fmla="*/ 18 h 65"/>
              <a:gd name="T78" fmla="*/ 7 w 57"/>
              <a:gd name="T79" fmla="*/ 15 h 65"/>
              <a:gd name="T80" fmla="*/ 7 w 57"/>
              <a:gd name="T81" fmla="*/ 23 h 65"/>
              <a:gd name="T82" fmla="*/ 14 w 57"/>
              <a:gd name="T83" fmla="*/ 23 h 65"/>
              <a:gd name="T84" fmla="*/ 14 w 57"/>
              <a:gd name="T85" fmla="*/ 15 h 65"/>
              <a:gd name="T86" fmla="*/ 13 w 57"/>
              <a:gd name="T87" fmla="*/ 17 h 65"/>
              <a:gd name="T88" fmla="*/ 13 w 57"/>
              <a:gd name="T89" fmla="*/ 21 h 65"/>
              <a:gd name="T90" fmla="*/ 42 w 57"/>
              <a:gd name="T91" fmla="*/ 63 h 65"/>
              <a:gd name="T92" fmla="*/ 55 w 57"/>
              <a:gd name="T93" fmla="*/ 46 h 65"/>
              <a:gd name="T94" fmla="*/ 43 w 57"/>
              <a:gd name="T95" fmla="*/ 57 h 65"/>
              <a:gd name="T96" fmla="*/ 34 w 57"/>
              <a:gd name="T97"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65">
                <a:moveTo>
                  <a:pt x="8" y="0"/>
                </a:moveTo>
                <a:cubicBezTo>
                  <a:pt x="38" y="0"/>
                  <a:pt x="38" y="0"/>
                  <a:pt x="38" y="0"/>
                </a:cubicBezTo>
                <a:cubicBezTo>
                  <a:pt x="38" y="4"/>
                  <a:pt x="38" y="4"/>
                  <a:pt x="38" y="4"/>
                </a:cubicBezTo>
                <a:cubicBezTo>
                  <a:pt x="40" y="4"/>
                  <a:pt x="42" y="5"/>
                  <a:pt x="43" y="6"/>
                </a:cubicBezTo>
                <a:cubicBezTo>
                  <a:pt x="45" y="8"/>
                  <a:pt x="46" y="10"/>
                  <a:pt x="46" y="12"/>
                </a:cubicBezTo>
                <a:cubicBezTo>
                  <a:pt x="46" y="37"/>
                  <a:pt x="46" y="37"/>
                  <a:pt x="46" y="37"/>
                </a:cubicBezTo>
                <a:cubicBezTo>
                  <a:pt x="42" y="37"/>
                  <a:pt x="42" y="37"/>
                  <a:pt x="42" y="37"/>
                </a:cubicBezTo>
                <a:cubicBezTo>
                  <a:pt x="42" y="12"/>
                  <a:pt x="42" y="12"/>
                  <a:pt x="42" y="12"/>
                </a:cubicBezTo>
                <a:cubicBezTo>
                  <a:pt x="42" y="11"/>
                  <a:pt x="42" y="10"/>
                  <a:pt x="41" y="9"/>
                </a:cubicBezTo>
                <a:cubicBezTo>
                  <a:pt x="40" y="8"/>
                  <a:pt x="39" y="8"/>
                  <a:pt x="38" y="8"/>
                </a:cubicBezTo>
                <a:cubicBezTo>
                  <a:pt x="38" y="12"/>
                  <a:pt x="38" y="12"/>
                  <a:pt x="38" y="12"/>
                </a:cubicBezTo>
                <a:cubicBezTo>
                  <a:pt x="8" y="12"/>
                  <a:pt x="8" y="12"/>
                  <a:pt x="8" y="12"/>
                </a:cubicBezTo>
                <a:cubicBezTo>
                  <a:pt x="8" y="8"/>
                  <a:pt x="8" y="8"/>
                  <a:pt x="8" y="8"/>
                </a:cubicBezTo>
                <a:cubicBezTo>
                  <a:pt x="6" y="8"/>
                  <a:pt x="5" y="8"/>
                  <a:pt x="5" y="9"/>
                </a:cubicBezTo>
                <a:cubicBezTo>
                  <a:pt x="4" y="10"/>
                  <a:pt x="3" y="11"/>
                  <a:pt x="3" y="12"/>
                </a:cubicBezTo>
                <a:cubicBezTo>
                  <a:pt x="3" y="52"/>
                  <a:pt x="3" y="52"/>
                  <a:pt x="3" y="52"/>
                </a:cubicBezTo>
                <a:cubicBezTo>
                  <a:pt x="3" y="53"/>
                  <a:pt x="4" y="54"/>
                  <a:pt x="5" y="55"/>
                </a:cubicBezTo>
                <a:cubicBezTo>
                  <a:pt x="6" y="56"/>
                  <a:pt x="7" y="56"/>
                  <a:pt x="8" y="56"/>
                </a:cubicBezTo>
                <a:cubicBezTo>
                  <a:pt x="28" y="56"/>
                  <a:pt x="28" y="56"/>
                  <a:pt x="28" y="56"/>
                </a:cubicBezTo>
                <a:cubicBezTo>
                  <a:pt x="28" y="60"/>
                  <a:pt x="28" y="60"/>
                  <a:pt x="28" y="60"/>
                </a:cubicBezTo>
                <a:cubicBezTo>
                  <a:pt x="8" y="60"/>
                  <a:pt x="8" y="60"/>
                  <a:pt x="8" y="60"/>
                </a:cubicBezTo>
                <a:cubicBezTo>
                  <a:pt x="6" y="60"/>
                  <a:pt x="4" y="59"/>
                  <a:pt x="2" y="58"/>
                </a:cubicBezTo>
                <a:cubicBezTo>
                  <a:pt x="1" y="56"/>
                  <a:pt x="0" y="54"/>
                  <a:pt x="0" y="52"/>
                </a:cubicBezTo>
                <a:cubicBezTo>
                  <a:pt x="0" y="12"/>
                  <a:pt x="0" y="12"/>
                  <a:pt x="0" y="12"/>
                </a:cubicBezTo>
                <a:cubicBezTo>
                  <a:pt x="0" y="10"/>
                  <a:pt x="1" y="8"/>
                  <a:pt x="2" y="6"/>
                </a:cubicBezTo>
                <a:cubicBezTo>
                  <a:pt x="4" y="5"/>
                  <a:pt x="5" y="4"/>
                  <a:pt x="8" y="4"/>
                </a:cubicBezTo>
                <a:cubicBezTo>
                  <a:pt x="8" y="0"/>
                  <a:pt x="8" y="0"/>
                  <a:pt x="8" y="0"/>
                </a:cubicBezTo>
                <a:close/>
                <a:moveTo>
                  <a:pt x="54" y="41"/>
                </a:moveTo>
                <a:cubicBezTo>
                  <a:pt x="35" y="41"/>
                  <a:pt x="35" y="41"/>
                  <a:pt x="35" y="41"/>
                </a:cubicBezTo>
                <a:cubicBezTo>
                  <a:pt x="34" y="41"/>
                  <a:pt x="34" y="41"/>
                  <a:pt x="33" y="42"/>
                </a:cubicBezTo>
                <a:cubicBezTo>
                  <a:pt x="32" y="42"/>
                  <a:pt x="32" y="43"/>
                  <a:pt x="32" y="44"/>
                </a:cubicBezTo>
                <a:cubicBezTo>
                  <a:pt x="32" y="62"/>
                  <a:pt x="32" y="62"/>
                  <a:pt x="32" y="62"/>
                </a:cubicBezTo>
                <a:cubicBezTo>
                  <a:pt x="32" y="63"/>
                  <a:pt x="32" y="64"/>
                  <a:pt x="33" y="64"/>
                </a:cubicBezTo>
                <a:cubicBezTo>
                  <a:pt x="33" y="64"/>
                  <a:pt x="33" y="64"/>
                  <a:pt x="33" y="64"/>
                </a:cubicBezTo>
                <a:cubicBezTo>
                  <a:pt x="34" y="65"/>
                  <a:pt x="34" y="65"/>
                  <a:pt x="35" y="65"/>
                </a:cubicBezTo>
                <a:cubicBezTo>
                  <a:pt x="54" y="65"/>
                  <a:pt x="54" y="65"/>
                  <a:pt x="54" y="65"/>
                </a:cubicBezTo>
                <a:cubicBezTo>
                  <a:pt x="55" y="65"/>
                  <a:pt x="56" y="65"/>
                  <a:pt x="56" y="64"/>
                </a:cubicBezTo>
                <a:cubicBezTo>
                  <a:pt x="57" y="64"/>
                  <a:pt x="57" y="63"/>
                  <a:pt x="57" y="62"/>
                </a:cubicBezTo>
                <a:cubicBezTo>
                  <a:pt x="57" y="44"/>
                  <a:pt x="57" y="44"/>
                  <a:pt x="57" y="44"/>
                </a:cubicBezTo>
                <a:cubicBezTo>
                  <a:pt x="57" y="43"/>
                  <a:pt x="57" y="42"/>
                  <a:pt x="56" y="42"/>
                </a:cubicBezTo>
                <a:cubicBezTo>
                  <a:pt x="56" y="42"/>
                  <a:pt x="56" y="42"/>
                  <a:pt x="56" y="42"/>
                </a:cubicBezTo>
                <a:cubicBezTo>
                  <a:pt x="56" y="41"/>
                  <a:pt x="55" y="41"/>
                  <a:pt x="54" y="41"/>
                </a:cubicBezTo>
                <a:close/>
                <a:moveTo>
                  <a:pt x="28" y="48"/>
                </a:moveTo>
                <a:cubicBezTo>
                  <a:pt x="28" y="46"/>
                  <a:pt x="28" y="46"/>
                  <a:pt x="28" y="46"/>
                </a:cubicBezTo>
                <a:cubicBezTo>
                  <a:pt x="16" y="46"/>
                  <a:pt x="16" y="46"/>
                  <a:pt x="16" y="46"/>
                </a:cubicBezTo>
                <a:cubicBezTo>
                  <a:pt x="16" y="48"/>
                  <a:pt x="16" y="48"/>
                  <a:pt x="16" y="48"/>
                </a:cubicBezTo>
                <a:cubicBezTo>
                  <a:pt x="28" y="48"/>
                  <a:pt x="28" y="48"/>
                  <a:pt x="28" y="48"/>
                </a:cubicBezTo>
                <a:close/>
                <a:moveTo>
                  <a:pt x="30" y="39"/>
                </a:moveTo>
                <a:cubicBezTo>
                  <a:pt x="30" y="39"/>
                  <a:pt x="30" y="39"/>
                  <a:pt x="30" y="39"/>
                </a:cubicBezTo>
                <a:cubicBezTo>
                  <a:pt x="30" y="39"/>
                  <a:pt x="30" y="39"/>
                  <a:pt x="30" y="39"/>
                </a:cubicBezTo>
                <a:cubicBezTo>
                  <a:pt x="31" y="38"/>
                  <a:pt x="32" y="37"/>
                  <a:pt x="33" y="37"/>
                </a:cubicBezTo>
                <a:cubicBezTo>
                  <a:pt x="16" y="37"/>
                  <a:pt x="16" y="37"/>
                  <a:pt x="16" y="37"/>
                </a:cubicBezTo>
                <a:cubicBezTo>
                  <a:pt x="16" y="39"/>
                  <a:pt x="16" y="39"/>
                  <a:pt x="16" y="39"/>
                </a:cubicBezTo>
                <a:cubicBezTo>
                  <a:pt x="30" y="39"/>
                  <a:pt x="30" y="39"/>
                  <a:pt x="30" y="39"/>
                </a:cubicBezTo>
                <a:close/>
                <a:moveTo>
                  <a:pt x="8" y="44"/>
                </a:moveTo>
                <a:cubicBezTo>
                  <a:pt x="7" y="44"/>
                  <a:pt x="7" y="44"/>
                  <a:pt x="7" y="44"/>
                </a:cubicBezTo>
                <a:cubicBezTo>
                  <a:pt x="7" y="45"/>
                  <a:pt x="7" y="45"/>
                  <a:pt x="7" y="45"/>
                </a:cubicBezTo>
                <a:cubicBezTo>
                  <a:pt x="7" y="50"/>
                  <a:pt x="7" y="50"/>
                  <a:pt x="7" y="50"/>
                </a:cubicBezTo>
                <a:cubicBezTo>
                  <a:pt x="7" y="51"/>
                  <a:pt x="7" y="51"/>
                  <a:pt x="7" y="51"/>
                </a:cubicBezTo>
                <a:cubicBezTo>
                  <a:pt x="8" y="51"/>
                  <a:pt x="8" y="51"/>
                  <a:pt x="8" y="51"/>
                </a:cubicBezTo>
                <a:cubicBezTo>
                  <a:pt x="13" y="51"/>
                  <a:pt x="13" y="51"/>
                  <a:pt x="13" y="51"/>
                </a:cubicBezTo>
                <a:cubicBezTo>
                  <a:pt x="14" y="51"/>
                  <a:pt x="14" y="51"/>
                  <a:pt x="14" y="51"/>
                </a:cubicBezTo>
                <a:cubicBezTo>
                  <a:pt x="14" y="50"/>
                  <a:pt x="14" y="50"/>
                  <a:pt x="14" y="50"/>
                </a:cubicBezTo>
                <a:cubicBezTo>
                  <a:pt x="14" y="45"/>
                  <a:pt x="14" y="45"/>
                  <a:pt x="14" y="45"/>
                </a:cubicBezTo>
                <a:cubicBezTo>
                  <a:pt x="14" y="44"/>
                  <a:pt x="14" y="44"/>
                  <a:pt x="14" y="44"/>
                </a:cubicBezTo>
                <a:cubicBezTo>
                  <a:pt x="13" y="44"/>
                  <a:pt x="13" y="44"/>
                  <a:pt x="13" y="44"/>
                </a:cubicBezTo>
                <a:cubicBezTo>
                  <a:pt x="8" y="44"/>
                  <a:pt x="8" y="44"/>
                  <a:pt x="8" y="44"/>
                </a:cubicBezTo>
                <a:close/>
                <a:moveTo>
                  <a:pt x="13" y="45"/>
                </a:moveTo>
                <a:cubicBezTo>
                  <a:pt x="9" y="45"/>
                  <a:pt x="9" y="45"/>
                  <a:pt x="9" y="45"/>
                </a:cubicBezTo>
                <a:cubicBezTo>
                  <a:pt x="9" y="49"/>
                  <a:pt x="9" y="49"/>
                  <a:pt x="9" y="49"/>
                </a:cubicBezTo>
                <a:cubicBezTo>
                  <a:pt x="13" y="49"/>
                  <a:pt x="13" y="49"/>
                  <a:pt x="13" y="49"/>
                </a:cubicBezTo>
                <a:cubicBezTo>
                  <a:pt x="13" y="45"/>
                  <a:pt x="13" y="45"/>
                  <a:pt x="13" y="45"/>
                </a:cubicBezTo>
                <a:close/>
                <a:moveTo>
                  <a:pt x="8" y="34"/>
                </a:moveTo>
                <a:cubicBezTo>
                  <a:pt x="7" y="34"/>
                  <a:pt x="7" y="34"/>
                  <a:pt x="7" y="34"/>
                </a:cubicBezTo>
                <a:cubicBezTo>
                  <a:pt x="7" y="35"/>
                  <a:pt x="7" y="35"/>
                  <a:pt x="7" y="35"/>
                </a:cubicBezTo>
                <a:cubicBezTo>
                  <a:pt x="7" y="41"/>
                  <a:pt x="7" y="41"/>
                  <a:pt x="7" y="41"/>
                </a:cubicBezTo>
                <a:cubicBezTo>
                  <a:pt x="7" y="42"/>
                  <a:pt x="7" y="42"/>
                  <a:pt x="7" y="42"/>
                </a:cubicBezTo>
                <a:cubicBezTo>
                  <a:pt x="8" y="42"/>
                  <a:pt x="8" y="42"/>
                  <a:pt x="8" y="42"/>
                </a:cubicBezTo>
                <a:cubicBezTo>
                  <a:pt x="13" y="42"/>
                  <a:pt x="13" y="42"/>
                  <a:pt x="13" y="42"/>
                </a:cubicBezTo>
                <a:cubicBezTo>
                  <a:pt x="14" y="42"/>
                  <a:pt x="14" y="42"/>
                  <a:pt x="14" y="42"/>
                </a:cubicBezTo>
                <a:cubicBezTo>
                  <a:pt x="14" y="41"/>
                  <a:pt x="14" y="41"/>
                  <a:pt x="14" y="41"/>
                </a:cubicBezTo>
                <a:cubicBezTo>
                  <a:pt x="14" y="35"/>
                  <a:pt x="14" y="35"/>
                  <a:pt x="14" y="35"/>
                </a:cubicBezTo>
                <a:cubicBezTo>
                  <a:pt x="14" y="34"/>
                  <a:pt x="14" y="34"/>
                  <a:pt x="14" y="34"/>
                </a:cubicBezTo>
                <a:cubicBezTo>
                  <a:pt x="13" y="34"/>
                  <a:pt x="13" y="34"/>
                  <a:pt x="13" y="34"/>
                </a:cubicBezTo>
                <a:cubicBezTo>
                  <a:pt x="8" y="34"/>
                  <a:pt x="8" y="34"/>
                  <a:pt x="8" y="34"/>
                </a:cubicBezTo>
                <a:close/>
                <a:moveTo>
                  <a:pt x="13" y="36"/>
                </a:moveTo>
                <a:cubicBezTo>
                  <a:pt x="9" y="36"/>
                  <a:pt x="9" y="36"/>
                  <a:pt x="9" y="36"/>
                </a:cubicBezTo>
                <a:cubicBezTo>
                  <a:pt x="9" y="40"/>
                  <a:pt x="9" y="40"/>
                  <a:pt x="9" y="40"/>
                </a:cubicBezTo>
                <a:cubicBezTo>
                  <a:pt x="13" y="40"/>
                  <a:pt x="13" y="40"/>
                  <a:pt x="13" y="40"/>
                </a:cubicBezTo>
                <a:cubicBezTo>
                  <a:pt x="13" y="36"/>
                  <a:pt x="13" y="36"/>
                  <a:pt x="13" y="36"/>
                </a:cubicBezTo>
                <a:close/>
                <a:moveTo>
                  <a:pt x="16" y="27"/>
                </a:moveTo>
                <a:cubicBezTo>
                  <a:pt x="16" y="29"/>
                  <a:pt x="16" y="29"/>
                  <a:pt x="16" y="29"/>
                </a:cubicBezTo>
                <a:cubicBezTo>
                  <a:pt x="36" y="29"/>
                  <a:pt x="36" y="29"/>
                  <a:pt x="36" y="29"/>
                </a:cubicBezTo>
                <a:cubicBezTo>
                  <a:pt x="36" y="27"/>
                  <a:pt x="36" y="27"/>
                  <a:pt x="36" y="27"/>
                </a:cubicBezTo>
                <a:cubicBezTo>
                  <a:pt x="16" y="27"/>
                  <a:pt x="16" y="27"/>
                  <a:pt x="16" y="27"/>
                </a:cubicBezTo>
                <a:close/>
                <a:moveTo>
                  <a:pt x="8" y="24"/>
                </a:moveTo>
                <a:cubicBezTo>
                  <a:pt x="7" y="24"/>
                  <a:pt x="7" y="24"/>
                  <a:pt x="7" y="24"/>
                </a:cubicBezTo>
                <a:cubicBezTo>
                  <a:pt x="7" y="25"/>
                  <a:pt x="7" y="25"/>
                  <a:pt x="7" y="25"/>
                </a:cubicBezTo>
                <a:cubicBezTo>
                  <a:pt x="7" y="31"/>
                  <a:pt x="7" y="31"/>
                  <a:pt x="7" y="31"/>
                </a:cubicBezTo>
                <a:cubicBezTo>
                  <a:pt x="7" y="32"/>
                  <a:pt x="7" y="32"/>
                  <a:pt x="7" y="32"/>
                </a:cubicBezTo>
                <a:cubicBezTo>
                  <a:pt x="8" y="32"/>
                  <a:pt x="8" y="32"/>
                  <a:pt x="8" y="32"/>
                </a:cubicBezTo>
                <a:cubicBezTo>
                  <a:pt x="13" y="32"/>
                  <a:pt x="13" y="32"/>
                  <a:pt x="13" y="32"/>
                </a:cubicBezTo>
                <a:cubicBezTo>
                  <a:pt x="14" y="32"/>
                  <a:pt x="14" y="32"/>
                  <a:pt x="14" y="32"/>
                </a:cubicBezTo>
                <a:cubicBezTo>
                  <a:pt x="14" y="31"/>
                  <a:pt x="14" y="31"/>
                  <a:pt x="14" y="31"/>
                </a:cubicBezTo>
                <a:cubicBezTo>
                  <a:pt x="14" y="25"/>
                  <a:pt x="14" y="25"/>
                  <a:pt x="14" y="25"/>
                </a:cubicBezTo>
                <a:cubicBezTo>
                  <a:pt x="14" y="24"/>
                  <a:pt x="14" y="24"/>
                  <a:pt x="14" y="24"/>
                </a:cubicBezTo>
                <a:cubicBezTo>
                  <a:pt x="13" y="24"/>
                  <a:pt x="13" y="24"/>
                  <a:pt x="13" y="24"/>
                </a:cubicBezTo>
                <a:cubicBezTo>
                  <a:pt x="8" y="24"/>
                  <a:pt x="8" y="24"/>
                  <a:pt x="8" y="24"/>
                </a:cubicBezTo>
                <a:close/>
                <a:moveTo>
                  <a:pt x="13" y="26"/>
                </a:moveTo>
                <a:cubicBezTo>
                  <a:pt x="9" y="26"/>
                  <a:pt x="9" y="26"/>
                  <a:pt x="9" y="26"/>
                </a:cubicBezTo>
                <a:cubicBezTo>
                  <a:pt x="9" y="30"/>
                  <a:pt x="9" y="30"/>
                  <a:pt x="9" y="30"/>
                </a:cubicBezTo>
                <a:cubicBezTo>
                  <a:pt x="13" y="30"/>
                  <a:pt x="13" y="30"/>
                  <a:pt x="13" y="30"/>
                </a:cubicBezTo>
                <a:cubicBezTo>
                  <a:pt x="13" y="26"/>
                  <a:pt x="13" y="26"/>
                  <a:pt x="13" y="26"/>
                </a:cubicBezTo>
                <a:close/>
                <a:moveTo>
                  <a:pt x="16" y="18"/>
                </a:moveTo>
                <a:cubicBezTo>
                  <a:pt x="16" y="20"/>
                  <a:pt x="16" y="20"/>
                  <a:pt x="16" y="20"/>
                </a:cubicBezTo>
                <a:cubicBezTo>
                  <a:pt x="36" y="20"/>
                  <a:pt x="36" y="20"/>
                  <a:pt x="36" y="20"/>
                </a:cubicBezTo>
                <a:cubicBezTo>
                  <a:pt x="36" y="18"/>
                  <a:pt x="36" y="18"/>
                  <a:pt x="36" y="18"/>
                </a:cubicBezTo>
                <a:cubicBezTo>
                  <a:pt x="16" y="18"/>
                  <a:pt x="16" y="18"/>
                  <a:pt x="16" y="18"/>
                </a:cubicBezTo>
                <a:close/>
                <a:moveTo>
                  <a:pt x="8" y="15"/>
                </a:moveTo>
                <a:cubicBezTo>
                  <a:pt x="7" y="15"/>
                  <a:pt x="7" y="15"/>
                  <a:pt x="7" y="15"/>
                </a:cubicBezTo>
                <a:cubicBezTo>
                  <a:pt x="7" y="16"/>
                  <a:pt x="7" y="16"/>
                  <a:pt x="7" y="16"/>
                </a:cubicBezTo>
                <a:cubicBezTo>
                  <a:pt x="7" y="22"/>
                  <a:pt x="7" y="22"/>
                  <a:pt x="7" y="22"/>
                </a:cubicBezTo>
                <a:cubicBezTo>
                  <a:pt x="7" y="23"/>
                  <a:pt x="7" y="23"/>
                  <a:pt x="7" y="23"/>
                </a:cubicBezTo>
                <a:cubicBezTo>
                  <a:pt x="8" y="23"/>
                  <a:pt x="8" y="23"/>
                  <a:pt x="8" y="23"/>
                </a:cubicBezTo>
                <a:cubicBezTo>
                  <a:pt x="13" y="23"/>
                  <a:pt x="13" y="23"/>
                  <a:pt x="13" y="23"/>
                </a:cubicBezTo>
                <a:cubicBezTo>
                  <a:pt x="14" y="23"/>
                  <a:pt x="14" y="23"/>
                  <a:pt x="14" y="23"/>
                </a:cubicBezTo>
                <a:cubicBezTo>
                  <a:pt x="14" y="22"/>
                  <a:pt x="14" y="22"/>
                  <a:pt x="14" y="22"/>
                </a:cubicBezTo>
                <a:cubicBezTo>
                  <a:pt x="14" y="16"/>
                  <a:pt x="14" y="16"/>
                  <a:pt x="14" y="16"/>
                </a:cubicBezTo>
                <a:cubicBezTo>
                  <a:pt x="14" y="15"/>
                  <a:pt x="14" y="15"/>
                  <a:pt x="14" y="15"/>
                </a:cubicBezTo>
                <a:cubicBezTo>
                  <a:pt x="13" y="15"/>
                  <a:pt x="13" y="15"/>
                  <a:pt x="13" y="15"/>
                </a:cubicBezTo>
                <a:cubicBezTo>
                  <a:pt x="8" y="15"/>
                  <a:pt x="8" y="15"/>
                  <a:pt x="8" y="15"/>
                </a:cubicBezTo>
                <a:close/>
                <a:moveTo>
                  <a:pt x="13" y="17"/>
                </a:moveTo>
                <a:cubicBezTo>
                  <a:pt x="9" y="17"/>
                  <a:pt x="9" y="17"/>
                  <a:pt x="9" y="17"/>
                </a:cubicBezTo>
                <a:cubicBezTo>
                  <a:pt x="9" y="21"/>
                  <a:pt x="9" y="21"/>
                  <a:pt x="9" y="21"/>
                </a:cubicBezTo>
                <a:cubicBezTo>
                  <a:pt x="13" y="21"/>
                  <a:pt x="13" y="21"/>
                  <a:pt x="13" y="21"/>
                </a:cubicBezTo>
                <a:cubicBezTo>
                  <a:pt x="13" y="17"/>
                  <a:pt x="13" y="17"/>
                  <a:pt x="13" y="17"/>
                </a:cubicBezTo>
                <a:close/>
                <a:moveTo>
                  <a:pt x="34" y="53"/>
                </a:moveTo>
                <a:cubicBezTo>
                  <a:pt x="42" y="63"/>
                  <a:pt x="42" y="63"/>
                  <a:pt x="42" y="63"/>
                </a:cubicBezTo>
                <a:cubicBezTo>
                  <a:pt x="42" y="64"/>
                  <a:pt x="44" y="64"/>
                  <a:pt x="45" y="64"/>
                </a:cubicBezTo>
                <a:cubicBezTo>
                  <a:pt x="46" y="63"/>
                  <a:pt x="46" y="63"/>
                  <a:pt x="46" y="63"/>
                </a:cubicBezTo>
                <a:cubicBezTo>
                  <a:pt x="55" y="46"/>
                  <a:pt x="55" y="46"/>
                  <a:pt x="55" y="46"/>
                </a:cubicBezTo>
                <a:cubicBezTo>
                  <a:pt x="56" y="45"/>
                  <a:pt x="55" y="43"/>
                  <a:pt x="54" y="43"/>
                </a:cubicBezTo>
                <a:cubicBezTo>
                  <a:pt x="53" y="42"/>
                  <a:pt x="51" y="43"/>
                  <a:pt x="50" y="44"/>
                </a:cubicBezTo>
                <a:cubicBezTo>
                  <a:pt x="43" y="57"/>
                  <a:pt x="43" y="57"/>
                  <a:pt x="43" y="57"/>
                </a:cubicBezTo>
                <a:cubicBezTo>
                  <a:pt x="39" y="50"/>
                  <a:pt x="39" y="50"/>
                  <a:pt x="39" y="50"/>
                </a:cubicBezTo>
                <a:cubicBezTo>
                  <a:pt x="38" y="49"/>
                  <a:pt x="36" y="49"/>
                  <a:pt x="35" y="50"/>
                </a:cubicBezTo>
                <a:cubicBezTo>
                  <a:pt x="34" y="51"/>
                  <a:pt x="34" y="52"/>
                  <a:pt x="34" y="53"/>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2" name="椭圆 21"/>
          <p:cNvSpPr/>
          <p:nvPr/>
        </p:nvSpPr>
        <p:spPr>
          <a:xfrm>
            <a:off x="6864085" y="2385591"/>
            <a:ext cx="960107" cy="9601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Freeform 705"/>
          <p:cNvSpPr>
            <a:spLocks noEditPoints="1"/>
          </p:cNvSpPr>
          <p:nvPr/>
        </p:nvSpPr>
        <p:spPr bwMode="auto">
          <a:xfrm>
            <a:off x="7076253" y="2625664"/>
            <a:ext cx="535772" cy="465081"/>
          </a:xfrm>
          <a:custGeom>
            <a:avLst/>
            <a:gdLst>
              <a:gd name="T0" fmla="*/ 6 w 61"/>
              <a:gd name="T1" fmla="*/ 8 h 53"/>
              <a:gd name="T2" fmla="*/ 26 w 61"/>
              <a:gd name="T3" fmla="*/ 8 h 53"/>
              <a:gd name="T4" fmla="*/ 12 w 61"/>
              <a:gd name="T5" fmla="*/ 14 h 53"/>
              <a:gd name="T6" fmla="*/ 7 w 61"/>
              <a:gd name="T7" fmla="*/ 14 h 53"/>
              <a:gd name="T8" fmla="*/ 7 w 61"/>
              <a:gd name="T9" fmla="*/ 39 h 53"/>
              <a:gd name="T10" fmla="*/ 42 w 61"/>
              <a:gd name="T11" fmla="*/ 39 h 53"/>
              <a:gd name="T12" fmla="*/ 42 w 61"/>
              <a:gd name="T13" fmla="*/ 32 h 53"/>
              <a:gd name="T14" fmla="*/ 49 w 61"/>
              <a:gd name="T15" fmla="*/ 29 h 53"/>
              <a:gd name="T16" fmla="*/ 49 w 61"/>
              <a:gd name="T17" fmla="*/ 40 h 53"/>
              <a:gd name="T18" fmla="*/ 44 w 61"/>
              <a:gd name="T19" fmla="*/ 45 h 53"/>
              <a:gd name="T20" fmla="*/ 32 w 61"/>
              <a:gd name="T21" fmla="*/ 45 h 53"/>
              <a:gd name="T22" fmla="*/ 32 w 61"/>
              <a:gd name="T23" fmla="*/ 50 h 53"/>
              <a:gd name="T24" fmla="*/ 43 w 61"/>
              <a:gd name="T25" fmla="*/ 50 h 53"/>
              <a:gd name="T26" fmla="*/ 43 w 61"/>
              <a:gd name="T27" fmla="*/ 53 h 53"/>
              <a:gd name="T28" fmla="*/ 8 w 61"/>
              <a:gd name="T29" fmla="*/ 53 h 53"/>
              <a:gd name="T30" fmla="*/ 8 w 61"/>
              <a:gd name="T31" fmla="*/ 50 h 53"/>
              <a:gd name="T32" fmla="*/ 18 w 61"/>
              <a:gd name="T33" fmla="*/ 50 h 53"/>
              <a:gd name="T34" fmla="*/ 18 w 61"/>
              <a:gd name="T35" fmla="*/ 45 h 53"/>
              <a:gd name="T36" fmla="*/ 6 w 61"/>
              <a:gd name="T37" fmla="*/ 45 h 53"/>
              <a:gd name="T38" fmla="*/ 0 w 61"/>
              <a:gd name="T39" fmla="*/ 40 h 53"/>
              <a:gd name="T40" fmla="*/ 0 w 61"/>
              <a:gd name="T41" fmla="*/ 13 h 53"/>
              <a:gd name="T42" fmla="*/ 6 w 61"/>
              <a:gd name="T43" fmla="*/ 8 h 53"/>
              <a:gd name="T44" fmla="*/ 53 w 61"/>
              <a:gd name="T45" fmla="*/ 0 h 53"/>
              <a:gd name="T46" fmla="*/ 22 w 61"/>
              <a:gd name="T47" fmla="*/ 11 h 53"/>
              <a:gd name="T48" fmla="*/ 37 w 61"/>
              <a:gd name="T49" fmla="*/ 14 h 53"/>
              <a:gd name="T50" fmla="*/ 37 w 61"/>
              <a:gd name="T51" fmla="*/ 14 h 53"/>
              <a:gd name="T52" fmla="*/ 41 w 61"/>
              <a:gd name="T53" fmla="*/ 15 h 53"/>
              <a:gd name="T54" fmla="*/ 41 w 61"/>
              <a:gd name="T55" fmla="*/ 15 h 53"/>
              <a:gd name="T56" fmla="*/ 53 w 61"/>
              <a:gd name="T57" fmla="*/ 0 h 53"/>
              <a:gd name="T58" fmla="*/ 55 w 61"/>
              <a:gd name="T59" fmla="*/ 1 h 53"/>
              <a:gd name="T60" fmla="*/ 42 w 61"/>
              <a:gd name="T61" fmla="*/ 16 h 53"/>
              <a:gd name="T62" fmla="*/ 41 w 61"/>
              <a:gd name="T63" fmla="*/ 17 h 53"/>
              <a:gd name="T64" fmla="*/ 21 w 61"/>
              <a:gd name="T65" fmla="*/ 14 h 53"/>
              <a:gd name="T66" fmla="*/ 22 w 61"/>
              <a:gd name="T67" fmla="*/ 15 h 53"/>
              <a:gd name="T68" fmla="*/ 27 w 61"/>
              <a:gd name="T69" fmla="*/ 31 h 53"/>
              <a:gd name="T70" fmla="*/ 28 w 61"/>
              <a:gd name="T71" fmla="*/ 32 h 53"/>
              <a:gd name="T72" fmla="*/ 33 w 61"/>
              <a:gd name="T73" fmla="*/ 23 h 53"/>
              <a:gd name="T74" fmla="*/ 34 w 61"/>
              <a:gd name="T75" fmla="*/ 22 h 53"/>
              <a:gd name="T76" fmla="*/ 34 w 61"/>
              <a:gd name="T77" fmla="*/ 22 h 53"/>
              <a:gd name="T78" fmla="*/ 35 w 61"/>
              <a:gd name="T79" fmla="*/ 24 h 53"/>
              <a:gd name="T80" fmla="*/ 30 w 61"/>
              <a:gd name="T81" fmla="*/ 33 h 53"/>
              <a:gd name="T82" fmla="*/ 32 w 61"/>
              <a:gd name="T83" fmla="*/ 33 h 53"/>
              <a:gd name="T84" fmla="*/ 59 w 61"/>
              <a:gd name="T85" fmla="*/ 23 h 53"/>
              <a:gd name="T86" fmla="*/ 60 w 61"/>
              <a:gd name="T87" fmla="*/ 22 h 53"/>
              <a:gd name="T88" fmla="*/ 50 w 61"/>
              <a:gd name="T89" fmla="*/ 18 h 53"/>
              <a:gd name="T90" fmla="*/ 50 w 61"/>
              <a:gd name="T91" fmla="*/ 16 h 53"/>
              <a:gd name="T92" fmla="*/ 50 w 61"/>
              <a:gd name="T93" fmla="*/ 16 h 53"/>
              <a:gd name="T94" fmla="*/ 51 w 61"/>
              <a:gd name="T95" fmla="*/ 16 h 53"/>
              <a:gd name="T96" fmla="*/ 61 w 61"/>
              <a:gd name="T97" fmla="*/ 20 h 53"/>
              <a:gd name="T98" fmla="*/ 61 w 61"/>
              <a:gd name="T99" fmla="*/ 18 h 53"/>
              <a:gd name="T100" fmla="*/ 55 w 61"/>
              <a:gd name="T101" fmla="*/ 3 h 53"/>
              <a:gd name="T102" fmla="*/ 55 w 61"/>
              <a:gd name="T103" fmla="*/ 1 h 53"/>
              <a:gd name="T104" fmla="*/ 43 w 61"/>
              <a:gd name="T105" fmla="*/ 42 h 53"/>
              <a:gd name="T106" fmla="*/ 41 w 61"/>
              <a:gd name="T107" fmla="*/ 43 h 53"/>
              <a:gd name="T108" fmla="*/ 43 w 61"/>
              <a:gd name="T109" fmla="*/ 45 h 53"/>
              <a:gd name="T110" fmla="*/ 44 w 61"/>
              <a:gd name="T111" fmla="*/ 43 h 53"/>
              <a:gd name="T112" fmla="*/ 43 w 61"/>
              <a:gd name="T113" fmla="*/ 4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 h="53">
                <a:moveTo>
                  <a:pt x="6" y="8"/>
                </a:moveTo>
                <a:cubicBezTo>
                  <a:pt x="26" y="8"/>
                  <a:pt x="26" y="8"/>
                  <a:pt x="26" y="8"/>
                </a:cubicBezTo>
                <a:cubicBezTo>
                  <a:pt x="12" y="14"/>
                  <a:pt x="12" y="14"/>
                  <a:pt x="12" y="14"/>
                </a:cubicBezTo>
                <a:cubicBezTo>
                  <a:pt x="7" y="14"/>
                  <a:pt x="7" y="14"/>
                  <a:pt x="7" y="14"/>
                </a:cubicBezTo>
                <a:cubicBezTo>
                  <a:pt x="7" y="39"/>
                  <a:pt x="7" y="39"/>
                  <a:pt x="7" y="39"/>
                </a:cubicBezTo>
                <a:cubicBezTo>
                  <a:pt x="42" y="39"/>
                  <a:pt x="42" y="39"/>
                  <a:pt x="42" y="39"/>
                </a:cubicBezTo>
                <a:cubicBezTo>
                  <a:pt x="42" y="32"/>
                  <a:pt x="42" y="32"/>
                  <a:pt x="42" y="32"/>
                </a:cubicBezTo>
                <a:cubicBezTo>
                  <a:pt x="49" y="29"/>
                  <a:pt x="49" y="29"/>
                  <a:pt x="49" y="29"/>
                </a:cubicBezTo>
                <a:cubicBezTo>
                  <a:pt x="49" y="40"/>
                  <a:pt x="49" y="40"/>
                  <a:pt x="49" y="40"/>
                </a:cubicBezTo>
                <a:cubicBezTo>
                  <a:pt x="49" y="43"/>
                  <a:pt x="47" y="45"/>
                  <a:pt x="44" y="45"/>
                </a:cubicBezTo>
                <a:cubicBezTo>
                  <a:pt x="32" y="45"/>
                  <a:pt x="32" y="45"/>
                  <a:pt x="32" y="45"/>
                </a:cubicBezTo>
                <a:cubicBezTo>
                  <a:pt x="32" y="50"/>
                  <a:pt x="32" y="50"/>
                  <a:pt x="32" y="50"/>
                </a:cubicBezTo>
                <a:cubicBezTo>
                  <a:pt x="43" y="50"/>
                  <a:pt x="43" y="50"/>
                  <a:pt x="43" y="50"/>
                </a:cubicBezTo>
                <a:cubicBezTo>
                  <a:pt x="43" y="53"/>
                  <a:pt x="43" y="53"/>
                  <a:pt x="43" y="53"/>
                </a:cubicBezTo>
                <a:cubicBezTo>
                  <a:pt x="8" y="53"/>
                  <a:pt x="8" y="53"/>
                  <a:pt x="8" y="53"/>
                </a:cubicBezTo>
                <a:cubicBezTo>
                  <a:pt x="8" y="50"/>
                  <a:pt x="8" y="50"/>
                  <a:pt x="8" y="50"/>
                </a:cubicBezTo>
                <a:cubicBezTo>
                  <a:pt x="18" y="50"/>
                  <a:pt x="18" y="50"/>
                  <a:pt x="18" y="50"/>
                </a:cubicBezTo>
                <a:cubicBezTo>
                  <a:pt x="18" y="45"/>
                  <a:pt x="18" y="45"/>
                  <a:pt x="18" y="45"/>
                </a:cubicBezTo>
                <a:cubicBezTo>
                  <a:pt x="6" y="45"/>
                  <a:pt x="6" y="45"/>
                  <a:pt x="6" y="45"/>
                </a:cubicBezTo>
                <a:cubicBezTo>
                  <a:pt x="3" y="45"/>
                  <a:pt x="0" y="43"/>
                  <a:pt x="0" y="40"/>
                </a:cubicBezTo>
                <a:cubicBezTo>
                  <a:pt x="0" y="13"/>
                  <a:pt x="0" y="13"/>
                  <a:pt x="0" y="13"/>
                </a:cubicBezTo>
                <a:cubicBezTo>
                  <a:pt x="0" y="10"/>
                  <a:pt x="3" y="8"/>
                  <a:pt x="6" y="8"/>
                </a:cubicBezTo>
                <a:close/>
                <a:moveTo>
                  <a:pt x="53" y="0"/>
                </a:moveTo>
                <a:cubicBezTo>
                  <a:pt x="22" y="11"/>
                  <a:pt x="22" y="11"/>
                  <a:pt x="22" y="11"/>
                </a:cubicBezTo>
                <a:cubicBezTo>
                  <a:pt x="37" y="14"/>
                  <a:pt x="37" y="14"/>
                  <a:pt x="37" y="14"/>
                </a:cubicBezTo>
                <a:cubicBezTo>
                  <a:pt x="37" y="14"/>
                  <a:pt x="37" y="14"/>
                  <a:pt x="37" y="14"/>
                </a:cubicBezTo>
                <a:cubicBezTo>
                  <a:pt x="41" y="15"/>
                  <a:pt x="41" y="15"/>
                  <a:pt x="41" y="15"/>
                </a:cubicBezTo>
                <a:cubicBezTo>
                  <a:pt x="41" y="15"/>
                  <a:pt x="41" y="15"/>
                  <a:pt x="41" y="15"/>
                </a:cubicBezTo>
                <a:cubicBezTo>
                  <a:pt x="53" y="0"/>
                  <a:pt x="53" y="0"/>
                  <a:pt x="53" y="0"/>
                </a:cubicBezTo>
                <a:close/>
                <a:moveTo>
                  <a:pt x="55" y="1"/>
                </a:moveTo>
                <a:cubicBezTo>
                  <a:pt x="51" y="6"/>
                  <a:pt x="46" y="11"/>
                  <a:pt x="42" y="16"/>
                </a:cubicBezTo>
                <a:cubicBezTo>
                  <a:pt x="42" y="17"/>
                  <a:pt x="41" y="17"/>
                  <a:pt x="41" y="17"/>
                </a:cubicBezTo>
                <a:cubicBezTo>
                  <a:pt x="21" y="14"/>
                  <a:pt x="21" y="14"/>
                  <a:pt x="21" y="14"/>
                </a:cubicBezTo>
                <a:cubicBezTo>
                  <a:pt x="21" y="14"/>
                  <a:pt x="21" y="15"/>
                  <a:pt x="22" y="15"/>
                </a:cubicBezTo>
                <a:cubicBezTo>
                  <a:pt x="27" y="31"/>
                  <a:pt x="27" y="31"/>
                  <a:pt x="27" y="31"/>
                </a:cubicBezTo>
                <a:cubicBezTo>
                  <a:pt x="28" y="31"/>
                  <a:pt x="28" y="32"/>
                  <a:pt x="28" y="32"/>
                </a:cubicBezTo>
                <a:cubicBezTo>
                  <a:pt x="33" y="23"/>
                  <a:pt x="33" y="23"/>
                  <a:pt x="33" y="23"/>
                </a:cubicBezTo>
                <a:cubicBezTo>
                  <a:pt x="33" y="22"/>
                  <a:pt x="34" y="22"/>
                  <a:pt x="34" y="22"/>
                </a:cubicBezTo>
                <a:cubicBezTo>
                  <a:pt x="34" y="22"/>
                  <a:pt x="34" y="22"/>
                  <a:pt x="34" y="22"/>
                </a:cubicBezTo>
                <a:cubicBezTo>
                  <a:pt x="35" y="22"/>
                  <a:pt x="35" y="23"/>
                  <a:pt x="35" y="24"/>
                </a:cubicBezTo>
                <a:cubicBezTo>
                  <a:pt x="30" y="33"/>
                  <a:pt x="30" y="33"/>
                  <a:pt x="30" y="33"/>
                </a:cubicBezTo>
                <a:cubicBezTo>
                  <a:pt x="31" y="33"/>
                  <a:pt x="31" y="33"/>
                  <a:pt x="32" y="33"/>
                </a:cubicBezTo>
                <a:cubicBezTo>
                  <a:pt x="59" y="23"/>
                  <a:pt x="59" y="23"/>
                  <a:pt x="59" y="23"/>
                </a:cubicBezTo>
                <a:cubicBezTo>
                  <a:pt x="59" y="23"/>
                  <a:pt x="60" y="22"/>
                  <a:pt x="60" y="22"/>
                </a:cubicBezTo>
                <a:cubicBezTo>
                  <a:pt x="50" y="18"/>
                  <a:pt x="50" y="18"/>
                  <a:pt x="50" y="18"/>
                </a:cubicBezTo>
                <a:cubicBezTo>
                  <a:pt x="50" y="17"/>
                  <a:pt x="49" y="17"/>
                  <a:pt x="50" y="16"/>
                </a:cubicBezTo>
                <a:cubicBezTo>
                  <a:pt x="50" y="16"/>
                  <a:pt x="50" y="16"/>
                  <a:pt x="50" y="16"/>
                </a:cubicBezTo>
                <a:cubicBezTo>
                  <a:pt x="50" y="16"/>
                  <a:pt x="51" y="15"/>
                  <a:pt x="51" y="16"/>
                </a:cubicBezTo>
                <a:cubicBezTo>
                  <a:pt x="61" y="20"/>
                  <a:pt x="61" y="20"/>
                  <a:pt x="61" y="20"/>
                </a:cubicBezTo>
                <a:cubicBezTo>
                  <a:pt x="61" y="20"/>
                  <a:pt x="61" y="19"/>
                  <a:pt x="61" y="18"/>
                </a:cubicBezTo>
                <a:cubicBezTo>
                  <a:pt x="55" y="3"/>
                  <a:pt x="55" y="3"/>
                  <a:pt x="55" y="3"/>
                </a:cubicBezTo>
                <a:cubicBezTo>
                  <a:pt x="55" y="2"/>
                  <a:pt x="55" y="2"/>
                  <a:pt x="55" y="1"/>
                </a:cubicBezTo>
                <a:close/>
                <a:moveTo>
                  <a:pt x="43" y="42"/>
                </a:moveTo>
                <a:cubicBezTo>
                  <a:pt x="42" y="42"/>
                  <a:pt x="41" y="43"/>
                  <a:pt x="41" y="43"/>
                </a:cubicBezTo>
                <a:cubicBezTo>
                  <a:pt x="41" y="44"/>
                  <a:pt x="42" y="45"/>
                  <a:pt x="43" y="45"/>
                </a:cubicBezTo>
                <a:cubicBezTo>
                  <a:pt x="43" y="45"/>
                  <a:pt x="44" y="44"/>
                  <a:pt x="44" y="43"/>
                </a:cubicBezTo>
                <a:cubicBezTo>
                  <a:pt x="44" y="43"/>
                  <a:pt x="43" y="42"/>
                  <a:pt x="43" y="42"/>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4" name="椭圆 23"/>
          <p:cNvSpPr/>
          <p:nvPr/>
        </p:nvSpPr>
        <p:spPr>
          <a:xfrm>
            <a:off x="9360363" y="3814339"/>
            <a:ext cx="960107" cy="96010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Freeform 628"/>
          <p:cNvSpPr>
            <a:spLocks noEditPoints="1"/>
          </p:cNvSpPr>
          <p:nvPr/>
        </p:nvSpPr>
        <p:spPr bwMode="auto">
          <a:xfrm>
            <a:off x="9611596" y="4048444"/>
            <a:ext cx="457640" cy="572979"/>
          </a:xfrm>
          <a:custGeom>
            <a:avLst/>
            <a:gdLst>
              <a:gd name="T0" fmla="*/ 7 w 123"/>
              <a:gd name="T1" fmla="*/ 0 h 154"/>
              <a:gd name="T2" fmla="*/ 115 w 123"/>
              <a:gd name="T3" fmla="*/ 0 h 154"/>
              <a:gd name="T4" fmla="*/ 123 w 123"/>
              <a:gd name="T5" fmla="*/ 0 h 154"/>
              <a:gd name="T6" fmla="*/ 123 w 123"/>
              <a:gd name="T7" fmla="*/ 5 h 154"/>
              <a:gd name="T8" fmla="*/ 123 w 123"/>
              <a:gd name="T9" fmla="*/ 147 h 154"/>
              <a:gd name="T10" fmla="*/ 123 w 123"/>
              <a:gd name="T11" fmla="*/ 154 h 154"/>
              <a:gd name="T12" fmla="*/ 115 w 123"/>
              <a:gd name="T13" fmla="*/ 154 h 154"/>
              <a:gd name="T14" fmla="*/ 37 w 123"/>
              <a:gd name="T15" fmla="*/ 154 h 154"/>
              <a:gd name="T16" fmla="*/ 37 w 123"/>
              <a:gd name="T17" fmla="*/ 154 h 154"/>
              <a:gd name="T18" fmla="*/ 35 w 123"/>
              <a:gd name="T19" fmla="*/ 154 h 154"/>
              <a:gd name="T20" fmla="*/ 2 w 123"/>
              <a:gd name="T21" fmla="*/ 128 h 154"/>
              <a:gd name="T22" fmla="*/ 0 w 123"/>
              <a:gd name="T23" fmla="*/ 128 h 154"/>
              <a:gd name="T24" fmla="*/ 0 w 123"/>
              <a:gd name="T25" fmla="*/ 123 h 154"/>
              <a:gd name="T26" fmla="*/ 0 w 123"/>
              <a:gd name="T27" fmla="*/ 5 h 154"/>
              <a:gd name="T28" fmla="*/ 0 w 123"/>
              <a:gd name="T29" fmla="*/ 0 h 154"/>
              <a:gd name="T30" fmla="*/ 7 w 123"/>
              <a:gd name="T31" fmla="*/ 0 h 154"/>
              <a:gd name="T32" fmla="*/ 7 w 123"/>
              <a:gd name="T33" fmla="*/ 0 h 154"/>
              <a:gd name="T34" fmla="*/ 11 w 123"/>
              <a:gd name="T35" fmla="*/ 116 h 154"/>
              <a:gd name="T36" fmla="*/ 33 w 123"/>
              <a:gd name="T37" fmla="*/ 109 h 154"/>
              <a:gd name="T38" fmla="*/ 35 w 123"/>
              <a:gd name="T39" fmla="*/ 109 h 154"/>
              <a:gd name="T40" fmla="*/ 35 w 123"/>
              <a:gd name="T41" fmla="*/ 112 h 154"/>
              <a:gd name="T42" fmla="*/ 44 w 123"/>
              <a:gd name="T43" fmla="*/ 142 h 154"/>
              <a:gd name="T44" fmla="*/ 111 w 123"/>
              <a:gd name="T45" fmla="*/ 142 h 154"/>
              <a:gd name="T46" fmla="*/ 111 w 123"/>
              <a:gd name="T47" fmla="*/ 12 h 154"/>
              <a:gd name="T48" fmla="*/ 11 w 123"/>
              <a:gd name="T49" fmla="*/ 12 h 154"/>
              <a:gd name="T50" fmla="*/ 11 w 123"/>
              <a:gd name="T51" fmla="*/ 116 h 154"/>
              <a:gd name="T52" fmla="*/ 11 w 123"/>
              <a:gd name="T53" fmla="*/ 116 h 154"/>
              <a:gd name="T54" fmla="*/ 37 w 123"/>
              <a:gd name="T55" fmla="*/ 140 h 154"/>
              <a:gd name="T56" fmla="*/ 30 w 123"/>
              <a:gd name="T57" fmla="*/ 116 h 154"/>
              <a:gd name="T58" fmla="*/ 14 w 123"/>
              <a:gd name="T59" fmla="*/ 123 h 154"/>
              <a:gd name="T60" fmla="*/ 37 w 123"/>
              <a:gd name="T61" fmla="*/ 140 h 154"/>
              <a:gd name="T62" fmla="*/ 37 w 123"/>
              <a:gd name="T63" fmla="*/ 140 h 154"/>
              <a:gd name="T64" fmla="*/ 28 w 123"/>
              <a:gd name="T65" fmla="*/ 83 h 154"/>
              <a:gd name="T66" fmla="*/ 28 w 123"/>
              <a:gd name="T67" fmla="*/ 88 h 154"/>
              <a:gd name="T68" fmla="*/ 94 w 123"/>
              <a:gd name="T69" fmla="*/ 88 h 154"/>
              <a:gd name="T70" fmla="*/ 94 w 123"/>
              <a:gd name="T71" fmla="*/ 83 h 154"/>
              <a:gd name="T72" fmla="*/ 28 w 123"/>
              <a:gd name="T73" fmla="*/ 83 h 154"/>
              <a:gd name="T74" fmla="*/ 28 w 123"/>
              <a:gd name="T75" fmla="*/ 83 h 154"/>
              <a:gd name="T76" fmla="*/ 28 w 123"/>
              <a:gd name="T77" fmla="*/ 67 h 154"/>
              <a:gd name="T78" fmla="*/ 28 w 123"/>
              <a:gd name="T79" fmla="*/ 71 h 154"/>
              <a:gd name="T80" fmla="*/ 94 w 123"/>
              <a:gd name="T81" fmla="*/ 71 h 154"/>
              <a:gd name="T82" fmla="*/ 94 w 123"/>
              <a:gd name="T83" fmla="*/ 67 h 154"/>
              <a:gd name="T84" fmla="*/ 28 w 123"/>
              <a:gd name="T85" fmla="*/ 67 h 154"/>
              <a:gd name="T86" fmla="*/ 28 w 123"/>
              <a:gd name="T87" fmla="*/ 67 h 154"/>
              <a:gd name="T88" fmla="*/ 28 w 123"/>
              <a:gd name="T89" fmla="*/ 50 h 154"/>
              <a:gd name="T90" fmla="*/ 28 w 123"/>
              <a:gd name="T91" fmla="*/ 55 h 154"/>
              <a:gd name="T92" fmla="*/ 94 w 123"/>
              <a:gd name="T93" fmla="*/ 55 h 154"/>
              <a:gd name="T94" fmla="*/ 94 w 123"/>
              <a:gd name="T95" fmla="*/ 50 h 154"/>
              <a:gd name="T96" fmla="*/ 28 w 123"/>
              <a:gd name="T97" fmla="*/ 50 h 154"/>
              <a:gd name="T98" fmla="*/ 28 w 123"/>
              <a:gd name="T99" fmla="*/ 50 h 154"/>
              <a:gd name="T100" fmla="*/ 28 w 123"/>
              <a:gd name="T101" fmla="*/ 34 h 154"/>
              <a:gd name="T102" fmla="*/ 28 w 123"/>
              <a:gd name="T103" fmla="*/ 38 h 154"/>
              <a:gd name="T104" fmla="*/ 94 w 123"/>
              <a:gd name="T105" fmla="*/ 38 h 154"/>
              <a:gd name="T106" fmla="*/ 94 w 123"/>
              <a:gd name="T107" fmla="*/ 34 h 154"/>
              <a:gd name="T108" fmla="*/ 28 w 123"/>
              <a:gd name="T109"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3" h="154">
                <a:moveTo>
                  <a:pt x="7" y="0"/>
                </a:moveTo>
                <a:lnTo>
                  <a:pt x="115" y="0"/>
                </a:lnTo>
                <a:lnTo>
                  <a:pt x="123" y="0"/>
                </a:lnTo>
                <a:lnTo>
                  <a:pt x="123" y="5"/>
                </a:lnTo>
                <a:lnTo>
                  <a:pt x="123" y="147"/>
                </a:lnTo>
                <a:lnTo>
                  <a:pt x="123" y="154"/>
                </a:lnTo>
                <a:lnTo>
                  <a:pt x="115" y="154"/>
                </a:lnTo>
                <a:lnTo>
                  <a:pt x="37" y="154"/>
                </a:lnTo>
                <a:lnTo>
                  <a:pt x="37" y="154"/>
                </a:lnTo>
                <a:lnTo>
                  <a:pt x="35" y="154"/>
                </a:lnTo>
                <a:lnTo>
                  <a:pt x="2" y="128"/>
                </a:lnTo>
                <a:lnTo>
                  <a:pt x="0" y="128"/>
                </a:lnTo>
                <a:lnTo>
                  <a:pt x="0" y="123"/>
                </a:lnTo>
                <a:lnTo>
                  <a:pt x="0" y="5"/>
                </a:lnTo>
                <a:lnTo>
                  <a:pt x="0" y="0"/>
                </a:lnTo>
                <a:lnTo>
                  <a:pt x="7" y="0"/>
                </a:lnTo>
                <a:lnTo>
                  <a:pt x="7" y="0"/>
                </a:lnTo>
                <a:close/>
                <a:moveTo>
                  <a:pt x="11" y="116"/>
                </a:moveTo>
                <a:lnTo>
                  <a:pt x="33" y="109"/>
                </a:lnTo>
                <a:lnTo>
                  <a:pt x="35" y="109"/>
                </a:lnTo>
                <a:lnTo>
                  <a:pt x="35" y="112"/>
                </a:lnTo>
                <a:lnTo>
                  <a:pt x="44" y="142"/>
                </a:lnTo>
                <a:lnTo>
                  <a:pt x="111" y="142"/>
                </a:lnTo>
                <a:lnTo>
                  <a:pt x="111" y="12"/>
                </a:lnTo>
                <a:lnTo>
                  <a:pt x="11" y="12"/>
                </a:lnTo>
                <a:lnTo>
                  <a:pt x="11" y="116"/>
                </a:lnTo>
                <a:lnTo>
                  <a:pt x="11" y="116"/>
                </a:lnTo>
                <a:close/>
                <a:moveTo>
                  <a:pt x="37" y="140"/>
                </a:moveTo>
                <a:lnTo>
                  <a:pt x="30" y="116"/>
                </a:lnTo>
                <a:lnTo>
                  <a:pt x="14" y="123"/>
                </a:lnTo>
                <a:lnTo>
                  <a:pt x="37" y="140"/>
                </a:lnTo>
                <a:lnTo>
                  <a:pt x="37" y="140"/>
                </a:lnTo>
                <a:close/>
                <a:moveTo>
                  <a:pt x="28" y="83"/>
                </a:moveTo>
                <a:lnTo>
                  <a:pt x="28" y="88"/>
                </a:lnTo>
                <a:lnTo>
                  <a:pt x="94" y="88"/>
                </a:lnTo>
                <a:lnTo>
                  <a:pt x="94" y="83"/>
                </a:lnTo>
                <a:lnTo>
                  <a:pt x="28" y="83"/>
                </a:lnTo>
                <a:lnTo>
                  <a:pt x="28" y="83"/>
                </a:lnTo>
                <a:close/>
                <a:moveTo>
                  <a:pt x="28" y="67"/>
                </a:moveTo>
                <a:lnTo>
                  <a:pt x="28" y="71"/>
                </a:lnTo>
                <a:lnTo>
                  <a:pt x="94" y="71"/>
                </a:lnTo>
                <a:lnTo>
                  <a:pt x="94" y="67"/>
                </a:lnTo>
                <a:lnTo>
                  <a:pt x="28" y="67"/>
                </a:lnTo>
                <a:lnTo>
                  <a:pt x="28" y="67"/>
                </a:lnTo>
                <a:close/>
                <a:moveTo>
                  <a:pt x="28" y="50"/>
                </a:moveTo>
                <a:lnTo>
                  <a:pt x="28" y="55"/>
                </a:lnTo>
                <a:lnTo>
                  <a:pt x="94" y="55"/>
                </a:lnTo>
                <a:lnTo>
                  <a:pt x="94" y="50"/>
                </a:lnTo>
                <a:lnTo>
                  <a:pt x="28" y="50"/>
                </a:lnTo>
                <a:lnTo>
                  <a:pt x="28" y="50"/>
                </a:lnTo>
                <a:close/>
                <a:moveTo>
                  <a:pt x="28" y="34"/>
                </a:moveTo>
                <a:lnTo>
                  <a:pt x="28" y="38"/>
                </a:lnTo>
                <a:lnTo>
                  <a:pt x="94" y="38"/>
                </a:lnTo>
                <a:lnTo>
                  <a:pt x="94" y="34"/>
                </a:lnTo>
                <a:lnTo>
                  <a:pt x="28" y="34"/>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6" name="TextBox 25"/>
          <p:cNvSpPr txBox="1"/>
          <p:nvPr/>
        </p:nvSpPr>
        <p:spPr>
          <a:xfrm>
            <a:off x="1482382" y="537499"/>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研究成果</a:t>
            </a:r>
          </a:p>
        </p:txBody>
      </p:sp>
      <p:sp>
        <p:nvSpPr>
          <p:cNvPr id="31"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750"/>
                                        <p:tgtEl>
                                          <p:spTgt spid="24"/>
                                        </p:tgtEl>
                                      </p:cBhvr>
                                    </p:animEffect>
                                    <p:anim calcmode="lin" valueType="num">
                                      <p:cBhvr>
                                        <p:cTn id="13" dur="750" fill="hold"/>
                                        <p:tgtEl>
                                          <p:spTgt spid="24"/>
                                        </p:tgtEl>
                                        <p:attrNameLst>
                                          <p:attrName>ppt_x</p:attrName>
                                        </p:attrNameLst>
                                      </p:cBhvr>
                                      <p:tavLst>
                                        <p:tav tm="0">
                                          <p:val>
                                            <p:strVal val="#ppt_x"/>
                                          </p:val>
                                        </p:tav>
                                        <p:tav tm="100000">
                                          <p:val>
                                            <p:strVal val="#ppt_x"/>
                                          </p:val>
                                        </p:tav>
                                      </p:tavLst>
                                    </p:anim>
                                    <p:anim calcmode="lin" valueType="num">
                                      <p:cBhvr>
                                        <p:cTn id="14" dur="75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750"/>
                                        <p:tgtEl>
                                          <p:spTgt spid="3"/>
                                        </p:tgtEl>
                                      </p:cBhvr>
                                    </p:animEffect>
                                    <p:anim calcmode="lin" valueType="num">
                                      <p:cBhvr>
                                        <p:cTn id="25" dur="750" fill="hold"/>
                                        <p:tgtEl>
                                          <p:spTgt spid="3"/>
                                        </p:tgtEl>
                                        <p:attrNameLst>
                                          <p:attrName>ppt_x</p:attrName>
                                        </p:attrNameLst>
                                      </p:cBhvr>
                                      <p:tavLst>
                                        <p:tav tm="0">
                                          <p:val>
                                            <p:strVal val="#ppt_x"/>
                                          </p:val>
                                        </p:tav>
                                        <p:tav tm="100000">
                                          <p:val>
                                            <p:strVal val="#ppt_x"/>
                                          </p:val>
                                        </p:tav>
                                      </p:tavLst>
                                    </p:anim>
                                    <p:anim calcmode="lin" valueType="num">
                                      <p:cBhvr>
                                        <p:cTn id="26" dur="750" fill="hold"/>
                                        <p:tgtEl>
                                          <p:spTgt spid="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750"/>
                                        <p:tgtEl>
                                          <p:spTgt spid="22"/>
                                        </p:tgtEl>
                                      </p:cBhvr>
                                    </p:animEffect>
                                    <p:anim calcmode="lin" valueType="num">
                                      <p:cBhvr>
                                        <p:cTn id="30" dur="750" fill="hold"/>
                                        <p:tgtEl>
                                          <p:spTgt spid="22"/>
                                        </p:tgtEl>
                                        <p:attrNameLst>
                                          <p:attrName>ppt_x</p:attrName>
                                        </p:attrNameLst>
                                      </p:cBhvr>
                                      <p:tavLst>
                                        <p:tav tm="0">
                                          <p:val>
                                            <p:strVal val="#ppt_x"/>
                                          </p:val>
                                        </p:tav>
                                        <p:tav tm="100000">
                                          <p:val>
                                            <p:strVal val="#ppt_x"/>
                                          </p:val>
                                        </p:tav>
                                      </p:tavLst>
                                    </p:anim>
                                    <p:anim calcmode="lin" valueType="num">
                                      <p:cBhvr>
                                        <p:cTn id="31" dur="750" fill="hold"/>
                                        <p:tgtEl>
                                          <p:spTgt spid="2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75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750"/>
                                        <p:tgtEl>
                                          <p:spTgt spid="20"/>
                                        </p:tgtEl>
                                      </p:cBhvr>
                                    </p:animEffect>
                                    <p:anim calcmode="lin" valueType="num">
                                      <p:cBhvr>
                                        <p:cTn id="47" dur="750" fill="hold"/>
                                        <p:tgtEl>
                                          <p:spTgt spid="20"/>
                                        </p:tgtEl>
                                        <p:attrNameLst>
                                          <p:attrName>ppt_x</p:attrName>
                                        </p:attrNameLst>
                                      </p:cBhvr>
                                      <p:tavLst>
                                        <p:tav tm="0">
                                          <p:val>
                                            <p:strVal val="#ppt_x"/>
                                          </p:val>
                                        </p:tav>
                                        <p:tav tm="100000">
                                          <p:val>
                                            <p:strVal val="#ppt_x"/>
                                          </p:val>
                                        </p:tav>
                                      </p:tavLst>
                                    </p:anim>
                                    <p:anim calcmode="lin" valueType="num">
                                      <p:cBhvr>
                                        <p:cTn id="48" dur="75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750"/>
                                        <p:tgtEl>
                                          <p:spTgt spid="5"/>
                                        </p:tgtEl>
                                      </p:cBhvr>
                                    </p:animEffect>
                                    <p:anim calcmode="lin" valueType="num">
                                      <p:cBhvr>
                                        <p:cTn id="59" dur="750" fill="hold"/>
                                        <p:tgtEl>
                                          <p:spTgt spid="5"/>
                                        </p:tgtEl>
                                        <p:attrNameLst>
                                          <p:attrName>ppt_x</p:attrName>
                                        </p:attrNameLst>
                                      </p:cBhvr>
                                      <p:tavLst>
                                        <p:tav tm="0">
                                          <p:val>
                                            <p:strVal val="#ppt_x"/>
                                          </p:val>
                                        </p:tav>
                                        <p:tav tm="100000">
                                          <p:val>
                                            <p:strVal val="#ppt_x"/>
                                          </p:val>
                                        </p:tav>
                                      </p:tavLst>
                                    </p:anim>
                                    <p:anim calcmode="lin" valueType="num">
                                      <p:cBhvr>
                                        <p:cTn id="60" dur="750" fill="hold"/>
                                        <p:tgtEl>
                                          <p:spTgt spid="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750"/>
                                        <p:tgtEl>
                                          <p:spTgt spid="18"/>
                                        </p:tgtEl>
                                      </p:cBhvr>
                                    </p:animEffect>
                                    <p:anim calcmode="lin" valueType="num">
                                      <p:cBhvr>
                                        <p:cTn id="64" dur="750" fill="hold"/>
                                        <p:tgtEl>
                                          <p:spTgt spid="18"/>
                                        </p:tgtEl>
                                        <p:attrNameLst>
                                          <p:attrName>ppt_x</p:attrName>
                                        </p:attrNameLst>
                                      </p:cBhvr>
                                      <p:tavLst>
                                        <p:tav tm="0">
                                          <p:val>
                                            <p:strVal val="#ppt_x"/>
                                          </p:val>
                                        </p:tav>
                                        <p:tav tm="100000">
                                          <p:val>
                                            <p:strVal val="#ppt_x"/>
                                          </p:val>
                                        </p:tav>
                                      </p:tavLst>
                                    </p:anim>
                                    <p:anim calcmode="lin" valueType="num">
                                      <p:cBhvr>
                                        <p:cTn id="65" dur="750" fill="hold"/>
                                        <p:tgtEl>
                                          <p:spTgt spid="18"/>
                                        </p:tgtEl>
                                        <p:attrNameLst>
                                          <p:attrName>ppt_y</p:attrName>
                                        </p:attrNameLst>
                                      </p:cBhvr>
                                      <p:tavLst>
                                        <p:tav tm="0">
                                          <p:val>
                                            <p:strVal val="#ppt_y+.1"/>
                                          </p:val>
                                        </p:tav>
                                        <p:tav tm="100000">
                                          <p:val>
                                            <p:strVal val="#ppt_y"/>
                                          </p:val>
                                        </p:tav>
                                      </p:tavLst>
                                    </p:anim>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6000"/>
                            </p:stCondLst>
                            <p:childTnLst>
                              <p:par>
                                <p:cTn id="73" presetID="22" presetClass="entr" presetSubtype="4"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wipe(down)">
                                      <p:cBhvr>
                                        <p:cTn id="75" dur="500"/>
                                        <p:tgtEl>
                                          <p:spTgt spid="15"/>
                                        </p:tgtEl>
                                      </p:cBhvr>
                                    </p:animEffect>
                                  </p:childTnLst>
                                </p:cTn>
                              </p:par>
                              <p:par>
                                <p:cTn id="76" presetID="22" presetClass="entr" presetSubtype="1" fill="hold" nodeType="with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par>
                                <p:cTn id="79" presetID="22" presetClass="entr" presetSubtype="4" fill="hold"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1"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wipe(up)">
                                      <p:cBhvr>
                                        <p:cTn id="84" dur="500"/>
                                        <p:tgtEl>
                                          <p:spTgt spid="6"/>
                                        </p:tgtEl>
                                      </p:cBhvr>
                                    </p:animEffect>
                                  </p:childTnLst>
                                </p:cTn>
                              </p:par>
                            </p:childTnLst>
                          </p:cTn>
                        </p:par>
                        <p:par>
                          <p:cTn id="85" fill="hold">
                            <p:stCondLst>
                              <p:cond delay="6500"/>
                            </p:stCondLst>
                            <p:childTnLst>
                              <p:par>
                                <p:cTn id="86" presetID="53" presetClass="entr" presetSubtype="16" fill="hold" grpId="0" nodeType="afterEffect">
                                  <p:stCondLst>
                                    <p:cond delay="0"/>
                                  </p:stCondLst>
                                  <p:iterate type="lt">
                                    <p:tmPct val="10000"/>
                                  </p:iterate>
                                  <p:childTnLst>
                                    <p:set>
                                      <p:cBhvr>
                                        <p:cTn id="87" dur="1" fill="hold">
                                          <p:stCondLst>
                                            <p:cond delay="0"/>
                                          </p:stCondLst>
                                        </p:cTn>
                                        <p:tgtEl>
                                          <p:spTgt spid="31"/>
                                        </p:tgtEl>
                                        <p:attrNameLst>
                                          <p:attrName>style.visibility</p:attrName>
                                        </p:attrNameLst>
                                      </p:cBhvr>
                                      <p:to>
                                        <p:strVal val="visible"/>
                                      </p:to>
                                    </p:set>
                                    <p:anim calcmode="lin" valueType="num">
                                      <p:cBhvr>
                                        <p:cTn id="88" dur="650" fill="hold"/>
                                        <p:tgtEl>
                                          <p:spTgt spid="31"/>
                                        </p:tgtEl>
                                        <p:attrNameLst>
                                          <p:attrName>ppt_w</p:attrName>
                                        </p:attrNameLst>
                                      </p:cBhvr>
                                      <p:tavLst>
                                        <p:tav tm="0">
                                          <p:val>
                                            <p:fltVal val="0"/>
                                          </p:val>
                                        </p:tav>
                                        <p:tav tm="100000">
                                          <p:val>
                                            <p:strVal val="#ppt_w"/>
                                          </p:val>
                                        </p:tav>
                                      </p:tavLst>
                                    </p:anim>
                                    <p:anim calcmode="lin" valueType="num">
                                      <p:cBhvr>
                                        <p:cTn id="89" dur="650" fill="hold"/>
                                        <p:tgtEl>
                                          <p:spTgt spid="31"/>
                                        </p:tgtEl>
                                        <p:attrNameLst>
                                          <p:attrName>ppt_h</p:attrName>
                                        </p:attrNameLst>
                                      </p:cBhvr>
                                      <p:tavLst>
                                        <p:tav tm="0">
                                          <p:val>
                                            <p:fltVal val="0"/>
                                          </p:val>
                                        </p:tav>
                                        <p:tav tm="100000">
                                          <p:val>
                                            <p:strVal val="#ppt_h"/>
                                          </p:val>
                                        </p:tav>
                                      </p:tavLst>
                                    </p:anim>
                                    <p:animEffect transition="in" filter="fade">
                                      <p:cBhvr>
                                        <p:cTn id="90"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8" grpId="0" animBg="1"/>
      <p:bldP spid="19" grpId="0" animBg="1"/>
      <p:bldP spid="20" grpId="0" animBg="1"/>
      <p:bldP spid="21" grpId="0" animBg="1"/>
      <p:bldP spid="22" grpId="0" animBg="1"/>
      <p:bldP spid="23" grpId="0" animBg="1"/>
      <p:bldP spid="24" grpId="0" animBg="1"/>
      <p:bldP spid="25" grpId="0" animBg="1"/>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6655" y="2460039"/>
            <a:ext cx="1626083" cy="1381397"/>
            <a:chOff x="2285974" y="2072913"/>
            <a:chExt cx="1219562" cy="1036048"/>
          </a:xfrm>
        </p:grpSpPr>
        <p:sp>
          <p:nvSpPr>
            <p:cNvPr id="14" name="圆角矩形 13"/>
            <p:cNvSpPr/>
            <p:nvPr/>
          </p:nvSpPr>
          <p:spPr>
            <a:xfrm>
              <a:off x="2285974" y="2072913"/>
              <a:ext cx="1044327" cy="1036048"/>
            </a:xfrm>
            <a:prstGeom prst="roundRect">
              <a:avLst>
                <a:gd name="adj" fmla="val 16374"/>
              </a:avLst>
            </a:prstGeom>
            <a:noFill/>
            <a:ln w="38100">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TextBox 56"/>
            <p:cNvSpPr txBox="1"/>
            <p:nvPr/>
          </p:nvSpPr>
          <p:spPr>
            <a:xfrm>
              <a:off x="2325400" y="2129272"/>
              <a:ext cx="1180136" cy="900247"/>
            </a:xfrm>
            <a:prstGeom prst="rect">
              <a:avLst/>
            </a:prstGeom>
            <a:noFill/>
          </p:spPr>
          <p:txBody>
            <a:bodyPr wrap="square" rtlCol="0">
              <a:spAutoFit/>
            </a:bodyPr>
            <a:lstStyle/>
            <a:p>
              <a:r>
                <a:rPr lang="en-US" altLang="zh-CN" sz="7200" b="1" spc="400" dirty="0">
                  <a:solidFill>
                    <a:srgbClr val="087E87"/>
                  </a:solidFill>
                  <a:latin typeface="微软雅黑" panose="020B0503020204020204" pitchFamily="34" charset="-122"/>
                  <a:ea typeface="微软雅黑" panose="020B0503020204020204" pitchFamily="34" charset="-122"/>
                </a:rPr>
                <a:t>01</a:t>
              </a:r>
              <a:endParaRPr lang="zh-CN" altLang="en-US" sz="4265" b="1" spc="400" dirty="0">
                <a:solidFill>
                  <a:srgbClr val="087E87"/>
                </a:solidFill>
                <a:latin typeface="微软雅黑" panose="020B0503020204020204" pitchFamily="34" charset="-122"/>
                <a:ea typeface="微软雅黑" panose="020B0503020204020204" pitchFamily="34" charset="-122"/>
              </a:endParaRPr>
            </a:p>
          </p:txBody>
        </p:sp>
      </p:grpSp>
      <p:sp>
        <p:nvSpPr>
          <p:cNvPr id="16" name="文本框 128"/>
          <p:cNvSpPr txBox="1"/>
          <p:nvPr/>
        </p:nvSpPr>
        <p:spPr>
          <a:xfrm>
            <a:off x="3525081" y="2472766"/>
            <a:ext cx="3911681" cy="769441"/>
          </a:xfrm>
          <a:prstGeom prst="rect">
            <a:avLst/>
          </a:prstGeom>
          <a:noFill/>
        </p:spPr>
        <p:txBody>
          <a:bodyPr wrap="square" rtlCol="0">
            <a:spAutoFit/>
          </a:bodyPr>
          <a:lstStyle/>
          <a:p>
            <a:pPr algn="ctr"/>
            <a:r>
              <a:rPr lang="zh-CN" altLang="en-US" sz="4400" b="1" dirty="0" smtClean="0">
                <a:solidFill>
                  <a:srgbClr val="00AF50"/>
                </a:solidFill>
                <a:latin typeface="微软雅黑" panose="020B0503020204020204" pitchFamily="34" charset="-122"/>
                <a:ea typeface="微软雅黑" panose="020B0503020204020204" pitchFamily="34" charset="-122"/>
              </a:rPr>
              <a:t>          </a:t>
            </a:r>
            <a:r>
              <a:rPr lang="zh-CN" altLang="en-US" sz="4400" b="1" dirty="0" smtClean="0">
                <a:solidFill>
                  <a:srgbClr val="087E87"/>
                </a:solidFill>
                <a:latin typeface="微软雅黑" panose="020B0503020204020204" pitchFamily="34" charset="-122"/>
                <a:ea typeface="微软雅黑" panose="020B0503020204020204" pitchFamily="34" charset="-122"/>
              </a:rPr>
              <a:t>轮    序</a:t>
            </a:r>
            <a:endParaRPr lang="zh-CN" altLang="en-US" sz="4400" b="1" dirty="0">
              <a:solidFill>
                <a:srgbClr val="087E8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33197" y="3205112"/>
            <a:ext cx="1652692" cy="318100"/>
            <a:chOff x="3865880" y="2631717"/>
            <a:chExt cx="1239519" cy="238575"/>
          </a:xfrm>
        </p:grpSpPr>
        <p:sp>
          <p:nvSpPr>
            <p:cNvPr id="17" name="椭圆 1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0" name="组合 19"/>
          <p:cNvGrpSpPr/>
          <p:nvPr/>
        </p:nvGrpSpPr>
        <p:grpSpPr>
          <a:xfrm>
            <a:off x="7014385" y="3205112"/>
            <a:ext cx="1652692" cy="318100"/>
            <a:chOff x="3865880" y="2631717"/>
            <a:chExt cx="1239519" cy="238575"/>
          </a:xfrm>
        </p:grpSpPr>
        <p:sp>
          <p:nvSpPr>
            <p:cNvPr id="21" name="椭圆 20"/>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3" name="组合 22"/>
          <p:cNvGrpSpPr/>
          <p:nvPr/>
        </p:nvGrpSpPr>
        <p:grpSpPr>
          <a:xfrm>
            <a:off x="5133197" y="3591885"/>
            <a:ext cx="1652692" cy="318100"/>
            <a:chOff x="3865880" y="2631717"/>
            <a:chExt cx="1239519" cy="238575"/>
          </a:xfrm>
        </p:grpSpPr>
        <p:sp>
          <p:nvSpPr>
            <p:cNvPr id="24" name="椭圆 23"/>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6" name="组合 25"/>
          <p:cNvGrpSpPr/>
          <p:nvPr/>
        </p:nvGrpSpPr>
        <p:grpSpPr>
          <a:xfrm>
            <a:off x="7014385" y="3591885"/>
            <a:ext cx="1652692" cy="318100"/>
            <a:chOff x="3865880" y="2631717"/>
            <a:chExt cx="1239519" cy="238575"/>
          </a:xfrm>
        </p:grpSpPr>
        <p:sp>
          <p:nvSpPr>
            <p:cNvPr id="27" name="椭圆 2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sp>
        <p:nvSpPr>
          <p:cNvPr id="29"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grpSp>
        <p:nvGrpSpPr>
          <p:cNvPr id="40" name="组合 39"/>
          <p:cNvGrpSpPr/>
          <p:nvPr/>
        </p:nvGrpSpPr>
        <p:grpSpPr>
          <a:xfrm rot="16200000">
            <a:off x="5032916" y="-171353"/>
            <a:ext cx="2126176" cy="12192001"/>
            <a:chOff x="-48228" y="0"/>
            <a:chExt cx="2756704" cy="6869575"/>
          </a:xfrm>
        </p:grpSpPr>
        <p:sp>
          <p:nvSpPr>
            <p:cNvPr id="41"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rot="5400000">
            <a:off x="5033273" y="-5720981"/>
            <a:ext cx="2126176" cy="12192001"/>
            <a:chOff x="-48228" y="0"/>
            <a:chExt cx="2756704" cy="6869575"/>
          </a:xfrm>
        </p:grpSpPr>
        <p:sp>
          <p:nvSpPr>
            <p:cNvPr id="47"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圆角矩形 29"/>
          <p:cNvSpPr/>
          <p:nvPr/>
        </p:nvSpPr>
        <p:spPr>
          <a:xfrm>
            <a:off x="2516756" y="1881339"/>
            <a:ext cx="6592519" cy="2874439"/>
          </a:xfrm>
          <a:prstGeom prst="roundRect">
            <a:avLst>
              <a:gd name="adj" fmla="val 16374"/>
            </a:avLst>
          </a:prstGeom>
          <a:noFill/>
          <a:ln w="38100">
            <a:solidFill>
              <a:srgbClr val="E7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0" fill="hold"/>
                                        <p:tgtEl>
                                          <p:spTgt spid="40"/>
                                        </p:tgtEl>
                                        <p:attrNameLst>
                                          <p:attrName>ppt_x</p:attrName>
                                        </p:attrNameLst>
                                      </p:cBhvr>
                                      <p:tavLst>
                                        <p:tav tm="0">
                                          <p:val>
                                            <p:strVal val="#ppt_x"/>
                                          </p:val>
                                        </p:tav>
                                        <p:tav tm="100000">
                                          <p:val>
                                            <p:strVal val="#ppt_x"/>
                                          </p:val>
                                        </p:tav>
                                      </p:tavLst>
                                    </p:anim>
                                    <p:anim calcmode="lin" valueType="num">
                                      <p:cBhvr additive="base">
                                        <p:cTn id="8" dur="8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800" fill="hold"/>
                                        <p:tgtEl>
                                          <p:spTgt spid="46"/>
                                        </p:tgtEl>
                                        <p:attrNameLst>
                                          <p:attrName>ppt_x</p:attrName>
                                        </p:attrNameLst>
                                      </p:cBhvr>
                                      <p:tavLst>
                                        <p:tav tm="0">
                                          <p:val>
                                            <p:strVal val="#ppt_x"/>
                                          </p:val>
                                        </p:tav>
                                        <p:tav tm="100000">
                                          <p:val>
                                            <p:strVal val="#ppt_x"/>
                                          </p:val>
                                        </p:tav>
                                      </p:tavLst>
                                    </p:anim>
                                    <p:anim calcmode="lin" valueType="num">
                                      <p:cBhvr additive="base">
                                        <p:cTn id="12" dur="8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9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2456477" y="150878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83831" tIns="41916" rIns="83831" bIns="41916" anchor="ctr"/>
          <a:lstStyle/>
          <a:p>
            <a:pPr algn="ctr" fontAlgn="base">
              <a:spcBef>
                <a:spcPct val="0"/>
              </a:spcBef>
              <a:spcAft>
                <a:spcPct val="0"/>
              </a:spcAft>
              <a:defRPr/>
            </a:pPr>
            <a:endParaRPr lang="zh-CN" altLang="en-US" sz="1735" b="1" kern="0">
              <a:solidFill>
                <a:srgbClr val="000000"/>
              </a:solidFill>
              <a:latin typeface="微软雅黑" panose="020B0503020204020204" pitchFamily="34" charset="-122"/>
              <a:ea typeface="微软雅黑" panose="020B0503020204020204" pitchFamily="34" charset="-122"/>
            </a:endParaRPr>
          </a:p>
        </p:txBody>
      </p:sp>
      <p:sp>
        <p:nvSpPr>
          <p:cNvPr id="4" name="圆角矩形 3"/>
          <p:cNvSpPr/>
          <p:nvPr/>
        </p:nvSpPr>
        <p:spPr>
          <a:xfrm>
            <a:off x="3986815" y="4637180"/>
            <a:ext cx="2122372" cy="392955"/>
          </a:xfrm>
          <a:prstGeom prst="roundRect">
            <a:avLst/>
          </a:prstGeom>
          <a:solidFill>
            <a:schemeClr val="accent2"/>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应用前景二</a:t>
            </a:r>
          </a:p>
        </p:txBody>
      </p:sp>
      <p:sp>
        <p:nvSpPr>
          <p:cNvPr id="5" name="圆角矩形 4"/>
          <p:cNvSpPr/>
          <p:nvPr/>
        </p:nvSpPr>
        <p:spPr>
          <a:xfrm>
            <a:off x="4876839" y="3790576"/>
            <a:ext cx="2122372" cy="392955"/>
          </a:xfrm>
          <a:prstGeom prst="roundRect">
            <a:avLst/>
          </a:prstGeom>
          <a:solidFill>
            <a:schemeClr val="accent3"/>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应用前景三</a:t>
            </a:r>
          </a:p>
        </p:txBody>
      </p:sp>
      <p:sp>
        <p:nvSpPr>
          <p:cNvPr id="6" name="圆角矩形 5"/>
          <p:cNvSpPr/>
          <p:nvPr/>
        </p:nvSpPr>
        <p:spPr>
          <a:xfrm>
            <a:off x="5540081" y="2973795"/>
            <a:ext cx="2122372" cy="392955"/>
          </a:xfrm>
          <a:prstGeom prst="roundRect">
            <a:avLst/>
          </a:prstGeom>
          <a:solidFill>
            <a:schemeClr val="accent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应用前景四</a:t>
            </a:r>
          </a:p>
        </p:txBody>
      </p:sp>
      <p:sp>
        <p:nvSpPr>
          <p:cNvPr id="7" name="圆角矩形 6"/>
          <p:cNvSpPr/>
          <p:nvPr/>
        </p:nvSpPr>
        <p:spPr>
          <a:xfrm>
            <a:off x="6283571" y="220279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应用前景五</a:t>
            </a:r>
          </a:p>
        </p:txBody>
      </p:sp>
      <p:sp>
        <p:nvSpPr>
          <p:cNvPr id="9" name="圆角矩形 8"/>
          <p:cNvSpPr/>
          <p:nvPr/>
        </p:nvSpPr>
        <p:spPr>
          <a:xfrm>
            <a:off x="3144671" y="5412289"/>
            <a:ext cx="2122372" cy="392955"/>
          </a:xfrm>
          <a:prstGeom prst="roundRect">
            <a:avLst/>
          </a:prstGeom>
          <a:solidFill>
            <a:schemeClr val="accent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zh-CN" altLang="en-US" sz="1735" dirty="0">
                <a:latin typeface="微软雅黑" panose="020B0503020204020204" pitchFamily="34" charset="-122"/>
                <a:ea typeface="微软雅黑" panose="020B0503020204020204" pitchFamily="34" charset="-122"/>
              </a:rPr>
              <a:t>应用前景一</a:t>
            </a:r>
          </a:p>
        </p:txBody>
      </p:sp>
      <p:sp>
        <p:nvSpPr>
          <p:cNvPr id="10" name="矩形 9"/>
          <p:cNvSpPr/>
          <p:nvPr/>
        </p:nvSpPr>
        <p:spPr>
          <a:xfrm>
            <a:off x="6475592" y="5386114"/>
            <a:ext cx="2105557" cy="577093"/>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1" name="矩形 10"/>
          <p:cNvSpPr/>
          <p:nvPr/>
        </p:nvSpPr>
        <p:spPr>
          <a:xfrm>
            <a:off x="7036492" y="4554422"/>
            <a:ext cx="2105557" cy="577093"/>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2" name="矩形 11"/>
          <p:cNvSpPr/>
          <p:nvPr/>
        </p:nvSpPr>
        <p:spPr>
          <a:xfrm>
            <a:off x="7580771" y="3722729"/>
            <a:ext cx="2105557" cy="577093"/>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3" name="矩形 12"/>
          <p:cNvSpPr/>
          <p:nvPr/>
        </p:nvSpPr>
        <p:spPr>
          <a:xfrm>
            <a:off x="8089271" y="2891037"/>
            <a:ext cx="2105557" cy="577093"/>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4" name="矩形 13"/>
          <p:cNvSpPr/>
          <p:nvPr/>
        </p:nvSpPr>
        <p:spPr>
          <a:xfrm>
            <a:off x="8886987" y="2134953"/>
            <a:ext cx="2105557" cy="577093"/>
          </a:xfrm>
          <a:prstGeom prst="rect">
            <a:avLst/>
          </a:prstGeom>
          <a:ln>
            <a:solidFill>
              <a:srgbClr val="01458E"/>
            </a:solidFill>
            <a:prstDash val="dash"/>
          </a:ln>
        </p:spPr>
        <p:txBody>
          <a:bodyPr wrap="square" lIns="83831" tIns="41916" rIns="83831" bIns="41916">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a:t>
            </a:r>
          </a:p>
        </p:txBody>
      </p:sp>
      <p:sp>
        <p:nvSpPr>
          <p:cNvPr id="15" name="Content Placeholder 2"/>
          <p:cNvSpPr txBox="1"/>
          <p:nvPr/>
        </p:nvSpPr>
        <p:spPr>
          <a:xfrm>
            <a:off x="1357707" y="2348012"/>
            <a:ext cx="3394144" cy="1206672"/>
          </a:xfrm>
          <a:prstGeom prst="rect">
            <a:avLst/>
          </a:prstGeom>
        </p:spPr>
        <p:txBody>
          <a:bodyPr lIns="91440" tIns="45720" rIns="91440" bIns="4572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a:t>
            </a:r>
            <a:endParaRPr lang="en-US"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itle 13"/>
          <p:cNvSpPr txBox="1"/>
          <p:nvPr/>
        </p:nvSpPr>
        <p:spPr>
          <a:xfrm>
            <a:off x="1387373" y="1842195"/>
            <a:ext cx="2884425" cy="585515"/>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65" b="1" dirty="0">
                <a:solidFill>
                  <a:schemeClr val="accent1"/>
                </a:solidFill>
                <a:latin typeface="微软雅黑" panose="020B0503020204020204" pitchFamily="34" charset="-122"/>
                <a:ea typeface="微软雅黑" panose="020B0503020204020204" pitchFamily="34" charset="-122"/>
              </a:rPr>
              <a:t>添加标题内容文字</a:t>
            </a:r>
            <a:endParaRPr lang="en-US" sz="1865" b="1" dirty="0">
              <a:solidFill>
                <a:schemeClr val="accent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1504355" y="490407"/>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应用前景</a:t>
            </a:r>
          </a:p>
        </p:txBody>
      </p:sp>
      <p:sp>
        <p:nvSpPr>
          <p:cNvPr id="22"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childTnLst>
                          </p:cTn>
                        </p:par>
                        <p:par>
                          <p:cTn id="48" fill="hold">
                            <p:stCondLst>
                              <p:cond delay="500"/>
                            </p:stCondLst>
                            <p:childTnLst>
                              <p:par>
                                <p:cTn id="49" presetID="16" presetClass="entr" presetSubtype="2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barn(inVertical)">
                                      <p:cBhvr>
                                        <p:cTn id="51" dur="500"/>
                                        <p:tgtEl>
                                          <p:spTgt spid="16"/>
                                        </p:tgtEl>
                                      </p:cBhvr>
                                    </p:animEffect>
                                  </p:childTnLst>
                                </p:cTn>
                              </p:par>
                            </p:childTnLst>
                          </p:cTn>
                        </p:par>
                        <p:par>
                          <p:cTn id="52" fill="hold">
                            <p:stCondLst>
                              <p:cond delay="1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1500"/>
                            </p:stCondLst>
                            <p:childTnLst>
                              <p:par>
                                <p:cTn id="57" presetID="53" presetClass="entr" presetSubtype="16" fill="hold" grpId="0" nodeType="afterEffect">
                                  <p:stCondLst>
                                    <p:cond delay="0"/>
                                  </p:stCondLst>
                                  <p:iterate type="lt">
                                    <p:tmPct val="10000"/>
                                  </p:iterate>
                                  <p:childTnLst>
                                    <p:set>
                                      <p:cBhvr>
                                        <p:cTn id="58" dur="1" fill="hold">
                                          <p:stCondLst>
                                            <p:cond delay="0"/>
                                          </p:stCondLst>
                                        </p:cTn>
                                        <p:tgtEl>
                                          <p:spTgt spid="22"/>
                                        </p:tgtEl>
                                        <p:attrNameLst>
                                          <p:attrName>style.visibility</p:attrName>
                                        </p:attrNameLst>
                                      </p:cBhvr>
                                      <p:to>
                                        <p:strVal val="visible"/>
                                      </p:to>
                                    </p:set>
                                    <p:anim calcmode="lin" valueType="num">
                                      <p:cBhvr>
                                        <p:cTn id="59" dur="650" fill="hold"/>
                                        <p:tgtEl>
                                          <p:spTgt spid="22"/>
                                        </p:tgtEl>
                                        <p:attrNameLst>
                                          <p:attrName>ppt_w</p:attrName>
                                        </p:attrNameLst>
                                      </p:cBhvr>
                                      <p:tavLst>
                                        <p:tav tm="0">
                                          <p:val>
                                            <p:fltVal val="0"/>
                                          </p:val>
                                        </p:tav>
                                        <p:tav tm="100000">
                                          <p:val>
                                            <p:strVal val="#ppt_w"/>
                                          </p:val>
                                        </p:tav>
                                      </p:tavLst>
                                    </p:anim>
                                    <p:anim calcmode="lin" valueType="num">
                                      <p:cBhvr>
                                        <p:cTn id="60" dur="650" fill="hold"/>
                                        <p:tgtEl>
                                          <p:spTgt spid="22"/>
                                        </p:tgtEl>
                                        <p:attrNameLst>
                                          <p:attrName>ppt_h</p:attrName>
                                        </p:attrNameLst>
                                      </p:cBhvr>
                                      <p:tavLst>
                                        <p:tav tm="0">
                                          <p:val>
                                            <p:fltVal val="0"/>
                                          </p:val>
                                        </p:tav>
                                        <p:tav tm="100000">
                                          <p:val>
                                            <p:strVal val="#ppt_h"/>
                                          </p:val>
                                        </p:tav>
                                      </p:tavLst>
                                    </p:anim>
                                    <p:animEffect transition="in" filter="fade">
                                      <p:cBhvr>
                                        <p:cTn id="61" dur="6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p:bldP spid="1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6655" y="2460039"/>
            <a:ext cx="1626083" cy="1381397"/>
            <a:chOff x="2285974" y="2072913"/>
            <a:chExt cx="1219562" cy="1036048"/>
          </a:xfrm>
        </p:grpSpPr>
        <p:sp>
          <p:nvSpPr>
            <p:cNvPr id="14" name="圆角矩形 13"/>
            <p:cNvSpPr/>
            <p:nvPr/>
          </p:nvSpPr>
          <p:spPr>
            <a:xfrm>
              <a:off x="2285974" y="2072913"/>
              <a:ext cx="1044327" cy="1036048"/>
            </a:xfrm>
            <a:prstGeom prst="roundRect">
              <a:avLst>
                <a:gd name="adj" fmla="val 16374"/>
              </a:avLst>
            </a:prstGeom>
            <a:noFill/>
            <a:ln w="38100">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TextBox 56"/>
            <p:cNvSpPr txBox="1"/>
            <p:nvPr/>
          </p:nvSpPr>
          <p:spPr>
            <a:xfrm>
              <a:off x="2325400" y="2129272"/>
              <a:ext cx="1180136" cy="900247"/>
            </a:xfrm>
            <a:prstGeom prst="rect">
              <a:avLst/>
            </a:prstGeom>
            <a:noFill/>
          </p:spPr>
          <p:txBody>
            <a:bodyPr wrap="square" rtlCol="0">
              <a:spAutoFit/>
            </a:bodyPr>
            <a:lstStyle/>
            <a:p>
              <a:r>
                <a:rPr lang="en-US" altLang="zh-CN" sz="7200" b="1" spc="400" dirty="0" smtClean="0">
                  <a:solidFill>
                    <a:srgbClr val="087E87"/>
                  </a:solidFill>
                  <a:latin typeface="微软雅黑" panose="020B0503020204020204" pitchFamily="34" charset="-122"/>
                  <a:ea typeface="微软雅黑" panose="020B0503020204020204" pitchFamily="34" charset="-122"/>
                </a:rPr>
                <a:t>05</a:t>
              </a:r>
              <a:endParaRPr lang="zh-CN" altLang="en-US" sz="4265" b="1" spc="400" dirty="0">
                <a:solidFill>
                  <a:srgbClr val="087E87"/>
                </a:solidFill>
                <a:latin typeface="微软雅黑" panose="020B0503020204020204" pitchFamily="34" charset="-122"/>
                <a:ea typeface="微软雅黑" panose="020B0503020204020204" pitchFamily="34" charset="-122"/>
              </a:endParaRPr>
            </a:p>
          </p:txBody>
        </p:sp>
      </p:grpSp>
      <p:sp>
        <p:nvSpPr>
          <p:cNvPr id="16" name="文本框 128"/>
          <p:cNvSpPr txBox="1"/>
          <p:nvPr/>
        </p:nvSpPr>
        <p:spPr>
          <a:xfrm>
            <a:off x="4598354" y="2581168"/>
            <a:ext cx="4331657" cy="646331"/>
          </a:xfrm>
          <a:prstGeom prst="rect">
            <a:avLst/>
          </a:prstGeom>
          <a:noFill/>
        </p:spPr>
        <p:txBody>
          <a:bodyPr wrap="square" rtlCol="0">
            <a:spAutoFit/>
          </a:bodyPr>
          <a:lstStyle/>
          <a:p>
            <a:pPr algn="ctr"/>
            <a:r>
              <a:rPr lang="zh-CN" altLang="en-US" sz="3600" b="1" dirty="0" smtClean="0">
                <a:solidFill>
                  <a:srgbClr val="087E87"/>
                </a:solidFill>
                <a:latin typeface="微软雅黑" panose="020B0503020204020204" pitchFamily="34" charset="-122"/>
                <a:ea typeface="微软雅黑" panose="020B0503020204020204" pitchFamily="34" charset="-122"/>
              </a:rPr>
              <a:t>相关建议及总结</a:t>
            </a:r>
            <a:endParaRPr lang="zh-CN" altLang="en-US" sz="3600" b="1" dirty="0">
              <a:solidFill>
                <a:srgbClr val="087E8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33197" y="3205112"/>
            <a:ext cx="1652692" cy="318100"/>
            <a:chOff x="3865880" y="2631717"/>
            <a:chExt cx="1239519" cy="238575"/>
          </a:xfrm>
        </p:grpSpPr>
        <p:sp>
          <p:nvSpPr>
            <p:cNvPr id="17" name="椭圆 1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0" name="组合 19"/>
          <p:cNvGrpSpPr/>
          <p:nvPr/>
        </p:nvGrpSpPr>
        <p:grpSpPr>
          <a:xfrm>
            <a:off x="7014385" y="3205112"/>
            <a:ext cx="1652692" cy="318100"/>
            <a:chOff x="3865880" y="2631717"/>
            <a:chExt cx="1239519" cy="238575"/>
          </a:xfrm>
        </p:grpSpPr>
        <p:sp>
          <p:nvSpPr>
            <p:cNvPr id="21" name="椭圆 20"/>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3" name="组合 22"/>
          <p:cNvGrpSpPr/>
          <p:nvPr/>
        </p:nvGrpSpPr>
        <p:grpSpPr>
          <a:xfrm>
            <a:off x="5133197" y="3591885"/>
            <a:ext cx="1652692" cy="318100"/>
            <a:chOff x="3865880" y="2631717"/>
            <a:chExt cx="1239519" cy="238575"/>
          </a:xfrm>
        </p:grpSpPr>
        <p:sp>
          <p:nvSpPr>
            <p:cNvPr id="24" name="椭圆 23"/>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6" name="组合 25"/>
          <p:cNvGrpSpPr/>
          <p:nvPr/>
        </p:nvGrpSpPr>
        <p:grpSpPr>
          <a:xfrm>
            <a:off x="7014385" y="3591885"/>
            <a:ext cx="1652692" cy="318100"/>
            <a:chOff x="3865880" y="2631717"/>
            <a:chExt cx="1239519" cy="238575"/>
          </a:xfrm>
        </p:grpSpPr>
        <p:sp>
          <p:nvSpPr>
            <p:cNvPr id="27" name="椭圆 2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sp>
        <p:nvSpPr>
          <p:cNvPr id="29"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grpSp>
        <p:nvGrpSpPr>
          <p:cNvPr id="40" name="组合 39"/>
          <p:cNvGrpSpPr/>
          <p:nvPr/>
        </p:nvGrpSpPr>
        <p:grpSpPr>
          <a:xfrm rot="16200000">
            <a:off x="5032916" y="-171353"/>
            <a:ext cx="2126176" cy="12192001"/>
            <a:chOff x="-48228" y="0"/>
            <a:chExt cx="2756704" cy="6869575"/>
          </a:xfrm>
        </p:grpSpPr>
        <p:sp>
          <p:nvSpPr>
            <p:cNvPr id="41"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rot="5400000">
            <a:off x="5033273" y="-5720981"/>
            <a:ext cx="2126176" cy="12192001"/>
            <a:chOff x="-48228" y="0"/>
            <a:chExt cx="2756704" cy="6869575"/>
          </a:xfrm>
        </p:grpSpPr>
        <p:sp>
          <p:nvSpPr>
            <p:cNvPr id="47"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圆角矩形 29"/>
          <p:cNvSpPr/>
          <p:nvPr/>
        </p:nvSpPr>
        <p:spPr>
          <a:xfrm>
            <a:off x="2516756" y="1881339"/>
            <a:ext cx="6592519" cy="2874439"/>
          </a:xfrm>
          <a:prstGeom prst="roundRect">
            <a:avLst>
              <a:gd name="adj" fmla="val 16374"/>
            </a:avLst>
          </a:prstGeom>
          <a:noFill/>
          <a:ln w="38100">
            <a:solidFill>
              <a:srgbClr val="E7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0" fill="hold"/>
                                        <p:tgtEl>
                                          <p:spTgt spid="40"/>
                                        </p:tgtEl>
                                        <p:attrNameLst>
                                          <p:attrName>ppt_x</p:attrName>
                                        </p:attrNameLst>
                                      </p:cBhvr>
                                      <p:tavLst>
                                        <p:tav tm="0">
                                          <p:val>
                                            <p:strVal val="#ppt_x"/>
                                          </p:val>
                                        </p:tav>
                                        <p:tav tm="100000">
                                          <p:val>
                                            <p:strVal val="#ppt_x"/>
                                          </p:val>
                                        </p:tav>
                                      </p:tavLst>
                                    </p:anim>
                                    <p:anim calcmode="lin" valueType="num">
                                      <p:cBhvr additive="base">
                                        <p:cTn id="8" dur="8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800" fill="hold"/>
                                        <p:tgtEl>
                                          <p:spTgt spid="46"/>
                                        </p:tgtEl>
                                        <p:attrNameLst>
                                          <p:attrName>ppt_x</p:attrName>
                                        </p:attrNameLst>
                                      </p:cBhvr>
                                      <p:tavLst>
                                        <p:tav tm="0">
                                          <p:val>
                                            <p:strVal val="#ppt_x"/>
                                          </p:val>
                                        </p:tav>
                                        <p:tav tm="100000">
                                          <p:val>
                                            <p:strVal val="#ppt_x"/>
                                          </p:val>
                                        </p:tav>
                                      </p:tavLst>
                                    </p:anim>
                                    <p:anim calcmode="lin" valueType="num">
                                      <p:cBhvr additive="base">
                                        <p:cTn id="12" dur="8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9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45455" y="532455"/>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相关建议</a:t>
            </a:r>
          </a:p>
        </p:txBody>
      </p:sp>
      <p:sp>
        <p:nvSpPr>
          <p:cNvPr id="48" name="Shape 6914"/>
          <p:cNvSpPr/>
          <p:nvPr/>
        </p:nvSpPr>
        <p:spPr>
          <a:xfrm>
            <a:off x="4263815" y="1940943"/>
            <a:ext cx="1940279" cy="1763365"/>
          </a:xfrm>
          <a:custGeom>
            <a:avLst/>
            <a:gdLst/>
            <a:ahLst/>
            <a:cxnLst>
              <a:cxn ang="0">
                <a:pos x="wd2" y="hd2"/>
              </a:cxn>
              <a:cxn ang="5400000">
                <a:pos x="wd2" y="hd2"/>
              </a:cxn>
              <a:cxn ang="10800000">
                <a:pos x="wd2" y="hd2"/>
              </a:cxn>
              <a:cxn ang="16200000">
                <a:pos x="wd2" y="hd2"/>
              </a:cxn>
            </a:cxnLst>
            <a:rect l="0" t="0" r="r" b="b"/>
            <a:pathLst>
              <a:path w="21600" h="21600" extrusionOk="0">
                <a:moveTo>
                  <a:pt x="3095" y="18391"/>
                </a:moveTo>
                <a:cubicBezTo>
                  <a:pt x="2131" y="18465"/>
                  <a:pt x="1144" y="18588"/>
                  <a:pt x="224" y="18761"/>
                </a:cubicBezTo>
                <a:cubicBezTo>
                  <a:pt x="90" y="19699"/>
                  <a:pt x="22" y="20637"/>
                  <a:pt x="0" y="21600"/>
                </a:cubicBezTo>
                <a:cubicBezTo>
                  <a:pt x="3701" y="21600"/>
                  <a:pt x="3701" y="21600"/>
                  <a:pt x="3701" y="21600"/>
                </a:cubicBezTo>
                <a:cubicBezTo>
                  <a:pt x="4060" y="20168"/>
                  <a:pt x="5249" y="19156"/>
                  <a:pt x="6639" y="19156"/>
                </a:cubicBezTo>
                <a:cubicBezTo>
                  <a:pt x="8030" y="19156"/>
                  <a:pt x="9219" y="20168"/>
                  <a:pt x="9600" y="21600"/>
                </a:cubicBezTo>
                <a:cubicBezTo>
                  <a:pt x="10273" y="21600"/>
                  <a:pt x="10273" y="21600"/>
                  <a:pt x="10273" y="21600"/>
                </a:cubicBezTo>
                <a:cubicBezTo>
                  <a:pt x="10295" y="20711"/>
                  <a:pt x="10430" y="19847"/>
                  <a:pt x="10654" y="18983"/>
                </a:cubicBezTo>
                <a:cubicBezTo>
                  <a:pt x="11125" y="17206"/>
                  <a:pt x="12045" y="15552"/>
                  <a:pt x="13279" y="14268"/>
                </a:cubicBezTo>
                <a:cubicBezTo>
                  <a:pt x="14467" y="12960"/>
                  <a:pt x="16015" y="12096"/>
                  <a:pt x="17675" y="11602"/>
                </a:cubicBezTo>
                <a:cubicBezTo>
                  <a:pt x="18258" y="11454"/>
                  <a:pt x="18841" y="11380"/>
                  <a:pt x="19447" y="11331"/>
                </a:cubicBezTo>
                <a:cubicBezTo>
                  <a:pt x="19447" y="9183"/>
                  <a:pt x="19447" y="9183"/>
                  <a:pt x="19447" y="9183"/>
                </a:cubicBezTo>
                <a:cubicBezTo>
                  <a:pt x="19828" y="9109"/>
                  <a:pt x="19828" y="9109"/>
                  <a:pt x="19828" y="9109"/>
                </a:cubicBezTo>
                <a:cubicBezTo>
                  <a:pt x="20860" y="8912"/>
                  <a:pt x="21600" y="7949"/>
                  <a:pt x="21600" y="6764"/>
                </a:cubicBezTo>
                <a:cubicBezTo>
                  <a:pt x="21600" y="5579"/>
                  <a:pt x="20860" y="4592"/>
                  <a:pt x="19828" y="4394"/>
                </a:cubicBezTo>
                <a:cubicBezTo>
                  <a:pt x="19447" y="4320"/>
                  <a:pt x="19447" y="4320"/>
                  <a:pt x="19447" y="4320"/>
                </a:cubicBezTo>
                <a:cubicBezTo>
                  <a:pt x="19447" y="0"/>
                  <a:pt x="19447" y="0"/>
                  <a:pt x="19447" y="0"/>
                </a:cubicBezTo>
                <a:cubicBezTo>
                  <a:pt x="18931" y="25"/>
                  <a:pt x="18437" y="49"/>
                  <a:pt x="17921" y="123"/>
                </a:cubicBezTo>
                <a:cubicBezTo>
                  <a:pt x="17720" y="1185"/>
                  <a:pt x="17563" y="2197"/>
                  <a:pt x="17450" y="3259"/>
                </a:cubicBezTo>
                <a:cubicBezTo>
                  <a:pt x="15880" y="3579"/>
                  <a:pt x="15880" y="3579"/>
                  <a:pt x="15880" y="3579"/>
                </a:cubicBezTo>
                <a:cubicBezTo>
                  <a:pt x="14355" y="4098"/>
                  <a:pt x="14355" y="4098"/>
                  <a:pt x="14355" y="4098"/>
                </a:cubicBezTo>
                <a:cubicBezTo>
                  <a:pt x="13817" y="3209"/>
                  <a:pt x="13234" y="2370"/>
                  <a:pt x="12628" y="1555"/>
                </a:cubicBezTo>
                <a:cubicBezTo>
                  <a:pt x="11080" y="2197"/>
                  <a:pt x="9622" y="3110"/>
                  <a:pt x="8277" y="4172"/>
                </a:cubicBezTo>
                <a:cubicBezTo>
                  <a:pt x="8568" y="5159"/>
                  <a:pt x="8905" y="6171"/>
                  <a:pt x="9286" y="7134"/>
                </a:cubicBezTo>
                <a:cubicBezTo>
                  <a:pt x="8882" y="7529"/>
                  <a:pt x="8456" y="7875"/>
                  <a:pt x="8075" y="8294"/>
                </a:cubicBezTo>
                <a:cubicBezTo>
                  <a:pt x="7716" y="8714"/>
                  <a:pt x="7312" y="9109"/>
                  <a:pt x="6976" y="9578"/>
                </a:cubicBezTo>
                <a:cubicBezTo>
                  <a:pt x="6123" y="9134"/>
                  <a:pt x="5226" y="8714"/>
                  <a:pt x="4329" y="8319"/>
                </a:cubicBezTo>
                <a:cubicBezTo>
                  <a:pt x="3297" y="9751"/>
                  <a:pt x="2422" y="11331"/>
                  <a:pt x="1750" y="12985"/>
                </a:cubicBezTo>
                <a:cubicBezTo>
                  <a:pt x="2490" y="13701"/>
                  <a:pt x="3230" y="14367"/>
                  <a:pt x="3993" y="15009"/>
                </a:cubicBezTo>
                <a:cubicBezTo>
                  <a:pt x="3746" y="15552"/>
                  <a:pt x="3634" y="16120"/>
                  <a:pt x="3454" y="16663"/>
                </a:cubicBezTo>
                <a:cubicBezTo>
                  <a:pt x="3275" y="17231"/>
                  <a:pt x="3207" y="17798"/>
                  <a:pt x="3095" y="18391"/>
                </a:cubicBezTo>
                <a:close/>
              </a:path>
            </a:pathLst>
          </a:custGeom>
          <a:solidFill>
            <a:schemeClr val="accent1"/>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49" name="Shape 6915"/>
          <p:cNvSpPr/>
          <p:nvPr/>
        </p:nvSpPr>
        <p:spPr>
          <a:xfrm>
            <a:off x="6159640" y="1940940"/>
            <a:ext cx="1759429" cy="1956803"/>
          </a:xfrm>
          <a:custGeom>
            <a:avLst/>
            <a:gdLst/>
            <a:ahLst/>
            <a:cxnLst>
              <a:cxn ang="0">
                <a:pos x="wd2" y="hd2"/>
              </a:cxn>
              <a:cxn ang="5400000">
                <a:pos x="wd2" y="hd2"/>
              </a:cxn>
              <a:cxn ang="10800000">
                <a:pos x="wd2" y="hd2"/>
              </a:cxn>
              <a:cxn ang="16200000">
                <a:pos x="wd2" y="hd2"/>
              </a:cxn>
            </a:cxnLst>
            <a:rect l="0" t="0" r="r" b="b"/>
            <a:pathLst>
              <a:path w="21600" h="21600" extrusionOk="0">
                <a:moveTo>
                  <a:pt x="0" y="3181"/>
                </a:moveTo>
                <a:cubicBezTo>
                  <a:pt x="1410" y="3559"/>
                  <a:pt x="2375" y="4738"/>
                  <a:pt x="2375" y="6095"/>
                </a:cubicBezTo>
                <a:cubicBezTo>
                  <a:pt x="2375" y="7452"/>
                  <a:pt x="1410" y="8609"/>
                  <a:pt x="0" y="9009"/>
                </a:cubicBezTo>
                <a:cubicBezTo>
                  <a:pt x="0" y="10188"/>
                  <a:pt x="0" y="10188"/>
                  <a:pt x="0" y="10188"/>
                </a:cubicBezTo>
                <a:cubicBezTo>
                  <a:pt x="866" y="10233"/>
                  <a:pt x="1732" y="10344"/>
                  <a:pt x="2573" y="10566"/>
                </a:cubicBezTo>
                <a:cubicBezTo>
                  <a:pt x="4379" y="11034"/>
                  <a:pt x="6037" y="11946"/>
                  <a:pt x="7324" y="13169"/>
                </a:cubicBezTo>
                <a:cubicBezTo>
                  <a:pt x="8635" y="14370"/>
                  <a:pt x="9501" y="15883"/>
                  <a:pt x="9971" y="17529"/>
                </a:cubicBezTo>
                <a:cubicBezTo>
                  <a:pt x="10120" y="18130"/>
                  <a:pt x="10219" y="18753"/>
                  <a:pt x="10268" y="19375"/>
                </a:cubicBezTo>
                <a:cubicBezTo>
                  <a:pt x="12767" y="19375"/>
                  <a:pt x="12767" y="19375"/>
                  <a:pt x="12767" y="19375"/>
                </a:cubicBezTo>
                <a:cubicBezTo>
                  <a:pt x="12841" y="19754"/>
                  <a:pt x="12841" y="19754"/>
                  <a:pt x="12841" y="19754"/>
                </a:cubicBezTo>
                <a:cubicBezTo>
                  <a:pt x="13014" y="20821"/>
                  <a:pt x="14029" y="21600"/>
                  <a:pt x="15216" y="21600"/>
                </a:cubicBezTo>
                <a:cubicBezTo>
                  <a:pt x="16404" y="21600"/>
                  <a:pt x="17394" y="20821"/>
                  <a:pt x="17592" y="19776"/>
                </a:cubicBezTo>
                <a:cubicBezTo>
                  <a:pt x="17641" y="19375"/>
                  <a:pt x="17641" y="19375"/>
                  <a:pt x="17641" y="19375"/>
                </a:cubicBezTo>
                <a:cubicBezTo>
                  <a:pt x="21600" y="19375"/>
                  <a:pt x="21600" y="19375"/>
                  <a:pt x="21600" y="19375"/>
                </a:cubicBezTo>
                <a:cubicBezTo>
                  <a:pt x="21600" y="18842"/>
                  <a:pt x="21551" y="18308"/>
                  <a:pt x="21476" y="17774"/>
                </a:cubicBezTo>
                <a:cubicBezTo>
                  <a:pt x="20437" y="17596"/>
                  <a:pt x="19423" y="17418"/>
                  <a:pt x="18359" y="17307"/>
                </a:cubicBezTo>
                <a:cubicBezTo>
                  <a:pt x="18012" y="15750"/>
                  <a:pt x="18012" y="15750"/>
                  <a:pt x="18012" y="15750"/>
                </a:cubicBezTo>
                <a:cubicBezTo>
                  <a:pt x="17518" y="14237"/>
                  <a:pt x="17518" y="14237"/>
                  <a:pt x="17518" y="14237"/>
                </a:cubicBezTo>
                <a:cubicBezTo>
                  <a:pt x="18408" y="13703"/>
                  <a:pt x="19225" y="13125"/>
                  <a:pt x="20066" y="12524"/>
                </a:cubicBezTo>
                <a:cubicBezTo>
                  <a:pt x="19423" y="10989"/>
                  <a:pt x="18482" y="9543"/>
                  <a:pt x="17443" y="8208"/>
                </a:cubicBezTo>
                <a:cubicBezTo>
                  <a:pt x="16429" y="8498"/>
                  <a:pt x="15414" y="8854"/>
                  <a:pt x="14449" y="9209"/>
                </a:cubicBezTo>
                <a:cubicBezTo>
                  <a:pt x="14078" y="8809"/>
                  <a:pt x="13732" y="8386"/>
                  <a:pt x="13287" y="8008"/>
                </a:cubicBezTo>
                <a:cubicBezTo>
                  <a:pt x="12866" y="7652"/>
                  <a:pt x="12470" y="7252"/>
                  <a:pt x="12000" y="6918"/>
                </a:cubicBezTo>
                <a:cubicBezTo>
                  <a:pt x="12470" y="6073"/>
                  <a:pt x="12891" y="5183"/>
                  <a:pt x="13262" y="4293"/>
                </a:cubicBezTo>
                <a:cubicBezTo>
                  <a:pt x="11827" y="3270"/>
                  <a:pt x="10268" y="2402"/>
                  <a:pt x="8586" y="1735"/>
                </a:cubicBezTo>
                <a:cubicBezTo>
                  <a:pt x="7868" y="2469"/>
                  <a:pt x="7200" y="3203"/>
                  <a:pt x="6581" y="3960"/>
                </a:cubicBezTo>
                <a:cubicBezTo>
                  <a:pt x="6037" y="3737"/>
                  <a:pt x="5468" y="3604"/>
                  <a:pt x="4899" y="3426"/>
                </a:cubicBezTo>
                <a:cubicBezTo>
                  <a:pt x="4355" y="3270"/>
                  <a:pt x="3761" y="3181"/>
                  <a:pt x="3192" y="3070"/>
                </a:cubicBezTo>
                <a:cubicBezTo>
                  <a:pt x="3093" y="2113"/>
                  <a:pt x="2994" y="1135"/>
                  <a:pt x="2796" y="200"/>
                </a:cubicBezTo>
                <a:cubicBezTo>
                  <a:pt x="1880" y="111"/>
                  <a:pt x="940" y="22"/>
                  <a:pt x="0" y="0"/>
                </a:cubicBezTo>
                <a:lnTo>
                  <a:pt x="0" y="3181"/>
                </a:lnTo>
                <a:close/>
              </a:path>
            </a:pathLst>
          </a:custGeom>
          <a:solidFill>
            <a:schemeClr val="accent3"/>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0" name="Shape 6916"/>
          <p:cNvSpPr/>
          <p:nvPr/>
        </p:nvSpPr>
        <p:spPr>
          <a:xfrm>
            <a:off x="4263816" y="3642495"/>
            <a:ext cx="1746811" cy="1941384"/>
          </a:xfrm>
          <a:custGeom>
            <a:avLst/>
            <a:gdLst/>
            <a:ahLst/>
            <a:cxnLst>
              <a:cxn ang="0">
                <a:pos x="wd2" y="hd2"/>
              </a:cxn>
              <a:cxn ang="5400000">
                <a:pos x="wd2" y="hd2"/>
              </a:cxn>
              <a:cxn ang="10800000">
                <a:pos x="wd2" y="hd2"/>
              </a:cxn>
              <a:cxn ang="16200000">
                <a:pos x="wd2" y="hd2"/>
              </a:cxn>
            </a:cxnLst>
            <a:rect l="0" t="0" r="r" b="b"/>
            <a:pathLst>
              <a:path w="21600" h="21600" extrusionOk="0">
                <a:moveTo>
                  <a:pt x="21600" y="18530"/>
                </a:moveTo>
                <a:cubicBezTo>
                  <a:pt x="20205" y="18127"/>
                  <a:pt x="19233" y="16984"/>
                  <a:pt x="19233" y="15595"/>
                </a:cubicBezTo>
                <a:cubicBezTo>
                  <a:pt x="19233" y="14228"/>
                  <a:pt x="20205" y="13063"/>
                  <a:pt x="21600" y="12682"/>
                </a:cubicBezTo>
                <a:cubicBezTo>
                  <a:pt x="21600" y="11338"/>
                  <a:pt x="21600" y="11338"/>
                  <a:pt x="21600" y="11338"/>
                </a:cubicBezTo>
                <a:cubicBezTo>
                  <a:pt x="20778" y="11293"/>
                  <a:pt x="19956" y="11181"/>
                  <a:pt x="19158" y="10957"/>
                </a:cubicBezTo>
                <a:cubicBezTo>
                  <a:pt x="17365" y="10486"/>
                  <a:pt x="15696" y="9590"/>
                  <a:pt x="14400" y="8358"/>
                </a:cubicBezTo>
                <a:cubicBezTo>
                  <a:pt x="13080" y="7148"/>
                  <a:pt x="12208" y="5602"/>
                  <a:pt x="11709" y="3966"/>
                </a:cubicBezTo>
                <a:cubicBezTo>
                  <a:pt x="11560" y="3383"/>
                  <a:pt x="11485" y="2801"/>
                  <a:pt x="11435" y="2218"/>
                </a:cubicBezTo>
                <a:cubicBezTo>
                  <a:pt x="9841" y="2218"/>
                  <a:pt x="9841" y="2218"/>
                  <a:pt x="9841" y="2218"/>
                </a:cubicBezTo>
                <a:cubicBezTo>
                  <a:pt x="9766" y="1837"/>
                  <a:pt x="9766" y="1837"/>
                  <a:pt x="9766" y="1837"/>
                </a:cubicBezTo>
                <a:cubicBezTo>
                  <a:pt x="9592" y="784"/>
                  <a:pt x="8570" y="0"/>
                  <a:pt x="7374" y="0"/>
                </a:cubicBezTo>
                <a:cubicBezTo>
                  <a:pt x="6179" y="0"/>
                  <a:pt x="5182" y="784"/>
                  <a:pt x="4983" y="1837"/>
                </a:cubicBezTo>
                <a:cubicBezTo>
                  <a:pt x="4933" y="2218"/>
                  <a:pt x="4933" y="2218"/>
                  <a:pt x="4933" y="2218"/>
                </a:cubicBezTo>
                <a:cubicBezTo>
                  <a:pt x="0" y="2218"/>
                  <a:pt x="0" y="2218"/>
                  <a:pt x="0" y="2218"/>
                </a:cubicBezTo>
                <a:cubicBezTo>
                  <a:pt x="25" y="2711"/>
                  <a:pt x="75" y="3204"/>
                  <a:pt x="125" y="3697"/>
                </a:cubicBezTo>
                <a:cubicBezTo>
                  <a:pt x="1196" y="3899"/>
                  <a:pt x="2217" y="4056"/>
                  <a:pt x="3289" y="4168"/>
                </a:cubicBezTo>
                <a:cubicBezTo>
                  <a:pt x="3612" y="5736"/>
                  <a:pt x="3612" y="5736"/>
                  <a:pt x="3612" y="5736"/>
                </a:cubicBezTo>
                <a:cubicBezTo>
                  <a:pt x="4111" y="7260"/>
                  <a:pt x="4111" y="7260"/>
                  <a:pt x="4111" y="7260"/>
                </a:cubicBezTo>
                <a:cubicBezTo>
                  <a:pt x="3239" y="7820"/>
                  <a:pt x="2392" y="8380"/>
                  <a:pt x="1570" y="8985"/>
                </a:cubicBezTo>
                <a:cubicBezTo>
                  <a:pt x="2217" y="10554"/>
                  <a:pt x="3139" y="11988"/>
                  <a:pt x="4210" y="13354"/>
                </a:cubicBezTo>
                <a:cubicBezTo>
                  <a:pt x="5207" y="13063"/>
                  <a:pt x="6228" y="12705"/>
                  <a:pt x="7200" y="12324"/>
                </a:cubicBezTo>
                <a:cubicBezTo>
                  <a:pt x="7599" y="12727"/>
                  <a:pt x="7947" y="13175"/>
                  <a:pt x="8371" y="13534"/>
                </a:cubicBezTo>
                <a:cubicBezTo>
                  <a:pt x="8794" y="13915"/>
                  <a:pt x="9193" y="14318"/>
                  <a:pt x="9666" y="14632"/>
                </a:cubicBezTo>
                <a:cubicBezTo>
                  <a:pt x="9218" y="15505"/>
                  <a:pt x="8794" y="16379"/>
                  <a:pt x="8421" y="17298"/>
                </a:cubicBezTo>
                <a:cubicBezTo>
                  <a:pt x="9841" y="18329"/>
                  <a:pt x="11435" y="19180"/>
                  <a:pt x="13104" y="19852"/>
                </a:cubicBezTo>
                <a:cubicBezTo>
                  <a:pt x="13827" y="19135"/>
                  <a:pt x="14500" y="18396"/>
                  <a:pt x="15147" y="17634"/>
                </a:cubicBezTo>
                <a:cubicBezTo>
                  <a:pt x="15671" y="17858"/>
                  <a:pt x="16269" y="17970"/>
                  <a:pt x="16817" y="18149"/>
                </a:cubicBezTo>
                <a:cubicBezTo>
                  <a:pt x="17390" y="18329"/>
                  <a:pt x="17963" y="18418"/>
                  <a:pt x="18561" y="18530"/>
                </a:cubicBezTo>
                <a:cubicBezTo>
                  <a:pt x="18635" y="19494"/>
                  <a:pt x="18760" y="20457"/>
                  <a:pt x="18934" y="21398"/>
                </a:cubicBezTo>
                <a:cubicBezTo>
                  <a:pt x="19806" y="21510"/>
                  <a:pt x="20703" y="21578"/>
                  <a:pt x="21600" y="21600"/>
                </a:cubicBezTo>
                <a:lnTo>
                  <a:pt x="21600" y="18530"/>
                </a:lnTo>
                <a:close/>
              </a:path>
            </a:pathLst>
          </a:custGeom>
          <a:solidFill>
            <a:schemeClr val="accent4"/>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1" name="Shape 6917"/>
          <p:cNvSpPr/>
          <p:nvPr/>
        </p:nvSpPr>
        <p:spPr>
          <a:xfrm>
            <a:off x="5967307" y="3832541"/>
            <a:ext cx="1952896" cy="1750751"/>
          </a:xfrm>
          <a:custGeom>
            <a:avLst/>
            <a:gdLst/>
            <a:ahLst/>
            <a:cxnLst>
              <a:cxn ang="0">
                <a:pos x="wd2" y="hd2"/>
              </a:cxn>
              <a:cxn ang="5400000">
                <a:pos x="wd2" y="hd2"/>
              </a:cxn>
              <a:cxn ang="10800000">
                <a:pos x="wd2" y="hd2"/>
              </a:cxn>
              <a:cxn ang="16200000">
                <a:pos x="wd2" y="hd2"/>
              </a:cxn>
            </a:cxnLst>
            <a:rect l="0" t="0" r="r" b="b"/>
            <a:pathLst>
              <a:path w="21600" h="21600" extrusionOk="0">
                <a:moveTo>
                  <a:pt x="18546" y="3107"/>
                </a:moveTo>
                <a:cubicBezTo>
                  <a:pt x="19482" y="3008"/>
                  <a:pt x="20463" y="2908"/>
                  <a:pt x="21399" y="2734"/>
                </a:cubicBezTo>
                <a:cubicBezTo>
                  <a:pt x="21511" y="1814"/>
                  <a:pt x="21578" y="920"/>
                  <a:pt x="21600" y="0"/>
                </a:cubicBezTo>
                <a:cubicBezTo>
                  <a:pt x="18769" y="0"/>
                  <a:pt x="18769" y="0"/>
                  <a:pt x="18769" y="0"/>
                </a:cubicBezTo>
                <a:cubicBezTo>
                  <a:pt x="18412" y="1491"/>
                  <a:pt x="17231" y="2461"/>
                  <a:pt x="15849" y="2461"/>
                </a:cubicBezTo>
                <a:cubicBezTo>
                  <a:pt x="14467" y="2461"/>
                  <a:pt x="13285" y="1491"/>
                  <a:pt x="12907" y="0"/>
                </a:cubicBezTo>
                <a:cubicBezTo>
                  <a:pt x="11391" y="0"/>
                  <a:pt x="11391" y="0"/>
                  <a:pt x="11391" y="0"/>
                </a:cubicBezTo>
                <a:cubicBezTo>
                  <a:pt x="11346" y="845"/>
                  <a:pt x="11235" y="1665"/>
                  <a:pt x="11012" y="2486"/>
                </a:cubicBezTo>
                <a:cubicBezTo>
                  <a:pt x="10544" y="4300"/>
                  <a:pt x="9630" y="5941"/>
                  <a:pt x="8426" y="7258"/>
                </a:cubicBezTo>
                <a:cubicBezTo>
                  <a:pt x="7222" y="8575"/>
                  <a:pt x="5684" y="9445"/>
                  <a:pt x="4057" y="9942"/>
                </a:cubicBezTo>
                <a:cubicBezTo>
                  <a:pt x="3433" y="10092"/>
                  <a:pt x="2786" y="10191"/>
                  <a:pt x="2140" y="10216"/>
                </a:cubicBezTo>
                <a:cubicBezTo>
                  <a:pt x="2140" y="12503"/>
                  <a:pt x="2140" y="12503"/>
                  <a:pt x="2140" y="12503"/>
                </a:cubicBezTo>
                <a:cubicBezTo>
                  <a:pt x="1761" y="12577"/>
                  <a:pt x="1761" y="12577"/>
                  <a:pt x="1761" y="12577"/>
                </a:cubicBezTo>
                <a:cubicBezTo>
                  <a:pt x="736" y="12801"/>
                  <a:pt x="0" y="13770"/>
                  <a:pt x="0" y="14939"/>
                </a:cubicBezTo>
                <a:cubicBezTo>
                  <a:pt x="0" y="16132"/>
                  <a:pt x="736" y="17101"/>
                  <a:pt x="1761" y="17325"/>
                </a:cubicBezTo>
                <a:cubicBezTo>
                  <a:pt x="2140" y="17399"/>
                  <a:pt x="2140" y="17399"/>
                  <a:pt x="2140" y="17399"/>
                </a:cubicBezTo>
                <a:cubicBezTo>
                  <a:pt x="2140" y="21600"/>
                  <a:pt x="2140" y="21600"/>
                  <a:pt x="2140" y="21600"/>
                </a:cubicBezTo>
                <a:cubicBezTo>
                  <a:pt x="2697" y="21600"/>
                  <a:pt x="3254" y="21550"/>
                  <a:pt x="3789" y="21476"/>
                </a:cubicBezTo>
                <a:cubicBezTo>
                  <a:pt x="3990" y="20432"/>
                  <a:pt x="4146" y="19413"/>
                  <a:pt x="4258" y="18344"/>
                </a:cubicBezTo>
                <a:cubicBezTo>
                  <a:pt x="5818" y="18021"/>
                  <a:pt x="5818" y="18021"/>
                  <a:pt x="5818" y="18021"/>
                </a:cubicBezTo>
                <a:cubicBezTo>
                  <a:pt x="7356" y="17499"/>
                  <a:pt x="7356" y="17499"/>
                  <a:pt x="7356" y="17499"/>
                </a:cubicBezTo>
                <a:cubicBezTo>
                  <a:pt x="7891" y="18394"/>
                  <a:pt x="8448" y="19214"/>
                  <a:pt x="9050" y="20059"/>
                </a:cubicBezTo>
                <a:cubicBezTo>
                  <a:pt x="10611" y="19413"/>
                  <a:pt x="12037" y="18468"/>
                  <a:pt x="13397" y="17424"/>
                </a:cubicBezTo>
                <a:cubicBezTo>
                  <a:pt x="13107" y="16405"/>
                  <a:pt x="12750" y="15386"/>
                  <a:pt x="12372" y="14417"/>
                </a:cubicBezTo>
                <a:cubicBezTo>
                  <a:pt x="12773" y="14044"/>
                  <a:pt x="13219" y="13696"/>
                  <a:pt x="13575" y="13248"/>
                </a:cubicBezTo>
                <a:cubicBezTo>
                  <a:pt x="13954" y="12826"/>
                  <a:pt x="14355" y="12453"/>
                  <a:pt x="14667" y="11981"/>
                </a:cubicBezTo>
                <a:cubicBezTo>
                  <a:pt x="15515" y="12428"/>
                  <a:pt x="16406" y="12826"/>
                  <a:pt x="17320" y="13223"/>
                </a:cubicBezTo>
                <a:cubicBezTo>
                  <a:pt x="18346" y="11782"/>
                  <a:pt x="19193" y="10216"/>
                  <a:pt x="19861" y="8526"/>
                </a:cubicBezTo>
                <a:cubicBezTo>
                  <a:pt x="19148" y="7805"/>
                  <a:pt x="18412" y="7134"/>
                  <a:pt x="17654" y="6512"/>
                </a:cubicBezTo>
                <a:cubicBezTo>
                  <a:pt x="17877" y="5965"/>
                  <a:pt x="17989" y="5394"/>
                  <a:pt x="18167" y="4822"/>
                </a:cubicBezTo>
                <a:cubicBezTo>
                  <a:pt x="18346" y="4275"/>
                  <a:pt x="18412" y="3679"/>
                  <a:pt x="18546" y="3107"/>
                </a:cubicBezTo>
                <a:close/>
              </a:path>
            </a:pathLst>
          </a:custGeom>
          <a:solidFill>
            <a:schemeClr val="accent2"/>
          </a:solidFill>
          <a:ln w="50800">
            <a:solidFill>
              <a:schemeClr val="bg1"/>
            </a:solidFill>
            <a:round/>
          </a:ln>
          <a:effectLst>
            <a:outerShdw blurRad="127000" dist="38100" dir="8100000" algn="tr" rotWithShape="0">
              <a:prstClr val="black">
                <a:alpha val="40000"/>
              </a:prstClr>
            </a:outerShdw>
          </a:effectLst>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2" name="Shape 6926"/>
          <p:cNvSpPr/>
          <p:nvPr/>
        </p:nvSpPr>
        <p:spPr>
          <a:xfrm>
            <a:off x="3667850" y="2349695"/>
            <a:ext cx="1276023" cy="5948"/>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3" name="Shape 6927"/>
          <p:cNvSpPr/>
          <p:nvPr/>
        </p:nvSpPr>
        <p:spPr>
          <a:xfrm>
            <a:off x="3667848" y="4630868"/>
            <a:ext cx="987992" cy="0"/>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4" name="Shape 6928"/>
          <p:cNvSpPr/>
          <p:nvPr/>
        </p:nvSpPr>
        <p:spPr>
          <a:xfrm flipH="1">
            <a:off x="7378506" y="2349725"/>
            <a:ext cx="1172220"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5" name="Shape 6929"/>
          <p:cNvSpPr/>
          <p:nvPr/>
        </p:nvSpPr>
        <p:spPr>
          <a:xfrm flipH="1">
            <a:off x="7582543" y="4630872"/>
            <a:ext cx="968183" cy="1"/>
          </a:xfrm>
          <a:prstGeom prst="line">
            <a:avLst/>
          </a:prstGeom>
          <a:ln w="6350">
            <a:solidFill>
              <a:schemeClr val="bg1">
                <a:lumMod val="65000"/>
              </a:schemeClr>
            </a:solidFill>
            <a:prstDash val="dash"/>
            <a:miter lim="400000"/>
            <a:headEnd type="triangle"/>
          </a:ln>
        </p:spPr>
        <p:txBody>
          <a:bodyPr lIns="0" tIns="0" rIns="0" bIns="0"/>
          <a:lstStyle/>
          <a:p>
            <a:pPr defTabSz="575945">
              <a:defRPr sz="1200">
                <a:uFillTx/>
                <a:latin typeface="Helvetica"/>
                <a:ea typeface="Helvetica"/>
                <a:cs typeface="Helvetica"/>
                <a:sym typeface="Helvetica"/>
              </a:defRPr>
            </a:pPr>
            <a:endParaRPr sz="1600">
              <a:latin typeface="微软雅黑" panose="020B0503020204020204" pitchFamily="34" charset="-122"/>
              <a:ea typeface="微软雅黑" panose="020B0503020204020204" pitchFamily="34" charset="-122"/>
            </a:endParaRPr>
          </a:p>
        </p:txBody>
      </p:sp>
      <p:sp>
        <p:nvSpPr>
          <p:cNvPr id="56" name="Freeform 41"/>
          <p:cNvSpPr>
            <a:spLocks noEditPoints="1"/>
          </p:cNvSpPr>
          <p:nvPr/>
        </p:nvSpPr>
        <p:spPr bwMode="auto">
          <a:xfrm>
            <a:off x="5615947" y="3279623"/>
            <a:ext cx="960107" cy="8733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5"/>
          </a:solidFill>
          <a:ln w="9525">
            <a:noFill/>
            <a:round/>
          </a:ln>
        </p:spPr>
        <p:txBody>
          <a:bodyPr/>
          <a:lstStyle/>
          <a:p>
            <a:pPr>
              <a:defRPr/>
            </a:pPr>
            <a:endParaRPr lang="en-US" sz="2400" kern="0" dirty="0">
              <a:solidFill>
                <a:sysClr val="windowText" lastClr="000000"/>
              </a:solidFill>
              <a:latin typeface="微软雅黑" panose="020B0503020204020204" pitchFamily="34" charset="-122"/>
              <a:ea typeface="微软雅黑" panose="020B0503020204020204" pitchFamily="34" charset="-122"/>
            </a:endParaRPr>
          </a:p>
        </p:txBody>
      </p:sp>
      <p:sp>
        <p:nvSpPr>
          <p:cNvPr id="57" name="Content Placeholder 2"/>
          <p:cNvSpPr txBox="1"/>
          <p:nvPr/>
        </p:nvSpPr>
        <p:spPr>
          <a:xfrm>
            <a:off x="1003747" y="1892829"/>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填加标题</a:t>
            </a:r>
            <a:endParaRPr lang="id-ID" sz="2135"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Content Placeholder 2"/>
          <p:cNvSpPr txBox="1"/>
          <p:nvPr/>
        </p:nvSpPr>
        <p:spPr>
          <a:xfrm>
            <a:off x="962195" y="4201723"/>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r>
              <a:rPr lang="zh-CN" altLang="en-US" sz="2135" b="1" dirty="0">
                <a:solidFill>
                  <a:schemeClr val="accent4"/>
                </a:solidFill>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2135" b="1" dirty="0">
              <a:solidFill>
                <a:schemeClr val="accent4"/>
              </a:solidFill>
              <a:latin typeface="微软雅黑" panose="020B0503020204020204" pitchFamily="34" charset="-122"/>
              <a:ea typeface="微软雅黑" panose="020B0503020204020204" pitchFamily="34" charset="-122"/>
              <a:cs typeface="Arial" panose="020B0604020202020204" pitchFamily="34" charset="0"/>
            </a:endParaRPr>
          </a:p>
          <a:p>
            <a:pPr>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Content Placeholder 2"/>
          <p:cNvSpPr txBox="1"/>
          <p:nvPr/>
        </p:nvSpPr>
        <p:spPr>
          <a:xfrm>
            <a:off x="8646736" y="1906928"/>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a:solidFill>
                  <a:schemeClr val="accent3"/>
                </a:solidFill>
                <a:latin typeface="微软雅黑" panose="020B0503020204020204" pitchFamily="34" charset="-122"/>
                <a:ea typeface="微软雅黑" panose="020B0503020204020204" pitchFamily="34" charset="-122"/>
                <a:cs typeface="Arial" panose="020B0604020202020204" pitchFamily="34" charset="0"/>
              </a:rPr>
              <a:t>填加标题</a:t>
            </a:r>
            <a:endParaRPr lang="id-ID" sz="2135" b="1" dirty="0">
              <a:solidFill>
                <a:schemeClr val="accent3"/>
              </a:solidFill>
              <a:latin typeface="微软雅黑" panose="020B0503020204020204" pitchFamily="34" charset="-122"/>
              <a:ea typeface="微软雅黑" panose="020B0503020204020204" pitchFamily="34" charset="-122"/>
              <a:cs typeface="Arial" panose="020B0604020202020204" pitchFamily="34" charset="0"/>
            </a:endParaRPr>
          </a:p>
          <a:p>
            <a:pPr algn="l">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Content Placeholder 2"/>
          <p:cNvSpPr txBox="1"/>
          <p:nvPr/>
        </p:nvSpPr>
        <p:spPr>
          <a:xfrm>
            <a:off x="8646736" y="4197893"/>
            <a:ext cx="2633840" cy="1627544"/>
          </a:xfrm>
          <a:prstGeom prst="rect">
            <a:avLst/>
          </a:prstGeom>
        </p:spPr>
        <p:txBody>
          <a:bodyPr vert="horz" lIns="121920" tIns="60960" rIns="121920" bIns="6096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135"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rPr>
              <a:t>填加标题</a:t>
            </a:r>
            <a:endParaRPr lang="en-US" altLang="zh-CN" sz="2135" b="1" dirty="0">
              <a:solidFill>
                <a:schemeClr val="accent2"/>
              </a:solidFill>
              <a:latin typeface="微软雅黑" panose="020B0503020204020204" pitchFamily="34" charset="-122"/>
              <a:ea typeface="微软雅黑" panose="020B0503020204020204" pitchFamily="34" charset="-122"/>
              <a:cs typeface="Arial" panose="020B0604020202020204" pitchFamily="34" charset="0"/>
            </a:endParaRPr>
          </a:p>
          <a:p>
            <a:pPr algn="l">
              <a:lnSpc>
                <a:spcPct val="120000"/>
              </a:lnSpc>
            </a:pPr>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单击添加文本单击添加文本单击添加文本单击添加文本单击添加文本单击添加文本</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2000"/>
                                        <p:tgtEl>
                                          <p:spTgt spid="56"/>
                                        </p:tgtEl>
                                      </p:cBhvr>
                                    </p:animEffect>
                                    <p:anim calcmode="lin" valueType="num">
                                      <p:cBhvr>
                                        <p:cTn id="8" dur="2000" fill="hold"/>
                                        <p:tgtEl>
                                          <p:spTgt spid="56"/>
                                        </p:tgtEl>
                                        <p:attrNameLst>
                                          <p:attrName>ppt_w</p:attrName>
                                        </p:attrNameLst>
                                      </p:cBhvr>
                                      <p:tavLst>
                                        <p:tav tm="0" fmla="#ppt_w*sin(2.5*pi*$)">
                                          <p:val>
                                            <p:fltVal val="0"/>
                                          </p:val>
                                        </p:tav>
                                        <p:tav tm="100000">
                                          <p:val>
                                            <p:fltVal val="1"/>
                                          </p:val>
                                        </p:tav>
                                      </p:tavLst>
                                    </p:anim>
                                    <p:anim calcmode="lin" valueType="num">
                                      <p:cBhvr>
                                        <p:cTn id="9" dur="2000" fill="hold"/>
                                        <p:tgtEl>
                                          <p:spTgt spid="56"/>
                                        </p:tgtEl>
                                        <p:attrNameLst>
                                          <p:attrName>ppt_h</p:attrName>
                                        </p:attrNameLst>
                                      </p:cBhvr>
                                      <p:tavLst>
                                        <p:tav tm="0">
                                          <p:val>
                                            <p:strVal val="#ppt_h"/>
                                          </p:val>
                                        </p:tav>
                                        <p:tav tm="100000">
                                          <p:val>
                                            <p:strVal val="#ppt_h"/>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par>
                                <p:cTn id="13" presetID="22" presetClass="entr" presetSubtype="1" fill="hold" grpId="0" nodeType="withEffect">
                                  <p:stCondLst>
                                    <p:cond delay="500"/>
                                  </p:stCondLst>
                                  <p:childTnLst>
                                    <p:set>
                                      <p:cBhvr>
                                        <p:cTn id="14" dur="1" fill="hold">
                                          <p:stCondLst>
                                            <p:cond delay="0"/>
                                          </p:stCondLst>
                                        </p:cTn>
                                        <p:tgtEl>
                                          <p:spTgt spid="49"/>
                                        </p:tgtEl>
                                        <p:attrNameLst>
                                          <p:attrName>style.visibility</p:attrName>
                                        </p:attrNameLst>
                                      </p:cBhvr>
                                      <p:to>
                                        <p:strVal val="visible"/>
                                      </p:to>
                                    </p:set>
                                    <p:animEffect transition="in" filter="wipe(up)">
                                      <p:cBhvr>
                                        <p:cTn id="15" dur="500"/>
                                        <p:tgtEl>
                                          <p:spTgt spid="49"/>
                                        </p:tgtEl>
                                      </p:cBhvr>
                                    </p:animEffect>
                                  </p:childTnLst>
                                </p:cTn>
                              </p:par>
                              <p:par>
                                <p:cTn id="16" presetID="22" presetClass="entr" presetSubtype="2" fill="hold" grpId="0" nodeType="withEffect">
                                  <p:stCondLst>
                                    <p:cond delay="100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par>
                                <p:cTn id="19" presetID="22" presetClass="entr" presetSubtype="4" fill="hold" grpId="0" nodeType="withEffect">
                                  <p:stCondLst>
                                    <p:cond delay="1500"/>
                                  </p:stCondLst>
                                  <p:childTnLst>
                                    <p:set>
                                      <p:cBhvr>
                                        <p:cTn id="20" dur="1" fill="hold">
                                          <p:stCondLst>
                                            <p:cond delay="0"/>
                                          </p:stCondLst>
                                        </p:cTn>
                                        <p:tgtEl>
                                          <p:spTgt spid="50"/>
                                        </p:tgtEl>
                                        <p:attrNameLst>
                                          <p:attrName>style.visibility</p:attrName>
                                        </p:attrNameLst>
                                      </p:cBhvr>
                                      <p:to>
                                        <p:strVal val="visible"/>
                                      </p:to>
                                    </p:set>
                                    <p:animEffect transition="in" filter="wipe(down)">
                                      <p:cBhvr>
                                        <p:cTn id="21" dur="500"/>
                                        <p:tgtEl>
                                          <p:spTgt spid="50"/>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wipe(right)">
                                      <p:cBhvr>
                                        <p:cTn id="25" dur="500"/>
                                        <p:tgtEl>
                                          <p:spTgt spid="52"/>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right)">
                                      <p:cBhvr>
                                        <p:cTn id="28" dur="500"/>
                                        <p:tgtEl>
                                          <p:spTgt spid="5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left)">
                                      <p:cBhvr>
                                        <p:cTn id="31" dur="500"/>
                                        <p:tgtEl>
                                          <p:spTgt spid="5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left)">
                                      <p:cBhvr>
                                        <p:cTn id="34" dur="500"/>
                                        <p:tgtEl>
                                          <p:spTgt spid="55"/>
                                        </p:tgtEl>
                                      </p:cBhvr>
                                    </p:animEffect>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1000"/>
                                        <p:tgtEl>
                                          <p:spTgt spid="58"/>
                                        </p:tgtEl>
                                      </p:cBhvr>
                                    </p:animEffect>
                                    <p:anim calcmode="lin" valueType="num">
                                      <p:cBhvr>
                                        <p:cTn id="45" dur="1000" fill="hold"/>
                                        <p:tgtEl>
                                          <p:spTgt spid="58"/>
                                        </p:tgtEl>
                                        <p:attrNameLst>
                                          <p:attrName>ppt_x</p:attrName>
                                        </p:attrNameLst>
                                      </p:cBhvr>
                                      <p:tavLst>
                                        <p:tav tm="0">
                                          <p:val>
                                            <p:strVal val="#ppt_x"/>
                                          </p:val>
                                        </p:tav>
                                        <p:tav tm="100000">
                                          <p:val>
                                            <p:strVal val="#ppt_x"/>
                                          </p:val>
                                        </p:tav>
                                      </p:tavLst>
                                    </p:anim>
                                    <p:anim calcmode="lin" valueType="num">
                                      <p:cBhvr>
                                        <p:cTn id="46" dur="1000" fill="hold"/>
                                        <p:tgtEl>
                                          <p:spTgt spid="58"/>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42" presetClass="entr" presetSubtype="0"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1000"/>
                                        <p:tgtEl>
                                          <p:spTgt spid="59"/>
                                        </p:tgtEl>
                                      </p:cBhvr>
                                    </p:animEffect>
                                    <p:anim calcmode="lin" valueType="num">
                                      <p:cBhvr>
                                        <p:cTn id="51" dur="1000" fill="hold"/>
                                        <p:tgtEl>
                                          <p:spTgt spid="59"/>
                                        </p:tgtEl>
                                        <p:attrNameLst>
                                          <p:attrName>ppt_x</p:attrName>
                                        </p:attrNameLst>
                                      </p:cBhvr>
                                      <p:tavLst>
                                        <p:tav tm="0">
                                          <p:val>
                                            <p:strVal val="#ppt_x"/>
                                          </p:val>
                                        </p:tav>
                                        <p:tav tm="100000">
                                          <p:val>
                                            <p:strVal val="#ppt_x"/>
                                          </p:val>
                                        </p:tav>
                                      </p:tavLst>
                                    </p:anim>
                                    <p:anim calcmode="lin" valueType="num">
                                      <p:cBhvr>
                                        <p:cTn id="52" dur="1000" fill="hold"/>
                                        <p:tgtEl>
                                          <p:spTgt spid="59"/>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iterate type="lt">
                                    <p:tmPct val="10000"/>
                                  </p:iterate>
                                  <p:childTnLst>
                                    <p:set>
                                      <p:cBhvr>
                                        <p:cTn id="61" dur="1" fill="hold">
                                          <p:stCondLst>
                                            <p:cond delay="0"/>
                                          </p:stCondLst>
                                        </p:cTn>
                                        <p:tgtEl>
                                          <p:spTgt spid="20"/>
                                        </p:tgtEl>
                                        <p:attrNameLst>
                                          <p:attrName>style.visibility</p:attrName>
                                        </p:attrNameLst>
                                      </p:cBhvr>
                                      <p:to>
                                        <p:strVal val="visible"/>
                                      </p:to>
                                    </p:set>
                                    <p:anim calcmode="lin" valueType="num">
                                      <p:cBhvr>
                                        <p:cTn id="62" dur="650" fill="hold"/>
                                        <p:tgtEl>
                                          <p:spTgt spid="20"/>
                                        </p:tgtEl>
                                        <p:attrNameLst>
                                          <p:attrName>ppt_w</p:attrName>
                                        </p:attrNameLst>
                                      </p:cBhvr>
                                      <p:tavLst>
                                        <p:tav tm="0">
                                          <p:val>
                                            <p:fltVal val="0"/>
                                          </p:val>
                                        </p:tav>
                                        <p:tav tm="100000">
                                          <p:val>
                                            <p:strVal val="#ppt_w"/>
                                          </p:val>
                                        </p:tav>
                                      </p:tavLst>
                                    </p:anim>
                                    <p:anim calcmode="lin" valueType="num">
                                      <p:cBhvr>
                                        <p:cTn id="63" dur="650" fill="hold"/>
                                        <p:tgtEl>
                                          <p:spTgt spid="20"/>
                                        </p:tgtEl>
                                        <p:attrNameLst>
                                          <p:attrName>ppt_h</p:attrName>
                                        </p:attrNameLst>
                                      </p:cBhvr>
                                      <p:tavLst>
                                        <p:tav tm="0">
                                          <p:val>
                                            <p:fltVal val="0"/>
                                          </p:val>
                                        </p:tav>
                                        <p:tav tm="100000">
                                          <p:val>
                                            <p:strVal val="#ppt_h"/>
                                          </p:val>
                                        </p:tav>
                                      </p:tavLst>
                                    </p:anim>
                                    <p:animEffect transition="in" filter="fade">
                                      <p:cBhvr>
                                        <p:cTn id="64" dur="6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P spid="54" grpId="0" animBg="1"/>
      <p:bldP spid="55" grpId="0" animBg="1"/>
      <p:bldP spid="56" grpId="0" animBg="1"/>
      <p:bldP spid="57" grpId="0"/>
      <p:bldP spid="58" grpId="0"/>
      <p:bldP spid="59" grpId="0"/>
      <p:bldP spid="60"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nvCxnSpPr>
        <p:spPr>
          <a:xfrm rot="5400000">
            <a:off x="241048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5750979" y="3756053"/>
            <a:ext cx="3570363" cy="0"/>
          </a:xfrm>
          <a:prstGeom prst="line">
            <a:avLst/>
          </a:prstGeom>
          <a:ln w="31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11 Rectángulo"/>
          <p:cNvSpPr/>
          <p:nvPr/>
        </p:nvSpPr>
        <p:spPr>
          <a:xfrm>
            <a:off x="1157645" y="1970874"/>
            <a:ext cx="2634945" cy="1050453"/>
          </a:xfrm>
          <a:prstGeom prst="rect">
            <a:avLst/>
          </a:prstGeom>
          <a:solidFill>
            <a:schemeClr val="accent1"/>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fontAlgn="base">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1" name="组合 20"/>
          <p:cNvGrpSpPr/>
          <p:nvPr/>
        </p:nvGrpSpPr>
        <p:grpSpPr>
          <a:xfrm>
            <a:off x="1157648" y="3643319"/>
            <a:ext cx="2444685" cy="1471965"/>
            <a:chOff x="503238" y="2548492"/>
            <a:chExt cx="2191599" cy="1103975"/>
          </a:xfrm>
        </p:grpSpPr>
        <p:sp>
          <p:nvSpPr>
            <p:cNvPr id="22" name="矩形 21"/>
            <p:cNvSpPr/>
            <p:nvPr/>
          </p:nvSpPr>
          <p:spPr>
            <a:xfrm>
              <a:off x="503238" y="2548492"/>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3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503238" y="2905916"/>
              <a:ext cx="2191599" cy="746551"/>
            </a:xfrm>
            <a:prstGeom prst="rect">
              <a:avLst/>
            </a:prstGeom>
          </p:spPr>
          <p:txBody>
            <a:bodyPr wrap="square">
              <a:spAutoFit/>
            </a:body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4" name="42 Rectángulo"/>
          <p:cNvSpPr/>
          <p:nvPr/>
        </p:nvSpPr>
        <p:spPr>
          <a:xfrm>
            <a:off x="4524196" y="1970875"/>
            <a:ext cx="2634947" cy="1050453"/>
          </a:xfrm>
          <a:prstGeom prst="rect">
            <a:avLst/>
          </a:prstGeom>
          <a:solidFill>
            <a:schemeClr val="accent2"/>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5" name="组合 24"/>
          <p:cNvGrpSpPr/>
          <p:nvPr/>
        </p:nvGrpSpPr>
        <p:grpSpPr>
          <a:xfrm>
            <a:off x="4524199" y="3643322"/>
            <a:ext cx="2444685" cy="1471968"/>
            <a:chOff x="471218" y="2548491"/>
            <a:chExt cx="2191599" cy="1103977"/>
          </a:xfrm>
        </p:grpSpPr>
        <p:sp>
          <p:nvSpPr>
            <p:cNvPr id="26" name="矩形 25"/>
            <p:cNvSpPr/>
            <p:nvPr/>
          </p:nvSpPr>
          <p:spPr>
            <a:xfrm>
              <a:off x="471218"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3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471218" y="2905916"/>
              <a:ext cx="2191599" cy="746552"/>
            </a:xfrm>
            <a:prstGeom prst="rect">
              <a:avLst/>
            </a:prstGeom>
          </p:spPr>
          <p:txBody>
            <a:bodyPr wrap="square">
              <a:spAutoFit/>
            </a:body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8" name="51 Rectángulo"/>
          <p:cNvSpPr/>
          <p:nvPr/>
        </p:nvSpPr>
        <p:spPr>
          <a:xfrm>
            <a:off x="7875783" y="1970875"/>
            <a:ext cx="2636709" cy="1050452"/>
          </a:xfrm>
          <a:prstGeom prst="rect">
            <a:avLst/>
          </a:prstGeom>
          <a:solidFill>
            <a:schemeClr val="accent3"/>
          </a:solidFill>
          <a:ln w="63500">
            <a:solidFill>
              <a:schemeClr val="bg1"/>
            </a:solidFill>
          </a:ln>
          <a:effectLst>
            <a:outerShdw blurRad="127000" dist="38100" dir="8100000" algn="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lIns="91428" tIns="45713" rIns="91428" bIns="45713" anchor="ctr"/>
          <a:lstStyle/>
          <a:p>
            <a:pPr lvl="0" algn="ctr" eaLnBrk="0" fontAlgn="base" hangingPunct="0">
              <a:spcBef>
                <a:spcPct val="0"/>
              </a:spcBef>
              <a:spcAft>
                <a:spcPct val="0"/>
              </a:spcAft>
              <a:defRPr/>
            </a:pPr>
            <a:r>
              <a:rPr lang="zh-CN" altLang="en-US" sz="2400" b="1" kern="0" dirty="0">
                <a:solidFill>
                  <a:schemeClr val="bg1"/>
                </a:solidFill>
                <a:latin typeface="微软雅黑" panose="020B0503020204020204" pitchFamily="34" charset="-122"/>
                <a:ea typeface="微软雅黑" panose="020B0503020204020204" pitchFamily="34" charset="-122"/>
              </a:rPr>
              <a:t>添加标题</a:t>
            </a:r>
            <a:endParaRPr lang="en-US" altLang="zh-CN" sz="2400" b="1" kern="0" dirty="0">
              <a:solidFill>
                <a:schemeClr val="bg1"/>
              </a:solidFill>
              <a:latin typeface="微软雅黑" panose="020B0503020204020204" pitchFamily="34" charset="-122"/>
              <a:ea typeface="微软雅黑" panose="020B0503020204020204" pitchFamily="34" charset="-122"/>
            </a:endParaRPr>
          </a:p>
          <a:p>
            <a:pPr algn="ctr" fontAlgn="base">
              <a:spcBef>
                <a:spcPct val="0"/>
              </a:spcBef>
              <a:spcAft>
                <a:spcPct val="0"/>
              </a:spcAft>
              <a:defRPr/>
            </a:pPr>
            <a:r>
              <a:rPr lang="zh-CN" altLang="en-US"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点击此处添加文字内容</a:t>
            </a:r>
            <a:endParaRPr lang="en-US" altLang="zh-CN" sz="1465" kern="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9" name="组合 28"/>
          <p:cNvGrpSpPr/>
          <p:nvPr/>
        </p:nvGrpSpPr>
        <p:grpSpPr>
          <a:xfrm>
            <a:off x="7875786" y="3643322"/>
            <a:ext cx="2444685" cy="1471968"/>
            <a:chOff x="467746" y="2548491"/>
            <a:chExt cx="2191599" cy="1103977"/>
          </a:xfrm>
        </p:grpSpPr>
        <p:sp>
          <p:nvSpPr>
            <p:cNvPr id="30" name="矩形 29"/>
            <p:cNvSpPr/>
            <p:nvPr/>
          </p:nvSpPr>
          <p:spPr>
            <a:xfrm>
              <a:off x="467746" y="2548491"/>
              <a:ext cx="1148492" cy="315423"/>
            </a:xfrm>
            <a:prstGeom prst="rect">
              <a:avLst/>
            </a:prstGeom>
          </p:spPr>
          <p:txBody>
            <a:bodyPr wrap="none">
              <a:spAutoFit/>
            </a:bodyPr>
            <a:lstStyle/>
            <a:p>
              <a:pPr lvl="0" eaLnBrk="0" fontAlgn="base" hangingPunct="0">
                <a:spcBef>
                  <a:spcPct val="0"/>
                </a:spcBef>
                <a:spcAft>
                  <a:spcPct val="0"/>
                </a:spcAft>
                <a:defRPr/>
              </a:pPr>
              <a:r>
                <a:rPr lang="zh-CN" altLang="en-US" sz="2135" kern="0"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en-US" altLang="zh-CN" sz="2135" kern="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467746" y="2905916"/>
              <a:ext cx="2191599" cy="746552"/>
            </a:xfrm>
            <a:prstGeom prst="rect">
              <a:avLst/>
            </a:prstGeom>
          </p:spPr>
          <p:txBody>
            <a:bodyPr wrap="square">
              <a:spAutoFit/>
            </a:bodyPr>
            <a:lstStyle/>
            <a:p>
              <a:r>
                <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46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2" name="TextBox 31"/>
          <p:cNvSpPr txBox="1"/>
          <p:nvPr/>
        </p:nvSpPr>
        <p:spPr>
          <a:xfrm>
            <a:off x="1472096" y="484233"/>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问题评估</a:t>
            </a:r>
          </a:p>
        </p:txBody>
      </p:sp>
      <p:sp>
        <p:nvSpPr>
          <p:cNvPr id="36"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up)">
                                      <p:cBhvr>
                                        <p:cTn id="16" dur="500"/>
                                        <p:tgtEl>
                                          <p:spTgt spid="1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randombar(horizontal)">
                                      <p:cBhvr>
                                        <p:cTn id="20" dur="500"/>
                                        <p:tgtEl>
                                          <p:spTgt spid="24"/>
                                        </p:tgtEl>
                                      </p:cBhvr>
                                    </p:animEffect>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3000"/>
                            </p:stCondLst>
                            <p:childTnLst>
                              <p:par>
                                <p:cTn id="31" presetID="14" presetClass="entr" presetSubtype="1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randombar(horizontal)">
                                      <p:cBhvr>
                                        <p:cTn id="33" dur="500"/>
                                        <p:tgtEl>
                                          <p:spTgt spid="28"/>
                                        </p:tgtEl>
                                      </p:cBhvr>
                                    </p:animEffect>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36"/>
                                        </p:tgtEl>
                                        <p:attrNameLst>
                                          <p:attrName>style.visibility</p:attrName>
                                        </p:attrNameLst>
                                      </p:cBhvr>
                                      <p:to>
                                        <p:strVal val="visible"/>
                                      </p:to>
                                    </p:set>
                                    <p:anim calcmode="lin" valueType="num">
                                      <p:cBhvr>
                                        <p:cTn id="42" dur="650" fill="hold"/>
                                        <p:tgtEl>
                                          <p:spTgt spid="36"/>
                                        </p:tgtEl>
                                        <p:attrNameLst>
                                          <p:attrName>ppt_w</p:attrName>
                                        </p:attrNameLst>
                                      </p:cBhvr>
                                      <p:tavLst>
                                        <p:tav tm="0">
                                          <p:val>
                                            <p:fltVal val="0"/>
                                          </p:val>
                                        </p:tav>
                                        <p:tav tm="100000">
                                          <p:val>
                                            <p:strVal val="#ppt_w"/>
                                          </p:val>
                                        </p:tav>
                                      </p:tavLst>
                                    </p:anim>
                                    <p:anim calcmode="lin" valueType="num">
                                      <p:cBhvr>
                                        <p:cTn id="43" dur="650" fill="hold"/>
                                        <p:tgtEl>
                                          <p:spTgt spid="36"/>
                                        </p:tgtEl>
                                        <p:attrNameLst>
                                          <p:attrName>ppt_h</p:attrName>
                                        </p:attrNameLst>
                                      </p:cBhvr>
                                      <p:tavLst>
                                        <p:tav tm="0">
                                          <p:val>
                                            <p:fltVal val="0"/>
                                          </p:val>
                                        </p:tav>
                                        <p:tav tm="100000">
                                          <p:val>
                                            <p:strVal val="#ppt_h"/>
                                          </p:val>
                                        </p:tav>
                                      </p:tavLst>
                                    </p:anim>
                                    <p:animEffect transition="in" filter="fade">
                                      <p:cBhvr>
                                        <p:cTn id="44" dur="6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4" grpId="0" animBg="1"/>
      <p:bldP spid="28"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449117" y="1796816"/>
            <a:ext cx="6871352" cy="465118"/>
            <a:chOff x="3002037" y="1465798"/>
            <a:chExt cx="7067433" cy="369332"/>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135">
                <a:latin typeface="微软雅黑" panose="020B0503020204020204" pitchFamily="34" charset="-122"/>
                <a:ea typeface="微软雅黑" panose="020B0503020204020204" pitchFamily="34" charset="-122"/>
              </a:endParaRPr>
            </a:p>
          </p:txBody>
        </p:sp>
        <p:sp>
          <p:nvSpPr>
            <p:cNvPr id="5" name="TextBox 4"/>
            <p:cNvSpPr txBox="1"/>
            <p:nvPr/>
          </p:nvSpPr>
          <p:spPr>
            <a:xfrm>
              <a:off x="3033222" y="1474123"/>
              <a:ext cx="5688632" cy="333953"/>
            </a:xfrm>
            <a:prstGeom prst="rect">
              <a:avLst/>
            </a:prstGeom>
            <a:noFill/>
          </p:spPr>
          <p:txBody>
            <a:bodyPr wrap="square" rtlCol="0">
              <a:spAutoFit/>
            </a:bodyPr>
            <a:lstStyle/>
            <a:p>
              <a:r>
                <a:rPr lang="zh-CN" altLang="en-US" sz="2135" dirty="0">
                  <a:solidFill>
                    <a:srgbClr val="F8F8F8"/>
                  </a:solidFill>
                  <a:latin typeface="微软雅黑" panose="020B0503020204020204" pitchFamily="34" charset="-122"/>
                  <a:ea typeface="微软雅黑" panose="020B0503020204020204" pitchFamily="34" charset="-122"/>
                </a:rPr>
                <a:t>单击此处添加标题</a:t>
              </a:r>
            </a:p>
          </p:txBody>
        </p:sp>
      </p:grpSp>
      <p:grpSp>
        <p:nvGrpSpPr>
          <p:cNvPr id="6" name="组合 5"/>
          <p:cNvGrpSpPr/>
          <p:nvPr/>
        </p:nvGrpSpPr>
        <p:grpSpPr>
          <a:xfrm>
            <a:off x="3449117" y="4061241"/>
            <a:ext cx="6871352" cy="465119"/>
            <a:chOff x="3002037" y="3922395"/>
            <a:chExt cx="7067433" cy="369332"/>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2"/>
            </a:solidFill>
            <a:ln w="38100" cap="flat" cmpd="sng" algn="ctr">
              <a:solidFill>
                <a:schemeClr val="bg1"/>
              </a:solidFill>
              <a:prstDash val="solid"/>
              <a:round/>
              <a:headEnd type="none" w="med" len="med"/>
              <a:tailEnd type="none" w="med" len="med"/>
            </a:ln>
            <a:effectLst>
              <a:outerShdw blurRad="127000" dist="38100" dir="8100000" algn="tr" rotWithShape="0">
                <a:prstClr val="black">
                  <a:alpha val="40000"/>
                </a:prstClr>
              </a:outerShdw>
            </a:effectLst>
          </p:spPr>
          <p:txBody>
            <a:bodyPr vert="horz" wrap="square" lIns="121920" tIns="60960" rIns="121920" bIns="60960" numCol="1" rtlCol="0" anchor="t" anchorCtr="0" compatLnSpc="1"/>
            <a:lstStyle/>
            <a:p>
              <a:pPr fontAlgn="base">
                <a:spcBef>
                  <a:spcPct val="0"/>
                </a:spcBef>
                <a:spcAft>
                  <a:spcPct val="0"/>
                </a:spcAft>
              </a:pPr>
              <a:endParaRPr lang="zh-CN" altLang="en-US" sz="2135">
                <a:latin typeface="微软雅黑" panose="020B0503020204020204" pitchFamily="34" charset="-122"/>
                <a:ea typeface="微软雅黑" panose="020B0503020204020204" pitchFamily="34" charset="-122"/>
              </a:endParaRPr>
            </a:p>
          </p:txBody>
        </p:sp>
        <p:sp>
          <p:nvSpPr>
            <p:cNvPr id="9" name="TextBox 8"/>
            <p:cNvSpPr txBox="1"/>
            <p:nvPr/>
          </p:nvSpPr>
          <p:spPr>
            <a:xfrm>
              <a:off x="3023808" y="3939647"/>
              <a:ext cx="4085844" cy="333953"/>
            </a:xfrm>
            <a:prstGeom prst="rect">
              <a:avLst/>
            </a:prstGeom>
            <a:noFill/>
          </p:spPr>
          <p:txBody>
            <a:bodyPr wrap="square" rtlCol="0">
              <a:spAutoFit/>
            </a:bodyPr>
            <a:lstStyle/>
            <a:p>
              <a:r>
                <a:rPr lang="zh-CN" altLang="en-US" sz="2135"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10" name="TextBox 9"/>
          <p:cNvSpPr txBox="1"/>
          <p:nvPr/>
        </p:nvSpPr>
        <p:spPr>
          <a:xfrm>
            <a:off x="3449117" y="2505825"/>
            <a:ext cx="6871352" cy="892360"/>
          </a:xfrm>
          <a:prstGeom prst="rect">
            <a:avLst/>
          </a:prstGeom>
          <a:noFill/>
        </p:spPr>
        <p:txBody>
          <a:bodyPr wrap="square" lIns="91440" tIns="45720" rIns="91440" bIns="45720" rtlCol="0">
            <a:spAutoFit/>
          </a:bodyPr>
          <a:lstStyle/>
          <a:p>
            <a:pPr>
              <a:lnSpc>
                <a:spcPct val="130000"/>
              </a:lnSpc>
            </a:pPr>
            <a:r>
              <a:rPr lang="zh-CN" altLang="en-US" sz="1335"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1" name="TextBox 10"/>
          <p:cNvSpPr txBox="1"/>
          <p:nvPr/>
        </p:nvSpPr>
        <p:spPr>
          <a:xfrm>
            <a:off x="3449117" y="4733943"/>
            <a:ext cx="6871352" cy="892360"/>
          </a:xfrm>
          <a:prstGeom prst="rect">
            <a:avLst/>
          </a:prstGeom>
          <a:noFill/>
        </p:spPr>
        <p:txBody>
          <a:bodyPr wrap="square" lIns="91440" tIns="45720" rIns="91440" bIns="45720" rtlCol="0">
            <a:spAutoFit/>
          </a:bodyPr>
          <a:lstStyle/>
          <a:p>
            <a:pPr>
              <a:lnSpc>
                <a:spcPct val="130000"/>
              </a:lnSpc>
            </a:pPr>
            <a:r>
              <a:rPr lang="zh-CN" altLang="en-US" sz="1335" dirty="0">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
        <p:nvSpPr>
          <p:cNvPr id="12" name="等腰三角形 2"/>
          <p:cNvSpPr/>
          <p:nvPr/>
        </p:nvSpPr>
        <p:spPr bwMode="auto">
          <a:xfrm rot="2747878">
            <a:off x="1837315" y="1644325"/>
            <a:ext cx="1323028" cy="15308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w="76200">
            <a:solidFill>
              <a:schemeClr val="bg1"/>
            </a:solidFill>
          </a:ln>
          <a:effectLst>
            <a:outerShdw blurRad="50800" dist="38100" dir="5400000" algn="t" rotWithShape="0">
              <a:prstClr val="black">
                <a:alpha val="40000"/>
              </a:prstClr>
            </a:outerShdw>
          </a:effectLst>
        </p:spPr>
        <p:txBody>
          <a:bodyPr wrap="none" lIns="91440" tIns="45720" rIns="91440" bIns="45720" anchor="ctr"/>
          <a:lstStyle/>
          <a:p>
            <a:pPr algn="ctr"/>
            <a:endParaRPr lang="zh-CN" altLang="en-US" sz="1465" kern="0" dirty="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1978947" y="2232671"/>
            <a:ext cx="858447" cy="492344"/>
          </a:xfrm>
          <a:prstGeom prst="rect">
            <a:avLst/>
          </a:prstGeom>
          <a:noFill/>
          <a:ln>
            <a:noFill/>
          </a:ln>
        </p:spPr>
        <p:txBody>
          <a:bodyPr wrap="none" lIns="91440" tIns="45720" rIns="91440" bIns="4572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2665" b="1" dirty="0"/>
              <a:t>对策一</a:t>
            </a:r>
          </a:p>
        </p:txBody>
      </p:sp>
      <p:sp>
        <p:nvSpPr>
          <p:cNvPr id="14" name="等腰三角形 2"/>
          <p:cNvSpPr/>
          <p:nvPr/>
        </p:nvSpPr>
        <p:spPr bwMode="auto">
          <a:xfrm rot="3036074">
            <a:off x="1837314" y="3970848"/>
            <a:ext cx="1323031" cy="153081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2"/>
          </a:solidFill>
          <a:ln w="76200">
            <a:solidFill>
              <a:schemeClr val="bg1"/>
            </a:solidFill>
          </a:ln>
          <a:effectLst>
            <a:outerShdw blurRad="50800" dist="38100" dir="5400000" algn="t" rotWithShape="0">
              <a:prstClr val="black">
                <a:alpha val="40000"/>
              </a:prstClr>
            </a:outerShdw>
          </a:effectLst>
        </p:spPr>
        <p:txBody>
          <a:bodyPr wrap="none" lIns="91440" tIns="45720" rIns="91440" bIns="45720" anchor="ctr"/>
          <a:lstStyle/>
          <a:p>
            <a:pPr algn="ctr"/>
            <a:endParaRPr lang="zh-CN" altLang="en-US" sz="1465" kern="0">
              <a:solidFill>
                <a:srgbClr val="FFFFFF"/>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978950" y="4550929"/>
            <a:ext cx="858447" cy="492344"/>
          </a:xfrm>
          <a:prstGeom prst="rect">
            <a:avLst/>
          </a:prstGeom>
          <a:noFill/>
          <a:ln>
            <a:noFill/>
          </a:ln>
        </p:spPr>
        <p:txBody>
          <a:bodyPr wrap="none" lIns="91440" tIns="45720" rIns="91440" bIns="4572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altLang="en-US" sz="2665" b="1" dirty="0"/>
              <a:t>对策二</a:t>
            </a:r>
          </a:p>
        </p:txBody>
      </p:sp>
      <p:sp>
        <p:nvSpPr>
          <p:cNvPr id="18" name="TextBox 17"/>
          <p:cNvSpPr txBox="1"/>
          <p:nvPr/>
        </p:nvSpPr>
        <p:spPr>
          <a:xfrm>
            <a:off x="1487489" y="493265"/>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相关对策</a:t>
            </a:r>
          </a:p>
        </p:txBody>
      </p:sp>
      <p:sp>
        <p:nvSpPr>
          <p:cNvPr id="21"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290">
                                          <p:stCondLst>
                                            <p:cond delay="0"/>
                                          </p:stCondLst>
                                        </p:cTn>
                                        <p:tgtEl>
                                          <p:spTgt spid="13"/>
                                        </p:tgtEl>
                                      </p:cBhvr>
                                    </p:animEffect>
                                    <p:anim calcmode="lin" valueType="num">
                                      <p:cBhvr>
                                        <p:cTn id="8"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13" dur="13">
                                          <p:stCondLst>
                                            <p:cond delay="325"/>
                                          </p:stCondLst>
                                        </p:cTn>
                                        <p:tgtEl>
                                          <p:spTgt spid="13"/>
                                        </p:tgtEl>
                                      </p:cBhvr>
                                      <p:to x="100000" y="60000"/>
                                    </p:animScale>
                                    <p:animScale>
                                      <p:cBhvr>
                                        <p:cTn id="14" dur="83" decel="50000">
                                          <p:stCondLst>
                                            <p:cond delay="338"/>
                                          </p:stCondLst>
                                        </p:cTn>
                                        <p:tgtEl>
                                          <p:spTgt spid="13"/>
                                        </p:tgtEl>
                                      </p:cBhvr>
                                      <p:to x="100000" y="100000"/>
                                    </p:animScale>
                                    <p:animScale>
                                      <p:cBhvr>
                                        <p:cTn id="15" dur="13">
                                          <p:stCondLst>
                                            <p:cond delay="656"/>
                                          </p:stCondLst>
                                        </p:cTn>
                                        <p:tgtEl>
                                          <p:spTgt spid="13"/>
                                        </p:tgtEl>
                                      </p:cBhvr>
                                      <p:to x="100000" y="80000"/>
                                    </p:animScale>
                                    <p:animScale>
                                      <p:cBhvr>
                                        <p:cTn id="16" dur="83" decel="50000">
                                          <p:stCondLst>
                                            <p:cond delay="669"/>
                                          </p:stCondLst>
                                        </p:cTn>
                                        <p:tgtEl>
                                          <p:spTgt spid="13"/>
                                        </p:tgtEl>
                                      </p:cBhvr>
                                      <p:to x="100000" y="100000"/>
                                    </p:animScale>
                                    <p:animScale>
                                      <p:cBhvr>
                                        <p:cTn id="17" dur="13">
                                          <p:stCondLst>
                                            <p:cond delay="821"/>
                                          </p:stCondLst>
                                        </p:cTn>
                                        <p:tgtEl>
                                          <p:spTgt spid="13"/>
                                        </p:tgtEl>
                                      </p:cBhvr>
                                      <p:to x="100000" y="90000"/>
                                    </p:animScale>
                                    <p:animScale>
                                      <p:cBhvr>
                                        <p:cTn id="18" dur="83" decel="50000">
                                          <p:stCondLst>
                                            <p:cond delay="834"/>
                                          </p:stCondLst>
                                        </p:cTn>
                                        <p:tgtEl>
                                          <p:spTgt spid="13"/>
                                        </p:tgtEl>
                                      </p:cBhvr>
                                      <p:to x="100000" y="100000"/>
                                    </p:animScale>
                                    <p:animScale>
                                      <p:cBhvr>
                                        <p:cTn id="19" dur="13">
                                          <p:stCondLst>
                                            <p:cond delay="904"/>
                                          </p:stCondLst>
                                        </p:cTn>
                                        <p:tgtEl>
                                          <p:spTgt spid="13"/>
                                        </p:tgtEl>
                                      </p:cBhvr>
                                      <p:to x="100000" y="95000"/>
                                    </p:animScale>
                                    <p:animScale>
                                      <p:cBhvr>
                                        <p:cTn id="20" dur="83" decel="50000">
                                          <p:stCondLst>
                                            <p:cond delay="917"/>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290">
                                          <p:stCondLst>
                                            <p:cond delay="0"/>
                                          </p:stCondLst>
                                        </p:cTn>
                                        <p:tgtEl>
                                          <p:spTgt spid="12"/>
                                        </p:tgtEl>
                                      </p:cBhvr>
                                    </p:animEffect>
                                    <p:anim calcmode="lin" valueType="num">
                                      <p:cBhvr>
                                        <p:cTn id="24"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29" dur="13">
                                          <p:stCondLst>
                                            <p:cond delay="325"/>
                                          </p:stCondLst>
                                        </p:cTn>
                                        <p:tgtEl>
                                          <p:spTgt spid="12"/>
                                        </p:tgtEl>
                                      </p:cBhvr>
                                      <p:to x="100000" y="60000"/>
                                    </p:animScale>
                                    <p:animScale>
                                      <p:cBhvr>
                                        <p:cTn id="30" dur="83" decel="50000">
                                          <p:stCondLst>
                                            <p:cond delay="338"/>
                                          </p:stCondLst>
                                        </p:cTn>
                                        <p:tgtEl>
                                          <p:spTgt spid="12"/>
                                        </p:tgtEl>
                                      </p:cBhvr>
                                      <p:to x="100000" y="100000"/>
                                    </p:animScale>
                                    <p:animScale>
                                      <p:cBhvr>
                                        <p:cTn id="31" dur="13">
                                          <p:stCondLst>
                                            <p:cond delay="656"/>
                                          </p:stCondLst>
                                        </p:cTn>
                                        <p:tgtEl>
                                          <p:spTgt spid="12"/>
                                        </p:tgtEl>
                                      </p:cBhvr>
                                      <p:to x="100000" y="80000"/>
                                    </p:animScale>
                                    <p:animScale>
                                      <p:cBhvr>
                                        <p:cTn id="32" dur="83" decel="50000">
                                          <p:stCondLst>
                                            <p:cond delay="669"/>
                                          </p:stCondLst>
                                        </p:cTn>
                                        <p:tgtEl>
                                          <p:spTgt spid="12"/>
                                        </p:tgtEl>
                                      </p:cBhvr>
                                      <p:to x="100000" y="100000"/>
                                    </p:animScale>
                                    <p:animScale>
                                      <p:cBhvr>
                                        <p:cTn id="33" dur="13">
                                          <p:stCondLst>
                                            <p:cond delay="821"/>
                                          </p:stCondLst>
                                        </p:cTn>
                                        <p:tgtEl>
                                          <p:spTgt spid="12"/>
                                        </p:tgtEl>
                                      </p:cBhvr>
                                      <p:to x="100000" y="90000"/>
                                    </p:animScale>
                                    <p:animScale>
                                      <p:cBhvr>
                                        <p:cTn id="34" dur="83" decel="50000">
                                          <p:stCondLst>
                                            <p:cond delay="834"/>
                                          </p:stCondLst>
                                        </p:cTn>
                                        <p:tgtEl>
                                          <p:spTgt spid="12"/>
                                        </p:tgtEl>
                                      </p:cBhvr>
                                      <p:to x="100000" y="100000"/>
                                    </p:animScale>
                                    <p:animScale>
                                      <p:cBhvr>
                                        <p:cTn id="35" dur="13">
                                          <p:stCondLst>
                                            <p:cond delay="904"/>
                                          </p:stCondLst>
                                        </p:cTn>
                                        <p:tgtEl>
                                          <p:spTgt spid="12"/>
                                        </p:tgtEl>
                                      </p:cBhvr>
                                      <p:to x="100000" y="95000"/>
                                    </p:animScale>
                                    <p:animScale>
                                      <p:cBhvr>
                                        <p:cTn id="36" dur="83" decel="50000">
                                          <p:stCondLst>
                                            <p:cond delay="917"/>
                                          </p:stCondLst>
                                        </p:cTn>
                                        <p:tgtEl>
                                          <p:spTgt spid="12"/>
                                        </p:tgtEl>
                                      </p:cBhvr>
                                      <p:to x="100000" y="100000"/>
                                    </p:animScale>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1000"/>
                                        <p:tgtEl>
                                          <p:spTgt spid="3"/>
                                        </p:tgtEl>
                                      </p:cBhvr>
                                    </p:animEffect>
                                  </p:childTnLst>
                                </p:cTn>
                              </p:par>
                            </p:childTnLst>
                          </p:cTn>
                        </p:par>
                        <p:par>
                          <p:cTn id="41" fill="hold">
                            <p:stCondLst>
                              <p:cond delay="2000"/>
                            </p:stCondLst>
                            <p:childTnLst>
                              <p:par>
                                <p:cTn id="42" presetID="12" presetClass="entr" presetSubtype="4" fill="hold" grpId="0" nodeType="afterEffect">
                                  <p:stCondLst>
                                    <p:cond delay="0"/>
                                  </p:stCondLst>
                                  <p:iterate type="lt">
                                    <p:tmPct val="5983"/>
                                  </p:iterate>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300"/>
                                        <p:tgtEl>
                                          <p:spTgt spid="10"/>
                                        </p:tgtEl>
                                        <p:attrNameLst>
                                          <p:attrName>ppt_y</p:attrName>
                                        </p:attrNameLst>
                                      </p:cBhvr>
                                      <p:tavLst>
                                        <p:tav tm="0">
                                          <p:val>
                                            <p:strVal val="#ppt_y+#ppt_h*1.125000"/>
                                          </p:val>
                                        </p:tav>
                                        <p:tav tm="100000">
                                          <p:val>
                                            <p:strVal val="#ppt_y"/>
                                          </p:val>
                                        </p:tav>
                                      </p:tavLst>
                                    </p:anim>
                                    <p:animEffect transition="in" filter="wipe(up)">
                                      <p:cBhvr>
                                        <p:cTn id="45" dur="300"/>
                                        <p:tgtEl>
                                          <p:spTgt spid="10"/>
                                        </p:tgtEl>
                                      </p:cBhvr>
                                    </p:animEffect>
                                  </p:childTnLst>
                                </p:cTn>
                              </p:par>
                            </p:childTnLst>
                          </p:cTn>
                        </p:par>
                        <p:par>
                          <p:cTn id="46" fill="hold">
                            <p:stCondLst>
                              <p:cond delay="4238"/>
                            </p:stCondLst>
                            <p:childTnLst>
                              <p:par>
                                <p:cTn id="47" presetID="26"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290">
                                          <p:stCondLst>
                                            <p:cond delay="0"/>
                                          </p:stCondLst>
                                        </p:cTn>
                                        <p:tgtEl>
                                          <p:spTgt spid="15"/>
                                        </p:tgtEl>
                                      </p:cBhvr>
                                    </p:animEffect>
                                    <p:anim calcmode="lin" valueType="num">
                                      <p:cBhvr>
                                        <p:cTn id="50" dur="911"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1" dur="332"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2" dur="332" tmFilter="0, 0; 0.125,0.2665; 0.25,0.4; 0.375,0.465; 0.5,0.5;  0.625,0.535; 0.75,0.6; 0.875,0.7335; 1,1">
                                          <p:stCondLst>
                                            <p:cond delay="332"/>
                                          </p:stCondLst>
                                        </p:cTn>
                                        <p:tgtEl>
                                          <p:spTgt spid="15"/>
                                        </p:tgtEl>
                                        <p:attrNameLst>
                                          <p:attrName>ppt_y</p:attrName>
                                        </p:attrNameLst>
                                      </p:cBhvr>
                                      <p:tavLst>
                                        <p:tav tm="0" fmla="#ppt_y-sin(pi*$)/9">
                                          <p:val>
                                            <p:fltVal val="0"/>
                                          </p:val>
                                        </p:tav>
                                        <p:tav tm="100000">
                                          <p:val>
                                            <p:fltVal val="1"/>
                                          </p:val>
                                        </p:tav>
                                      </p:tavLst>
                                    </p:anim>
                                    <p:anim calcmode="lin" valueType="num">
                                      <p:cBhvr>
                                        <p:cTn id="53" dur="166" tmFilter="0, 0; 0.125,0.2665; 0.25,0.4; 0.375,0.465; 0.5,0.5;  0.625,0.535; 0.75,0.6; 0.875,0.7335; 1,1">
                                          <p:stCondLst>
                                            <p:cond delay="662"/>
                                          </p:stCondLst>
                                        </p:cTn>
                                        <p:tgtEl>
                                          <p:spTgt spid="15"/>
                                        </p:tgtEl>
                                        <p:attrNameLst>
                                          <p:attrName>ppt_y</p:attrName>
                                        </p:attrNameLst>
                                      </p:cBhvr>
                                      <p:tavLst>
                                        <p:tav tm="0" fmla="#ppt_y-sin(pi*$)/27">
                                          <p:val>
                                            <p:fltVal val="0"/>
                                          </p:val>
                                        </p:tav>
                                        <p:tav tm="100000">
                                          <p:val>
                                            <p:fltVal val="1"/>
                                          </p:val>
                                        </p:tav>
                                      </p:tavLst>
                                    </p:anim>
                                    <p:anim calcmode="lin" valueType="num">
                                      <p:cBhvr>
                                        <p:cTn id="54" dur="82" tmFilter="0, 0; 0.125,0.2665; 0.25,0.4; 0.375,0.465; 0.5,0.5;  0.625,0.535; 0.75,0.6; 0.875,0.7335; 1,1">
                                          <p:stCondLst>
                                            <p:cond delay="828"/>
                                          </p:stCondLst>
                                        </p:cTn>
                                        <p:tgtEl>
                                          <p:spTgt spid="15"/>
                                        </p:tgtEl>
                                        <p:attrNameLst>
                                          <p:attrName>ppt_y</p:attrName>
                                        </p:attrNameLst>
                                      </p:cBhvr>
                                      <p:tavLst>
                                        <p:tav tm="0" fmla="#ppt_y-sin(pi*$)/81">
                                          <p:val>
                                            <p:fltVal val="0"/>
                                          </p:val>
                                        </p:tav>
                                        <p:tav tm="100000">
                                          <p:val>
                                            <p:fltVal val="1"/>
                                          </p:val>
                                        </p:tav>
                                      </p:tavLst>
                                    </p:anim>
                                    <p:animScale>
                                      <p:cBhvr>
                                        <p:cTn id="55" dur="13">
                                          <p:stCondLst>
                                            <p:cond delay="325"/>
                                          </p:stCondLst>
                                        </p:cTn>
                                        <p:tgtEl>
                                          <p:spTgt spid="15"/>
                                        </p:tgtEl>
                                      </p:cBhvr>
                                      <p:to x="100000" y="60000"/>
                                    </p:animScale>
                                    <p:animScale>
                                      <p:cBhvr>
                                        <p:cTn id="56" dur="83" decel="50000">
                                          <p:stCondLst>
                                            <p:cond delay="338"/>
                                          </p:stCondLst>
                                        </p:cTn>
                                        <p:tgtEl>
                                          <p:spTgt spid="15"/>
                                        </p:tgtEl>
                                      </p:cBhvr>
                                      <p:to x="100000" y="100000"/>
                                    </p:animScale>
                                    <p:animScale>
                                      <p:cBhvr>
                                        <p:cTn id="57" dur="13">
                                          <p:stCondLst>
                                            <p:cond delay="656"/>
                                          </p:stCondLst>
                                        </p:cTn>
                                        <p:tgtEl>
                                          <p:spTgt spid="15"/>
                                        </p:tgtEl>
                                      </p:cBhvr>
                                      <p:to x="100000" y="80000"/>
                                    </p:animScale>
                                    <p:animScale>
                                      <p:cBhvr>
                                        <p:cTn id="58" dur="83" decel="50000">
                                          <p:stCondLst>
                                            <p:cond delay="669"/>
                                          </p:stCondLst>
                                        </p:cTn>
                                        <p:tgtEl>
                                          <p:spTgt spid="15"/>
                                        </p:tgtEl>
                                      </p:cBhvr>
                                      <p:to x="100000" y="100000"/>
                                    </p:animScale>
                                    <p:animScale>
                                      <p:cBhvr>
                                        <p:cTn id="59" dur="13">
                                          <p:stCondLst>
                                            <p:cond delay="821"/>
                                          </p:stCondLst>
                                        </p:cTn>
                                        <p:tgtEl>
                                          <p:spTgt spid="15"/>
                                        </p:tgtEl>
                                      </p:cBhvr>
                                      <p:to x="100000" y="90000"/>
                                    </p:animScale>
                                    <p:animScale>
                                      <p:cBhvr>
                                        <p:cTn id="60" dur="83" decel="50000">
                                          <p:stCondLst>
                                            <p:cond delay="834"/>
                                          </p:stCondLst>
                                        </p:cTn>
                                        <p:tgtEl>
                                          <p:spTgt spid="15"/>
                                        </p:tgtEl>
                                      </p:cBhvr>
                                      <p:to x="100000" y="100000"/>
                                    </p:animScale>
                                    <p:animScale>
                                      <p:cBhvr>
                                        <p:cTn id="61" dur="13">
                                          <p:stCondLst>
                                            <p:cond delay="904"/>
                                          </p:stCondLst>
                                        </p:cTn>
                                        <p:tgtEl>
                                          <p:spTgt spid="15"/>
                                        </p:tgtEl>
                                      </p:cBhvr>
                                      <p:to x="100000" y="95000"/>
                                    </p:animScale>
                                    <p:animScale>
                                      <p:cBhvr>
                                        <p:cTn id="62" dur="83" decel="50000">
                                          <p:stCondLst>
                                            <p:cond delay="917"/>
                                          </p:stCondLst>
                                        </p:cTn>
                                        <p:tgtEl>
                                          <p:spTgt spid="15"/>
                                        </p:tgtEl>
                                      </p:cBhvr>
                                      <p:to x="100000" y="100000"/>
                                    </p:animScale>
                                  </p:childTnLst>
                                </p:cTn>
                              </p:par>
                              <p:par>
                                <p:cTn id="63" presetID="26"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290">
                                          <p:stCondLst>
                                            <p:cond delay="0"/>
                                          </p:stCondLst>
                                        </p:cTn>
                                        <p:tgtEl>
                                          <p:spTgt spid="14"/>
                                        </p:tgtEl>
                                      </p:cBhvr>
                                    </p:animEffect>
                                    <p:anim calcmode="lin" valueType="num">
                                      <p:cBhvr>
                                        <p:cTn id="66"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69"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70"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71" dur="13">
                                          <p:stCondLst>
                                            <p:cond delay="325"/>
                                          </p:stCondLst>
                                        </p:cTn>
                                        <p:tgtEl>
                                          <p:spTgt spid="14"/>
                                        </p:tgtEl>
                                      </p:cBhvr>
                                      <p:to x="100000" y="60000"/>
                                    </p:animScale>
                                    <p:animScale>
                                      <p:cBhvr>
                                        <p:cTn id="72" dur="83" decel="50000">
                                          <p:stCondLst>
                                            <p:cond delay="338"/>
                                          </p:stCondLst>
                                        </p:cTn>
                                        <p:tgtEl>
                                          <p:spTgt spid="14"/>
                                        </p:tgtEl>
                                      </p:cBhvr>
                                      <p:to x="100000" y="100000"/>
                                    </p:animScale>
                                    <p:animScale>
                                      <p:cBhvr>
                                        <p:cTn id="73" dur="13">
                                          <p:stCondLst>
                                            <p:cond delay="656"/>
                                          </p:stCondLst>
                                        </p:cTn>
                                        <p:tgtEl>
                                          <p:spTgt spid="14"/>
                                        </p:tgtEl>
                                      </p:cBhvr>
                                      <p:to x="100000" y="80000"/>
                                    </p:animScale>
                                    <p:animScale>
                                      <p:cBhvr>
                                        <p:cTn id="74" dur="83" decel="50000">
                                          <p:stCondLst>
                                            <p:cond delay="669"/>
                                          </p:stCondLst>
                                        </p:cTn>
                                        <p:tgtEl>
                                          <p:spTgt spid="14"/>
                                        </p:tgtEl>
                                      </p:cBhvr>
                                      <p:to x="100000" y="100000"/>
                                    </p:animScale>
                                    <p:animScale>
                                      <p:cBhvr>
                                        <p:cTn id="75" dur="13">
                                          <p:stCondLst>
                                            <p:cond delay="821"/>
                                          </p:stCondLst>
                                        </p:cTn>
                                        <p:tgtEl>
                                          <p:spTgt spid="14"/>
                                        </p:tgtEl>
                                      </p:cBhvr>
                                      <p:to x="100000" y="90000"/>
                                    </p:animScale>
                                    <p:animScale>
                                      <p:cBhvr>
                                        <p:cTn id="76" dur="83" decel="50000">
                                          <p:stCondLst>
                                            <p:cond delay="834"/>
                                          </p:stCondLst>
                                        </p:cTn>
                                        <p:tgtEl>
                                          <p:spTgt spid="14"/>
                                        </p:tgtEl>
                                      </p:cBhvr>
                                      <p:to x="100000" y="100000"/>
                                    </p:animScale>
                                    <p:animScale>
                                      <p:cBhvr>
                                        <p:cTn id="77" dur="13">
                                          <p:stCondLst>
                                            <p:cond delay="904"/>
                                          </p:stCondLst>
                                        </p:cTn>
                                        <p:tgtEl>
                                          <p:spTgt spid="14"/>
                                        </p:tgtEl>
                                      </p:cBhvr>
                                      <p:to x="100000" y="95000"/>
                                    </p:animScale>
                                    <p:animScale>
                                      <p:cBhvr>
                                        <p:cTn id="78" dur="83" decel="50000">
                                          <p:stCondLst>
                                            <p:cond delay="917"/>
                                          </p:stCondLst>
                                        </p:cTn>
                                        <p:tgtEl>
                                          <p:spTgt spid="14"/>
                                        </p:tgtEl>
                                      </p:cBhvr>
                                      <p:to x="100000" y="100000"/>
                                    </p:animScale>
                                  </p:childTnLst>
                                </p:cTn>
                              </p:par>
                              <p:par>
                                <p:cTn id="79" presetID="22" presetClass="entr" presetSubtype="8" fill="hold" nodeType="withEffect">
                                  <p:stCondLst>
                                    <p:cond delay="100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1000"/>
                                        <p:tgtEl>
                                          <p:spTgt spid="6"/>
                                        </p:tgtEl>
                                      </p:cBhvr>
                                    </p:animEffect>
                                  </p:childTnLst>
                                </p:cTn>
                              </p:par>
                            </p:childTnLst>
                          </p:cTn>
                        </p:par>
                        <p:par>
                          <p:cTn id="82" fill="hold">
                            <p:stCondLst>
                              <p:cond delay="5238"/>
                            </p:stCondLst>
                            <p:childTnLst>
                              <p:par>
                                <p:cTn id="83" presetID="12" presetClass="entr" presetSubtype="4" fill="hold" grpId="0" nodeType="afterEffect">
                                  <p:stCondLst>
                                    <p:cond delay="0"/>
                                  </p:stCondLst>
                                  <p:iterate type="lt">
                                    <p:tmPct val="5983"/>
                                  </p:iterate>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300"/>
                                        <p:tgtEl>
                                          <p:spTgt spid="11"/>
                                        </p:tgtEl>
                                        <p:attrNameLst>
                                          <p:attrName>ppt_y</p:attrName>
                                        </p:attrNameLst>
                                      </p:cBhvr>
                                      <p:tavLst>
                                        <p:tav tm="0">
                                          <p:val>
                                            <p:strVal val="#ppt_y+#ppt_h*1.125000"/>
                                          </p:val>
                                        </p:tav>
                                        <p:tav tm="100000">
                                          <p:val>
                                            <p:strVal val="#ppt_y"/>
                                          </p:val>
                                        </p:tav>
                                      </p:tavLst>
                                    </p:anim>
                                    <p:animEffect transition="in" filter="wipe(up)">
                                      <p:cBhvr>
                                        <p:cTn id="86" dur="300"/>
                                        <p:tgtEl>
                                          <p:spTgt spid="11"/>
                                        </p:tgtEl>
                                      </p:cBhvr>
                                    </p:animEffect>
                                  </p:childTnLst>
                                </p:cTn>
                              </p:par>
                            </p:childTnLst>
                          </p:cTn>
                        </p:par>
                        <p:par>
                          <p:cTn id="87" fill="hold">
                            <p:stCondLst>
                              <p:cond delay="8476"/>
                            </p:stCondLst>
                            <p:childTnLst>
                              <p:par>
                                <p:cTn id="88" presetID="53" presetClass="entr" presetSubtype="16" fill="hold" grpId="0" nodeType="afterEffect">
                                  <p:stCondLst>
                                    <p:cond delay="0"/>
                                  </p:stCondLst>
                                  <p:iterate type="lt">
                                    <p:tmPct val="10000"/>
                                  </p:iterate>
                                  <p:childTnLst>
                                    <p:set>
                                      <p:cBhvr>
                                        <p:cTn id="89" dur="1" fill="hold">
                                          <p:stCondLst>
                                            <p:cond delay="0"/>
                                          </p:stCondLst>
                                        </p:cTn>
                                        <p:tgtEl>
                                          <p:spTgt spid="21"/>
                                        </p:tgtEl>
                                        <p:attrNameLst>
                                          <p:attrName>style.visibility</p:attrName>
                                        </p:attrNameLst>
                                      </p:cBhvr>
                                      <p:to>
                                        <p:strVal val="visible"/>
                                      </p:to>
                                    </p:set>
                                    <p:anim calcmode="lin" valueType="num">
                                      <p:cBhvr>
                                        <p:cTn id="90" dur="650" fill="hold"/>
                                        <p:tgtEl>
                                          <p:spTgt spid="21"/>
                                        </p:tgtEl>
                                        <p:attrNameLst>
                                          <p:attrName>ppt_w</p:attrName>
                                        </p:attrNameLst>
                                      </p:cBhvr>
                                      <p:tavLst>
                                        <p:tav tm="0">
                                          <p:val>
                                            <p:fltVal val="0"/>
                                          </p:val>
                                        </p:tav>
                                        <p:tav tm="100000">
                                          <p:val>
                                            <p:strVal val="#ppt_w"/>
                                          </p:val>
                                        </p:tav>
                                      </p:tavLst>
                                    </p:anim>
                                    <p:anim calcmode="lin" valueType="num">
                                      <p:cBhvr>
                                        <p:cTn id="91" dur="650" fill="hold"/>
                                        <p:tgtEl>
                                          <p:spTgt spid="21"/>
                                        </p:tgtEl>
                                        <p:attrNameLst>
                                          <p:attrName>ppt_h</p:attrName>
                                        </p:attrNameLst>
                                      </p:cBhvr>
                                      <p:tavLst>
                                        <p:tav tm="0">
                                          <p:val>
                                            <p:fltVal val="0"/>
                                          </p:val>
                                        </p:tav>
                                        <p:tav tm="100000">
                                          <p:val>
                                            <p:strVal val="#ppt_h"/>
                                          </p:val>
                                        </p:tav>
                                      </p:tavLst>
                                    </p:anim>
                                    <p:animEffect transition="in" filter="fade">
                                      <p:cBhvr>
                                        <p:cTn id="92" dur="6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animBg="1"/>
      <p:bldP spid="15"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
          <p:cNvSpPr/>
          <p:nvPr/>
        </p:nvSpPr>
        <p:spPr bwMode="auto">
          <a:xfrm>
            <a:off x="2431169" y="1914123"/>
            <a:ext cx="2938300" cy="670437"/>
          </a:xfrm>
          <a:custGeom>
            <a:avLst/>
            <a:gdLst>
              <a:gd name="T0" fmla="*/ 0 w 4673"/>
              <a:gd name="T1" fmla="*/ 739775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latin typeface="微软雅黑" panose="020B0503020204020204" pitchFamily="34" charset="-122"/>
              <a:ea typeface="微软雅黑" panose="020B0503020204020204" pitchFamily="34" charset="-122"/>
            </a:endParaRPr>
          </a:p>
        </p:txBody>
      </p:sp>
      <p:sp>
        <p:nvSpPr>
          <p:cNvPr id="31" name="Freeform 42"/>
          <p:cNvSpPr/>
          <p:nvPr/>
        </p:nvSpPr>
        <p:spPr bwMode="auto">
          <a:xfrm flipH="1">
            <a:off x="6763158" y="1914123"/>
            <a:ext cx="2938300" cy="670437"/>
          </a:xfrm>
          <a:custGeom>
            <a:avLst/>
            <a:gdLst>
              <a:gd name="T0" fmla="*/ 0 w 4673"/>
              <a:gd name="T1" fmla="*/ 739775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latin typeface="微软雅黑" panose="020B0503020204020204" pitchFamily="34" charset="-122"/>
              <a:ea typeface="微软雅黑" panose="020B0503020204020204" pitchFamily="34" charset="-122"/>
            </a:endParaRPr>
          </a:p>
        </p:txBody>
      </p:sp>
      <p:sp>
        <p:nvSpPr>
          <p:cNvPr id="32" name="Freeform 42"/>
          <p:cNvSpPr/>
          <p:nvPr/>
        </p:nvSpPr>
        <p:spPr bwMode="auto">
          <a:xfrm flipV="1">
            <a:off x="2431169" y="4933967"/>
            <a:ext cx="2938300" cy="668997"/>
          </a:xfrm>
          <a:custGeom>
            <a:avLst/>
            <a:gdLst>
              <a:gd name="T0" fmla="*/ 0 w 4673"/>
              <a:gd name="T1" fmla="*/ 738187 h 1547"/>
              <a:gd name="T2" fmla="*/ 0 w 4673"/>
              <a:gd name="T3" fmla="*/ 0 h 1547"/>
              <a:gd name="T4" fmla="*/ 3246437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latin typeface="微软雅黑" panose="020B0503020204020204" pitchFamily="34" charset="-122"/>
              <a:ea typeface="微软雅黑" panose="020B0503020204020204" pitchFamily="34" charset="-122"/>
            </a:endParaRPr>
          </a:p>
        </p:txBody>
      </p:sp>
      <p:sp>
        <p:nvSpPr>
          <p:cNvPr id="33" name="Freeform 42"/>
          <p:cNvSpPr/>
          <p:nvPr/>
        </p:nvSpPr>
        <p:spPr bwMode="auto">
          <a:xfrm flipH="1" flipV="1">
            <a:off x="6763158" y="4933967"/>
            <a:ext cx="2938300" cy="668997"/>
          </a:xfrm>
          <a:custGeom>
            <a:avLst/>
            <a:gdLst>
              <a:gd name="T0" fmla="*/ 0 w 4673"/>
              <a:gd name="T1" fmla="*/ 738187 h 1547"/>
              <a:gd name="T2" fmla="*/ 0 w 4673"/>
              <a:gd name="T3" fmla="*/ 0 h 1547"/>
              <a:gd name="T4" fmla="*/ 3246438 w 4673"/>
              <a:gd name="T5" fmla="*/ 0 h 1547"/>
              <a:gd name="T6" fmla="*/ 0 60000 65536"/>
              <a:gd name="T7" fmla="*/ 0 60000 65536"/>
              <a:gd name="T8" fmla="*/ 0 60000 65536"/>
            </a:gdLst>
            <a:ah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82779" tIns="41389" rIns="82779" bIns="41389"/>
          <a:lstStyle/>
          <a:p>
            <a:endParaRPr lang="zh-CN" altLang="en-US" sz="2400">
              <a:latin typeface="微软雅黑" panose="020B0503020204020204" pitchFamily="34" charset="-122"/>
              <a:ea typeface="微软雅黑" panose="020B0503020204020204" pitchFamily="34" charset="-122"/>
            </a:endParaRPr>
          </a:p>
        </p:txBody>
      </p:sp>
      <p:sp>
        <p:nvSpPr>
          <p:cNvPr id="34" name="矩形 32"/>
          <p:cNvSpPr>
            <a:spLocks noChangeArrowheads="1"/>
          </p:cNvSpPr>
          <p:nvPr/>
        </p:nvSpPr>
        <p:spPr bwMode="auto">
          <a:xfrm>
            <a:off x="0" y="3302475"/>
            <a:ext cx="12192000" cy="1043060"/>
          </a:xfrm>
          <a:prstGeom prst="rect">
            <a:avLst/>
          </a:prstGeom>
          <a:solidFill>
            <a:schemeClr val="bg1">
              <a:lumMod val="85000"/>
            </a:schemeClr>
          </a:solidFill>
          <a:ln>
            <a:noFill/>
          </a:ln>
        </p:spPr>
        <p:txBody>
          <a:bodyPr lIns="82779" tIns="41389" rIns="82779" bIns="41389"/>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35" name="TextBox 33"/>
          <p:cNvSpPr txBox="1">
            <a:spLocks noChangeArrowheads="1"/>
          </p:cNvSpPr>
          <p:nvPr/>
        </p:nvSpPr>
        <p:spPr bwMode="auto">
          <a:xfrm>
            <a:off x="4271798" y="3598847"/>
            <a:ext cx="3581571" cy="494020"/>
          </a:xfrm>
          <a:prstGeom prst="rect">
            <a:avLst/>
          </a:prstGeom>
          <a:noFill/>
          <a:ln>
            <a:noFill/>
          </a:ln>
        </p:spPr>
        <p:txBody>
          <a:bodyPr wrap="none"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665" b="1" dirty="0">
                <a:solidFill>
                  <a:schemeClr val="tx1">
                    <a:lumMod val="75000"/>
                    <a:lumOff val="25000"/>
                  </a:schemeClr>
                </a:solidFill>
                <a:latin typeface="微软雅黑" panose="020B0503020204020204" pitchFamily="34" charset="-122"/>
              </a:rPr>
              <a:t>点击添加表述内容标题</a:t>
            </a:r>
          </a:p>
        </p:txBody>
      </p:sp>
      <p:grpSp>
        <p:nvGrpSpPr>
          <p:cNvPr id="36" name="组合 34"/>
          <p:cNvGrpSpPr/>
          <p:nvPr/>
        </p:nvGrpSpPr>
        <p:grpSpPr bwMode="auto">
          <a:xfrm>
            <a:off x="1923970" y="2519820"/>
            <a:ext cx="1044569" cy="1047377"/>
            <a:chOff x="0" y="0"/>
            <a:chExt cx="1154113" cy="1155699"/>
          </a:xfrm>
          <a:solidFill>
            <a:schemeClr val="bg1">
              <a:lumMod val="65000"/>
            </a:schemeClr>
          </a:solidFill>
        </p:grpSpPr>
        <p:sp>
          <p:nvSpPr>
            <p:cNvPr id="37" name="Oval 30"/>
            <p:cNvSpPr>
              <a:spLocks noChangeArrowheads="1"/>
            </p:cNvSpPr>
            <p:nvPr/>
          </p:nvSpPr>
          <p:spPr bwMode="auto">
            <a:xfrm>
              <a:off x="0" y="0"/>
              <a:ext cx="1154113" cy="1155699"/>
            </a:xfrm>
            <a:prstGeom prst="ellipse">
              <a:avLst/>
            </a:prstGeom>
            <a:solidFill>
              <a:schemeClr val="accent1"/>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38" name="Freeform 34"/>
            <p:cNvSpPr>
              <a:spLocks noEditPoints="1"/>
            </p:cNvSpPr>
            <p:nvPr/>
          </p:nvSpPr>
          <p:spPr bwMode="auto">
            <a:xfrm>
              <a:off x="266700" y="128587"/>
              <a:ext cx="638175" cy="868362"/>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39" name="组合 37"/>
          <p:cNvGrpSpPr/>
          <p:nvPr/>
        </p:nvGrpSpPr>
        <p:grpSpPr bwMode="auto">
          <a:xfrm>
            <a:off x="1946960" y="3947016"/>
            <a:ext cx="1044569" cy="1047377"/>
            <a:chOff x="0" y="0"/>
            <a:chExt cx="1154113" cy="1155698"/>
          </a:xfrm>
          <a:solidFill>
            <a:schemeClr val="bg1">
              <a:lumMod val="65000"/>
            </a:schemeClr>
          </a:solidFill>
        </p:grpSpPr>
        <p:sp>
          <p:nvSpPr>
            <p:cNvPr id="40" name="Oval 31"/>
            <p:cNvSpPr>
              <a:spLocks noChangeArrowheads="1"/>
            </p:cNvSpPr>
            <p:nvPr/>
          </p:nvSpPr>
          <p:spPr bwMode="auto">
            <a:xfrm>
              <a:off x="0" y="0"/>
              <a:ext cx="1154113" cy="1155699"/>
            </a:xfrm>
            <a:prstGeom prst="ellipse">
              <a:avLst/>
            </a:prstGeom>
            <a:solidFill>
              <a:schemeClr val="accent2"/>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1" name="Freeform 35"/>
            <p:cNvSpPr>
              <a:spLocks noEditPoints="1"/>
            </p:cNvSpPr>
            <p:nvPr/>
          </p:nvSpPr>
          <p:spPr bwMode="auto">
            <a:xfrm>
              <a:off x="269875" y="169862"/>
              <a:ext cx="563563" cy="766762"/>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42" name="组合 40"/>
          <p:cNvGrpSpPr/>
          <p:nvPr/>
        </p:nvGrpSpPr>
        <p:grpSpPr bwMode="auto">
          <a:xfrm>
            <a:off x="9136785" y="2548593"/>
            <a:ext cx="1046007" cy="1047377"/>
            <a:chOff x="0" y="0"/>
            <a:chExt cx="1155700" cy="1155698"/>
          </a:xfrm>
          <a:solidFill>
            <a:schemeClr val="bg1">
              <a:lumMod val="65000"/>
            </a:schemeClr>
          </a:solidFill>
        </p:grpSpPr>
        <p:sp>
          <p:nvSpPr>
            <p:cNvPr id="43" name="Oval 33"/>
            <p:cNvSpPr>
              <a:spLocks noChangeArrowheads="1"/>
            </p:cNvSpPr>
            <p:nvPr/>
          </p:nvSpPr>
          <p:spPr bwMode="auto">
            <a:xfrm>
              <a:off x="0" y="0"/>
              <a:ext cx="1155700" cy="1155698"/>
            </a:xfrm>
            <a:prstGeom prst="ellipse">
              <a:avLst/>
            </a:prstGeom>
            <a:solidFill>
              <a:schemeClr val="accent3"/>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4" name="Freeform 36"/>
            <p:cNvSpPr>
              <a:spLocks noEditPoints="1"/>
            </p:cNvSpPr>
            <p:nvPr/>
          </p:nvSpPr>
          <p:spPr bwMode="auto">
            <a:xfrm>
              <a:off x="261937" y="217487"/>
              <a:ext cx="712788" cy="701675"/>
            </a:xfrm>
            <a:custGeom>
              <a:avLst/>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597 w 792"/>
                <a:gd name="T49" fmla="*/ 351288 h 779"/>
                <a:gd name="T50" fmla="*/ 167397 w 792"/>
                <a:gd name="T51" fmla="*/ 362997 h 779"/>
                <a:gd name="T52" fmla="*/ 213296 w 792"/>
                <a:gd name="T53" fmla="*/ 440461 h 779"/>
                <a:gd name="T54" fmla="*/ 2015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grpSp>
        <p:nvGrpSpPr>
          <p:cNvPr id="45" name="组合 43"/>
          <p:cNvGrpSpPr/>
          <p:nvPr/>
        </p:nvGrpSpPr>
        <p:grpSpPr bwMode="auto">
          <a:xfrm>
            <a:off x="9179890" y="3974352"/>
            <a:ext cx="1044569" cy="1047377"/>
            <a:chOff x="0" y="0"/>
            <a:chExt cx="1154113" cy="1155698"/>
          </a:xfrm>
          <a:solidFill>
            <a:schemeClr val="bg1">
              <a:lumMod val="65000"/>
            </a:schemeClr>
          </a:solidFill>
        </p:grpSpPr>
        <p:sp>
          <p:nvSpPr>
            <p:cNvPr id="46" name="Oval 32"/>
            <p:cNvSpPr>
              <a:spLocks noChangeArrowheads="1"/>
            </p:cNvSpPr>
            <p:nvPr/>
          </p:nvSpPr>
          <p:spPr bwMode="auto">
            <a:xfrm>
              <a:off x="0" y="0"/>
              <a:ext cx="1154113" cy="1155698"/>
            </a:xfrm>
            <a:prstGeom prst="ellipse">
              <a:avLst/>
            </a:prstGeom>
            <a:solidFill>
              <a:schemeClr val="accent4"/>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600">
                <a:solidFill>
                  <a:schemeClr val="tx1"/>
                </a:solidFill>
                <a:latin typeface="微软雅黑" panose="020B0503020204020204" pitchFamily="34" charset="-122"/>
              </a:endParaRPr>
            </a:p>
          </p:txBody>
        </p:sp>
        <p:sp>
          <p:nvSpPr>
            <p:cNvPr id="47" name="Freeform 37"/>
            <p:cNvSpPr>
              <a:spLocks noEditPoints="1"/>
            </p:cNvSpPr>
            <p:nvPr/>
          </p:nvSpPr>
          <p:spPr bwMode="auto">
            <a:xfrm>
              <a:off x="268287" y="254000"/>
              <a:ext cx="658813" cy="652462"/>
            </a:xfrm>
            <a:custGeom>
              <a:avLst/>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latin typeface="微软雅黑" panose="020B0503020204020204" pitchFamily="34" charset="-122"/>
                <a:ea typeface="微软雅黑" panose="020B0503020204020204" pitchFamily="34" charset="-122"/>
              </a:endParaRPr>
            </a:p>
          </p:txBody>
        </p:sp>
      </p:grpSp>
      <p:sp>
        <p:nvSpPr>
          <p:cNvPr id="48" name="TextBox 46"/>
          <p:cNvSpPr txBox="1">
            <a:spLocks noChangeArrowheads="1"/>
          </p:cNvSpPr>
          <p:nvPr/>
        </p:nvSpPr>
        <p:spPr bwMode="auto">
          <a:xfrm>
            <a:off x="3054747" y="1504091"/>
            <a:ext cx="159199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865" b="1" dirty="0">
                <a:latin typeface="微软雅黑" panose="020B0503020204020204" pitchFamily="34" charset="-122"/>
              </a:rPr>
              <a:t>添加标题内容</a:t>
            </a:r>
            <a:endParaRPr lang="en-US" altLang="zh-CN" sz="1865" b="1" dirty="0">
              <a:latin typeface="微软雅黑" panose="020B0503020204020204" pitchFamily="34" charset="-122"/>
            </a:endParaRPr>
          </a:p>
        </p:txBody>
      </p:sp>
      <p:sp>
        <p:nvSpPr>
          <p:cNvPr id="49" name="TextBox 47"/>
          <p:cNvSpPr txBox="1">
            <a:spLocks noChangeArrowheads="1"/>
          </p:cNvSpPr>
          <p:nvPr/>
        </p:nvSpPr>
        <p:spPr bwMode="auto">
          <a:xfrm>
            <a:off x="2985782" y="2026161"/>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65" dirty="0">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0" name="TextBox 48"/>
          <p:cNvSpPr txBox="1">
            <a:spLocks noChangeArrowheads="1"/>
          </p:cNvSpPr>
          <p:nvPr/>
        </p:nvSpPr>
        <p:spPr bwMode="auto">
          <a:xfrm>
            <a:off x="7435589" y="1504091"/>
            <a:ext cx="1593435"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865" b="1" dirty="0">
                <a:solidFill>
                  <a:schemeClr val="accent3"/>
                </a:solidFill>
                <a:latin typeface="微软雅黑" panose="020B0503020204020204" pitchFamily="34" charset="-122"/>
              </a:rPr>
              <a:t>添加标题内容</a:t>
            </a:r>
            <a:endParaRPr lang="en-US" altLang="zh-CN" sz="1865" b="1" dirty="0">
              <a:solidFill>
                <a:schemeClr val="accent3"/>
              </a:solidFill>
              <a:latin typeface="微软雅黑" panose="020B0503020204020204" pitchFamily="34" charset="-122"/>
            </a:endParaRPr>
          </a:p>
        </p:txBody>
      </p:sp>
      <p:sp>
        <p:nvSpPr>
          <p:cNvPr id="51" name="TextBox 49"/>
          <p:cNvSpPr txBox="1">
            <a:spLocks noChangeArrowheads="1"/>
          </p:cNvSpPr>
          <p:nvPr/>
        </p:nvSpPr>
        <p:spPr bwMode="auto">
          <a:xfrm>
            <a:off x="6768905" y="2026161"/>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65">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2" name="TextBox 50"/>
          <p:cNvSpPr txBox="1">
            <a:spLocks noChangeArrowheads="1"/>
          </p:cNvSpPr>
          <p:nvPr/>
        </p:nvSpPr>
        <p:spPr bwMode="auto">
          <a:xfrm>
            <a:off x="3054747" y="5650443"/>
            <a:ext cx="1591999"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865" b="1" dirty="0">
                <a:solidFill>
                  <a:schemeClr val="accent2"/>
                </a:solidFill>
                <a:latin typeface="微软雅黑" panose="020B0503020204020204" pitchFamily="34" charset="-122"/>
              </a:rPr>
              <a:t>添加标题内容</a:t>
            </a:r>
            <a:endParaRPr lang="en-US" altLang="zh-CN" sz="1865" b="1" dirty="0">
              <a:solidFill>
                <a:schemeClr val="accent2"/>
              </a:solidFill>
              <a:latin typeface="微软雅黑" panose="020B0503020204020204" pitchFamily="34" charset="-122"/>
            </a:endParaRPr>
          </a:p>
        </p:txBody>
      </p:sp>
      <p:sp>
        <p:nvSpPr>
          <p:cNvPr id="53" name="TextBox 51"/>
          <p:cNvSpPr txBox="1">
            <a:spLocks noChangeArrowheads="1"/>
          </p:cNvSpPr>
          <p:nvPr/>
        </p:nvSpPr>
        <p:spPr bwMode="auto">
          <a:xfrm>
            <a:off x="2985782" y="4552530"/>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65">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4" name="TextBox 52"/>
          <p:cNvSpPr txBox="1">
            <a:spLocks noChangeArrowheads="1"/>
          </p:cNvSpPr>
          <p:nvPr/>
        </p:nvSpPr>
        <p:spPr bwMode="auto">
          <a:xfrm>
            <a:off x="7435589" y="5650443"/>
            <a:ext cx="1593435" cy="37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865" b="1" dirty="0">
                <a:solidFill>
                  <a:schemeClr val="accent4"/>
                </a:solidFill>
                <a:latin typeface="微软雅黑" panose="020B0503020204020204" pitchFamily="34" charset="-122"/>
              </a:rPr>
              <a:t>添加标题内容</a:t>
            </a:r>
            <a:endParaRPr lang="en-US" altLang="zh-CN" sz="1865" b="1" dirty="0">
              <a:solidFill>
                <a:schemeClr val="accent4"/>
              </a:solidFill>
              <a:latin typeface="微软雅黑" panose="020B0503020204020204" pitchFamily="34" charset="-122"/>
            </a:endParaRPr>
          </a:p>
        </p:txBody>
      </p:sp>
      <p:sp>
        <p:nvSpPr>
          <p:cNvPr id="55" name="TextBox 53"/>
          <p:cNvSpPr txBox="1">
            <a:spLocks noChangeArrowheads="1"/>
          </p:cNvSpPr>
          <p:nvPr/>
        </p:nvSpPr>
        <p:spPr bwMode="auto">
          <a:xfrm>
            <a:off x="6768905" y="4552530"/>
            <a:ext cx="2346329" cy="98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779" tIns="41389" rIns="82779" bIns="41389">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465">
                <a:solidFill>
                  <a:schemeClr val="tx1"/>
                </a:solidFill>
                <a:latin typeface="微软雅黑" panose="020B0503020204020204" pitchFamily="34" charset="-122"/>
              </a:rPr>
              <a:t>这里可以添加主要内容这里可以添加主要内容这里可以添加主要内容这里可以添加主要内容</a:t>
            </a:r>
          </a:p>
        </p:txBody>
      </p:sp>
      <p:sp>
        <p:nvSpPr>
          <p:cNvPr id="56" name="TextBox 55"/>
          <p:cNvSpPr txBox="1"/>
          <p:nvPr/>
        </p:nvSpPr>
        <p:spPr>
          <a:xfrm>
            <a:off x="1467500" y="452989"/>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论文总结</a:t>
            </a:r>
          </a:p>
        </p:txBody>
      </p:sp>
      <p:sp>
        <p:nvSpPr>
          <p:cNvPr id="60"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5"/>
                                        </p:tgtEl>
                                        <p:attrNameLst>
                                          <p:attrName>ppt_y</p:attrName>
                                        </p:attrNameLst>
                                      </p:cBhvr>
                                      <p:tavLst>
                                        <p:tav tm="0">
                                          <p:val>
                                            <p:strVal val="#ppt_y"/>
                                          </p:val>
                                        </p:tav>
                                        <p:tav tm="100000">
                                          <p:val>
                                            <p:strVal val="#ppt_y"/>
                                          </p:val>
                                        </p:tav>
                                      </p:tavLst>
                                    </p:anim>
                                    <p:anim calcmode="lin" valueType="num">
                                      <p:cBhvr>
                                        <p:cTn id="13"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5"/>
                                        </p:tgtEl>
                                      </p:cBhvr>
                                    </p:animEffect>
                                  </p:childTnLst>
                                </p:cTn>
                              </p:par>
                            </p:childTnLst>
                          </p:cTn>
                        </p:par>
                        <p:par>
                          <p:cTn id="16" fill="hold">
                            <p:stCondLst>
                              <p:cond delay="1450"/>
                            </p:stCondLst>
                            <p:childTnLst>
                              <p:par>
                                <p:cTn id="17" presetID="1" presetClass="entr" presetSubtype="0"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56" presetClass="path" presetSubtype="0" accel="50000" decel="50000" fill="hold" nodeType="withEffect">
                                  <p:stCondLst>
                                    <p:cond delay="0"/>
                                  </p:stCondLst>
                                  <p:childTnLst>
                                    <p:animMotion origin="layout" path="M 1.46481E-6 -2.96296E-6 L -0.313 -0.10856 " pathEditMode="relative" rAng="0" ptsTypes="AA">
                                      <p:cBhvr>
                                        <p:cTn id="26" dur="1000" spd="-99900" fill="hold"/>
                                        <p:tgtEl>
                                          <p:spTgt spid="45"/>
                                        </p:tgtEl>
                                        <p:attrNameLst>
                                          <p:attrName>ppt_x</p:attrName>
                                          <p:attrName>ppt_y</p:attrName>
                                        </p:attrNameLst>
                                      </p:cBhvr>
                                      <p:rCtr x="-15500" y="-5300"/>
                                    </p:animMotion>
                                  </p:childTnLst>
                                </p:cTn>
                              </p:par>
                              <p:par>
                                <p:cTn id="27" presetID="56" presetClass="path" presetSubtype="0" accel="50000" decel="50000" fill="hold" nodeType="withEffect">
                                  <p:stCondLst>
                                    <p:cond delay="0"/>
                                  </p:stCondLst>
                                  <p:childTnLst>
                                    <p:animMotion origin="layout" path="M 1.67816E-7 4.81481E-6 L 0.30831 0.12546 " pathEditMode="relative" rAng="0" ptsTypes="AA">
                                      <p:cBhvr>
                                        <p:cTn id="28" dur="1000" spd="-99900" fill="hold"/>
                                        <p:tgtEl>
                                          <p:spTgt spid="36"/>
                                        </p:tgtEl>
                                        <p:attrNameLst>
                                          <p:attrName>ppt_x</p:attrName>
                                          <p:attrName>ppt_y</p:attrName>
                                        </p:attrNameLst>
                                      </p:cBhvr>
                                      <p:rCtr x="15400" y="6300"/>
                                    </p:animMotion>
                                  </p:childTnLst>
                                </p:cTn>
                              </p:par>
                              <p:par>
                                <p:cTn id="29" presetID="56" presetClass="path" presetSubtype="0" accel="50000" decel="50000" fill="hold" nodeType="withEffect">
                                  <p:stCondLst>
                                    <p:cond delay="0"/>
                                  </p:stCondLst>
                                  <p:childTnLst>
                                    <p:animMotion origin="layout" path="M -1.26838E-6 -4.81481E-6 L 0.30623 -0.10416 " pathEditMode="relative" rAng="0" ptsTypes="AA">
                                      <p:cBhvr>
                                        <p:cTn id="30" dur="1000" spd="-99900" fill="hold"/>
                                        <p:tgtEl>
                                          <p:spTgt spid="39"/>
                                        </p:tgtEl>
                                        <p:attrNameLst>
                                          <p:attrName>ppt_x</p:attrName>
                                          <p:attrName>ppt_y</p:attrName>
                                        </p:attrNameLst>
                                      </p:cBhvr>
                                      <p:rCtr x="15300" y="-5100"/>
                                    </p:animMotion>
                                  </p:childTnLst>
                                </p:cTn>
                              </p:par>
                              <p:par>
                                <p:cTn id="31" presetID="56" presetClass="path" presetSubtype="0" accel="50000" decel="50000" fill="hold" nodeType="withEffect">
                                  <p:stCondLst>
                                    <p:cond delay="0"/>
                                  </p:stCondLst>
                                  <p:childTnLst>
                                    <p:animMotion origin="layout" path="M 4.06791E-6 -4.81481E-6 L -0.30923 0.12084 " pathEditMode="relative" rAng="0" ptsTypes="AA">
                                      <p:cBhvr>
                                        <p:cTn id="32" dur="1000" spd="-99900" fill="hold"/>
                                        <p:tgtEl>
                                          <p:spTgt spid="42"/>
                                        </p:tgtEl>
                                        <p:attrNameLst>
                                          <p:attrName>ppt_x</p:attrName>
                                          <p:attrName>ppt_y</p:attrName>
                                        </p:attrNameLst>
                                      </p:cBhvr>
                                      <p:rCtr x="-15400" y="6000"/>
                                    </p:animMotion>
                                  </p:childTnLst>
                                </p:cTn>
                              </p:par>
                            </p:childTnLst>
                          </p:cTn>
                        </p:par>
                        <p:par>
                          <p:cTn id="33" fill="hold">
                            <p:stCondLst>
                              <p:cond delay="1450"/>
                            </p:stCondLst>
                            <p:childTnLst>
                              <p:par>
                                <p:cTn id="34" presetID="22" presetClass="entr" presetSubtype="8" fill="hold" grpId="0"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wipe(right)">
                                      <p:cBhvr>
                                        <p:cTn id="39" dur="500"/>
                                        <p:tgtEl>
                                          <p:spTgt spid="31"/>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wipe(right)">
                                      <p:cBhvr>
                                        <p:cTn id="42" dur="500"/>
                                        <p:tgtEl>
                                          <p:spTgt spid="3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left)">
                                      <p:cBhvr>
                                        <p:cTn id="45" dur="500"/>
                                        <p:tgtEl>
                                          <p:spTgt spid="32"/>
                                        </p:tgtEl>
                                      </p:cBhvr>
                                    </p:animEffect>
                                  </p:childTnLst>
                                </p:cTn>
                              </p:par>
                            </p:childTnLst>
                          </p:cTn>
                        </p:par>
                        <p:par>
                          <p:cTn id="46" fill="hold">
                            <p:stCondLst>
                              <p:cond delay="1950"/>
                            </p:stCondLst>
                            <p:childTnLst>
                              <p:par>
                                <p:cTn id="47" presetID="47" presetClass="entr" presetSubtype="0"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1000"/>
                                        <p:tgtEl>
                                          <p:spTgt spid="48"/>
                                        </p:tgtEl>
                                      </p:cBhvr>
                                    </p:animEffect>
                                    <p:anim calcmode="lin" valueType="num">
                                      <p:cBhvr>
                                        <p:cTn id="50" dur="1000" fill="hold"/>
                                        <p:tgtEl>
                                          <p:spTgt spid="48"/>
                                        </p:tgtEl>
                                        <p:attrNameLst>
                                          <p:attrName>ppt_x</p:attrName>
                                        </p:attrNameLst>
                                      </p:cBhvr>
                                      <p:tavLst>
                                        <p:tav tm="0">
                                          <p:val>
                                            <p:strVal val="#ppt_x"/>
                                          </p:val>
                                        </p:tav>
                                        <p:tav tm="100000">
                                          <p:val>
                                            <p:strVal val="#ppt_x"/>
                                          </p:val>
                                        </p:tav>
                                      </p:tavLst>
                                    </p:anim>
                                    <p:anim calcmode="lin" valueType="num">
                                      <p:cBhvr>
                                        <p:cTn id="51" dur="1000" fill="hold"/>
                                        <p:tgtEl>
                                          <p:spTgt spid="48"/>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fade">
                                      <p:cBhvr>
                                        <p:cTn id="54" dur="1000"/>
                                        <p:tgtEl>
                                          <p:spTgt spid="50"/>
                                        </p:tgtEl>
                                      </p:cBhvr>
                                    </p:animEffect>
                                    <p:anim calcmode="lin" valueType="num">
                                      <p:cBhvr>
                                        <p:cTn id="55" dur="1000" fill="hold"/>
                                        <p:tgtEl>
                                          <p:spTgt spid="50"/>
                                        </p:tgtEl>
                                        <p:attrNameLst>
                                          <p:attrName>ppt_x</p:attrName>
                                        </p:attrNameLst>
                                      </p:cBhvr>
                                      <p:tavLst>
                                        <p:tav tm="0">
                                          <p:val>
                                            <p:strVal val="#ppt_x"/>
                                          </p:val>
                                        </p:tav>
                                        <p:tav tm="100000">
                                          <p:val>
                                            <p:strVal val="#ppt_x"/>
                                          </p:val>
                                        </p:tav>
                                      </p:tavLst>
                                    </p:anim>
                                    <p:anim calcmode="lin" valueType="num">
                                      <p:cBhvr>
                                        <p:cTn id="56" dur="1000" fill="hold"/>
                                        <p:tgtEl>
                                          <p:spTgt spid="5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1000" fill="hold"/>
                                        <p:tgtEl>
                                          <p:spTgt spid="54"/>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1000"/>
                                        <p:tgtEl>
                                          <p:spTgt spid="52"/>
                                        </p:tgtEl>
                                      </p:cBhvr>
                                    </p:animEffect>
                                    <p:anim calcmode="lin" valueType="num">
                                      <p:cBhvr>
                                        <p:cTn id="65" dur="1000" fill="hold"/>
                                        <p:tgtEl>
                                          <p:spTgt spid="52"/>
                                        </p:tgtEl>
                                        <p:attrNameLst>
                                          <p:attrName>ppt_x</p:attrName>
                                        </p:attrNameLst>
                                      </p:cBhvr>
                                      <p:tavLst>
                                        <p:tav tm="0">
                                          <p:val>
                                            <p:strVal val="#ppt_x"/>
                                          </p:val>
                                        </p:tav>
                                        <p:tav tm="100000">
                                          <p:val>
                                            <p:strVal val="#ppt_x"/>
                                          </p:val>
                                        </p:tav>
                                      </p:tavLst>
                                    </p:anim>
                                    <p:anim calcmode="lin" valueType="num">
                                      <p:cBhvr>
                                        <p:cTn id="66" dur="1000" fill="hold"/>
                                        <p:tgtEl>
                                          <p:spTgt spid="52"/>
                                        </p:tgtEl>
                                        <p:attrNameLst>
                                          <p:attrName>ppt_y</p:attrName>
                                        </p:attrNameLst>
                                      </p:cBhvr>
                                      <p:tavLst>
                                        <p:tav tm="0">
                                          <p:val>
                                            <p:strVal val="#ppt_y+.1"/>
                                          </p:val>
                                        </p:tav>
                                        <p:tav tm="100000">
                                          <p:val>
                                            <p:strVal val="#ppt_y"/>
                                          </p:val>
                                        </p:tav>
                                      </p:tavLst>
                                    </p:anim>
                                  </p:childTnLst>
                                </p:cTn>
                              </p:par>
                            </p:childTnLst>
                          </p:cTn>
                        </p:par>
                        <p:par>
                          <p:cTn id="67" fill="hold">
                            <p:stCondLst>
                              <p:cond delay="2950"/>
                            </p:stCondLst>
                            <p:childTnLst>
                              <p:par>
                                <p:cTn id="68" presetID="22" presetClass="entr" presetSubtype="1"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up)">
                                      <p:cBhvr>
                                        <p:cTn id="70" dur="500"/>
                                        <p:tgtEl>
                                          <p:spTgt spid="4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up)">
                                      <p:cBhvr>
                                        <p:cTn id="73" dur="500"/>
                                        <p:tgtEl>
                                          <p:spTgt spid="5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down)">
                                      <p:cBhvr>
                                        <p:cTn id="76" dur="500"/>
                                        <p:tgtEl>
                                          <p:spTgt spid="53"/>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55"/>
                                        </p:tgtEl>
                                        <p:attrNameLst>
                                          <p:attrName>style.visibility</p:attrName>
                                        </p:attrNameLst>
                                      </p:cBhvr>
                                      <p:to>
                                        <p:strVal val="visible"/>
                                      </p:to>
                                    </p:set>
                                    <p:animEffect transition="in" filter="wipe(down)">
                                      <p:cBhvr>
                                        <p:cTn id="79" dur="500"/>
                                        <p:tgtEl>
                                          <p:spTgt spid="55"/>
                                        </p:tgtEl>
                                      </p:cBhvr>
                                    </p:animEffect>
                                  </p:childTnLst>
                                </p:cTn>
                              </p:par>
                            </p:childTnLst>
                          </p:cTn>
                        </p:par>
                        <p:par>
                          <p:cTn id="80" fill="hold">
                            <p:stCondLst>
                              <p:cond delay="345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60"/>
                                        </p:tgtEl>
                                        <p:attrNameLst>
                                          <p:attrName>style.visibility</p:attrName>
                                        </p:attrNameLst>
                                      </p:cBhvr>
                                      <p:to>
                                        <p:strVal val="visible"/>
                                      </p:to>
                                    </p:set>
                                    <p:anim calcmode="lin" valueType="num">
                                      <p:cBhvr>
                                        <p:cTn id="83" dur="650" fill="hold"/>
                                        <p:tgtEl>
                                          <p:spTgt spid="60"/>
                                        </p:tgtEl>
                                        <p:attrNameLst>
                                          <p:attrName>ppt_w</p:attrName>
                                        </p:attrNameLst>
                                      </p:cBhvr>
                                      <p:tavLst>
                                        <p:tav tm="0">
                                          <p:val>
                                            <p:fltVal val="0"/>
                                          </p:val>
                                        </p:tav>
                                        <p:tav tm="100000">
                                          <p:val>
                                            <p:strVal val="#ppt_w"/>
                                          </p:val>
                                        </p:tav>
                                      </p:tavLst>
                                    </p:anim>
                                    <p:anim calcmode="lin" valueType="num">
                                      <p:cBhvr>
                                        <p:cTn id="84" dur="650" fill="hold"/>
                                        <p:tgtEl>
                                          <p:spTgt spid="60"/>
                                        </p:tgtEl>
                                        <p:attrNameLst>
                                          <p:attrName>ppt_h</p:attrName>
                                        </p:attrNameLst>
                                      </p:cBhvr>
                                      <p:tavLst>
                                        <p:tav tm="0">
                                          <p:val>
                                            <p:fltVal val="0"/>
                                          </p:val>
                                        </p:tav>
                                        <p:tav tm="100000">
                                          <p:val>
                                            <p:strVal val="#ppt_h"/>
                                          </p:val>
                                        </p:tav>
                                      </p:tavLst>
                                    </p:anim>
                                    <p:animEffect transition="in" filter="fade">
                                      <p:cBhvr>
                                        <p:cTn id="85" dur="6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autoUpdateAnimBg="0"/>
      <p:bldP spid="35" grpId="0"/>
      <p:bldP spid="48" grpId="0" autoUpdateAnimBg="0"/>
      <p:bldP spid="49" grpId="0" autoUpdateAnimBg="0"/>
      <p:bldP spid="50" grpId="0" autoUpdateAnimBg="0"/>
      <p:bldP spid="51" grpId="0" autoUpdateAnimBg="0"/>
      <p:bldP spid="52" grpId="0" autoUpdateAnimBg="0"/>
      <p:bldP spid="53" grpId="0" autoUpdateAnimBg="0"/>
      <p:bldP spid="54" grpId="0" autoUpdateAnimBg="0"/>
      <p:bldP spid="55" grpId="0" autoUpdateAnimBg="0"/>
      <p:bldP spid="6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8"/>
          <p:cNvGrpSpPr/>
          <p:nvPr/>
        </p:nvGrpSpPr>
        <p:grpSpPr bwMode="auto">
          <a:xfrm>
            <a:off x="3023659" y="1412777"/>
            <a:ext cx="1923823" cy="1126788"/>
            <a:chOff x="0" y="0"/>
            <a:chExt cx="9801" cy="6692"/>
          </a:xfrm>
          <a:solidFill>
            <a:schemeClr val="accent1"/>
          </a:solidFill>
          <a:effectLst>
            <a:outerShdw blurRad="127000" dist="38100" dir="8100000" algn="tr" rotWithShape="0">
              <a:prstClr val="black">
                <a:alpha val="40000"/>
              </a:prstClr>
            </a:outerShdw>
          </a:effectLst>
        </p:grpSpPr>
        <p:sp>
          <p:nvSpPr>
            <p:cNvPr id="22"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endParaRPr lang="zh-CN" altLang="en-US" sz="2400"/>
            </a:p>
          </p:txBody>
        </p:sp>
        <p:sp>
          <p:nvSpPr>
            <p:cNvPr id="23"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endParaRPr lang="zh-CN" altLang="en-US" sz="2400"/>
            </a:p>
          </p:txBody>
        </p:sp>
        <p:sp>
          <p:nvSpPr>
            <p:cNvPr id="24"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endParaRPr lang="zh-CN" altLang="en-US" sz="2400"/>
            </a:p>
          </p:txBody>
        </p:sp>
      </p:grpSp>
      <p:grpSp>
        <p:nvGrpSpPr>
          <p:cNvPr id="25" name="Group 12"/>
          <p:cNvGrpSpPr/>
          <p:nvPr/>
        </p:nvGrpSpPr>
        <p:grpSpPr bwMode="auto">
          <a:xfrm>
            <a:off x="7019175" y="1412777"/>
            <a:ext cx="1923823" cy="1126788"/>
            <a:chOff x="0" y="0"/>
            <a:chExt cx="9801" cy="6692"/>
          </a:xfrm>
          <a:solidFill>
            <a:schemeClr val="accent2"/>
          </a:solidFill>
          <a:effectLst>
            <a:outerShdw blurRad="127000" dist="38100" dir="8100000" algn="tr" rotWithShape="0">
              <a:prstClr val="black">
                <a:alpha val="40000"/>
              </a:prstClr>
            </a:outerShdw>
          </a:effectLst>
        </p:grpSpPr>
        <p:sp>
          <p:nvSpPr>
            <p:cNvPr id="45"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8100">
              <a:solidFill>
                <a:schemeClr val="bg1"/>
              </a:solidFill>
              <a:round/>
            </a:ln>
          </p:spPr>
          <p:txBody>
            <a:bodyPr anchor="ctr"/>
            <a:lstStyle/>
            <a:p>
              <a:pPr algn="ctr"/>
              <a:endParaRPr lang="zh-CN" altLang="en-US" sz="1865" b="1">
                <a:solidFill>
                  <a:srgbClr val="F8F8F8"/>
                </a:solidFill>
                <a:ea typeface="微软雅黑" panose="020B0503020204020204" pitchFamily="34" charset="-122"/>
              </a:endParaRPr>
            </a:p>
          </p:txBody>
        </p:sp>
        <p:sp>
          <p:nvSpPr>
            <p:cNvPr id="46"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8100">
              <a:solidFill>
                <a:schemeClr val="bg1"/>
              </a:solidFill>
              <a:round/>
            </a:ln>
          </p:spPr>
          <p:txBody>
            <a:bodyPr anchor="ctr"/>
            <a:lstStyle/>
            <a:p>
              <a:pPr algn="ctr"/>
              <a:endParaRPr lang="zh-CN" altLang="en-US" sz="1865" b="1">
                <a:solidFill>
                  <a:srgbClr val="F8F8F8"/>
                </a:solidFill>
                <a:ea typeface="微软雅黑" panose="020B0503020204020204" pitchFamily="34" charset="-122"/>
              </a:endParaRPr>
            </a:p>
          </p:txBody>
        </p:sp>
        <p:sp>
          <p:nvSpPr>
            <p:cNvPr id="47"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8100">
              <a:solidFill>
                <a:schemeClr val="bg1"/>
              </a:solidFill>
              <a:round/>
            </a:ln>
          </p:spPr>
          <p:txBody>
            <a:bodyPr anchor="ctr"/>
            <a:lstStyle/>
            <a:p>
              <a:pPr algn="ctr"/>
              <a:endParaRPr lang="zh-CN" altLang="en-US" sz="1865" b="1">
                <a:solidFill>
                  <a:srgbClr val="F8F8F8"/>
                </a:solidFill>
                <a:ea typeface="微软雅黑" panose="020B0503020204020204" pitchFamily="34" charset="-122"/>
              </a:endParaRPr>
            </a:p>
          </p:txBody>
        </p:sp>
      </p:grpSp>
      <p:sp>
        <p:nvSpPr>
          <p:cNvPr id="48" name="Text Box 16"/>
          <p:cNvSpPr txBox="1">
            <a:spLocks noChangeArrowheads="1"/>
          </p:cNvSpPr>
          <p:nvPr/>
        </p:nvSpPr>
        <p:spPr bwMode="auto">
          <a:xfrm>
            <a:off x="3023659" y="2692047"/>
            <a:ext cx="2149165" cy="334792"/>
          </a:xfrm>
          <a:prstGeom prst="rect">
            <a:avLst/>
          </a:prstGeom>
          <a:solidFill>
            <a:schemeClr val="accent1"/>
          </a:solidFill>
          <a:ln w="38100" cap="flat" cmpd="sng">
            <a:solidFill>
              <a:schemeClr val="bg1"/>
            </a:solidFill>
            <a:bevel/>
          </a:ln>
          <a:effectLst>
            <a:outerShdw blurRad="127000" dist="38100" dir="8100000" algn="tr" rotWithShape="0">
              <a:prstClr val="black">
                <a:alpha val="40000"/>
              </a:prstClr>
            </a:outerShdw>
          </a:effectLst>
        </p:spPr>
        <p:txBody>
          <a:bodyPr lIns="82824" tIns="41411" rIns="82824" bIns="41411" anchor="ctr"/>
          <a:lstStyle>
            <a:defPPr>
              <a:defRPr lang="zh-CN"/>
            </a:defPPr>
          </a:lstStyle>
          <a:p>
            <a:pPr algn="ctr">
              <a:lnSpc>
                <a:spcPct val="130000"/>
              </a:lnSpc>
            </a:pPr>
            <a:r>
              <a:rPr lang="zh-CN" altLang="en-US" sz="1465" b="1" dirty="0">
                <a:solidFill>
                  <a:srgbClr val="F8F8F8"/>
                </a:solidFill>
                <a:latin typeface="微软雅黑" panose="020B0503020204020204" pitchFamily="34" charset="-122"/>
                <a:ea typeface="微软雅黑" panose="020B0503020204020204" pitchFamily="34" charset="-122"/>
              </a:rPr>
              <a:t>成绩</a:t>
            </a:r>
          </a:p>
        </p:txBody>
      </p:sp>
      <p:sp>
        <p:nvSpPr>
          <p:cNvPr id="49" name="Rectangle 17"/>
          <p:cNvSpPr>
            <a:spLocks noChangeArrowheads="1"/>
          </p:cNvSpPr>
          <p:nvPr/>
        </p:nvSpPr>
        <p:spPr bwMode="auto">
          <a:xfrm>
            <a:off x="3023661" y="3186365"/>
            <a:ext cx="2150604" cy="1949624"/>
          </a:xfrm>
          <a:prstGeom prst="rect">
            <a:avLst/>
          </a:prstGeom>
          <a:solidFill>
            <a:schemeClr val="accent1"/>
          </a:solidFill>
          <a:ln w="38100">
            <a:solidFill>
              <a:schemeClr val="bg1"/>
            </a:solidFill>
          </a:ln>
          <a:effectLst>
            <a:outerShdw blurRad="127000" dist="38100" dir="8100000" algn="tr" rotWithShape="0">
              <a:prstClr val="black">
                <a:alpha val="40000"/>
              </a:prstClr>
            </a:outerShdw>
          </a:effectLst>
        </p:spPr>
        <p:txBody>
          <a:bodyPr lIns="82824" tIns="41411" rIns="82824" bIns="41411" anchor="ctr"/>
          <a:lstStyle/>
          <a:p>
            <a:pPr>
              <a:lnSpc>
                <a:spcPct val="130000"/>
              </a:lnSpc>
            </a:pPr>
            <a:endParaRPr lang="zh-CN" altLang="en-US" sz="1335">
              <a:latin typeface="微软雅黑" panose="020B0503020204020204" pitchFamily="34" charset="-122"/>
              <a:ea typeface="微软雅黑" panose="020B0503020204020204" pitchFamily="34" charset="-122"/>
            </a:endParaRPr>
          </a:p>
        </p:txBody>
      </p:sp>
      <p:sp>
        <p:nvSpPr>
          <p:cNvPr id="50" name="Text Box 18"/>
          <p:cNvSpPr txBox="1">
            <a:spLocks noChangeArrowheads="1"/>
          </p:cNvSpPr>
          <p:nvPr/>
        </p:nvSpPr>
        <p:spPr bwMode="auto">
          <a:xfrm>
            <a:off x="7017738" y="2692049"/>
            <a:ext cx="2150604" cy="362692"/>
          </a:xfrm>
          <a:prstGeom prst="rect">
            <a:avLst/>
          </a:prstGeom>
          <a:solidFill>
            <a:schemeClr val="accent2"/>
          </a:solidFill>
          <a:ln w="38100" cap="flat" cmpd="sng">
            <a:solidFill>
              <a:schemeClr val="bg1"/>
            </a:solidFill>
            <a:bevel/>
          </a:ln>
          <a:effectLst>
            <a:outerShdw blurRad="127000" dist="38100" dir="8100000" algn="tr" rotWithShape="0">
              <a:prstClr val="black">
                <a:alpha val="40000"/>
              </a:prstClr>
            </a:outerShdw>
          </a:effectLst>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nSpc>
                <a:spcPct val="130000"/>
              </a:lnSpc>
            </a:pPr>
            <a:r>
              <a:rPr lang="zh-CN" altLang="en-US" sz="1465" dirty="0">
                <a:latin typeface="微软雅黑" panose="020B0503020204020204" pitchFamily="34" charset="-122"/>
              </a:rPr>
              <a:t>思考</a:t>
            </a:r>
          </a:p>
        </p:txBody>
      </p:sp>
      <p:sp>
        <p:nvSpPr>
          <p:cNvPr id="51" name="Rectangle 19"/>
          <p:cNvSpPr>
            <a:spLocks noChangeArrowheads="1"/>
          </p:cNvSpPr>
          <p:nvPr/>
        </p:nvSpPr>
        <p:spPr bwMode="auto">
          <a:xfrm>
            <a:off x="7017738" y="3207568"/>
            <a:ext cx="2150604" cy="1949624"/>
          </a:xfrm>
          <a:prstGeom prst="rect">
            <a:avLst/>
          </a:prstGeom>
          <a:solidFill>
            <a:schemeClr val="accent2"/>
          </a:solidFill>
          <a:ln w="38100">
            <a:solidFill>
              <a:schemeClr val="bg1"/>
            </a:solidFill>
          </a:ln>
          <a:effectLst>
            <a:outerShdw blurRad="127000" dist="38100" dir="8100000" algn="tr" rotWithShape="0">
              <a:prstClr val="black">
                <a:alpha val="40000"/>
              </a:prstClr>
            </a:outerShdw>
          </a:effectLst>
        </p:spPr>
        <p:txBody>
          <a:bodyPr lIns="82824" tIns="41411" rIns="82824" bIns="41411" anchor="ctr"/>
          <a:lstStyle/>
          <a:p>
            <a:pPr>
              <a:lnSpc>
                <a:spcPct val="130000"/>
              </a:lnSpc>
            </a:pPr>
            <a:endParaRPr lang="zh-CN" altLang="en-US" sz="1335">
              <a:latin typeface="微软雅黑" panose="020B0503020204020204" pitchFamily="34" charset="-122"/>
              <a:ea typeface="微软雅黑" panose="020B0503020204020204" pitchFamily="34" charset="-122"/>
            </a:endParaRPr>
          </a:p>
        </p:txBody>
      </p:sp>
      <p:sp>
        <p:nvSpPr>
          <p:cNvPr id="52" name="Text Box 20"/>
          <p:cNvSpPr txBox="1">
            <a:spLocks noChangeArrowheads="1"/>
          </p:cNvSpPr>
          <p:nvPr/>
        </p:nvSpPr>
        <p:spPr bwMode="auto">
          <a:xfrm>
            <a:off x="3183230" y="3315901"/>
            <a:ext cx="1868841" cy="1684069"/>
          </a:xfrm>
          <a:prstGeom prst="rect">
            <a:avLst/>
          </a:prstGeom>
          <a:noFill/>
          <a:ln>
            <a:noFill/>
          </a:ln>
          <a:effectLst/>
        </p:spPr>
        <p:txBody>
          <a:bodyPr lIns="82824" tIns="41411" rIns="82824" bIns="41411">
            <a:spAutoFit/>
          </a:bodyPr>
          <a:lstStyle/>
          <a:p>
            <a:pPr>
              <a:lnSpc>
                <a:spcPct val="130000"/>
              </a:lnSpc>
            </a:pPr>
            <a:r>
              <a:rPr lang="zh-CN" altLang="en-US" sz="16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53" name="Text Box 21"/>
          <p:cNvSpPr txBox="1">
            <a:spLocks noChangeArrowheads="1"/>
          </p:cNvSpPr>
          <p:nvPr/>
        </p:nvSpPr>
        <p:spPr bwMode="auto">
          <a:xfrm>
            <a:off x="7178745" y="3315901"/>
            <a:ext cx="1868841" cy="1684069"/>
          </a:xfrm>
          <a:prstGeom prst="rect">
            <a:avLst/>
          </a:prstGeom>
          <a:noFill/>
          <a:ln>
            <a:noFill/>
          </a:ln>
          <a:effectLst/>
        </p:spPr>
        <p:txBody>
          <a:bodyPr lIns="82824" tIns="41411" rIns="82824" bIns="41411">
            <a:spAutoFit/>
          </a:bodyPr>
          <a:lstStyle/>
          <a:p>
            <a:pPr>
              <a:lnSpc>
                <a:spcPct val="130000"/>
              </a:lnSpc>
            </a:pPr>
            <a:r>
              <a:rPr lang="zh-CN" altLang="en-US" sz="1600" dirty="0">
                <a:solidFill>
                  <a:srgbClr val="F8F8F8"/>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grpSp>
        <p:nvGrpSpPr>
          <p:cNvPr id="54" name="Group 22"/>
          <p:cNvGrpSpPr/>
          <p:nvPr/>
        </p:nvGrpSpPr>
        <p:grpSpPr bwMode="auto">
          <a:xfrm>
            <a:off x="5599564" y="2738485"/>
            <a:ext cx="977547" cy="978547"/>
            <a:chOff x="0" y="0"/>
            <a:chExt cx="1700" cy="1700"/>
          </a:xfrm>
          <a:solidFill>
            <a:schemeClr val="bg1">
              <a:lumMod val="65000"/>
            </a:schemeClr>
          </a:solidFill>
        </p:grpSpPr>
        <p:sp>
          <p:nvSpPr>
            <p:cNvPr id="55" name="Oval 23"/>
            <p:cNvSpPr>
              <a:spLocks noChangeArrowheads="1"/>
            </p:cNvSpPr>
            <p:nvPr/>
          </p:nvSpPr>
          <p:spPr bwMode="auto">
            <a:xfrm>
              <a:off x="0" y="0"/>
              <a:ext cx="1700" cy="1700"/>
            </a:xfrm>
            <a:prstGeom prst="ellipse">
              <a:avLst/>
            </a:prstGeom>
            <a:solidFill>
              <a:schemeClr val="accent2"/>
            </a:solidFill>
            <a:ln w="50800">
              <a:solidFill>
                <a:schemeClr val="bg1"/>
              </a:solidFill>
              <a:round/>
            </a:ln>
            <a:effectLst>
              <a:outerShdw blurRad="127000" dist="38100" dir="8100000" algn="tr" rotWithShape="0">
                <a:prstClr val="black">
                  <a:alpha val="40000"/>
                </a:prstClr>
              </a:outerShdw>
            </a:effectLst>
          </p:spPr>
          <p:txBody>
            <a:bodyPr anchor="ctr"/>
            <a:lstStyle/>
            <a:p>
              <a:pPr>
                <a:lnSpc>
                  <a:spcPct val="130000"/>
                </a:lnSpc>
              </a:pPr>
              <a:endParaRPr lang="zh-CN" altLang="en-US" sz="1335">
                <a:latin typeface="微软雅黑" panose="020B0503020204020204" pitchFamily="34" charset="-122"/>
                <a:ea typeface="微软雅黑" panose="020B0503020204020204" pitchFamily="34" charset="-122"/>
              </a:endParaRPr>
            </a:p>
          </p:txBody>
        </p:sp>
        <p:sp>
          <p:nvSpPr>
            <p:cNvPr id="56" name="WordArt 24"/>
            <p:cNvSpPr>
              <a:spLocks noChangeArrowheads="1" noChangeShapeType="1"/>
            </p:cNvSpPr>
            <p:nvPr/>
          </p:nvSpPr>
          <p:spPr bwMode="auto">
            <a:xfrm>
              <a:off x="269" y="459"/>
              <a:ext cx="1149" cy="877"/>
            </a:xfrm>
            <a:prstGeom prst="rect">
              <a:avLst/>
            </a:prstGeom>
            <a:no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lnSpc>
                  <a:spcPct val="130000"/>
                </a:lnSpc>
              </a:pPr>
              <a:r>
                <a:rPr lang="en-US" altLang="zh-CN" sz="400" b="1" dirty="0">
                  <a:solidFill>
                    <a:srgbClr val="F8F8F8"/>
                  </a:solidFill>
                  <a:latin typeface="微软雅黑" panose="020B0503020204020204" pitchFamily="34" charset="-122"/>
                  <a:ea typeface="微软雅黑" panose="020B0503020204020204" pitchFamily="34" charset="-122"/>
                </a:rPr>
                <a:t>VS</a:t>
              </a:r>
              <a:endParaRPr lang="zh-CN" altLang="en-US" sz="400" b="1" dirty="0">
                <a:solidFill>
                  <a:srgbClr val="F8F8F8"/>
                </a:solidFill>
                <a:latin typeface="微软雅黑" panose="020B0503020204020204" pitchFamily="34" charset="-122"/>
                <a:ea typeface="微软雅黑" panose="020B0503020204020204" pitchFamily="34" charset="-122"/>
              </a:endParaRPr>
            </a:p>
          </p:txBody>
        </p:sp>
      </p:grpSp>
      <p:sp>
        <p:nvSpPr>
          <p:cNvPr id="57" name="Rectangle 269"/>
          <p:cNvSpPr/>
          <p:nvPr/>
        </p:nvSpPr>
        <p:spPr>
          <a:xfrm>
            <a:off x="1487488" y="5445225"/>
            <a:ext cx="9313035" cy="892188"/>
          </a:xfrm>
          <a:prstGeom prst="rect">
            <a:avLst/>
          </a:prstGeom>
          <a:solidFill>
            <a:schemeClr val="accent3"/>
          </a:solidFill>
          <a:ln w="381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2824" tIns="41411" rIns="82824" bIns="41411" rtlCol="0" anchor="ctr"/>
          <a:lstStyle/>
          <a:p>
            <a:pPr algn="ctr"/>
            <a:endParaRPr lang="en-US" sz="935">
              <a:solidFill>
                <a:schemeClr val="accent1">
                  <a:lumMod val="75000"/>
                </a:schemeClr>
              </a:solidFill>
              <a:latin typeface="微软雅黑" panose="020B0503020204020204" pitchFamily="34" charset="-122"/>
              <a:ea typeface="微软雅黑" panose="020B0503020204020204" pitchFamily="34" charset="-122"/>
            </a:endParaRPr>
          </a:p>
        </p:txBody>
      </p:sp>
      <p:sp>
        <p:nvSpPr>
          <p:cNvPr id="58" name="Text Box 7"/>
          <p:cNvSpPr txBox="1">
            <a:spLocks noChangeArrowheads="1"/>
          </p:cNvSpPr>
          <p:nvPr/>
        </p:nvSpPr>
        <p:spPr bwMode="auto">
          <a:xfrm>
            <a:off x="2063552" y="5553724"/>
            <a:ext cx="7982189" cy="681994"/>
          </a:xfrm>
          <a:prstGeom prst="rect">
            <a:avLst/>
          </a:prstGeom>
          <a:noFill/>
          <a:ln w="9525">
            <a:noFill/>
            <a:miter lim="800000"/>
          </a:ln>
        </p:spPr>
        <p:txBody>
          <a:bodyPr wrap="square" lIns="41411" tIns="20707" rIns="41411" bIns="20707" anchor="ctr">
            <a:spAutoFit/>
          </a:bodyPr>
          <a:lstStyle/>
          <a:p>
            <a:pPr algn="ctr" defTabSz="985520">
              <a:lnSpc>
                <a:spcPct val="130000"/>
              </a:lnSpc>
            </a:pPr>
            <a:r>
              <a:rPr lang="zh-CN" altLang="en-US" sz="1600" dirty="0">
                <a:solidFill>
                  <a:schemeClr val="bg1"/>
                </a:solidFill>
                <a:latin typeface="微软雅黑" panose="020B0503020204020204" pitchFamily="34" charset="-122"/>
                <a:ea typeface="微软雅黑" panose="020B0503020204020204" pitchFamily="34" charset="-122"/>
                <a:cs typeface="Open Sans Semibold" pitchFamily="34" charset="0"/>
              </a:rPr>
              <a:t>您的内容打在这里，或者通过复制您的文本后，在此框中选择粘贴，并选择只保留文字。在此录入上述图表的综合描述说明，在此录入上述图表的综合描述说明。</a:t>
            </a:r>
            <a:endParaRPr lang="en-US" sz="1600" dirty="0">
              <a:solidFill>
                <a:schemeClr val="bg1"/>
              </a:solidFill>
              <a:latin typeface="微软雅黑" panose="020B0503020204020204" pitchFamily="34" charset="-122"/>
              <a:ea typeface="微软雅黑" panose="020B0503020204020204" pitchFamily="34" charset="-122"/>
              <a:cs typeface="Open Sans Semibold" pitchFamily="34" charset="0"/>
            </a:endParaRPr>
          </a:p>
        </p:txBody>
      </p:sp>
      <p:sp>
        <p:nvSpPr>
          <p:cNvPr id="28" name="TextBox 27"/>
          <p:cNvSpPr txBox="1"/>
          <p:nvPr/>
        </p:nvSpPr>
        <p:spPr>
          <a:xfrm>
            <a:off x="1513084" y="504010"/>
            <a:ext cx="1891865"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成绩与思考</a:t>
            </a:r>
          </a:p>
        </p:txBody>
      </p:sp>
      <p:sp>
        <p:nvSpPr>
          <p:cNvPr id="31"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up)">
                                      <p:cBhvr>
                                        <p:cTn id="16" dur="500"/>
                                        <p:tgtEl>
                                          <p:spTgt spid="49"/>
                                        </p:tgtEl>
                                      </p:cBhvr>
                                    </p:animEffect>
                                  </p:childTnLst>
                                </p:cTn>
                              </p:par>
                              <p:par>
                                <p:cTn id="17" presetID="22" presetClass="entr" presetSubtype="1" fill="hold" grpId="0" nodeType="withEffect">
                                  <p:stCondLst>
                                    <p:cond delay="600"/>
                                  </p:stCondLst>
                                  <p:childTnLst>
                                    <p:set>
                                      <p:cBhvr>
                                        <p:cTn id="18" dur="1" fill="hold">
                                          <p:stCondLst>
                                            <p:cond delay="0"/>
                                          </p:stCondLst>
                                        </p:cTn>
                                        <p:tgtEl>
                                          <p:spTgt spid="52"/>
                                        </p:tgtEl>
                                        <p:attrNameLst>
                                          <p:attrName>style.visibility</p:attrName>
                                        </p:attrNameLst>
                                      </p:cBhvr>
                                      <p:to>
                                        <p:strVal val="visible"/>
                                      </p:to>
                                    </p:set>
                                    <p:animEffect transition="in" filter="wipe(up)">
                                      <p:cBhvr>
                                        <p:cTn id="19" dur="500"/>
                                        <p:tgtEl>
                                          <p:spTgt spid="52"/>
                                        </p:tgtEl>
                                      </p:cBhvr>
                                    </p:animEffect>
                                  </p:childTnLst>
                                </p:cTn>
                              </p:par>
                            </p:childTnLst>
                          </p:cTn>
                        </p:par>
                        <p:par>
                          <p:cTn id="20" fill="hold">
                            <p:stCondLst>
                              <p:cond delay="1000"/>
                            </p:stCondLst>
                            <p:childTnLst>
                              <p:par>
                                <p:cTn id="21" presetID="2" presetClass="entr" presetSubtype="4"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0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500" fill="hold"/>
                                        <p:tgtEl>
                                          <p:spTgt spid="50"/>
                                        </p:tgtEl>
                                        <p:attrNameLst>
                                          <p:attrName>ppt_x</p:attrName>
                                        </p:attrNameLst>
                                      </p:cBhvr>
                                      <p:tavLst>
                                        <p:tav tm="0">
                                          <p:val>
                                            <p:strVal val="#ppt_x"/>
                                          </p:val>
                                        </p:tav>
                                        <p:tav tm="100000">
                                          <p:val>
                                            <p:strVal val="#ppt_x"/>
                                          </p:val>
                                        </p:tav>
                                      </p:tavLst>
                                    </p:anim>
                                    <p:anim calcmode="lin" valueType="num">
                                      <p:cBhvr additive="base">
                                        <p:cTn id="28" dur="500" fill="hold"/>
                                        <p:tgtEl>
                                          <p:spTgt spid="50"/>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1"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wipe(up)">
                                      <p:cBhvr>
                                        <p:cTn id="32" dur="500"/>
                                        <p:tgtEl>
                                          <p:spTgt spid="51"/>
                                        </p:tgtEl>
                                      </p:cBhvr>
                                    </p:animEffect>
                                  </p:childTnLst>
                                </p:cTn>
                              </p:par>
                            </p:childTnLst>
                          </p:cTn>
                        </p:par>
                        <p:par>
                          <p:cTn id="33" fill="hold">
                            <p:stCondLst>
                              <p:cond delay="2000"/>
                            </p:stCondLst>
                            <p:childTnLst>
                              <p:par>
                                <p:cTn id="34" presetID="2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up)">
                                      <p:cBhvr>
                                        <p:cTn id="36" dur="500"/>
                                        <p:tgtEl>
                                          <p:spTgt spid="53"/>
                                        </p:tgtEl>
                                      </p:cBhvr>
                                    </p:animEffect>
                                  </p:childTnLst>
                                </p:cTn>
                              </p:par>
                            </p:childTnLst>
                          </p:cTn>
                        </p:par>
                        <p:par>
                          <p:cTn id="37" fill="hold">
                            <p:stCondLst>
                              <p:cond delay="2500"/>
                            </p:stCondLst>
                            <p:childTnLst>
                              <p:par>
                                <p:cTn id="38" presetID="53" presetClass="entr" presetSubtype="16"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p:cTn id="40" dur="500" fill="hold"/>
                                        <p:tgtEl>
                                          <p:spTgt spid="54"/>
                                        </p:tgtEl>
                                        <p:attrNameLst>
                                          <p:attrName>ppt_w</p:attrName>
                                        </p:attrNameLst>
                                      </p:cBhvr>
                                      <p:tavLst>
                                        <p:tav tm="0">
                                          <p:val>
                                            <p:fltVal val="0"/>
                                          </p:val>
                                        </p:tav>
                                        <p:tav tm="100000">
                                          <p:val>
                                            <p:strVal val="#ppt_w"/>
                                          </p:val>
                                        </p:tav>
                                      </p:tavLst>
                                    </p:anim>
                                    <p:anim calcmode="lin" valueType="num">
                                      <p:cBhvr>
                                        <p:cTn id="41" dur="500" fill="hold"/>
                                        <p:tgtEl>
                                          <p:spTgt spid="54"/>
                                        </p:tgtEl>
                                        <p:attrNameLst>
                                          <p:attrName>ppt_h</p:attrName>
                                        </p:attrNameLst>
                                      </p:cBhvr>
                                      <p:tavLst>
                                        <p:tav tm="0">
                                          <p:val>
                                            <p:fltVal val="0"/>
                                          </p:val>
                                        </p:tav>
                                        <p:tav tm="100000">
                                          <p:val>
                                            <p:strVal val="#ppt_h"/>
                                          </p:val>
                                        </p:tav>
                                      </p:tavLst>
                                    </p:anim>
                                    <p:animEffect transition="in" filter="fade">
                                      <p:cBhvr>
                                        <p:cTn id="42" dur="500"/>
                                        <p:tgtEl>
                                          <p:spTgt spid="54"/>
                                        </p:tgtEl>
                                      </p:cBhvr>
                                    </p:animEffect>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 calcmode="lin" valueType="num">
                                      <p:cBhvr additive="base">
                                        <p:cTn id="51" dur="250" fill="hold"/>
                                        <p:tgtEl>
                                          <p:spTgt spid="58"/>
                                        </p:tgtEl>
                                        <p:attrNameLst>
                                          <p:attrName>ppt_x</p:attrName>
                                        </p:attrNameLst>
                                      </p:cBhvr>
                                      <p:tavLst>
                                        <p:tav tm="0">
                                          <p:val>
                                            <p:strVal val="#ppt_x"/>
                                          </p:val>
                                        </p:tav>
                                        <p:tav tm="100000">
                                          <p:val>
                                            <p:strVal val="#ppt_x"/>
                                          </p:val>
                                        </p:tav>
                                      </p:tavLst>
                                    </p:anim>
                                    <p:anim calcmode="lin" valueType="num">
                                      <p:cBhvr additive="base">
                                        <p:cTn id="52" dur="250" fill="hold"/>
                                        <p:tgtEl>
                                          <p:spTgt spid="58"/>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iterate type="lt">
                                    <p:tmPct val="10000"/>
                                  </p:iterate>
                                  <p:childTnLst>
                                    <p:set>
                                      <p:cBhvr>
                                        <p:cTn id="55" dur="1" fill="hold">
                                          <p:stCondLst>
                                            <p:cond delay="0"/>
                                          </p:stCondLst>
                                        </p:cTn>
                                        <p:tgtEl>
                                          <p:spTgt spid="31"/>
                                        </p:tgtEl>
                                        <p:attrNameLst>
                                          <p:attrName>style.visibility</p:attrName>
                                        </p:attrNameLst>
                                      </p:cBhvr>
                                      <p:to>
                                        <p:strVal val="visible"/>
                                      </p:to>
                                    </p:set>
                                    <p:anim calcmode="lin" valueType="num">
                                      <p:cBhvr>
                                        <p:cTn id="56" dur="650" fill="hold"/>
                                        <p:tgtEl>
                                          <p:spTgt spid="31"/>
                                        </p:tgtEl>
                                        <p:attrNameLst>
                                          <p:attrName>ppt_w</p:attrName>
                                        </p:attrNameLst>
                                      </p:cBhvr>
                                      <p:tavLst>
                                        <p:tav tm="0">
                                          <p:val>
                                            <p:fltVal val="0"/>
                                          </p:val>
                                        </p:tav>
                                        <p:tav tm="100000">
                                          <p:val>
                                            <p:strVal val="#ppt_w"/>
                                          </p:val>
                                        </p:tav>
                                      </p:tavLst>
                                    </p:anim>
                                    <p:anim calcmode="lin" valueType="num">
                                      <p:cBhvr>
                                        <p:cTn id="57" dur="650" fill="hold"/>
                                        <p:tgtEl>
                                          <p:spTgt spid="31"/>
                                        </p:tgtEl>
                                        <p:attrNameLst>
                                          <p:attrName>ppt_h</p:attrName>
                                        </p:attrNameLst>
                                      </p:cBhvr>
                                      <p:tavLst>
                                        <p:tav tm="0">
                                          <p:val>
                                            <p:fltVal val="0"/>
                                          </p:val>
                                        </p:tav>
                                        <p:tav tm="100000">
                                          <p:val>
                                            <p:strVal val="#ppt_h"/>
                                          </p:val>
                                        </p:tav>
                                      </p:tavLst>
                                    </p:anim>
                                    <p:animEffect transition="in" filter="fade">
                                      <p:cBhvr>
                                        <p:cTn id="58" dur="6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ldLvl="0" animBg="1" autoUpdateAnimBg="0"/>
      <p:bldP spid="49" grpId="0" animBg="1"/>
      <p:bldP spid="50" grpId="0" bldLvl="0" animBg="1" autoUpdateAnimBg="0"/>
      <p:bldP spid="51" grpId="0" animBg="1"/>
      <p:bldP spid="52" grpId="0" bldLvl="0"/>
      <p:bldP spid="53" grpId="0"/>
      <p:bldP spid="57" grpId="0" animBg="1"/>
      <p:bldP spid="58"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3915" y="1930464"/>
            <a:ext cx="1677380" cy="515317"/>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965676" y="2012701"/>
            <a:ext cx="1408616"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28" name="五边形 27"/>
          <p:cNvSpPr/>
          <p:nvPr/>
        </p:nvSpPr>
        <p:spPr bwMode="auto">
          <a:xfrm>
            <a:off x="2783914" y="3517434"/>
            <a:ext cx="1677381" cy="515317"/>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973238" y="3619036"/>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30" name="五边形 29"/>
          <p:cNvSpPr/>
          <p:nvPr/>
        </p:nvSpPr>
        <p:spPr bwMode="auto">
          <a:xfrm>
            <a:off x="2783914" y="5180008"/>
            <a:ext cx="1677381" cy="515317"/>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973238" y="5263349"/>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32" name="任意多边形 31"/>
          <p:cNvSpPr/>
          <p:nvPr/>
        </p:nvSpPr>
        <p:spPr bwMode="auto">
          <a:xfrm>
            <a:off x="1621071" y="2172282"/>
            <a:ext cx="1140927"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621074" y="3801216"/>
            <a:ext cx="1140927"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621071" y="3801211"/>
            <a:ext cx="114092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1425" y="3173076"/>
            <a:ext cx="1257340" cy="125627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r>
              <a:rPr lang="zh-CN" altLang="en-US" sz="1865" b="1" dirty="0">
                <a:solidFill>
                  <a:srgbClr val="F8F8F8"/>
                </a:solidFill>
                <a:ea typeface="微软雅黑" panose="020B0503020204020204" pitchFamily="34" charset="-122"/>
              </a:rPr>
              <a:t>添加</a:t>
            </a:r>
            <a:endParaRPr lang="en-US" altLang="zh-CN" sz="1865" b="1" dirty="0">
              <a:solidFill>
                <a:srgbClr val="F8F8F8"/>
              </a:solidFill>
              <a:ea typeface="微软雅黑" panose="020B0503020204020204" pitchFamily="34" charset="-122"/>
            </a:endParaRPr>
          </a:p>
          <a:p>
            <a:pPr algn="ctr"/>
            <a:r>
              <a:rPr lang="zh-CN" altLang="en-US" sz="1865" b="1" dirty="0">
                <a:solidFill>
                  <a:srgbClr val="F8F8F8"/>
                </a:solidFill>
                <a:ea typeface="微软雅黑" panose="020B0503020204020204" pitchFamily="34" charset="-122"/>
              </a:rPr>
              <a:t>标题</a:t>
            </a:r>
          </a:p>
        </p:txBody>
      </p:sp>
      <p:sp>
        <p:nvSpPr>
          <p:cNvPr id="42" name="圆角矩形 41"/>
          <p:cNvSpPr/>
          <p:nvPr/>
        </p:nvSpPr>
        <p:spPr bwMode="auto">
          <a:xfrm>
            <a:off x="4175787" y="3217391"/>
            <a:ext cx="6240693"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endParaRPr>
          </a:p>
        </p:txBody>
      </p:sp>
      <p:sp>
        <p:nvSpPr>
          <p:cNvPr id="43" name="圆角矩形 42"/>
          <p:cNvSpPr/>
          <p:nvPr/>
        </p:nvSpPr>
        <p:spPr bwMode="auto">
          <a:xfrm>
            <a:off x="4175787" y="4853637"/>
            <a:ext cx="6240693"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4175787" y="1597219"/>
            <a:ext cx="6240693"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4431330" y="5146376"/>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4415833" y="342287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4421096" y="185831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8" name="TextBox 47"/>
          <p:cNvSpPr txBox="1"/>
          <p:nvPr/>
        </p:nvSpPr>
        <p:spPr>
          <a:xfrm>
            <a:off x="1422814" y="531824"/>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参考文献</a:t>
            </a:r>
          </a:p>
        </p:txBody>
      </p:sp>
      <p:sp>
        <p:nvSpPr>
          <p:cNvPr id="23"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53" presetClass="entr" presetSubtype="16" fill="hold" grpId="0" nodeType="afterEffect">
                                  <p:stCondLst>
                                    <p:cond delay="0"/>
                                  </p:stCondLst>
                                  <p:iterate type="lt">
                                    <p:tmPct val="10000"/>
                                  </p:iterate>
                                  <p:childTnLst>
                                    <p:set>
                                      <p:cBhvr>
                                        <p:cTn id="82" dur="1" fill="hold">
                                          <p:stCondLst>
                                            <p:cond delay="0"/>
                                          </p:stCondLst>
                                        </p:cTn>
                                        <p:tgtEl>
                                          <p:spTgt spid="23"/>
                                        </p:tgtEl>
                                        <p:attrNameLst>
                                          <p:attrName>style.visibility</p:attrName>
                                        </p:attrNameLst>
                                      </p:cBhvr>
                                      <p:to>
                                        <p:strVal val="visible"/>
                                      </p:to>
                                    </p:set>
                                    <p:anim calcmode="lin" valueType="num">
                                      <p:cBhvr>
                                        <p:cTn id="83" dur="650" fill="hold"/>
                                        <p:tgtEl>
                                          <p:spTgt spid="23"/>
                                        </p:tgtEl>
                                        <p:attrNameLst>
                                          <p:attrName>ppt_w</p:attrName>
                                        </p:attrNameLst>
                                      </p:cBhvr>
                                      <p:tavLst>
                                        <p:tav tm="0">
                                          <p:val>
                                            <p:fltVal val="0"/>
                                          </p:val>
                                        </p:tav>
                                        <p:tav tm="100000">
                                          <p:val>
                                            <p:strVal val="#ppt_w"/>
                                          </p:val>
                                        </p:tav>
                                      </p:tavLst>
                                    </p:anim>
                                    <p:anim calcmode="lin" valueType="num">
                                      <p:cBhvr>
                                        <p:cTn id="84" dur="650" fill="hold"/>
                                        <p:tgtEl>
                                          <p:spTgt spid="23"/>
                                        </p:tgtEl>
                                        <p:attrNameLst>
                                          <p:attrName>ppt_h</p:attrName>
                                        </p:attrNameLst>
                                      </p:cBhvr>
                                      <p:tavLst>
                                        <p:tav tm="0">
                                          <p:val>
                                            <p:fltVal val="0"/>
                                          </p:val>
                                        </p:tav>
                                        <p:tav tm="100000">
                                          <p:val>
                                            <p:strVal val="#ppt_h"/>
                                          </p:val>
                                        </p:tav>
                                      </p:tavLst>
                                    </p:anim>
                                    <p:animEffect transition="in" filter="fade">
                                      <p:cBhvr>
                                        <p:cTn id="85" dur="6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42" grpId="0" animBg="1"/>
      <p:bldP spid="43" grpId="0" animBg="1"/>
      <p:bldP spid="44" grpId="0" animBg="1"/>
      <p:bldP spid="45" grpId="0"/>
      <p:bldP spid="46" grpId="0"/>
      <p:bldP spid="47"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783915" y="1930464"/>
            <a:ext cx="1677380" cy="515317"/>
          </a:xfrm>
          <a:prstGeom prst="homePlate">
            <a:avLst/>
          </a:prstGeom>
          <a:solidFill>
            <a:schemeClr val="accent2"/>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7" name="TextBox 22"/>
          <p:cNvSpPr txBox="1">
            <a:spLocks noChangeArrowheads="1"/>
          </p:cNvSpPr>
          <p:nvPr/>
        </p:nvSpPr>
        <p:spPr bwMode="auto">
          <a:xfrm>
            <a:off x="2965676" y="2012701"/>
            <a:ext cx="1408616"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28" name="五边形 27"/>
          <p:cNvSpPr/>
          <p:nvPr/>
        </p:nvSpPr>
        <p:spPr bwMode="auto">
          <a:xfrm>
            <a:off x="2783914" y="3517434"/>
            <a:ext cx="1677381" cy="515317"/>
          </a:xfrm>
          <a:prstGeom prst="homePlate">
            <a:avLst/>
          </a:prstGeom>
          <a:solidFill>
            <a:schemeClr val="accent3"/>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29" name="TextBox 22"/>
          <p:cNvSpPr txBox="1">
            <a:spLocks noChangeArrowheads="1"/>
          </p:cNvSpPr>
          <p:nvPr/>
        </p:nvSpPr>
        <p:spPr bwMode="auto">
          <a:xfrm>
            <a:off x="2973238" y="3619036"/>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30" name="五边形 29"/>
          <p:cNvSpPr/>
          <p:nvPr/>
        </p:nvSpPr>
        <p:spPr bwMode="auto">
          <a:xfrm>
            <a:off x="2783914" y="5180008"/>
            <a:ext cx="1677381" cy="515317"/>
          </a:xfrm>
          <a:prstGeom prst="homePlate">
            <a:avLst/>
          </a:prstGeom>
          <a:solidFill>
            <a:schemeClr val="accent4"/>
          </a:solidFill>
          <a:ln w="381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endParaRPr lang="zh-CN" altLang="en-US" sz="1865" b="1" dirty="0">
              <a:solidFill>
                <a:srgbClr val="F8F8F8"/>
              </a:solidFill>
              <a:latin typeface="Arial" panose="020B0604020202020204" pitchFamily="34" charset="0"/>
              <a:ea typeface="微软雅黑" panose="020B0503020204020204" pitchFamily="34" charset="-122"/>
            </a:endParaRPr>
          </a:p>
        </p:txBody>
      </p:sp>
      <p:sp>
        <p:nvSpPr>
          <p:cNvPr id="31" name="TextBox 22"/>
          <p:cNvSpPr txBox="1">
            <a:spLocks noChangeArrowheads="1"/>
          </p:cNvSpPr>
          <p:nvPr/>
        </p:nvSpPr>
        <p:spPr bwMode="auto">
          <a:xfrm>
            <a:off x="2973238" y="5263349"/>
            <a:ext cx="1401052" cy="334792"/>
          </a:xfrm>
          <a:prstGeom prst="rect">
            <a:avLst/>
          </a:prstGeom>
          <a:noFill/>
          <a:ln w="3175" cap="flat" cmpd="sng">
            <a:noFill/>
            <a:bevel/>
          </a:ln>
        </p:spPr>
        <p:txBody>
          <a:bodyPr lIns="82824" tIns="41411" rIns="82824" bIns="41411" anchor="ctr"/>
          <a:lstStyle>
            <a:defPPr>
              <a:defRPr lang="zh-CN"/>
            </a:defPPr>
            <a:lvl1pPr algn="ctr">
              <a:defRPr sz="2000" b="1">
                <a:solidFill>
                  <a:srgbClr val="F8F8F8"/>
                </a:solidFill>
                <a:ea typeface="微软雅黑" panose="020B0503020204020204" pitchFamily="34" charset="-122"/>
              </a:defRPr>
            </a:lvl1pPr>
          </a:lstStyle>
          <a:p>
            <a:pPr algn="l"/>
            <a:r>
              <a:rPr lang="zh-CN" altLang="en-US" sz="1600" dirty="0"/>
              <a:t>添加标题</a:t>
            </a:r>
          </a:p>
        </p:txBody>
      </p:sp>
      <p:sp>
        <p:nvSpPr>
          <p:cNvPr id="32" name="任意多边形 31"/>
          <p:cNvSpPr/>
          <p:nvPr/>
        </p:nvSpPr>
        <p:spPr bwMode="auto">
          <a:xfrm>
            <a:off x="1621071" y="2172282"/>
            <a:ext cx="1140927" cy="1606332"/>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pitchFamily="34" charset="-122"/>
              <a:ea typeface="微软雅黑" panose="020B0503020204020204" pitchFamily="34" charset="-122"/>
            </a:endParaRPr>
          </a:p>
        </p:txBody>
      </p:sp>
      <p:sp>
        <p:nvSpPr>
          <p:cNvPr id="33" name="任意多边形 32"/>
          <p:cNvSpPr/>
          <p:nvPr/>
        </p:nvSpPr>
        <p:spPr bwMode="auto">
          <a:xfrm flipV="1">
            <a:off x="1621074" y="3801216"/>
            <a:ext cx="1140927" cy="1636451"/>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82824" tIns="41411" rIns="82824" bIns="41411" anchor="ctr"/>
          <a:lstStyle/>
          <a:p>
            <a:pPr algn="ctr" eaLnBrk="0" fontAlgn="ctr" hangingPunct="0">
              <a:buClr>
                <a:srgbClr val="FF0000"/>
              </a:buClr>
              <a:buSzPct val="70000"/>
              <a:defRPr/>
            </a:pPr>
            <a:endParaRPr lang="zh-CN" altLang="en-US" sz="1465" b="1" dirty="0">
              <a:solidFill>
                <a:schemeClr val="bg1"/>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bwMode="auto">
          <a:xfrm>
            <a:off x="1621071" y="3801211"/>
            <a:ext cx="1140927" cy="3"/>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11425" y="3173076"/>
            <a:ext cx="1257340" cy="1256272"/>
          </a:xfrm>
          <a:prstGeom prst="ellipse">
            <a:avLst/>
          </a:prstGeom>
          <a:solidFill>
            <a:schemeClr val="accent1"/>
          </a:solidFill>
          <a:ln w="76200" cap="flat" cmpd="sng">
            <a:solidFill>
              <a:srgbClr val="FFFFFF"/>
            </a:solidFill>
            <a:bevel/>
          </a:ln>
          <a:effectLst>
            <a:outerShdw blurRad="127000" dist="38100" dir="8100000" algn="tr" rotWithShape="0">
              <a:prstClr val="black">
                <a:alpha val="40000"/>
              </a:prstClr>
            </a:outerShdw>
          </a:effectLst>
        </p:spPr>
        <p:txBody>
          <a:bodyPr lIns="82824" tIns="41411" rIns="82824" bIns="41411" anchor="ctr"/>
          <a:lstStyle/>
          <a:p>
            <a:pPr algn="ctr"/>
            <a:r>
              <a:rPr lang="zh-CN" altLang="en-US" sz="1865" b="1" dirty="0">
                <a:solidFill>
                  <a:srgbClr val="F8F8F8"/>
                </a:solidFill>
                <a:ea typeface="微软雅黑" panose="020B0503020204020204" pitchFamily="34" charset="-122"/>
              </a:rPr>
              <a:t>添加</a:t>
            </a:r>
            <a:endParaRPr lang="en-US" altLang="zh-CN" sz="1865" b="1" dirty="0">
              <a:solidFill>
                <a:srgbClr val="F8F8F8"/>
              </a:solidFill>
              <a:ea typeface="微软雅黑" panose="020B0503020204020204" pitchFamily="34" charset="-122"/>
            </a:endParaRPr>
          </a:p>
          <a:p>
            <a:pPr algn="ctr"/>
            <a:r>
              <a:rPr lang="zh-CN" altLang="en-US" sz="1865" b="1" dirty="0">
                <a:solidFill>
                  <a:srgbClr val="F8F8F8"/>
                </a:solidFill>
                <a:ea typeface="微软雅黑" panose="020B0503020204020204" pitchFamily="34" charset="-122"/>
              </a:rPr>
              <a:t>标题</a:t>
            </a:r>
          </a:p>
        </p:txBody>
      </p:sp>
      <p:sp>
        <p:nvSpPr>
          <p:cNvPr id="38" name="右弧形箭头 37"/>
          <p:cNvSpPr/>
          <p:nvPr/>
        </p:nvSpPr>
        <p:spPr>
          <a:xfrm rot="10800000" flipH="1">
            <a:off x="8363901" y="2262487"/>
            <a:ext cx="1027240" cy="3047895"/>
          </a:xfrm>
          <a:prstGeom prst="curvedLeftArrow">
            <a:avLst/>
          </a:prstGeom>
          <a:solidFill>
            <a:schemeClr val="accent3"/>
          </a:solidFill>
          <a:ln w="19050">
            <a:noFill/>
          </a:ln>
        </p:spPr>
        <p:txBody>
          <a:bodyPr vert="horz" wrap="square" lIns="74540" tIns="37271" rIns="74540" bIns="37271" numCol="1" anchor="t" anchorCtr="0" compatLnSpc="1"/>
          <a:lstStyle/>
          <a:p>
            <a:endParaRPr lang="zh-CN" altLang="en-US" sz="1465" kern="0">
              <a:solidFill>
                <a:schemeClr val="bg2">
                  <a:lumMod val="10000"/>
                </a:schemeClr>
              </a:solidFill>
              <a:latin typeface="Calibri" panose="020F0502020204030204"/>
              <a:ea typeface="微软雅黑" panose="020B0503020204020204" pitchFamily="34" charset="-122"/>
            </a:endParaRPr>
          </a:p>
        </p:txBody>
      </p:sp>
      <p:sp>
        <p:nvSpPr>
          <p:cNvPr id="42" name="圆角矩形 41"/>
          <p:cNvSpPr/>
          <p:nvPr/>
        </p:nvSpPr>
        <p:spPr bwMode="auto">
          <a:xfrm>
            <a:off x="4175787" y="3217391"/>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endParaRPr>
          </a:p>
        </p:txBody>
      </p:sp>
      <p:sp>
        <p:nvSpPr>
          <p:cNvPr id="43" name="圆角矩形 42"/>
          <p:cNvSpPr/>
          <p:nvPr/>
        </p:nvSpPr>
        <p:spPr bwMode="auto">
          <a:xfrm>
            <a:off x="4175787" y="4853637"/>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4" name="圆角矩形 43"/>
          <p:cNvSpPr/>
          <p:nvPr/>
        </p:nvSpPr>
        <p:spPr bwMode="auto">
          <a:xfrm>
            <a:off x="4175787" y="1597219"/>
            <a:ext cx="4065536" cy="1167651"/>
          </a:xfrm>
          <a:prstGeom prst="roundRect">
            <a:avLst>
              <a:gd name="adj" fmla="val 9992"/>
            </a:avLst>
          </a:prstGeom>
          <a:solidFill>
            <a:schemeClr val="bg1">
              <a:lumMod val="95000"/>
            </a:schemeClr>
          </a:solidFill>
          <a:ln w="3175" cap="flat" cmpd="sng">
            <a:solidFill>
              <a:schemeClr val="bg1">
                <a:lumMod val="50000"/>
              </a:schemeClr>
            </a:solidFill>
            <a:bevel/>
          </a:ln>
        </p:spPr>
        <p:txBody>
          <a:bodyPr lIns="82824" tIns="41411" rIns="82824" bIns="41411" anchor="ctr"/>
          <a:lstStyle/>
          <a:p>
            <a:pPr lvl="2"/>
            <a:endParaRPr lang="zh-CN" altLang="en-US" sz="1335" dirty="0">
              <a:solidFill>
                <a:schemeClr val="accent2">
                  <a:lumMod val="75000"/>
                </a:schemeClr>
              </a:solidFill>
              <a:latin typeface="Arial" panose="020B0604020202020204" pitchFamily="34" charset="0"/>
              <a:ea typeface="宋体" panose="02010600030101010101" pitchFamily="2" charset="-122"/>
            </a:endParaRPr>
          </a:p>
        </p:txBody>
      </p:sp>
      <p:sp>
        <p:nvSpPr>
          <p:cNvPr id="45" name="TextBox 32"/>
          <p:cNvSpPr txBox="1">
            <a:spLocks noChangeArrowheads="1"/>
          </p:cNvSpPr>
          <p:nvPr/>
        </p:nvSpPr>
        <p:spPr bwMode="auto">
          <a:xfrm>
            <a:off x="4431330" y="5146376"/>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6" name="TextBox 32"/>
          <p:cNvSpPr txBox="1">
            <a:spLocks noChangeArrowheads="1"/>
          </p:cNvSpPr>
          <p:nvPr/>
        </p:nvSpPr>
        <p:spPr bwMode="auto">
          <a:xfrm>
            <a:off x="4415833" y="342287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7" name="TextBox 32"/>
          <p:cNvSpPr txBox="1">
            <a:spLocks noChangeArrowheads="1"/>
          </p:cNvSpPr>
          <p:nvPr/>
        </p:nvSpPr>
        <p:spPr bwMode="auto">
          <a:xfrm>
            <a:off x="4421096" y="1858313"/>
            <a:ext cx="3543985" cy="628163"/>
          </a:xfrm>
          <a:prstGeom prst="rect">
            <a:avLst/>
          </a:prstGeom>
          <a:noFill/>
          <a:ln w="3175" cap="flat" cmpd="sng">
            <a:noFill/>
            <a:bevel/>
          </a:ln>
        </p:spPr>
        <p:txBody>
          <a:bodyPr lIns="82824" tIns="41411" rIns="82824" bIns="41411"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rPr>
              <a:t>您的内容打在这里，或者通过复制您的文本后，在此框中选择粘贴，并选择只保留文字。</a:t>
            </a:r>
          </a:p>
        </p:txBody>
      </p:sp>
      <p:sp>
        <p:nvSpPr>
          <p:cNvPr id="48" name="TextBox 47"/>
          <p:cNvSpPr txBox="1"/>
          <p:nvPr/>
        </p:nvSpPr>
        <p:spPr>
          <a:xfrm>
            <a:off x="1540095" y="523806"/>
            <a:ext cx="1208985"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总结篇</a:t>
            </a:r>
          </a:p>
        </p:txBody>
      </p:sp>
      <p:sp>
        <p:nvSpPr>
          <p:cNvPr id="24"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300" fill="hold"/>
                                        <p:tgtEl>
                                          <p:spTgt spid="26"/>
                                        </p:tgtEl>
                                        <p:attrNameLst>
                                          <p:attrName>ppt_w</p:attrName>
                                        </p:attrNameLst>
                                      </p:cBhvr>
                                      <p:tavLst>
                                        <p:tav tm="0">
                                          <p:val>
                                            <p:fltVal val="0"/>
                                          </p:val>
                                        </p:tav>
                                        <p:tav tm="100000">
                                          <p:val>
                                            <p:strVal val="#ppt_w"/>
                                          </p:val>
                                        </p:tav>
                                      </p:tavLst>
                                    </p:anim>
                                    <p:anim calcmode="lin" valueType="num">
                                      <p:cBhvr>
                                        <p:cTn id="16" dur="300" fill="hold"/>
                                        <p:tgtEl>
                                          <p:spTgt spid="26"/>
                                        </p:tgtEl>
                                        <p:attrNameLst>
                                          <p:attrName>ppt_h</p:attrName>
                                        </p:attrNameLst>
                                      </p:cBhvr>
                                      <p:tavLst>
                                        <p:tav tm="0">
                                          <p:val>
                                            <p:fltVal val="0"/>
                                          </p:val>
                                        </p:tav>
                                        <p:tav tm="100000">
                                          <p:val>
                                            <p:strVal val="#ppt_h"/>
                                          </p:val>
                                        </p:tav>
                                      </p:tavLst>
                                    </p:anim>
                                    <p:anim calcmode="lin" valueType="num">
                                      <p:cBhvr>
                                        <p:cTn id="17" dur="300" fill="hold"/>
                                        <p:tgtEl>
                                          <p:spTgt spid="26"/>
                                        </p:tgtEl>
                                        <p:attrNameLst>
                                          <p:attrName>style.rotation</p:attrName>
                                        </p:attrNameLst>
                                      </p:cBhvr>
                                      <p:tavLst>
                                        <p:tav tm="0">
                                          <p:val>
                                            <p:fltVal val="90"/>
                                          </p:val>
                                        </p:tav>
                                        <p:tav tm="100000">
                                          <p:val>
                                            <p:fltVal val="0"/>
                                          </p:val>
                                        </p:tav>
                                      </p:tavLst>
                                    </p:anim>
                                    <p:animEffect transition="in" filter="fade">
                                      <p:cBhvr>
                                        <p:cTn id="18" dur="300"/>
                                        <p:tgtEl>
                                          <p:spTgt spid="26"/>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300" fill="hold"/>
                                        <p:tgtEl>
                                          <p:spTgt spid="27"/>
                                        </p:tgtEl>
                                        <p:attrNameLst>
                                          <p:attrName>ppt_w</p:attrName>
                                        </p:attrNameLst>
                                      </p:cBhvr>
                                      <p:tavLst>
                                        <p:tav tm="0">
                                          <p:val>
                                            <p:fltVal val="0"/>
                                          </p:val>
                                        </p:tav>
                                        <p:tav tm="100000">
                                          <p:val>
                                            <p:strVal val="#ppt_w"/>
                                          </p:val>
                                        </p:tav>
                                      </p:tavLst>
                                    </p:anim>
                                    <p:anim calcmode="lin" valueType="num">
                                      <p:cBhvr>
                                        <p:cTn id="22" dur="300" fill="hold"/>
                                        <p:tgtEl>
                                          <p:spTgt spid="27"/>
                                        </p:tgtEl>
                                        <p:attrNameLst>
                                          <p:attrName>ppt_h</p:attrName>
                                        </p:attrNameLst>
                                      </p:cBhvr>
                                      <p:tavLst>
                                        <p:tav tm="0">
                                          <p:val>
                                            <p:fltVal val="0"/>
                                          </p:val>
                                        </p:tav>
                                        <p:tav tm="100000">
                                          <p:val>
                                            <p:strVal val="#ppt_h"/>
                                          </p:val>
                                        </p:tav>
                                      </p:tavLst>
                                    </p:anim>
                                    <p:anim calcmode="lin" valueType="num">
                                      <p:cBhvr>
                                        <p:cTn id="23" dur="300" fill="hold"/>
                                        <p:tgtEl>
                                          <p:spTgt spid="27"/>
                                        </p:tgtEl>
                                        <p:attrNameLst>
                                          <p:attrName>style.rotation</p:attrName>
                                        </p:attrNameLst>
                                      </p:cBhvr>
                                      <p:tavLst>
                                        <p:tav tm="0">
                                          <p:val>
                                            <p:fltVal val="90"/>
                                          </p:val>
                                        </p:tav>
                                        <p:tav tm="100000">
                                          <p:val>
                                            <p:fltVal val="0"/>
                                          </p:val>
                                        </p:tav>
                                      </p:tavLst>
                                    </p:anim>
                                    <p:animEffect transition="in" filter="fade">
                                      <p:cBhvr>
                                        <p:cTn id="24" dur="3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300" fill="hold"/>
                                        <p:tgtEl>
                                          <p:spTgt spid="28"/>
                                        </p:tgtEl>
                                        <p:attrNameLst>
                                          <p:attrName>ppt_w</p:attrName>
                                        </p:attrNameLst>
                                      </p:cBhvr>
                                      <p:tavLst>
                                        <p:tav tm="0">
                                          <p:val>
                                            <p:fltVal val="0"/>
                                          </p:val>
                                        </p:tav>
                                        <p:tav tm="100000">
                                          <p:val>
                                            <p:strVal val="#ppt_w"/>
                                          </p:val>
                                        </p:tav>
                                      </p:tavLst>
                                    </p:anim>
                                    <p:anim calcmode="lin" valueType="num">
                                      <p:cBhvr>
                                        <p:cTn id="40" dur="300" fill="hold"/>
                                        <p:tgtEl>
                                          <p:spTgt spid="28"/>
                                        </p:tgtEl>
                                        <p:attrNameLst>
                                          <p:attrName>ppt_h</p:attrName>
                                        </p:attrNameLst>
                                      </p:cBhvr>
                                      <p:tavLst>
                                        <p:tav tm="0">
                                          <p:val>
                                            <p:fltVal val="0"/>
                                          </p:val>
                                        </p:tav>
                                        <p:tav tm="100000">
                                          <p:val>
                                            <p:strVal val="#ppt_h"/>
                                          </p:val>
                                        </p:tav>
                                      </p:tavLst>
                                    </p:anim>
                                    <p:anim calcmode="lin" valueType="num">
                                      <p:cBhvr>
                                        <p:cTn id="41" dur="300" fill="hold"/>
                                        <p:tgtEl>
                                          <p:spTgt spid="28"/>
                                        </p:tgtEl>
                                        <p:attrNameLst>
                                          <p:attrName>style.rotation</p:attrName>
                                        </p:attrNameLst>
                                      </p:cBhvr>
                                      <p:tavLst>
                                        <p:tav tm="0">
                                          <p:val>
                                            <p:fltVal val="90"/>
                                          </p:val>
                                        </p:tav>
                                        <p:tav tm="100000">
                                          <p:val>
                                            <p:fltVal val="0"/>
                                          </p:val>
                                        </p:tav>
                                      </p:tavLst>
                                    </p:anim>
                                    <p:animEffect transition="in" filter="fade">
                                      <p:cBhvr>
                                        <p:cTn id="42" dur="300"/>
                                        <p:tgtEl>
                                          <p:spTgt spid="28"/>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300" fill="hold"/>
                                        <p:tgtEl>
                                          <p:spTgt spid="29"/>
                                        </p:tgtEl>
                                        <p:attrNameLst>
                                          <p:attrName>ppt_w</p:attrName>
                                        </p:attrNameLst>
                                      </p:cBhvr>
                                      <p:tavLst>
                                        <p:tav tm="0">
                                          <p:val>
                                            <p:fltVal val="0"/>
                                          </p:val>
                                        </p:tav>
                                        <p:tav tm="100000">
                                          <p:val>
                                            <p:strVal val="#ppt_w"/>
                                          </p:val>
                                        </p:tav>
                                      </p:tavLst>
                                    </p:anim>
                                    <p:anim calcmode="lin" valueType="num">
                                      <p:cBhvr>
                                        <p:cTn id="46" dur="300" fill="hold"/>
                                        <p:tgtEl>
                                          <p:spTgt spid="29"/>
                                        </p:tgtEl>
                                        <p:attrNameLst>
                                          <p:attrName>ppt_h</p:attrName>
                                        </p:attrNameLst>
                                      </p:cBhvr>
                                      <p:tavLst>
                                        <p:tav tm="0">
                                          <p:val>
                                            <p:fltVal val="0"/>
                                          </p:val>
                                        </p:tav>
                                        <p:tav tm="100000">
                                          <p:val>
                                            <p:strVal val="#ppt_h"/>
                                          </p:val>
                                        </p:tav>
                                      </p:tavLst>
                                    </p:anim>
                                    <p:anim calcmode="lin" valueType="num">
                                      <p:cBhvr>
                                        <p:cTn id="47" dur="300" fill="hold"/>
                                        <p:tgtEl>
                                          <p:spTgt spid="29"/>
                                        </p:tgtEl>
                                        <p:attrNameLst>
                                          <p:attrName>style.rotation</p:attrName>
                                        </p:attrNameLst>
                                      </p:cBhvr>
                                      <p:tavLst>
                                        <p:tav tm="0">
                                          <p:val>
                                            <p:fltVal val="90"/>
                                          </p:val>
                                        </p:tav>
                                        <p:tav tm="100000">
                                          <p:val>
                                            <p:fltVal val="0"/>
                                          </p:val>
                                        </p:tav>
                                      </p:tavLst>
                                    </p:anim>
                                    <p:animEffect transition="in" filter="fade">
                                      <p:cBhvr>
                                        <p:cTn id="48" dur="3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 calcmode="lin" valueType="num">
                                      <p:cBhvr>
                                        <p:cTn id="63" dur="300" fill="hold"/>
                                        <p:tgtEl>
                                          <p:spTgt spid="30"/>
                                        </p:tgtEl>
                                        <p:attrNameLst>
                                          <p:attrName>ppt_w</p:attrName>
                                        </p:attrNameLst>
                                      </p:cBhvr>
                                      <p:tavLst>
                                        <p:tav tm="0">
                                          <p:val>
                                            <p:fltVal val="0"/>
                                          </p:val>
                                        </p:tav>
                                        <p:tav tm="100000">
                                          <p:val>
                                            <p:strVal val="#ppt_w"/>
                                          </p:val>
                                        </p:tav>
                                      </p:tavLst>
                                    </p:anim>
                                    <p:anim calcmode="lin" valueType="num">
                                      <p:cBhvr>
                                        <p:cTn id="64" dur="300" fill="hold"/>
                                        <p:tgtEl>
                                          <p:spTgt spid="30"/>
                                        </p:tgtEl>
                                        <p:attrNameLst>
                                          <p:attrName>ppt_h</p:attrName>
                                        </p:attrNameLst>
                                      </p:cBhvr>
                                      <p:tavLst>
                                        <p:tav tm="0">
                                          <p:val>
                                            <p:fltVal val="0"/>
                                          </p:val>
                                        </p:tav>
                                        <p:tav tm="100000">
                                          <p:val>
                                            <p:strVal val="#ppt_h"/>
                                          </p:val>
                                        </p:tav>
                                      </p:tavLst>
                                    </p:anim>
                                    <p:anim calcmode="lin" valueType="num">
                                      <p:cBhvr>
                                        <p:cTn id="65" dur="300" fill="hold"/>
                                        <p:tgtEl>
                                          <p:spTgt spid="30"/>
                                        </p:tgtEl>
                                        <p:attrNameLst>
                                          <p:attrName>style.rotation</p:attrName>
                                        </p:attrNameLst>
                                      </p:cBhvr>
                                      <p:tavLst>
                                        <p:tav tm="0">
                                          <p:val>
                                            <p:fltVal val="90"/>
                                          </p:val>
                                        </p:tav>
                                        <p:tav tm="100000">
                                          <p:val>
                                            <p:fltVal val="0"/>
                                          </p:val>
                                        </p:tav>
                                      </p:tavLst>
                                    </p:anim>
                                    <p:animEffect transition="in" filter="fade">
                                      <p:cBhvr>
                                        <p:cTn id="66" dur="300"/>
                                        <p:tgtEl>
                                          <p:spTgt spid="30"/>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300" fill="hold"/>
                                        <p:tgtEl>
                                          <p:spTgt spid="31"/>
                                        </p:tgtEl>
                                        <p:attrNameLst>
                                          <p:attrName>ppt_w</p:attrName>
                                        </p:attrNameLst>
                                      </p:cBhvr>
                                      <p:tavLst>
                                        <p:tav tm="0">
                                          <p:val>
                                            <p:fltVal val="0"/>
                                          </p:val>
                                        </p:tav>
                                        <p:tav tm="100000">
                                          <p:val>
                                            <p:strVal val="#ppt_w"/>
                                          </p:val>
                                        </p:tav>
                                      </p:tavLst>
                                    </p:anim>
                                    <p:anim calcmode="lin" valueType="num">
                                      <p:cBhvr>
                                        <p:cTn id="70" dur="300" fill="hold"/>
                                        <p:tgtEl>
                                          <p:spTgt spid="31"/>
                                        </p:tgtEl>
                                        <p:attrNameLst>
                                          <p:attrName>ppt_h</p:attrName>
                                        </p:attrNameLst>
                                      </p:cBhvr>
                                      <p:tavLst>
                                        <p:tav tm="0">
                                          <p:val>
                                            <p:fltVal val="0"/>
                                          </p:val>
                                        </p:tav>
                                        <p:tav tm="100000">
                                          <p:val>
                                            <p:strVal val="#ppt_h"/>
                                          </p:val>
                                        </p:tav>
                                      </p:tavLst>
                                    </p:anim>
                                    <p:anim calcmode="lin" valueType="num">
                                      <p:cBhvr>
                                        <p:cTn id="71" dur="300" fill="hold"/>
                                        <p:tgtEl>
                                          <p:spTgt spid="31"/>
                                        </p:tgtEl>
                                        <p:attrNameLst>
                                          <p:attrName>style.rotation</p:attrName>
                                        </p:attrNameLst>
                                      </p:cBhvr>
                                      <p:tavLst>
                                        <p:tav tm="0">
                                          <p:val>
                                            <p:fltVal val="90"/>
                                          </p:val>
                                        </p:tav>
                                        <p:tav tm="100000">
                                          <p:val>
                                            <p:fltVal val="0"/>
                                          </p:val>
                                        </p:tav>
                                      </p:tavLst>
                                    </p:anim>
                                    <p:animEffect transition="in" filter="fade">
                                      <p:cBhvr>
                                        <p:cTn id="72" dur="3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par>
                          <p:cTn id="80" fill="hold">
                            <p:stCondLst>
                              <p:cond delay="5000"/>
                            </p:stCondLst>
                            <p:childTnLst>
                              <p:par>
                                <p:cTn id="81" presetID="22" presetClass="entr" presetSubtype="4"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down)">
                                      <p:cBhvr>
                                        <p:cTn id="83" dur="500"/>
                                        <p:tgtEl>
                                          <p:spTgt spid="38"/>
                                        </p:tgtEl>
                                      </p:cBhvr>
                                    </p:animEffect>
                                  </p:childTnLst>
                                </p:cTn>
                              </p:par>
                            </p:childTnLst>
                          </p:cTn>
                        </p:par>
                        <p:par>
                          <p:cTn id="84" fill="hold">
                            <p:stCondLst>
                              <p:cond delay="5500"/>
                            </p:stCondLst>
                            <p:childTnLst>
                              <p:par>
                                <p:cTn id="85" presetID="53" presetClass="entr" presetSubtype="16" fill="hold" grpId="0" nodeType="afterEffect">
                                  <p:stCondLst>
                                    <p:cond delay="0"/>
                                  </p:stCondLst>
                                  <p:iterate type="lt">
                                    <p:tmPct val="10000"/>
                                  </p:iterate>
                                  <p:childTnLst>
                                    <p:set>
                                      <p:cBhvr>
                                        <p:cTn id="86" dur="1" fill="hold">
                                          <p:stCondLst>
                                            <p:cond delay="0"/>
                                          </p:stCondLst>
                                        </p:cTn>
                                        <p:tgtEl>
                                          <p:spTgt spid="24"/>
                                        </p:tgtEl>
                                        <p:attrNameLst>
                                          <p:attrName>style.visibility</p:attrName>
                                        </p:attrNameLst>
                                      </p:cBhvr>
                                      <p:to>
                                        <p:strVal val="visible"/>
                                      </p:to>
                                    </p:set>
                                    <p:anim calcmode="lin" valueType="num">
                                      <p:cBhvr>
                                        <p:cTn id="87" dur="650" fill="hold"/>
                                        <p:tgtEl>
                                          <p:spTgt spid="24"/>
                                        </p:tgtEl>
                                        <p:attrNameLst>
                                          <p:attrName>ppt_w</p:attrName>
                                        </p:attrNameLst>
                                      </p:cBhvr>
                                      <p:tavLst>
                                        <p:tav tm="0">
                                          <p:val>
                                            <p:fltVal val="0"/>
                                          </p:val>
                                        </p:tav>
                                        <p:tav tm="100000">
                                          <p:val>
                                            <p:strVal val="#ppt_w"/>
                                          </p:val>
                                        </p:tav>
                                      </p:tavLst>
                                    </p:anim>
                                    <p:anim calcmode="lin" valueType="num">
                                      <p:cBhvr>
                                        <p:cTn id="88" dur="650" fill="hold"/>
                                        <p:tgtEl>
                                          <p:spTgt spid="24"/>
                                        </p:tgtEl>
                                        <p:attrNameLst>
                                          <p:attrName>ppt_h</p:attrName>
                                        </p:attrNameLst>
                                      </p:cBhvr>
                                      <p:tavLst>
                                        <p:tav tm="0">
                                          <p:val>
                                            <p:fltVal val="0"/>
                                          </p:val>
                                        </p:tav>
                                        <p:tav tm="100000">
                                          <p:val>
                                            <p:strVal val="#ppt_h"/>
                                          </p:val>
                                        </p:tav>
                                      </p:tavLst>
                                    </p:anim>
                                    <p:animEffect transition="in" filter="fade">
                                      <p:cBhvr>
                                        <p:cTn id="89" dur="6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8" grpId="0" animBg="1"/>
      <p:bldP spid="42" grpId="0" animBg="1"/>
      <p:bldP spid="43" grpId="0" animBg="1"/>
      <p:bldP spid="44" grpId="0" animBg="1"/>
      <p:bldP spid="45" grpId="0"/>
      <p:bldP spid="46" grpId="0"/>
      <p:bldP spid="47"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055363" y="1242245"/>
            <a:ext cx="8332080" cy="5547008"/>
            <a:chOff x="3977314" y="1490010"/>
            <a:chExt cx="4024010" cy="4540273"/>
          </a:xfrm>
        </p:grpSpPr>
        <p:sp>
          <p:nvSpPr>
            <p:cNvPr id="7" name="Freeform 5"/>
            <p:cNvSpPr/>
            <p:nvPr/>
          </p:nvSpPr>
          <p:spPr bwMode="auto">
            <a:xfrm rot="5400000">
              <a:off x="3719182" y="1748142"/>
              <a:ext cx="4540273" cy="402401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19050">
              <a:noFill/>
            </a:ln>
            <a:effectLst>
              <a:innerShdw blurRad="381000" dist="25400" dir="10800000">
                <a:prstClr val="black">
                  <a:alpha val="13000"/>
                </a:prstClr>
              </a:innerShdw>
            </a:effectLst>
          </p:spPr>
          <p:txBody>
            <a:bodyPr vert="horz" wrap="square" lIns="91440" tIns="45720" rIns="91440" bIns="45720" numCol="1" anchor="t" anchorCtr="0" compatLnSpc="1"/>
            <a:lstStyle/>
            <a:p>
              <a:endParaRPr lang="zh-CN" altLang="en-US" sz="1600">
                <a:solidFill>
                  <a:prstClr val="black"/>
                </a:solidFill>
              </a:endParaRPr>
            </a:p>
          </p:txBody>
        </p:sp>
        <p:sp>
          <p:nvSpPr>
            <p:cNvPr id="8" name="Freeform 5"/>
            <p:cNvSpPr/>
            <p:nvPr/>
          </p:nvSpPr>
          <p:spPr bwMode="auto">
            <a:xfrm rot="5400000">
              <a:off x="3976807" y="1846097"/>
              <a:ext cx="4025013" cy="37956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chemeClr val="bg1">
                    <a:lumMod val="92000"/>
                  </a:schemeClr>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600">
                <a:solidFill>
                  <a:prstClr val="black"/>
                </a:solidFill>
              </a:endParaRPr>
            </a:p>
          </p:txBody>
        </p:sp>
      </p:grpSp>
      <p:sp>
        <p:nvSpPr>
          <p:cNvPr id="24" name="矩形 23"/>
          <p:cNvSpPr/>
          <p:nvPr/>
        </p:nvSpPr>
        <p:spPr>
          <a:xfrm>
            <a:off x="4367808" y="1526527"/>
            <a:ext cx="4736075" cy="1938992"/>
          </a:xfrm>
          <a:prstGeom prst="rect">
            <a:avLst/>
          </a:prstGeom>
        </p:spPr>
        <p:txBody>
          <a:bodyPr wrap="square">
            <a:spAutoFit/>
          </a:bodyPr>
          <a:lstStyle/>
          <a:p>
            <a:pPr>
              <a:lnSpc>
                <a:spcPct val="150000"/>
              </a:lnSpc>
            </a:pPr>
            <a:r>
              <a:rPr lang="en-US" altLang="zh-CN" sz="8000" dirty="0">
                <a:solidFill>
                  <a:schemeClr val="accent1"/>
                </a:solidFill>
                <a:latin typeface="Impact" panose="020B0806030902050204" pitchFamily="34" charset="0"/>
                <a:ea typeface="微软雅黑" panose="020B0503020204020204" pitchFamily="34" charset="-122"/>
              </a:rPr>
              <a:t>THANKS!</a:t>
            </a:r>
            <a:endParaRPr lang="zh-CN" altLang="en-US" sz="8000" dirty="0">
              <a:solidFill>
                <a:schemeClr val="accent1"/>
              </a:solidFill>
              <a:latin typeface="Impact" panose="020B0806030902050204" pitchFamily="34" charset="0"/>
              <a:ea typeface="微软雅黑" panose="020B0503020204020204" pitchFamily="34" charset="-122"/>
            </a:endParaRPr>
          </a:p>
        </p:txBody>
      </p:sp>
      <p:sp>
        <p:nvSpPr>
          <p:cNvPr id="25" name="矩形 24"/>
          <p:cNvSpPr/>
          <p:nvPr/>
        </p:nvSpPr>
        <p:spPr>
          <a:xfrm>
            <a:off x="3128521" y="3246431"/>
            <a:ext cx="6352339" cy="2031325"/>
          </a:xfrm>
          <a:prstGeom prst="rect">
            <a:avLst/>
          </a:prstGeom>
        </p:spPr>
        <p:txBody>
          <a:bodyPr wrap="square">
            <a:spAutoFit/>
          </a:bodyPr>
          <a:lstStyle/>
          <a:p>
            <a:pPr>
              <a:lnSpc>
                <a:spcPct val="150000"/>
              </a:lnSpc>
              <a:defRPr/>
            </a:pPr>
            <a:r>
              <a:rPr lang="zh-CN" altLang="en-US" sz="1400" kern="0" dirty="0">
                <a:solidFill>
                  <a:srgbClr val="414455"/>
                </a:solidFill>
                <a:latin typeface="微软雅黑" panose="020B0503020204020204" pitchFamily="34" charset="-122"/>
                <a:ea typeface="微软雅黑" panose="020B0503020204020204" pitchFamily="34" charset="-122"/>
              </a:rPr>
              <a:t>         大学生活即将结束，在此，我要感谢所有教导我的老师和陪伴我一齐成长的同学，他们在我的大学生涯给予了很大的帮助。本论文能够顺利完成，要特别感谢我的导师</a:t>
            </a:r>
            <a:r>
              <a:rPr lang="en-US" altLang="zh-CN" sz="1400" kern="0" dirty="0">
                <a:solidFill>
                  <a:srgbClr val="414455"/>
                </a:solidFill>
                <a:latin typeface="微软雅黑" panose="020B0503020204020204" pitchFamily="34" charset="-122"/>
                <a:ea typeface="微软雅黑" panose="020B0503020204020204" pitchFamily="34" charset="-122"/>
              </a:rPr>
              <a:t>XXX</a:t>
            </a:r>
            <a:r>
              <a:rPr lang="zh-CN" altLang="en-US" sz="1400" kern="0" dirty="0">
                <a:solidFill>
                  <a:srgbClr val="414455"/>
                </a:solidFill>
                <a:latin typeface="微软雅黑" panose="020B0503020204020204" pitchFamily="34" charset="-122"/>
                <a:ea typeface="微软雅黑" panose="020B0503020204020204" pitchFamily="34" charset="-122"/>
              </a:rPr>
              <a:t>老师，</a:t>
            </a:r>
            <a:r>
              <a:rPr lang="en-US" altLang="zh-CN" sz="1400" dirty="0">
                <a:solidFill>
                  <a:srgbClr val="414455"/>
                </a:solidFill>
                <a:latin typeface="微软雅黑" panose="020B0503020204020204" pitchFamily="34" charset="-122"/>
                <a:ea typeface="微软雅黑" panose="020B0503020204020204" pitchFamily="34" charset="-122"/>
              </a:rPr>
              <a:t>XXX</a:t>
            </a:r>
            <a:r>
              <a:rPr lang="zh-CN" altLang="en-US" sz="1400" dirty="0">
                <a:solidFill>
                  <a:srgbClr val="414455"/>
                </a:solidFill>
                <a:latin typeface="微软雅黑" panose="020B0503020204020204" pitchFamily="34" charset="-122"/>
                <a:ea typeface="微软雅黑" panose="020B0503020204020204" pitchFamily="34" charset="-122"/>
              </a:rPr>
              <a:t>老师对该论文从选题，构思到最后定稿的各个环节给予细心指引与教导</a:t>
            </a:r>
            <a:r>
              <a:rPr lang="en-US" altLang="zh-CN" sz="1400" dirty="0">
                <a:solidFill>
                  <a:srgbClr val="414455"/>
                </a:solidFill>
                <a:latin typeface="微软雅黑" panose="020B0503020204020204" pitchFamily="34" charset="-122"/>
                <a:ea typeface="微软雅黑" panose="020B0503020204020204" pitchFamily="34" charset="-122"/>
              </a:rPr>
              <a:t>,</a:t>
            </a:r>
            <a:r>
              <a:rPr lang="zh-CN" altLang="en-US" sz="1400" dirty="0">
                <a:solidFill>
                  <a:srgbClr val="414455"/>
                </a:solidFill>
                <a:latin typeface="微软雅黑" panose="020B0503020204020204" pitchFamily="34" charset="-122"/>
                <a:ea typeface="微软雅黑" panose="020B0503020204020204" pitchFamily="34" charset="-122"/>
              </a:rPr>
              <a:t>使我得以最终完成毕业论文设计！</a:t>
            </a:r>
            <a:endParaRPr lang="en-US" altLang="zh-CN" sz="1400" dirty="0">
              <a:solidFill>
                <a:srgbClr val="414455"/>
              </a:solidFill>
              <a:latin typeface="微软雅黑" panose="020B0503020204020204" pitchFamily="34" charset="-122"/>
              <a:ea typeface="微软雅黑" panose="020B0503020204020204" pitchFamily="34" charset="-122"/>
            </a:endParaRPr>
          </a:p>
          <a:p>
            <a:pPr>
              <a:lnSpc>
                <a:spcPct val="150000"/>
              </a:lnSpc>
              <a:defRPr/>
            </a:pPr>
            <a:r>
              <a:rPr lang="en-US" altLang="zh-CN" sz="1400" dirty="0">
                <a:solidFill>
                  <a:srgbClr val="414455"/>
                </a:solidFill>
                <a:latin typeface="微软雅黑" panose="020B0503020204020204" pitchFamily="34" charset="-122"/>
                <a:ea typeface="微软雅黑" panose="020B0503020204020204" pitchFamily="34" charset="-122"/>
              </a:rPr>
              <a:t>        </a:t>
            </a:r>
            <a:r>
              <a:rPr lang="zh-CN" altLang="en-US" sz="1400" dirty="0">
                <a:solidFill>
                  <a:srgbClr val="414455"/>
                </a:solidFill>
                <a:latin typeface="微软雅黑" panose="020B0503020204020204" pitchFamily="34" charset="-122"/>
                <a:ea typeface="微软雅黑" panose="020B0503020204020204" pitchFamily="34" charset="-122"/>
              </a:rPr>
              <a:t>最后，我要向百忙之中抽时间对本文进行审阅，评议和参与本人论文答辩的各位老师表示感谢！</a:t>
            </a:r>
            <a:endParaRPr lang="zh-CN" altLang="en-US" sz="1400" kern="0" dirty="0">
              <a:solidFill>
                <a:srgbClr val="414455"/>
              </a:solidFill>
              <a:latin typeface="微软雅黑" panose="020B0503020204020204" pitchFamily="34" charset="-122"/>
              <a:ea typeface="微软雅黑" panose="020B0503020204020204" pitchFamily="34" charset="-122"/>
            </a:endParaRPr>
          </a:p>
        </p:txBody>
      </p:sp>
      <p:sp>
        <p:nvSpPr>
          <p:cNvPr id="26" name="矩形 25"/>
          <p:cNvSpPr/>
          <p:nvPr/>
        </p:nvSpPr>
        <p:spPr>
          <a:xfrm>
            <a:off x="4064000" y="5094745"/>
            <a:ext cx="4064000" cy="708014"/>
          </a:xfrm>
          <a:prstGeom prst="rect">
            <a:avLst/>
          </a:prstGeom>
        </p:spPr>
        <p:txBody>
          <a:bodyPr wrap="square">
            <a:spAutoFit/>
          </a:bodyPr>
          <a:lstStyle/>
          <a:p>
            <a:pPr>
              <a:lnSpc>
                <a:spcPct val="150000"/>
              </a:lnSpc>
            </a:pPr>
            <a:r>
              <a:rPr lang="zh-CN" altLang="en-US" sz="2665" dirty="0">
                <a:solidFill>
                  <a:schemeClr val="tx1">
                    <a:lumMod val="85000"/>
                    <a:lumOff val="15000"/>
                  </a:schemeClr>
                </a:solidFill>
                <a:latin typeface="微软雅黑" panose="020B0503020204020204" pitchFamily="34" charset="-122"/>
                <a:ea typeface="微软雅黑" panose="020B0503020204020204" pitchFamily="34" charset="-122"/>
              </a:rPr>
              <a:t>恳请各位老师批评指正！</a:t>
            </a:r>
          </a:p>
        </p:txBody>
      </p:sp>
      <p:sp>
        <p:nvSpPr>
          <p:cNvPr id="9" name="文本框 7"/>
          <p:cNvSpPr txBox="1">
            <a:spLocks noChangeArrowheads="1"/>
          </p:cNvSpPr>
          <p:nvPr/>
        </p:nvSpPr>
        <p:spPr bwMode="auto">
          <a:xfrm>
            <a:off x="10757951" y="6867724"/>
            <a:ext cx="8002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buFont typeface="Arial" panose="020B0604020202020204" pitchFamily="34" charset="0"/>
              <a:buNone/>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延迟付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par>
                          <p:cTn id="8" fill="hold">
                            <p:stCondLst>
                              <p:cond delay="2000"/>
                            </p:stCondLst>
                            <p:childTnLst>
                              <p:par>
                                <p:cTn id="9" presetID="17" presetClass="entr" presetSubtype="1" fill="hold" grpId="0" nodeType="afterEffect">
                                  <p:stCondLst>
                                    <p:cond delay="0"/>
                                  </p:stCondLst>
                                  <p:iterate type="lt">
                                    <p:tmPct val="40000"/>
                                  </p:iterate>
                                  <p:childTnLst>
                                    <p:set>
                                      <p:cBhvr>
                                        <p:cTn id="10" dur="1" fill="hold">
                                          <p:stCondLst>
                                            <p:cond delay="0"/>
                                          </p:stCondLst>
                                        </p:cTn>
                                        <p:tgtEl>
                                          <p:spTgt spid="24"/>
                                        </p:tgtEl>
                                        <p:attrNameLst>
                                          <p:attrName>style.visibility</p:attrName>
                                        </p:attrNameLst>
                                      </p:cBhvr>
                                      <p:to>
                                        <p:strVal val="visible"/>
                                      </p:to>
                                    </p:set>
                                    <p:anim calcmode="lin" valueType="num">
                                      <p:cBhvr>
                                        <p:cTn id="11" dur="250" fill="hold"/>
                                        <p:tgtEl>
                                          <p:spTgt spid="24"/>
                                        </p:tgtEl>
                                        <p:attrNameLst>
                                          <p:attrName>ppt_x</p:attrName>
                                        </p:attrNameLst>
                                      </p:cBhvr>
                                      <p:tavLst>
                                        <p:tav tm="0">
                                          <p:val>
                                            <p:strVal val="#ppt_x"/>
                                          </p:val>
                                        </p:tav>
                                        <p:tav tm="100000">
                                          <p:val>
                                            <p:strVal val="#ppt_x"/>
                                          </p:val>
                                        </p:tav>
                                      </p:tavLst>
                                    </p:anim>
                                    <p:anim calcmode="lin" valueType="num">
                                      <p:cBhvr>
                                        <p:cTn id="12" dur="250" fill="hold"/>
                                        <p:tgtEl>
                                          <p:spTgt spid="24"/>
                                        </p:tgtEl>
                                        <p:attrNameLst>
                                          <p:attrName>ppt_y</p:attrName>
                                        </p:attrNameLst>
                                      </p:cBhvr>
                                      <p:tavLst>
                                        <p:tav tm="0">
                                          <p:val>
                                            <p:strVal val="#ppt_y-#ppt_h/2"/>
                                          </p:val>
                                        </p:tav>
                                        <p:tav tm="100000">
                                          <p:val>
                                            <p:strVal val="#ppt_y"/>
                                          </p:val>
                                        </p:tav>
                                      </p:tavLst>
                                    </p:anim>
                                    <p:anim calcmode="lin" valueType="num">
                                      <p:cBhvr>
                                        <p:cTn id="13" dur="250" fill="hold"/>
                                        <p:tgtEl>
                                          <p:spTgt spid="24"/>
                                        </p:tgtEl>
                                        <p:attrNameLst>
                                          <p:attrName>ppt_w</p:attrName>
                                        </p:attrNameLst>
                                      </p:cBhvr>
                                      <p:tavLst>
                                        <p:tav tm="0">
                                          <p:val>
                                            <p:strVal val="#ppt_w"/>
                                          </p:val>
                                        </p:tav>
                                        <p:tav tm="100000">
                                          <p:val>
                                            <p:strVal val="#ppt_w"/>
                                          </p:val>
                                        </p:tav>
                                      </p:tavLst>
                                    </p:anim>
                                    <p:anim calcmode="lin" valueType="num">
                                      <p:cBhvr>
                                        <p:cTn id="14" dur="250" fill="hold"/>
                                        <p:tgtEl>
                                          <p:spTgt spid="24"/>
                                        </p:tgtEl>
                                        <p:attrNameLst>
                                          <p:attrName>ppt_h</p:attrName>
                                        </p:attrNameLst>
                                      </p:cBhvr>
                                      <p:tavLst>
                                        <p:tav tm="0">
                                          <p:val>
                                            <p:fltVal val="0"/>
                                          </p:val>
                                        </p:tav>
                                        <p:tav tm="100000">
                                          <p:val>
                                            <p:strVal val="#ppt_h"/>
                                          </p:val>
                                        </p:tav>
                                      </p:tavLst>
                                    </p:anim>
                                  </p:childTnLst>
                                </p:cTn>
                              </p:par>
                            </p:childTnLst>
                          </p:cTn>
                        </p:par>
                        <p:par>
                          <p:cTn id="15" fill="hold">
                            <p:stCondLst>
                              <p:cond delay="2849"/>
                            </p:stCondLst>
                            <p:childTnLst>
                              <p:par>
                                <p:cTn id="16" presetID="22" presetClass="entr" presetSubtype="8" fill="hold" grpId="0" nodeType="afterEffect">
                                  <p:stCondLst>
                                    <p:cond delay="0"/>
                                  </p:stCondLst>
                                  <p:iterate type="lt">
                                    <p:tmPct val="30000"/>
                                  </p:iterate>
                                  <p:childTnLst>
                                    <p:set>
                                      <p:cBhvr>
                                        <p:cTn id="17" dur="1" fill="hold">
                                          <p:stCondLst>
                                            <p:cond delay="0"/>
                                          </p:stCondLst>
                                        </p:cTn>
                                        <p:tgtEl>
                                          <p:spTgt spid="25"/>
                                        </p:tgtEl>
                                        <p:attrNameLst>
                                          <p:attrName>style.visibility</p:attrName>
                                        </p:attrNameLst>
                                      </p:cBhvr>
                                      <p:to>
                                        <p:strVal val="visible"/>
                                      </p:to>
                                    </p:set>
                                    <p:animEffect transition="in" filter="wipe(left)">
                                      <p:cBhvr>
                                        <p:cTn id="18" dur="300"/>
                                        <p:tgtEl>
                                          <p:spTgt spid="25"/>
                                        </p:tgtEl>
                                      </p:cBhvr>
                                    </p:animEffect>
                                  </p:childTnLst>
                                </p:cTn>
                              </p:par>
                              <p:par>
                                <p:cTn id="19" presetID="36" presetClass="emph" presetSubtype="0" fill="hold" grpId="1" nodeType="withEffect">
                                  <p:stCondLst>
                                    <p:cond delay="0"/>
                                  </p:stCondLst>
                                  <p:iterate type="lt">
                                    <p:tmPct val="30000"/>
                                  </p:iterate>
                                  <p:childTnLst>
                                    <p:animScale>
                                      <p:cBhvr>
                                        <p:cTn id="20" dur="150" autoRev="1" fill="hold">
                                          <p:stCondLst>
                                            <p:cond delay="0"/>
                                          </p:stCondLst>
                                        </p:cTn>
                                        <p:tgtEl>
                                          <p:spTgt spid="25"/>
                                        </p:tgtEl>
                                      </p:cBhvr>
                                      <p:to x="80000" y="100000"/>
                                    </p:animScale>
                                    <p:anim by="(#ppt_w*0.10)" calcmode="lin" valueType="num">
                                      <p:cBhvr>
                                        <p:cTn id="21" dur="150" autoRev="1" fill="hold">
                                          <p:stCondLst>
                                            <p:cond delay="0"/>
                                          </p:stCondLst>
                                        </p:cTn>
                                        <p:tgtEl>
                                          <p:spTgt spid="25"/>
                                        </p:tgtEl>
                                        <p:attrNameLst>
                                          <p:attrName>ppt_x</p:attrName>
                                        </p:attrNameLst>
                                      </p:cBhvr>
                                    </p:anim>
                                    <p:anim by="(-#ppt_w*0.10)" calcmode="lin" valueType="num">
                                      <p:cBhvr>
                                        <p:cTn id="22" dur="150" autoRev="1" fill="hold">
                                          <p:stCondLst>
                                            <p:cond delay="0"/>
                                          </p:stCondLst>
                                        </p:cTn>
                                        <p:tgtEl>
                                          <p:spTgt spid="25"/>
                                        </p:tgtEl>
                                        <p:attrNameLst>
                                          <p:attrName>ppt_y</p:attrName>
                                        </p:attrNameLst>
                                      </p:cBhvr>
                                    </p:anim>
                                    <p:animRot by="-480000">
                                      <p:cBhvr>
                                        <p:cTn id="23" dur="150" autoRev="1" fill="hold">
                                          <p:stCondLst>
                                            <p:cond delay="0"/>
                                          </p:stCondLst>
                                        </p:cTn>
                                        <p:tgtEl>
                                          <p:spTgt spid="25"/>
                                        </p:tgtEl>
                                        <p:attrNameLst>
                                          <p:attrName>r</p:attrName>
                                        </p:attrNameLst>
                                      </p:cBhvr>
                                    </p:animRot>
                                  </p:childTnLst>
                                </p:cTn>
                              </p:par>
                            </p:childTnLst>
                          </p:cTn>
                        </p:par>
                        <p:par>
                          <p:cTn id="24" fill="hold">
                            <p:stCondLst>
                              <p:cond delay="19980"/>
                            </p:stCondLst>
                            <p:childTnLst>
                              <p:par>
                                <p:cTn id="25" presetID="42" presetClass="entr" presetSubtype="0"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20980"/>
                            </p:stCondLst>
                            <p:childTnLst>
                              <p:par>
                                <p:cTn id="31" presetID="2" presetClass="entr" presetSubtype="2" fill="hold" nodeType="afterEffect">
                                  <p:stCondLst>
                                    <p:cond delay="0"/>
                                  </p:stCondLst>
                                  <p:iterate type="lt">
                                    <p:tmPct val="55000"/>
                                  </p:iterate>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5" grpId="1"/>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91393" y="515846"/>
            <a:ext cx="1620957" cy="523220"/>
          </a:xfrm>
          <a:prstGeom prst="rect">
            <a:avLst/>
          </a:prstGeom>
          <a:noFill/>
        </p:spPr>
        <p:txBody>
          <a:bodyPr wrap="none" rtlCol="0">
            <a:spAutoFit/>
          </a:bodyPr>
          <a:lstStyle/>
          <a:p>
            <a:r>
              <a:rPr lang="zh-CN" altLang="en-US" sz="2800" b="1" dirty="0">
                <a:solidFill>
                  <a:srgbClr val="7F7F7F"/>
                </a:solidFill>
                <a:latin typeface="微软雅黑" panose="020B0503020204020204" pitchFamily="34" charset="-122"/>
                <a:ea typeface="微软雅黑" panose="020B0503020204020204" pitchFamily="34" charset="-122"/>
              </a:rPr>
              <a:t>选题背景</a:t>
            </a:r>
          </a:p>
        </p:txBody>
      </p:sp>
      <p:sp>
        <p:nvSpPr>
          <p:cNvPr id="27" name="箭头3"/>
          <p:cNvSpPr/>
          <p:nvPr/>
        </p:nvSpPr>
        <p:spPr bwMode="gray">
          <a:xfrm flipV="1">
            <a:off x="1855363" y="3852890"/>
            <a:ext cx="1093019" cy="152070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8" name="箭头2"/>
          <p:cNvSpPr/>
          <p:nvPr/>
        </p:nvSpPr>
        <p:spPr bwMode="gray">
          <a:xfrm rot="16200000">
            <a:off x="2143378" y="3220017"/>
            <a:ext cx="324863" cy="12992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29" name="箭头1"/>
          <p:cNvSpPr/>
          <p:nvPr/>
        </p:nvSpPr>
        <p:spPr bwMode="gray">
          <a:xfrm>
            <a:off x="1848335" y="2191679"/>
            <a:ext cx="1093019" cy="1761588"/>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82824" tIns="41411" rIns="82824" bIns="4141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200">
              <a:solidFill>
                <a:sysClr val="windowText" lastClr="000000"/>
              </a:solidFill>
              <a:latin typeface="微软雅黑" panose="020B0503020204020204" pitchFamily="34" charset="-122"/>
              <a:ea typeface="微软雅黑" panose="020B0503020204020204" pitchFamily="34" charset="-122"/>
            </a:endParaRPr>
          </a:p>
        </p:txBody>
      </p:sp>
      <p:sp>
        <p:nvSpPr>
          <p:cNvPr id="30" name="文本1"/>
          <p:cNvSpPr>
            <a:spLocks noChangeArrowheads="1"/>
          </p:cNvSpPr>
          <p:nvPr/>
        </p:nvSpPr>
        <p:spPr bwMode="gray">
          <a:xfrm>
            <a:off x="4509274" y="1802941"/>
            <a:ext cx="6104145" cy="119599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标题1"/>
          <p:cNvSpPr>
            <a:spLocks noChangeArrowheads="1"/>
          </p:cNvSpPr>
          <p:nvPr/>
        </p:nvSpPr>
        <p:spPr bwMode="gray">
          <a:xfrm>
            <a:off x="3074647" y="1796820"/>
            <a:ext cx="1242605" cy="1202113"/>
          </a:xfrm>
          <a:prstGeom prst="roundRect">
            <a:avLst>
              <a:gd name="adj" fmla="val 11921"/>
            </a:avLst>
          </a:prstGeom>
          <a:solidFill>
            <a:schemeClr val="accent2"/>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bg1"/>
                </a:solidFill>
                <a:latin typeface="微软雅黑" panose="020B0503020204020204" pitchFamily="34" charset="-122"/>
                <a:ea typeface="微软雅黑" panose="020B0503020204020204" pitchFamily="34" charset="-122"/>
              </a:rPr>
              <a:t>添加标题</a:t>
            </a:r>
            <a:endParaRPr lang="zh-CN" altLang="zh-CN" sz="1865" dirty="0">
              <a:solidFill>
                <a:schemeClr val="bg1"/>
              </a:solidFill>
              <a:latin typeface="微软雅黑" panose="020B0503020204020204" pitchFamily="34" charset="-122"/>
              <a:ea typeface="微软雅黑" panose="020B0503020204020204" pitchFamily="34" charset="-122"/>
            </a:endParaRPr>
          </a:p>
        </p:txBody>
      </p:sp>
      <p:sp>
        <p:nvSpPr>
          <p:cNvPr id="32" name="文本2"/>
          <p:cNvSpPr>
            <a:spLocks noChangeArrowheads="1"/>
          </p:cNvSpPr>
          <p:nvPr/>
        </p:nvSpPr>
        <p:spPr bwMode="gray">
          <a:xfrm>
            <a:off x="4509274" y="3256318"/>
            <a:ext cx="6104145" cy="1192036"/>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标题2"/>
          <p:cNvSpPr>
            <a:spLocks noChangeArrowheads="1"/>
          </p:cNvSpPr>
          <p:nvPr/>
        </p:nvSpPr>
        <p:spPr bwMode="gray">
          <a:xfrm>
            <a:off x="3074647" y="3256318"/>
            <a:ext cx="1242607" cy="1192036"/>
          </a:xfrm>
          <a:prstGeom prst="roundRect">
            <a:avLst>
              <a:gd name="adj" fmla="val 11921"/>
            </a:avLst>
          </a:prstGeom>
          <a:solidFill>
            <a:schemeClr val="accent3"/>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bg1"/>
                </a:solidFill>
                <a:latin typeface="微软雅黑" panose="020B0503020204020204" pitchFamily="34" charset="-122"/>
                <a:ea typeface="微软雅黑" panose="020B0503020204020204" pitchFamily="34" charset="-122"/>
              </a:rPr>
              <a:t>添加标题</a:t>
            </a:r>
            <a:endParaRPr lang="zh-CN" altLang="zh-CN" sz="1865" dirty="0">
              <a:solidFill>
                <a:schemeClr val="bg1"/>
              </a:solidFill>
              <a:latin typeface="微软雅黑" panose="020B0503020204020204" pitchFamily="34" charset="-122"/>
              <a:ea typeface="微软雅黑" panose="020B0503020204020204" pitchFamily="34" charset="-122"/>
            </a:endParaRPr>
          </a:p>
        </p:txBody>
      </p:sp>
      <p:sp>
        <p:nvSpPr>
          <p:cNvPr id="34" name="文本3"/>
          <p:cNvSpPr>
            <a:spLocks noChangeArrowheads="1"/>
          </p:cNvSpPr>
          <p:nvPr/>
        </p:nvSpPr>
        <p:spPr bwMode="ltGray">
          <a:xfrm>
            <a:off x="4509274" y="4697390"/>
            <a:ext cx="6104145" cy="1181401"/>
          </a:xfrm>
          <a:prstGeom prst="roundRect">
            <a:avLst>
              <a:gd name="adj" fmla="val 11505"/>
            </a:avLst>
          </a:prstGeom>
          <a:noFill/>
          <a:ln w="15875" cap="flat" cmpd="sng" algn="ctr">
            <a:solidFill>
              <a:schemeClr val="tx1">
                <a:lumMod val="50000"/>
                <a:lumOff val="50000"/>
              </a:schemeClr>
            </a:solidFill>
            <a:prstDash val="solid"/>
          </a:ln>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fontAlgn="base">
              <a:lnSpc>
                <a:spcPct val="120000"/>
              </a:lnSpc>
              <a:spcBef>
                <a:spcPct val="0"/>
              </a:spcBef>
              <a:spcAft>
                <a:spcPct val="0"/>
              </a:spcAft>
              <a:defRP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粘贴，并选择只保留文字。在此录入上述图表的综合描述说明。</a:t>
            </a:r>
            <a:endParaRPr lang="zh-CN"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标题3"/>
          <p:cNvSpPr>
            <a:spLocks noChangeArrowheads="1"/>
          </p:cNvSpPr>
          <p:nvPr/>
        </p:nvSpPr>
        <p:spPr bwMode="gray">
          <a:xfrm>
            <a:off x="3074647" y="4697390"/>
            <a:ext cx="1242605" cy="1181401"/>
          </a:xfrm>
          <a:prstGeom prst="roundRect">
            <a:avLst>
              <a:gd name="adj" fmla="val 11921"/>
            </a:avLst>
          </a:prstGeom>
          <a:solidFill>
            <a:schemeClr val="accent4"/>
          </a:solidFill>
          <a:ln w="63500" cap="flat" cmpd="sng" algn="ctr">
            <a:solidFill>
              <a:schemeClr val="bg1"/>
            </a:solidFill>
            <a:prstDash val="solid"/>
          </a:ln>
          <a:effectLst>
            <a:outerShdw blurRad="127000" dist="38100" dir="5400000" algn="ctr" rotWithShape="0">
              <a:prstClr val="black">
                <a:alpha val="40000"/>
              </a:prstClr>
            </a:outerShdw>
          </a:effectLst>
        </p:spPr>
        <p:txBody>
          <a:bodyPr lIns="82824" tIns="41411" rIns="82824" bIns="41411"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865" dirty="0">
                <a:solidFill>
                  <a:schemeClr val="bg1"/>
                </a:solidFill>
                <a:latin typeface="微软雅黑" panose="020B0503020204020204" pitchFamily="34" charset="-122"/>
                <a:ea typeface="微软雅黑" panose="020B0503020204020204" pitchFamily="34" charset="-122"/>
              </a:rPr>
              <a:t>添加标题</a:t>
            </a:r>
            <a:endParaRPr lang="zh-CN" altLang="zh-CN" sz="1865" dirty="0">
              <a:solidFill>
                <a:schemeClr val="bg1"/>
              </a:solidFill>
              <a:latin typeface="微软雅黑" panose="020B0503020204020204" pitchFamily="34" charset="-122"/>
              <a:ea typeface="微软雅黑" panose="020B0503020204020204" pitchFamily="34" charset="-122"/>
            </a:endParaRPr>
          </a:p>
        </p:txBody>
      </p:sp>
      <p:sp>
        <p:nvSpPr>
          <p:cNvPr id="36" name="Oval 19"/>
          <p:cNvSpPr>
            <a:spLocks noChangeArrowheads="1"/>
          </p:cNvSpPr>
          <p:nvPr/>
        </p:nvSpPr>
        <p:spPr bwMode="auto">
          <a:xfrm>
            <a:off x="1295467" y="3256318"/>
            <a:ext cx="1190548" cy="1192036"/>
          </a:xfrm>
          <a:prstGeom prst="ellipse">
            <a:avLst/>
          </a:prstGeom>
          <a:solidFill>
            <a:schemeClr val="accent1"/>
          </a:solidFill>
          <a:ln w="63500">
            <a:solidFill>
              <a:schemeClr val="bg1"/>
            </a:solidFill>
            <a:round/>
          </a:ln>
          <a:effectLst>
            <a:outerShdw blurRad="127000" dist="38100" dir="5400000" algn="ctr" rotWithShape="0">
              <a:prstClr val="black">
                <a:alpha val="40000"/>
              </a:prstClr>
            </a:outerShdw>
          </a:effectLst>
        </p:spPr>
        <p:txBody>
          <a:bodyPr lIns="82824" tIns="41411" rIns="82824" bIns="41411" anchor="ctr"/>
          <a:lstStyle/>
          <a:p>
            <a:pPr algn="ctr">
              <a:lnSpc>
                <a:spcPct val="120000"/>
              </a:lnSpc>
              <a:defRPr/>
            </a:pPr>
            <a:r>
              <a:rPr lang="zh-CN" altLang="en-US" sz="2400" b="1" kern="0" dirty="0">
                <a:solidFill>
                  <a:schemeClr val="bg1"/>
                </a:solidFill>
                <a:latin typeface="微软雅黑" panose="020B0503020204020204" pitchFamily="34" charset="-122"/>
                <a:ea typeface="微软雅黑" panose="020B0503020204020204" pitchFamily="34" charset="-122"/>
              </a:rPr>
              <a:t>选题背景</a:t>
            </a:r>
          </a:p>
        </p:txBody>
      </p:sp>
      <p:sp>
        <p:nvSpPr>
          <p:cNvPr id="17"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left)">
                                      <p:cBhvr>
                                        <p:cTn id="13" dur="50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left)">
                                      <p:cBhvr>
                                        <p:cTn id="17" dur="50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left)">
                                      <p:cBhvr>
                                        <p:cTn id="29" dur="50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left)">
                                      <p:cBhvr>
                                        <p:cTn id="33" dur="50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left)">
                                      <p:cBhvr>
                                        <p:cTn id="41" dur="50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500"/>
                                        <p:tgtEl>
                                          <p:spTgt spid="34"/>
                                        </p:tgtEl>
                                      </p:cBhvr>
                                    </p:animEffect>
                                  </p:childTnLst>
                                </p:cTn>
                              </p:par>
                            </p:childTnLst>
                          </p:cTn>
                        </p:par>
                        <p:par>
                          <p:cTn id="46" fill="hold">
                            <p:stCondLst>
                              <p:cond delay="5000"/>
                            </p:stCondLst>
                            <p:childTnLst>
                              <p:par>
                                <p:cTn id="47" presetID="53" presetClass="entr" presetSubtype="16" fill="hold" grpId="0" nodeType="after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 calcmode="lin" valueType="num">
                                      <p:cBhvr>
                                        <p:cTn id="49" dur="650" fill="hold"/>
                                        <p:tgtEl>
                                          <p:spTgt spid="17"/>
                                        </p:tgtEl>
                                        <p:attrNameLst>
                                          <p:attrName>ppt_w</p:attrName>
                                        </p:attrNameLst>
                                      </p:cBhvr>
                                      <p:tavLst>
                                        <p:tav tm="0">
                                          <p:val>
                                            <p:fltVal val="0"/>
                                          </p:val>
                                        </p:tav>
                                        <p:tav tm="100000">
                                          <p:val>
                                            <p:strVal val="#ppt_w"/>
                                          </p:val>
                                        </p:tav>
                                      </p:tavLst>
                                    </p:anim>
                                    <p:anim calcmode="lin" valueType="num">
                                      <p:cBhvr>
                                        <p:cTn id="50" dur="650" fill="hold"/>
                                        <p:tgtEl>
                                          <p:spTgt spid="17"/>
                                        </p:tgtEl>
                                        <p:attrNameLst>
                                          <p:attrName>ppt_h</p:attrName>
                                        </p:attrNameLst>
                                      </p:cBhvr>
                                      <p:tavLst>
                                        <p:tav tm="0">
                                          <p:val>
                                            <p:fltVal val="0"/>
                                          </p:val>
                                        </p:tav>
                                        <p:tav tm="100000">
                                          <p:val>
                                            <p:strVal val="#ppt_h"/>
                                          </p:val>
                                        </p:tav>
                                      </p:tavLst>
                                    </p:anim>
                                    <p:animEffect transition="in" filter="fade">
                                      <p:cBhvr>
                                        <p:cTn id="51" dur="6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4"/>
          <p:cNvSpPr/>
          <p:nvPr/>
        </p:nvSpPr>
        <p:spPr>
          <a:xfrm>
            <a:off x="0" y="2708920"/>
            <a:ext cx="6384032" cy="1440160"/>
          </a:xfrm>
          <a:custGeom>
            <a:avLst/>
            <a:gdLst>
              <a:gd name="connsiteX0" fmla="*/ 0 w 4788024"/>
              <a:gd name="connsiteY0" fmla="*/ 0 h 1080120"/>
              <a:gd name="connsiteX1" fmla="*/ 4211960 w 4788024"/>
              <a:gd name="connsiteY1" fmla="*/ 0 h 1080120"/>
              <a:gd name="connsiteX2" fmla="*/ 4211960 w 4788024"/>
              <a:gd name="connsiteY2" fmla="*/ 3630 h 1080120"/>
              <a:gd name="connsiteX3" fmla="*/ 4247964 w 4788024"/>
              <a:gd name="connsiteY3" fmla="*/ 0 h 1080120"/>
              <a:gd name="connsiteX4" fmla="*/ 4788024 w 4788024"/>
              <a:gd name="connsiteY4" fmla="*/ 540060 h 1080120"/>
              <a:gd name="connsiteX5" fmla="*/ 4247964 w 4788024"/>
              <a:gd name="connsiteY5" fmla="*/ 1080120 h 1080120"/>
              <a:gd name="connsiteX6" fmla="*/ 4211960 w 4788024"/>
              <a:gd name="connsiteY6" fmla="*/ 1076491 h 1080120"/>
              <a:gd name="connsiteX7" fmla="*/ 4211960 w 4788024"/>
              <a:gd name="connsiteY7" fmla="*/ 1080120 h 1080120"/>
              <a:gd name="connsiteX8" fmla="*/ 0 w 4788024"/>
              <a:gd name="connsiteY8" fmla="*/ 1080120 h 1080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88024" h="1080120">
                <a:moveTo>
                  <a:pt x="0" y="0"/>
                </a:moveTo>
                <a:lnTo>
                  <a:pt x="4211960" y="0"/>
                </a:lnTo>
                <a:lnTo>
                  <a:pt x="4211960" y="3630"/>
                </a:lnTo>
                <a:lnTo>
                  <a:pt x="4247964" y="0"/>
                </a:lnTo>
                <a:cubicBezTo>
                  <a:pt x="4546231" y="0"/>
                  <a:pt x="4788024" y="241793"/>
                  <a:pt x="4788024" y="540060"/>
                </a:cubicBezTo>
                <a:cubicBezTo>
                  <a:pt x="4788024" y="838327"/>
                  <a:pt x="4546231" y="1080120"/>
                  <a:pt x="4247964" y="1080120"/>
                </a:cubicBezTo>
                <a:lnTo>
                  <a:pt x="4211960" y="1076491"/>
                </a:lnTo>
                <a:lnTo>
                  <a:pt x="4211960" y="1080120"/>
                </a:lnTo>
                <a:lnTo>
                  <a:pt x="0" y="108012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pic>
        <p:nvPicPr>
          <p:cNvPr id="6" name="图片 5"/>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00803" y="2948947"/>
            <a:ext cx="979828" cy="979828"/>
          </a:xfrm>
          <a:prstGeom prst="rect">
            <a:avLst/>
          </a:prstGeom>
        </p:spPr>
      </p:pic>
      <p:sp>
        <p:nvSpPr>
          <p:cNvPr id="7" name="Text Box 2"/>
          <p:cNvSpPr txBox="1">
            <a:spLocks noChangeArrowheads="1"/>
          </p:cNvSpPr>
          <p:nvPr/>
        </p:nvSpPr>
        <p:spPr bwMode="auto">
          <a:xfrm>
            <a:off x="1246523" y="3321594"/>
            <a:ext cx="2271331" cy="379656"/>
          </a:xfrm>
          <a:prstGeom prst="rect">
            <a:avLst/>
          </a:prstGeom>
          <a:noFill/>
          <a:ln w="9525">
            <a:noFill/>
            <a:miter lim="800000"/>
          </a:ln>
        </p:spPr>
        <p:txBody>
          <a:bodyPr wrap="square">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答辩人</a:t>
            </a:r>
            <a:r>
              <a:rPr lang="zh-CN" altLang="en-US" sz="1865" b="1" dirty="0" smtClean="0">
                <a:solidFill>
                  <a:schemeClr val="bg1"/>
                </a:solidFill>
                <a:latin typeface="微软雅黑" panose="020B0503020204020204" pitchFamily="34" charset="-122"/>
                <a:ea typeface="微软雅黑" panose="020B0503020204020204" pitchFamily="34" charset="-122"/>
              </a:rPr>
              <a:t>：代名词</a:t>
            </a:r>
            <a:endParaRPr lang="nl-NL" altLang="zh-CN" sz="1865" b="1" dirty="0">
              <a:solidFill>
                <a:schemeClr val="bg1"/>
              </a:solidFill>
              <a:latin typeface="微软雅黑" panose="020B0503020204020204" pitchFamily="34" charset="-122"/>
              <a:ea typeface="微软雅黑" panose="020B0503020204020204" pitchFamily="34" charset="-122"/>
            </a:endParaRPr>
          </a:p>
        </p:txBody>
      </p:sp>
      <p:sp>
        <p:nvSpPr>
          <p:cNvPr id="8" name="Text Box 2"/>
          <p:cNvSpPr txBox="1">
            <a:spLocks noChangeArrowheads="1"/>
          </p:cNvSpPr>
          <p:nvPr/>
        </p:nvSpPr>
        <p:spPr bwMode="auto">
          <a:xfrm>
            <a:off x="3619312" y="3321594"/>
            <a:ext cx="2271331" cy="379656"/>
          </a:xfrm>
          <a:prstGeom prst="rect">
            <a:avLst/>
          </a:prstGeom>
          <a:noFill/>
          <a:ln w="9525">
            <a:noFill/>
            <a:miter lim="800000"/>
          </a:ln>
        </p:spPr>
        <p:txBody>
          <a:bodyPr wrap="square">
            <a:spAutoFit/>
          </a:bodyPr>
          <a:lstStyle/>
          <a:p>
            <a:pPr algn="ctr"/>
            <a:r>
              <a:rPr lang="zh-CN" altLang="en-US" sz="1865" b="1" dirty="0">
                <a:solidFill>
                  <a:schemeClr val="bg1"/>
                </a:solidFill>
                <a:latin typeface="微软雅黑" panose="020B0503020204020204" pitchFamily="34" charset="-122"/>
                <a:ea typeface="微软雅黑" panose="020B0503020204020204" pitchFamily="34" charset="-122"/>
              </a:rPr>
              <a:t>指导老师</a:t>
            </a:r>
            <a:r>
              <a:rPr lang="zh-CN" altLang="en-US" sz="1865" b="1" dirty="0" smtClean="0">
                <a:solidFill>
                  <a:schemeClr val="bg1"/>
                </a:solidFill>
                <a:latin typeface="微软雅黑" panose="020B0503020204020204" pitchFamily="34" charset="-122"/>
                <a:ea typeface="微软雅黑" panose="020B0503020204020204" pitchFamily="34" charset="-122"/>
              </a:rPr>
              <a:t>：代名词</a:t>
            </a:r>
            <a:endParaRPr lang="nl-NL" altLang="zh-CN" sz="1865" b="1" dirty="0">
              <a:solidFill>
                <a:schemeClr val="bg1"/>
              </a:solidFill>
              <a:latin typeface="微软雅黑" panose="020B0503020204020204" pitchFamily="34" charset="-122"/>
              <a:ea typeface="微软雅黑" panose="020B0503020204020204" pitchFamily="34" charset="-122"/>
            </a:endParaRPr>
          </a:p>
        </p:txBody>
      </p:sp>
      <p:sp>
        <p:nvSpPr>
          <p:cNvPr id="9" name="Text Box 2"/>
          <p:cNvSpPr txBox="1">
            <a:spLocks noChangeArrowheads="1"/>
          </p:cNvSpPr>
          <p:nvPr/>
        </p:nvSpPr>
        <p:spPr bwMode="auto">
          <a:xfrm>
            <a:off x="6685227" y="2794450"/>
            <a:ext cx="5112229" cy="1323439"/>
          </a:xfrm>
          <a:prstGeom prst="rect">
            <a:avLst/>
          </a:prstGeom>
          <a:noFill/>
          <a:ln w="9525">
            <a:noFill/>
            <a:miter lim="800000"/>
          </a:ln>
        </p:spPr>
        <p:txBody>
          <a:bodyPr wrap="square">
            <a:spAutoFit/>
          </a:bodyPr>
          <a:lstStyle/>
          <a:p>
            <a:pPr algn="ctr"/>
            <a:r>
              <a:rPr lang="en-US" altLang="zh-CN" sz="8000" b="1" dirty="0">
                <a:solidFill>
                  <a:srgbClr val="087E87"/>
                </a:solidFill>
                <a:latin typeface="微软雅黑" panose="020B0503020204020204" pitchFamily="34" charset="-122"/>
                <a:ea typeface="微软雅黑" panose="020B0503020204020204" pitchFamily="34" charset="-122"/>
              </a:rPr>
              <a:t>THANKS</a:t>
            </a:r>
            <a:endParaRPr lang="nl-NL" altLang="zh-CN" sz="8000" b="1" dirty="0">
              <a:solidFill>
                <a:srgbClr val="087E87"/>
              </a:solidFill>
              <a:latin typeface="微软雅黑" panose="020B0503020204020204" pitchFamily="34" charset="-122"/>
              <a:ea typeface="微软雅黑" panose="020B0503020204020204" pitchFamily="34" charset="-122"/>
            </a:endParaRPr>
          </a:p>
        </p:txBody>
      </p:sp>
      <p:sp>
        <p:nvSpPr>
          <p:cNvPr id="12"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900"/>
                                        <p:tgtEl>
                                          <p:spTgt spid="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2699"/>
                            </p:stCondLst>
                            <p:childTnLst>
                              <p:par>
                                <p:cTn id="21" presetID="53" presetClass="entr" presetSubtype="16" fill="hold" grpId="0" nodeType="afterEffect">
                                  <p:stCondLst>
                                    <p:cond delay="0"/>
                                  </p:stCondLst>
                                  <p:iterate type="lt">
                                    <p:tmPct val="10000"/>
                                  </p:iterate>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3550"/>
                            </p:stCondLst>
                            <p:childTnLst>
                              <p:par>
                                <p:cTn id="27" presetID="10" presetClass="entr" presetSubtype="0" fill="hold" grpId="0" nodeType="afterEffect">
                                  <p:stCondLst>
                                    <p:cond delay="0"/>
                                  </p:stCondLst>
                                  <p:iterate type="lt">
                                    <p:tmPct val="15000"/>
                                  </p:iterate>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4425"/>
                            </p:stCondLst>
                            <p:childTnLst>
                              <p:par>
                                <p:cTn id="31" presetID="53" presetClass="entr" presetSubtype="16" fill="hold" grpId="0" nodeType="afterEffect">
                                  <p:stCondLst>
                                    <p:cond delay="0"/>
                                  </p:stCondLst>
                                  <p:iterate type="lt">
                                    <p:tmPct val="10000"/>
                                  </p:iterate>
                                  <p:childTnLst>
                                    <p:set>
                                      <p:cBhvr>
                                        <p:cTn id="32" dur="1" fill="hold">
                                          <p:stCondLst>
                                            <p:cond delay="0"/>
                                          </p:stCondLst>
                                        </p:cTn>
                                        <p:tgtEl>
                                          <p:spTgt spid="12"/>
                                        </p:tgtEl>
                                        <p:attrNameLst>
                                          <p:attrName>style.visibility</p:attrName>
                                        </p:attrNameLst>
                                      </p:cBhvr>
                                      <p:to>
                                        <p:strVal val="visible"/>
                                      </p:to>
                                    </p:set>
                                    <p:anim calcmode="lin" valueType="num">
                                      <p:cBhvr>
                                        <p:cTn id="33" dur="650" fill="hold"/>
                                        <p:tgtEl>
                                          <p:spTgt spid="12"/>
                                        </p:tgtEl>
                                        <p:attrNameLst>
                                          <p:attrName>ppt_w</p:attrName>
                                        </p:attrNameLst>
                                      </p:cBhvr>
                                      <p:tavLst>
                                        <p:tav tm="0">
                                          <p:val>
                                            <p:fltVal val="0"/>
                                          </p:val>
                                        </p:tav>
                                        <p:tav tm="100000">
                                          <p:val>
                                            <p:strVal val="#ppt_w"/>
                                          </p:val>
                                        </p:tav>
                                      </p:tavLst>
                                    </p:anim>
                                    <p:anim calcmode="lin" valueType="num">
                                      <p:cBhvr>
                                        <p:cTn id="34" dur="650" fill="hold"/>
                                        <p:tgtEl>
                                          <p:spTgt spid="12"/>
                                        </p:tgtEl>
                                        <p:attrNameLst>
                                          <p:attrName>ppt_h</p:attrName>
                                        </p:attrNameLst>
                                      </p:cBhvr>
                                      <p:tavLst>
                                        <p:tav tm="0">
                                          <p:val>
                                            <p:fltVal val="0"/>
                                          </p:val>
                                        </p:tav>
                                        <p:tav tm="100000">
                                          <p:val>
                                            <p:strVal val="#ppt_h"/>
                                          </p:val>
                                        </p:tav>
                                      </p:tavLst>
                                    </p:anim>
                                    <p:animEffect transition="in" filter="fade">
                                      <p:cBhvr>
                                        <p:cTn id="35" dur="6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1532699" y="513287"/>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研究意义</a:t>
            </a:r>
          </a:p>
        </p:txBody>
      </p:sp>
      <p:sp>
        <p:nvSpPr>
          <p:cNvPr id="3" name="圆角矩形 2"/>
          <p:cNvSpPr/>
          <p:nvPr/>
        </p:nvSpPr>
        <p:spPr>
          <a:xfrm>
            <a:off x="1198880" y="1664216"/>
            <a:ext cx="9794240" cy="1860795"/>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 name="TextBox 3"/>
          <p:cNvSpPr txBox="1"/>
          <p:nvPr/>
        </p:nvSpPr>
        <p:spPr>
          <a:xfrm>
            <a:off x="1595500" y="1988840"/>
            <a:ext cx="9001000" cy="1181862"/>
          </a:xfrm>
          <a:prstGeom prst="rect">
            <a:avLst/>
          </a:prstGeom>
          <a:noFill/>
        </p:spPr>
        <p:txBody>
          <a:bodyPr wrap="square" lIns="0" tIns="0" rIns="0" bIns="0" rtlCol="0">
            <a:spAutoFit/>
          </a:bodyPr>
          <a:lstStyle/>
          <a:p>
            <a:pPr algn="just">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93"/>
          <p:cNvSpPr/>
          <p:nvPr/>
        </p:nvSpPr>
        <p:spPr>
          <a:xfrm>
            <a:off x="1148656" y="1604797"/>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矩形 93"/>
          <p:cNvSpPr/>
          <p:nvPr/>
        </p:nvSpPr>
        <p:spPr>
          <a:xfrm rot="10800000">
            <a:off x="10661961" y="3200136"/>
            <a:ext cx="384043" cy="384043"/>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Freeform 5"/>
          <p:cNvSpPr/>
          <p:nvPr/>
        </p:nvSpPr>
        <p:spPr bwMode="auto">
          <a:xfrm>
            <a:off x="4006635"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2"/>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8" name="TextBox 7"/>
          <p:cNvSpPr txBox="1"/>
          <p:nvPr/>
        </p:nvSpPr>
        <p:spPr>
          <a:xfrm>
            <a:off x="4317248"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9" name="Freeform 5"/>
          <p:cNvSpPr/>
          <p:nvPr/>
        </p:nvSpPr>
        <p:spPr bwMode="auto">
          <a:xfrm>
            <a:off x="1881232"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0" name="Freeform 5"/>
          <p:cNvSpPr/>
          <p:nvPr/>
        </p:nvSpPr>
        <p:spPr bwMode="auto">
          <a:xfrm>
            <a:off x="6132038"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3"/>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1" name="Freeform 5"/>
          <p:cNvSpPr/>
          <p:nvPr/>
        </p:nvSpPr>
        <p:spPr bwMode="auto">
          <a:xfrm>
            <a:off x="8257440" y="4005065"/>
            <a:ext cx="1957317" cy="17647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4"/>
          </a:solidFill>
          <a:ln w="63500" cap="flat">
            <a:solidFill>
              <a:schemeClr val="bg1"/>
            </a:solidFill>
            <a:prstDash val="solid"/>
            <a:miter lim="800000"/>
          </a:ln>
          <a:effectLst>
            <a:outerShdw blurRad="127000" dist="63500" dir="6600000" algn="t" rotWithShape="0">
              <a:prstClr val="black">
                <a:alpha val="40000"/>
              </a:prstClr>
            </a:outerShdw>
          </a:effectLst>
        </p:spPr>
        <p:txBody>
          <a:bodyPr vert="horz" wrap="square" lIns="121920" tIns="60960" rIns="121920" bIns="60960" numCol="1" anchor="t" anchorCtr="0" compatLnSpc="1"/>
          <a:lstStyle/>
          <a:p>
            <a:endParaRPr lang="zh-CN" altLang="en-US" sz="2400">
              <a:solidFill>
                <a:schemeClr val="bg1"/>
              </a:solidFill>
            </a:endParaRPr>
          </a:p>
        </p:txBody>
      </p:sp>
      <p:sp>
        <p:nvSpPr>
          <p:cNvPr id="12" name="TextBox 11"/>
          <p:cNvSpPr txBox="1"/>
          <p:nvPr/>
        </p:nvSpPr>
        <p:spPr>
          <a:xfrm>
            <a:off x="2213867"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3" name="TextBox 12"/>
          <p:cNvSpPr txBox="1"/>
          <p:nvPr/>
        </p:nvSpPr>
        <p:spPr>
          <a:xfrm>
            <a:off x="6464672"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4" name="TextBox 13"/>
          <p:cNvSpPr txBox="1"/>
          <p:nvPr/>
        </p:nvSpPr>
        <p:spPr>
          <a:xfrm>
            <a:off x="8590075" y="4514539"/>
            <a:ext cx="1292048"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dirty="0"/>
              <a:t>添加</a:t>
            </a:r>
            <a:endParaRPr lang="en-US" altLang="zh-CN" sz="2400" b="1" dirty="0"/>
          </a:p>
          <a:p>
            <a:pPr algn="ctr"/>
            <a:r>
              <a:rPr lang="zh-CN" altLang="en-US" sz="2400" b="1" dirty="0"/>
              <a:t>关键字</a:t>
            </a:r>
          </a:p>
        </p:txBody>
      </p:sp>
      <p:sp>
        <p:nvSpPr>
          <p:cNvPr id="19"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anim calcmode="lin" valueType="num">
                                      <p:cBhvr>
                                        <p:cTn id="17" dur="500" fill="hold"/>
                                        <p:tgtEl>
                                          <p:spTgt spid="6"/>
                                        </p:tgtEl>
                                        <p:attrNameLst>
                                          <p:attrName>ppt_x</p:attrName>
                                        </p:attrNameLst>
                                      </p:cBhvr>
                                      <p:tavLst>
                                        <p:tav tm="0">
                                          <p:val>
                                            <p:fltVal val="0.5"/>
                                          </p:val>
                                        </p:tav>
                                        <p:tav tm="100000">
                                          <p:val>
                                            <p:strVal val="#ppt_x"/>
                                          </p:val>
                                        </p:tav>
                                      </p:tavLst>
                                    </p:anim>
                                    <p:anim calcmode="lin" valueType="num">
                                      <p:cBhvr>
                                        <p:cTn id="18" dur="500" fill="hold"/>
                                        <p:tgtEl>
                                          <p:spTgt spid="6"/>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par>
                          <p:cTn id="23" fill="hold">
                            <p:stCondLst>
                              <p:cond delay="1000"/>
                            </p:stCondLst>
                            <p:childTnLst>
                              <p:par>
                                <p:cTn id="24" presetID="22" presetClass="entr" presetSubtype="1"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up)">
                                      <p:cBhvr>
                                        <p:cTn id="26" dur="500"/>
                                        <p:tgtEl>
                                          <p:spTgt spid="4"/>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30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3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10" presetClass="entr" presetSubtype="0" fill="hold" grpId="0" nodeType="withEffect">
                                  <p:stCondLst>
                                    <p:cond delay="9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90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par>
                          <p:cTn id="52" fill="hold">
                            <p:stCondLst>
                              <p:cond delay="2000"/>
                            </p:stCondLst>
                            <p:childTnLst>
                              <p:par>
                                <p:cTn id="53" presetID="53" presetClass="entr" presetSubtype="16" fill="hold" grpId="0" nodeType="afterEffect">
                                  <p:stCondLst>
                                    <p:cond delay="0"/>
                                  </p:stCondLst>
                                  <p:iterate type="lt">
                                    <p:tmPct val="10000"/>
                                  </p:iterate>
                                  <p:childTnLst>
                                    <p:set>
                                      <p:cBhvr>
                                        <p:cTn id="54" dur="1" fill="hold">
                                          <p:stCondLst>
                                            <p:cond delay="0"/>
                                          </p:stCondLst>
                                        </p:cTn>
                                        <p:tgtEl>
                                          <p:spTgt spid="19"/>
                                        </p:tgtEl>
                                        <p:attrNameLst>
                                          <p:attrName>style.visibility</p:attrName>
                                        </p:attrNameLst>
                                      </p:cBhvr>
                                      <p:to>
                                        <p:strVal val="visible"/>
                                      </p:to>
                                    </p:set>
                                    <p:anim calcmode="lin" valueType="num">
                                      <p:cBhvr>
                                        <p:cTn id="55" dur="650" fill="hold"/>
                                        <p:tgtEl>
                                          <p:spTgt spid="19"/>
                                        </p:tgtEl>
                                        <p:attrNameLst>
                                          <p:attrName>ppt_w</p:attrName>
                                        </p:attrNameLst>
                                      </p:cBhvr>
                                      <p:tavLst>
                                        <p:tav tm="0">
                                          <p:val>
                                            <p:fltVal val="0"/>
                                          </p:val>
                                        </p:tav>
                                        <p:tav tm="100000">
                                          <p:val>
                                            <p:strVal val="#ppt_w"/>
                                          </p:val>
                                        </p:tav>
                                      </p:tavLst>
                                    </p:anim>
                                    <p:anim calcmode="lin" valueType="num">
                                      <p:cBhvr>
                                        <p:cTn id="56" dur="650" fill="hold"/>
                                        <p:tgtEl>
                                          <p:spTgt spid="19"/>
                                        </p:tgtEl>
                                        <p:attrNameLst>
                                          <p:attrName>ppt_h</p:attrName>
                                        </p:attrNameLst>
                                      </p:cBhvr>
                                      <p:tavLst>
                                        <p:tav tm="0">
                                          <p:val>
                                            <p:fltVal val="0"/>
                                          </p:val>
                                        </p:tav>
                                        <p:tav tm="100000">
                                          <p:val>
                                            <p:strVal val="#ppt_h"/>
                                          </p:val>
                                        </p:tav>
                                      </p:tavLst>
                                    </p:anim>
                                    <p:animEffect transition="in" filter="fade">
                                      <p:cBhvr>
                                        <p:cTn id="57" dur="6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p:bldP spid="9" grpId="0" animBg="1"/>
      <p:bldP spid="10" grpId="0" animBg="1"/>
      <p:bldP spid="11" grpId="0" animBg="1"/>
      <p:bldP spid="12" grpId="0"/>
      <p:bldP spid="13" grpId="0"/>
      <p:bldP spid="14"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261751" y="564456"/>
            <a:ext cx="2646878" cy="461665"/>
          </a:xfrm>
          <a:prstGeom prst="rect">
            <a:avLst/>
          </a:prstGeom>
          <a:noFill/>
        </p:spPr>
        <p:txBody>
          <a:bodyPr wrap="none" rtlCol="0">
            <a:spAutoFit/>
          </a:bodyPr>
          <a:lstStyle/>
          <a:p>
            <a:r>
              <a:rPr lang="zh-CN" altLang="en-US" sz="2400" b="1" dirty="0">
                <a:solidFill>
                  <a:srgbClr val="7F7F7F"/>
                </a:solidFill>
                <a:latin typeface="微软雅黑" panose="020B0503020204020204" pitchFamily="34" charset="-122"/>
                <a:ea typeface="微软雅黑" panose="020B0503020204020204" pitchFamily="34" charset="-122"/>
              </a:rPr>
              <a:t>国内相关研究叙述</a:t>
            </a:r>
          </a:p>
        </p:txBody>
      </p:sp>
      <p:grpSp>
        <p:nvGrpSpPr>
          <p:cNvPr id="14" name="Group 66"/>
          <p:cNvGrpSpPr/>
          <p:nvPr/>
        </p:nvGrpSpPr>
        <p:grpSpPr bwMode="auto">
          <a:xfrm>
            <a:off x="527522" y="1315045"/>
            <a:ext cx="5938023" cy="4994275"/>
            <a:chOff x="720" y="839"/>
            <a:chExt cx="3740" cy="3146"/>
          </a:xfrm>
          <a:solidFill>
            <a:schemeClr val="bg1">
              <a:lumMod val="75000"/>
            </a:schemeClr>
          </a:solidFill>
        </p:grpSpPr>
        <p:sp>
          <p:nvSpPr>
            <p:cNvPr id="15"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sz="2400"/>
            </a:p>
          </p:txBody>
        </p:sp>
        <p:sp>
          <p:nvSpPr>
            <p:cNvPr id="16"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sz="2400"/>
            </a:p>
          </p:txBody>
        </p:sp>
        <p:sp>
          <p:nvSpPr>
            <p:cNvPr id="17"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sz="2400"/>
            </a:p>
          </p:txBody>
        </p:sp>
        <p:sp>
          <p:nvSpPr>
            <p:cNvPr id="18"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sz="2400"/>
            </a:p>
          </p:txBody>
        </p:sp>
        <p:sp>
          <p:nvSpPr>
            <p:cNvPr id="19"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sz="2400"/>
            </a:p>
          </p:txBody>
        </p:sp>
        <p:sp>
          <p:nvSpPr>
            <p:cNvPr id="32"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sz="2400"/>
            </a:p>
          </p:txBody>
        </p:sp>
        <p:sp>
          <p:nvSpPr>
            <p:cNvPr id="33"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sz="2400"/>
            </a:p>
          </p:txBody>
        </p:sp>
        <p:sp>
          <p:nvSpPr>
            <p:cNvPr id="34"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sz="2400"/>
            </a:p>
          </p:txBody>
        </p:sp>
        <p:sp>
          <p:nvSpPr>
            <p:cNvPr id="35"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sz="2400"/>
            </a:p>
          </p:txBody>
        </p:sp>
        <p:sp>
          <p:nvSpPr>
            <p:cNvPr id="36"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sz="2400"/>
            </a:p>
          </p:txBody>
        </p:sp>
        <p:sp>
          <p:nvSpPr>
            <p:cNvPr id="37"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sz="2400"/>
            </a:p>
          </p:txBody>
        </p:sp>
        <p:sp>
          <p:nvSpPr>
            <p:cNvPr id="38"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sz="2400"/>
            </a:p>
          </p:txBody>
        </p:sp>
        <p:sp>
          <p:nvSpPr>
            <p:cNvPr id="39"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sz="2400"/>
            </a:p>
          </p:txBody>
        </p:sp>
        <p:sp>
          <p:nvSpPr>
            <p:cNvPr id="40"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sz="2400"/>
            </a:p>
          </p:txBody>
        </p:sp>
        <p:sp>
          <p:nvSpPr>
            <p:cNvPr id="41"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sz="2400"/>
            </a:p>
          </p:txBody>
        </p:sp>
        <p:sp>
          <p:nvSpPr>
            <p:cNvPr id="42"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sz="2400"/>
            </a:p>
          </p:txBody>
        </p:sp>
        <p:sp>
          <p:nvSpPr>
            <p:cNvPr id="43"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sz="2400"/>
            </a:p>
          </p:txBody>
        </p:sp>
        <p:sp>
          <p:nvSpPr>
            <p:cNvPr id="44"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sz="2400"/>
            </a:p>
          </p:txBody>
        </p:sp>
        <p:sp>
          <p:nvSpPr>
            <p:cNvPr id="45"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sz="2400"/>
            </a:p>
          </p:txBody>
        </p:sp>
        <p:sp>
          <p:nvSpPr>
            <p:cNvPr id="46"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sz="2400"/>
            </a:p>
          </p:txBody>
        </p:sp>
        <p:sp>
          <p:nvSpPr>
            <p:cNvPr id="47"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sz="2400"/>
            </a:p>
          </p:txBody>
        </p:sp>
        <p:sp>
          <p:nvSpPr>
            <p:cNvPr id="48"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sz="2400"/>
            </a:p>
          </p:txBody>
        </p:sp>
        <p:sp>
          <p:nvSpPr>
            <p:cNvPr id="49"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sz="2400"/>
            </a:p>
          </p:txBody>
        </p:sp>
        <p:sp>
          <p:nvSpPr>
            <p:cNvPr id="50"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sz="2400"/>
            </a:p>
          </p:txBody>
        </p:sp>
        <p:sp>
          <p:nvSpPr>
            <p:cNvPr id="51"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sz="2400"/>
            </a:p>
          </p:txBody>
        </p:sp>
        <p:sp>
          <p:nvSpPr>
            <p:cNvPr id="52"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sz="2400"/>
            </a:p>
          </p:txBody>
        </p:sp>
        <p:sp>
          <p:nvSpPr>
            <p:cNvPr id="53"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sz="2400"/>
            </a:p>
          </p:txBody>
        </p:sp>
        <p:sp>
          <p:nvSpPr>
            <p:cNvPr id="54"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sz="2400"/>
            </a:p>
          </p:txBody>
        </p:sp>
        <p:sp>
          <p:nvSpPr>
            <p:cNvPr id="55"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sz="2400"/>
            </a:p>
          </p:txBody>
        </p:sp>
        <p:sp>
          <p:nvSpPr>
            <p:cNvPr id="56"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sz="2400"/>
            </a:p>
          </p:txBody>
        </p:sp>
        <p:sp>
          <p:nvSpPr>
            <p:cNvPr id="57"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sz="2400"/>
            </a:p>
          </p:txBody>
        </p:sp>
        <p:sp>
          <p:nvSpPr>
            <p:cNvPr id="58"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sz="2400"/>
            </a:p>
          </p:txBody>
        </p:sp>
        <p:sp>
          <p:nvSpPr>
            <p:cNvPr id="59"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sz="2400"/>
            </a:p>
          </p:txBody>
        </p:sp>
        <p:sp>
          <p:nvSpPr>
            <p:cNvPr id="60"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sz="2400"/>
            </a:p>
          </p:txBody>
        </p:sp>
        <p:sp>
          <p:nvSpPr>
            <p:cNvPr id="61"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sz="2400"/>
            </a:p>
          </p:txBody>
        </p:sp>
        <p:sp>
          <p:nvSpPr>
            <p:cNvPr id="62"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sz="2400"/>
            </a:p>
          </p:txBody>
        </p:sp>
        <p:sp>
          <p:nvSpPr>
            <p:cNvPr id="63"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sz="2400"/>
            </a:p>
          </p:txBody>
        </p:sp>
        <p:sp>
          <p:nvSpPr>
            <p:cNvPr id="64"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sz="2400"/>
            </a:p>
          </p:txBody>
        </p:sp>
        <p:sp>
          <p:nvSpPr>
            <p:cNvPr id="65"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sz="2400"/>
            </a:p>
          </p:txBody>
        </p:sp>
        <p:sp>
          <p:nvSpPr>
            <p:cNvPr id="66"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sz="2400"/>
            </a:p>
          </p:txBody>
        </p:sp>
        <p:sp>
          <p:nvSpPr>
            <p:cNvPr id="67"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sz="2400"/>
            </a:p>
          </p:txBody>
        </p:sp>
        <p:sp>
          <p:nvSpPr>
            <p:cNvPr id="68"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sz="2400"/>
            </a:p>
          </p:txBody>
        </p:sp>
        <p:sp>
          <p:nvSpPr>
            <p:cNvPr id="69"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sz="2400"/>
            </a:p>
          </p:txBody>
        </p:sp>
        <p:sp>
          <p:nvSpPr>
            <p:cNvPr id="70"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sz="2400"/>
            </a:p>
          </p:txBody>
        </p:sp>
        <p:sp>
          <p:nvSpPr>
            <p:cNvPr id="71"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sz="2400"/>
            </a:p>
          </p:txBody>
        </p:sp>
        <p:sp>
          <p:nvSpPr>
            <p:cNvPr id="72"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sz="2400"/>
            </a:p>
          </p:txBody>
        </p:sp>
        <p:sp>
          <p:nvSpPr>
            <p:cNvPr id="73"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sz="2400"/>
            </a:p>
          </p:txBody>
        </p:sp>
        <p:sp>
          <p:nvSpPr>
            <p:cNvPr id="74"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sz="2400"/>
            </a:p>
          </p:txBody>
        </p:sp>
        <p:sp>
          <p:nvSpPr>
            <p:cNvPr id="75"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sz="2400"/>
            </a:p>
          </p:txBody>
        </p:sp>
        <p:sp>
          <p:nvSpPr>
            <p:cNvPr id="76"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sz="2400"/>
            </a:p>
          </p:txBody>
        </p:sp>
        <p:sp>
          <p:nvSpPr>
            <p:cNvPr id="77"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sz="2400"/>
            </a:p>
          </p:txBody>
        </p:sp>
        <p:sp>
          <p:nvSpPr>
            <p:cNvPr id="78"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sz="2400"/>
            </a:p>
          </p:txBody>
        </p:sp>
        <p:sp>
          <p:nvSpPr>
            <p:cNvPr id="79"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sz="2400"/>
            </a:p>
          </p:txBody>
        </p:sp>
        <p:sp>
          <p:nvSpPr>
            <p:cNvPr id="80"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sz="2400"/>
            </a:p>
          </p:txBody>
        </p:sp>
        <p:sp>
          <p:nvSpPr>
            <p:cNvPr id="81"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sz="2400"/>
            </a:p>
          </p:txBody>
        </p:sp>
        <p:sp>
          <p:nvSpPr>
            <p:cNvPr id="82"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sz="2400"/>
            </a:p>
          </p:txBody>
        </p:sp>
        <p:sp>
          <p:nvSpPr>
            <p:cNvPr id="83"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sz="2400"/>
            </a:p>
          </p:txBody>
        </p:sp>
        <p:sp>
          <p:nvSpPr>
            <p:cNvPr id="84"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sz="2400"/>
            </a:p>
          </p:txBody>
        </p:sp>
        <p:sp>
          <p:nvSpPr>
            <p:cNvPr id="85"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sz="2400"/>
            </a:p>
          </p:txBody>
        </p:sp>
        <p:sp>
          <p:nvSpPr>
            <p:cNvPr id="86"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sz="2400"/>
            </a:p>
          </p:txBody>
        </p:sp>
        <p:sp>
          <p:nvSpPr>
            <p:cNvPr id="87"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sz="2400"/>
            </a:p>
          </p:txBody>
        </p:sp>
        <p:sp>
          <p:nvSpPr>
            <p:cNvPr id="88"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sz="2400"/>
            </a:p>
          </p:txBody>
        </p:sp>
      </p:grpSp>
      <p:sp>
        <p:nvSpPr>
          <p:cNvPr id="89" name="Freeform 78"/>
          <p:cNvSpPr/>
          <p:nvPr/>
        </p:nvSpPr>
        <p:spPr bwMode="gray">
          <a:xfrm>
            <a:off x="4445981" y="5252044"/>
            <a:ext cx="895467"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4"/>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endParaRPr lang="zh-CN" altLang="en-US" sz="2400"/>
          </a:p>
        </p:txBody>
      </p:sp>
      <p:sp>
        <p:nvSpPr>
          <p:cNvPr id="90" name="Freeform 92"/>
          <p:cNvSpPr/>
          <p:nvPr/>
        </p:nvSpPr>
        <p:spPr bwMode="gray">
          <a:xfrm>
            <a:off x="4863550" y="3486746"/>
            <a:ext cx="782740"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endParaRPr lang="zh-CN" altLang="en-US" sz="2400"/>
          </a:p>
        </p:txBody>
      </p:sp>
      <p:sp>
        <p:nvSpPr>
          <p:cNvPr id="91" name="Freeform 100"/>
          <p:cNvSpPr/>
          <p:nvPr/>
        </p:nvSpPr>
        <p:spPr bwMode="gray">
          <a:xfrm>
            <a:off x="5168390" y="2680295"/>
            <a:ext cx="682713" cy="68103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1"/>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endParaRPr lang="zh-CN" altLang="en-US" sz="2400"/>
          </a:p>
        </p:txBody>
      </p:sp>
      <p:sp>
        <p:nvSpPr>
          <p:cNvPr id="92" name="Freeform 82"/>
          <p:cNvSpPr/>
          <p:nvPr/>
        </p:nvSpPr>
        <p:spPr bwMode="gray">
          <a:xfrm>
            <a:off x="5335224" y="4391620"/>
            <a:ext cx="449321"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3"/>
          </a:solidFill>
          <a:ln w="12700">
            <a:solidFill>
              <a:srgbClr val="FFFFFF"/>
            </a:solidFill>
            <a:prstDash val="solid"/>
            <a:round/>
          </a:ln>
          <a:effectLst>
            <a:outerShdw blurRad="50800" dist="38100" dir="5400000" algn="t" rotWithShape="0">
              <a:prstClr val="black">
                <a:alpha val="40000"/>
              </a:prstClr>
            </a:outerShdw>
          </a:effectLst>
        </p:spPr>
        <p:txBody>
          <a:bodyPr lIns="91423" tIns="45712" rIns="91423" bIns="45712"/>
          <a:lstStyle/>
          <a:p>
            <a:endParaRPr lang="zh-CN" altLang="en-US" sz="2400"/>
          </a:p>
        </p:txBody>
      </p:sp>
      <p:cxnSp>
        <p:nvCxnSpPr>
          <p:cNvPr id="93" name="直接连接符 92"/>
          <p:cNvCxnSpPr/>
          <p:nvPr/>
        </p:nvCxnSpPr>
        <p:spPr>
          <a:xfrm>
            <a:off x="5768880" y="3108129"/>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021326" y="3356571"/>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5555398" y="3617633"/>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a:off x="5807845" y="3866076"/>
            <a:ext cx="246542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705033" y="4529733"/>
            <a:ext cx="316291" cy="204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6021326" y="4529733"/>
            <a:ext cx="2251943"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5046136" y="5681465"/>
            <a:ext cx="252445" cy="24844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5298580" y="5929908"/>
            <a:ext cx="286142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6703405" y="2948947"/>
            <a:ext cx="1415738" cy="338538"/>
          </a:xfrm>
          <a:prstGeom prst="rect">
            <a:avLst/>
          </a:prstGeom>
        </p:spPr>
        <p:txBody>
          <a:bodyPr wrap="none" lIns="91423" tIns="45712" rIns="91423" bIns="45712">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2" name="矩形 101"/>
          <p:cNvSpPr/>
          <p:nvPr/>
        </p:nvSpPr>
        <p:spPr>
          <a:xfrm>
            <a:off x="6703405" y="3524655"/>
            <a:ext cx="1415738" cy="338538"/>
          </a:xfrm>
          <a:prstGeom prst="rect">
            <a:avLst/>
          </a:prstGeom>
        </p:spPr>
        <p:txBody>
          <a:bodyPr wrap="none" lIns="91423" tIns="45712" rIns="91423" bIns="45712">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3" name="矩形 102"/>
          <p:cNvSpPr/>
          <p:nvPr/>
        </p:nvSpPr>
        <p:spPr>
          <a:xfrm>
            <a:off x="6703405" y="4190094"/>
            <a:ext cx="1415738" cy="338538"/>
          </a:xfrm>
          <a:prstGeom prst="rect">
            <a:avLst/>
          </a:prstGeom>
        </p:spPr>
        <p:txBody>
          <a:bodyPr wrap="none" lIns="91423" tIns="45712" rIns="91423" bIns="45712">
            <a:spAutoFit/>
          </a:bodyPr>
          <a:lstStyle/>
          <a:p>
            <a:r>
              <a:rPr lang="zh-CN" altLang="en-US" sz="16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矩形 103"/>
          <p:cNvSpPr/>
          <p:nvPr/>
        </p:nvSpPr>
        <p:spPr>
          <a:xfrm>
            <a:off x="6658134" y="5520063"/>
            <a:ext cx="1415738" cy="338538"/>
          </a:xfrm>
          <a:prstGeom prst="rect">
            <a:avLst/>
          </a:prstGeom>
        </p:spPr>
        <p:txBody>
          <a:bodyPr wrap="none" lIns="91423" tIns="45712" rIns="91423" bIns="45712">
            <a:spAutoFit/>
          </a:bodyPr>
          <a:lstStyle/>
          <a:p>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矩形标注 104"/>
          <p:cNvSpPr/>
          <p:nvPr/>
        </p:nvSpPr>
        <p:spPr>
          <a:xfrm>
            <a:off x="8809522" y="1997858"/>
            <a:ext cx="2609677" cy="4023431"/>
          </a:xfrm>
          <a:prstGeom prst="wedgeRectCallout">
            <a:avLst>
              <a:gd name="adj1" fmla="val -72333"/>
              <a:gd name="adj2" fmla="val 1971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endParaRPr lang="zh-CN" altLang="en-US" sz="2400"/>
          </a:p>
        </p:txBody>
      </p:sp>
      <p:sp>
        <p:nvSpPr>
          <p:cNvPr id="106" name="TextBox 105"/>
          <p:cNvSpPr txBox="1"/>
          <p:nvPr/>
        </p:nvSpPr>
        <p:spPr>
          <a:xfrm>
            <a:off x="9041595" y="2214361"/>
            <a:ext cx="2208245" cy="3518191"/>
          </a:xfrm>
          <a:prstGeom prst="rect">
            <a:avLst/>
          </a:prstGeom>
          <a:noFill/>
        </p:spPr>
        <p:txBody>
          <a:bodyPr wrap="square" lIns="91423" tIns="45712" rIns="91423" bIns="45712" rtlCol="0">
            <a:spAutoFit/>
          </a:bodyPr>
          <a:lstStyle/>
          <a:p>
            <a:pPr algn="just">
              <a:lnSpc>
                <a:spcPct val="200000"/>
              </a:lnSpc>
            </a:pPr>
            <a:r>
              <a:rPr lang="zh-CN" altLang="en-US" sz="1600" b="1" dirty="0">
                <a:solidFill>
                  <a:schemeClr val="bg1"/>
                </a:solidFill>
                <a:latin typeface="微软雅黑" panose="020B0503020204020204" pitchFamily="34" charset="-122"/>
                <a:ea typeface="微软雅黑" panose="020B0503020204020204" pitchFamily="34" charset="-122"/>
              </a:rPr>
              <a:t>所有省份可任意编辑</a:t>
            </a:r>
            <a:endParaRPr lang="en-US" altLang="zh-CN" sz="1465" b="1"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3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zh-CN" altLang="en-US" sz="133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11"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14:presetBounceEnd="58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8000">
                                          <p:cBhvr additive="base">
                                            <p:cTn id="7" dur="1000" fill="hold"/>
                                            <p:tgtEl>
                                              <p:spTgt spid="14"/>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par>
                              <p:cTn id="71" fill="hold">
                                <p:stCondLst>
                                  <p:cond delay="71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11"/>
                                            </p:tgtEl>
                                            <p:attrNameLst>
                                              <p:attrName>style.visibility</p:attrName>
                                            </p:attrNameLst>
                                          </p:cBhvr>
                                          <p:to>
                                            <p:strVal val="visible"/>
                                          </p:to>
                                        </p:set>
                                        <p:anim calcmode="lin" valueType="num">
                                          <p:cBhvr>
                                            <p:cTn id="74" dur="650" fill="hold"/>
                                            <p:tgtEl>
                                              <p:spTgt spid="111"/>
                                            </p:tgtEl>
                                            <p:attrNameLst>
                                              <p:attrName>ppt_w</p:attrName>
                                            </p:attrNameLst>
                                          </p:cBhvr>
                                          <p:tavLst>
                                            <p:tav tm="0">
                                              <p:val>
                                                <p:fltVal val="0"/>
                                              </p:val>
                                            </p:tav>
                                            <p:tav tm="100000">
                                              <p:val>
                                                <p:strVal val="#ppt_w"/>
                                              </p:val>
                                            </p:tav>
                                          </p:tavLst>
                                        </p:anim>
                                        <p:anim calcmode="lin" valueType="num">
                                          <p:cBhvr>
                                            <p:cTn id="75" dur="650" fill="hold"/>
                                            <p:tgtEl>
                                              <p:spTgt spid="111"/>
                                            </p:tgtEl>
                                            <p:attrNameLst>
                                              <p:attrName>ppt_h</p:attrName>
                                            </p:attrNameLst>
                                          </p:cBhvr>
                                          <p:tavLst>
                                            <p:tav tm="0">
                                              <p:val>
                                                <p:fltVal val="0"/>
                                              </p:val>
                                            </p:tav>
                                            <p:tav tm="100000">
                                              <p:val>
                                                <p:strVal val="#ppt_h"/>
                                              </p:val>
                                            </p:tav>
                                          </p:tavLst>
                                        </p:anim>
                                        <p:animEffect transition="in" filter="fade">
                                          <p:cBhvr>
                                            <p:cTn id="76" dur="6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P spid="1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90"/>
                                            </p:tgtEl>
                                            <p:attrNameLst>
                                              <p:attrName>style.visibility</p:attrName>
                                            </p:attrNameLst>
                                          </p:cBhvr>
                                          <p:to>
                                            <p:strVal val="visible"/>
                                          </p:to>
                                        </p:set>
                                        <p:animEffect transition="in" filter="fade">
                                          <p:cBhvr>
                                            <p:cTn id="11" dur="500"/>
                                            <p:tgtEl>
                                              <p:spTgt spid="90"/>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500"/>
                                            <p:tgtEl>
                                              <p:spTgt spid="9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89"/>
                                            </p:tgtEl>
                                            <p:attrNameLst>
                                              <p:attrName>style.visibility</p:attrName>
                                            </p:attrNameLst>
                                          </p:cBhvr>
                                          <p:to>
                                            <p:strVal val="visible"/>
                                          </p:to>
                                        </p:set>
                                        <p:animEffect transition="in" filter="fade">
                                          <p:cBhvr>
                                            <p:cTn id="20" dur="500"/>
                                            <p:tgtEl>
                                              <p:spTgt spid="8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childTnLst>
                                    </p:cTn>
                                  </p:par>
                                  <p:par>
                                    <p:cTn id="25" presetID="10"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500"/>
                                            <p:tgtEl>
                                              <p:spTgt spid="94"/>
                                            </p:tgtEl>
                                          </p:cBhvr>
                                        </p:animEffect>
                                      </p:childTnLst>
                                    </p:cTn>
                                  </p:par>
                                  <p:par>
                                    <p:cTn id="28" presetID="10" presetClass="entr" presetSubtype="0" fill="hold" nodeType="withEffect">
                                      <p:stCondLst>
                                        <p:cond delay="0"/>
                                      </p:stCondLst>
                                      <p:childTnLst>
                                        <p:set>
                                          <p:cBhvr>
                                            <p:cTn id="29" dur="1" fill="hold">
                                              <p:stCondLst>
                                                <p:cond delay="0"/>
                                              </p:stCondLst>
                                            </p:cTn>
                                            <p:tgtEl>
                                              <p:spTgt spid="95"/>
                                            </p:tgtEl>
                                            <p:attrNameLst>
                                              <p:attrName>style.visibility</p:attrName>
                                            </p:attrNameLst>
                                          </p:cBhvr>
                                          <p:to>
                                            <p:strVal val="visible"/>
                                          </p:to>
                                        </p:set>
                                        <p:animEffect transition="in" filter="fade">
                                          <p:cBhvr>
                                            <p:cTn id="30" dur="500"/>
                                            <p:tgtEl>
                                              <p:spTgt spid="95"/>
                                            </p:tgtEl>
                                          </p:cBhvr>
                                        </p:animEffect>
                                      </p:childTnLst>
                                    </p:cTn>
                                  </p:par>
                                  <p:par>
                                    <p:cTn id="31" presetID="10" presetClass="entr" presetSubtype="0" fill="hold"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fade">
                                          <p:cBhvr>
                                            <p:cTn id="33" dur="500"/>
                                            <p:tgtEl>
                                              <p:spTgt spid="96"/>
                                            </p:tgtEl>
                                          </p:cBhvr>
                                        </p:animEffect>
                                      </p:childTnLst>
                                    </p:cTn>
                                  </p:par>
                                  <p:par>
                                    <p:cTn id="34" presetID="10" presetClass="entr" presetSubtype="0" fill="hold" nodeType="withEffect">
                                      <p:stCondLst>
                                        <p:cond delay="0"/>
                                      </p:stCondLst>
                                      <p:childTnLst>
                                        <p:set>
                                          <p:cBhvr>
                                            <p:cTn id="35" dur="1" fill="hold">
                                              <p:stCondLst>
                                                <p:cond delay="0"/>
                                              </p:stCondLst>
                                            </p:cTn>
                                            <p:tgtEl>
                                              <p:spTgt spid="97"/>
                                            </p:tgtEl>
                                            <p:attrNameLst>
                                              <p:attrName>style.visibility</p:attrName>
                                            </p:attrNameLst>
                                          </p:cBhvr>
                                          <p:to>
                                            <p:strVal val="visible"/>
                                          </p:to>
                                        </p:set>
                                        <p:animEffect transition="in" filter="fade">
                                          <p:cBhvr>
                                            <p:cTn id="36" dur="500"/>
                                            <p:tgtEl>
                                              <p:spTgt spid="97"/>
                                            </p:tgtEl>
                                          </p:cBhvr>
                                        </p:animEffect>
                                      </p:childTnLst>
                                    </p:cTn>
                                  </p:par>
                                  <p:par>
                                    <p:cTn id="37" presetID="10" presetClass="entr" presetSubtype="0"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500"/>
                                            <p:tgtEl>
                                              <p:spTgt spid="98"/>
                                            </p:tgtEl>
                                          </p:cBhvr>
                                        </p:animEffect>
                                      </p:childTnLst>
                                    </p:cTn>
                                  </p:par>
                                  <p:par>
                                    <p:cTn id="40" presetID="10" presetClass="entr" presetSubtype="0" fill="hold" nodeType="withEffect">
                                      <p:stCondLst>
                                        <p:cond delay="0"/>
                                      </p:stCondLst>
                                      <p:childTnLst>
                                        <p:set>
                                          <p:cBhvr>
                                            <p:cTn id="41" dur="1" fill="hold">
                                              <p:stCondLst>
                                                <p:cond delay="0"/>
                                              </p:stCondLst>
                                            </p:cTn>
                                            <p:tgtEl>
                                              <p:spTgt spid="99"/>
                                            </p:tgtEl>
                                            <p:attrNameLst>
                                              <p:attrName>style.visibility</p:attrName>
                                            </p:attrNameLst>
                                          </p:cBhvr>
                                          <p:to>
                                            <p:strVal val="visible"/>
                                          </p:to>
                                        </p:set>
                                        <p:animEffect transition="in" filter="fade">
                                          <p:cBhvr>
                                            <p:cTn id="42" dur="500"/>
                                            <p:tgtEl>
                                              <p:spTgt spid="99"/>
                                            </p:tgtEl>
                                          </p:cBhvr>
                                        </p:animEffec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4"/>
                                            </p:tgtEl>
                                            <p:attrNameLst>
                                              <p:attrName>style.visibility</p:attrName>
                                            </p:attrNameLst>
                                          </p:cBhvr>
                                          <p:to>
                                            <p:strVal val="visible"/>
                                          </p:to>
                                        </p:set>
                                        <p:animEffect transition="in" filter="fade">
                                          <p:cBhvr>
                                            <p:cTn id="48" dur="500"/>
                                            <p:tgtEl>
                                              <p:spTgt spid="10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1"/>
                                            </p:tgtEl>
                                            <p:attrNameLst>
                                              <p:attrName>style.visibility</p:attrName>
                                            </p:attrNameLst>
                                          </p:cBhvr>
                                          <p:to>
                                            <p:strVal val="visible"/>
                                          </p:to>
                                        </p:set>
                                        <p:animEffect transition="in" filter="fade">
                                          <p:cBhvr>
                                            <p:cTn id="57" dur="500"/>
                                            <p:tgtEl>
                                              <p:spTgt spid="101"/>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wipe(left)">
                                          <p:cBhvr>
                                            <p:cTn id="61" dur="500"/>
                                            <p:tgtEl>
                                              <p:spTgt spid="105"/>
                                            </p:tgtEl>
                                          </p:cBhvr>
                                        </p:animEffect>
                                      </p:childTnLst>
                                    </p:cTn>
                                  </p:par>
                                </p:childTnLst>
                              </p:cTn>
                            </p:par>
                            <p:par>
                              <p:cTn id="62" fill="hold">
                                <p:stCondLst>
                                  <p:cond delay="2000"/>
                                </p:stCondLst>
                                <p:childTnLst>
                                  <p:par>
                                    <p:cTn id="63" presetID="22" presetClass="entr" presetSubtype="8" fill="hold" grpId="0" nodeType="afterEffect">
                                      <p:stCondLst>
                                        <p:cond delay="0"/>
                                      </p:stCondLst>
                                      <p:iterate type="lt">
                                        <p:tmPct val="30000"/>
                                      </p:iterate>
                                      <p:childTnLst>
                                        <p:set>
                                          <p:cBhvr>
                                            <p:cTn id="64" dur="1" fill="hold">
                                              <p:stCondLst>
                                                <p:cond delay="0"/>
                                              </p:stCondLst>
                                            </p:cTn>
                                            <p:tgtEl>
                                              <p:spTgt spid="106"/>
                                            </p:tgtEl>
                                            <p:attrNameLst>
                                              <p:attrName>style.visibility</p:attrName>
                                            </p:attrNameLst>
                                          </p:cBhvr>
                                          <p:to>
                                            <p:strVal val="visible"/>
                                          </p:to>
                                        </p:set>
                                        <p:animEffect transition="in" filter="wipe(left)">
                                          <p:cBhvr>
                                            <p:cTn id="65" dur="100"/>
                                            <p:tgtEl>
                                              <p:spTgt spid="106"/>
                                            </p:tgtEl>
                                          </p:cBhvr>
                                        </p:animEffect>
                                      </p:childTnLst>
                                    </p:cTn>
                                  </p:par>
                                  <p:par>
                                    <p:cTn id="66" presetID="36" presetClass="emph" presetSubtype="0" fill="hold" grpId="1" nodeType="withEffect">
                                      <p:stCondLst>
                                        <p:cond delay="0"/>
                                      </p:stCondLst>
                                      <p:iterate type="lt">
                                        <p:tmPct val="30000"/>
                                      </p:iterate>
                                      <p:childTnLst>
                                        <p:animScale>
                                          <p:cBhvr>
                                            <p:cTn id="67" dur="50" autoRev="1" fill="hold">
                                              <p:stCondLst>
                                                <p:cond delay="0"/>
                                              </p:stCondLst>
                                            </p:cTn>
                                            <p:tgtEl>
                                              <p:spTgt spid="106"/>
                                            </p:tgtEl>
                                          </p:cBhvr>
                                          <p:to x="80000" y="100000"/>
                                        </p:animScale>
                                        <p:anim by="(#ppt_w*0.10)" calcmode="lin" valueType="num">
                                          <p:cBhvr>
                                            <p:cTn id="68" dur="50" autoRev="1" fill="hold">
                                              <p:stCondLst>
                                                <p:cond delay="0"/>
                                              </p:stCondLst>
                                            </p:cTn>
                                            <p:tgtEl>
                                              <p:spTgt spid="106"/>
                                            </p:tgtEl>
                                            <p:attrNameLst>
                                              <p:attrName>ppt_x</p:attrName>
                                            </p:attrNameLst>
                                          </p:cBhvr>
                                        </p:anim>
                                        <p:anim by="(-#ppt_w*0.10)" calcmode="lin" valueType="num">
                                          <p:cBhvr>
                                            <p:cTn id="69" dur="50" autoRev="1" fill="hold">
                                              <p:stCondLst>
                                                <p:cond delay="0"/>
                                              </p:stCondLst>
                                            </p:cTn>
                                            <p:tgtEl>
                                              <p:spTgt spid="106"/>
                                            </p:tgtEl>
                                            <p:attrNameLst>
                                              <p:attrName>ppt_y</p:attrName>
                                            </p:attrNameLst>
                                          </p:cBhvr>
                                        </p:anim>
                                        <p:animRot by="-480000">
                                          <p:cBhvr>
                                            <p:cTn id="70" dur="50" autoRev="1" fill="hold">
                                              <p:stCondLst>
                                                <p:cond delay="0"/>
                                              </p:stCondLst>
                                            </p:cTn>
                                            <p:tgtEl>
                                              <p:spTgt spid="106"/>
                                            </p:tgtEl>
                                            <p:attrNameLst>
                                              <p:attrName>r</p:attrName>
                                            </p:attrNameLst>
                                          </p:cBhvr>
                                        </p:animRot>
                                      </p:childTnLst>
                                    </p:cTn>
                                  </p:par>
                                </p:childTnLst>
                              </p:cTn>
                            </p:par>
                            <p:par>
                              <p:cTn id="71" fill="hold">
                                <p:stCondLst>
                                  <p:cond delay="7150"/>
                                </p:stCondLst>
                                <p:childTnLst>
                                  <p:par>
                                    <p:cTn id="72" presetID="53" presetClass="entr" presetSubtype="16" fill="hold" grpId="0" nodeType="afterEffect">
                                      <p:stCondLst>
                                        <p:cond delay="0"/>
                                      </p:stCondLst>
                                      <p:iterate type="lt">
                                        <p:tmPct val="10000"/>
                                      </p:iterate>
                                      <p:childTnLst>
                                        <p:set>
                                          <p:cBhvr>
                                            <p:cTn id="73" dur="1" fill="hold">
                                              <p:stCondLst>
                                                <p:cond delay="0"/>
                                              </p:stCondLst>
                                            </p:cTn>
                                            <p:tgtEl>
                                              <p:spTgt spid="111"/>
                                            </p:tgtEl>
                                            <p:attrNameLst>
                                              <p:attrName>style.visibility</p:attrName>
                                            </p:attrNameLst>
                                          </p:cBhvr>
                                          <p:to>
                                            <p:strVal val="visible"/>
                                          </p:to>
                                        </p:set>
                                        <p:anim calcmode="lin" valueType="num">
                                          <p:cBhvr>
                                            <p:cTn id="74" dur="650" fill="hold"/>
                                            <p:tgtEl>
                                              <p:spTgt spid="111"/>
                                            </p:tgtEl>
                                            <p:attrNameLst>
                                              <p:attrName>ppt_w</p:attrName>
                                            </p:attrNameLst>
                                          </p:cBhvr>
                                          <p:tavLst>
                                            <p:tav tm="0">
                                              <p:val>
                                                <p:fltVal val="0"/>
                                              </p:val>
                                            </p:tav>
                                            <p:tav tm="100000">
                                              <p:val>
                                                <p:strVal val="#ppt_w"/>
                                              </p:val>
                                            </p:tav>
                                          </p:tavLst>
                                        </p:anim>
                                        <p:anim calcmode="lin" valueType="num">
                                          <p:cBhvr>
                                            <p:cTn id="75" dur="650" fill="hold"/>
                                            <p:tgtEl>
                                              <p:spTgt spid="111"/>
                                            </p:tgtEl>
                                            <p:attrNameLst>
                                              <p:attrName>ppt_h</p:attrName>
                                            </p:attrNameLst>
                                          </p:cBhvr>
                                          <p:tavLst>
                                            <p:tav tm="0">
                                              <p:val>
                                                <p:fltVal val="0"/>
                                              </p:val>
                                            </p:tav>
                                            <p:tav tm="100000">
                                              <p:val>
                                                <p:strVal val="#ppt_h"/>
                                              </p:val>
                                            </p:tav>
                                          </p:tavLst>
                                        </p:anim>
                                        <p:animEffect transition="in" filter="fade">
                                          <p:cBhvr>
                                            <p:cTn id="76" dur="65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101" grpId="0"/>
          <p:bldP spid="102" grpId="0"/>
          <p:bldP spid="103" grpId="0"/>
          <p:bldP spid="104" grpId="0"/>
          <p:bldP spid="105" grpId="0" animBg="1"/>
          <p:bldP spid="106" grpId="0"/>
          <p:bldP spid="106" grpId="1"/>
          <p:bldP spid="11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8029190" y="2105026"/>
            <a:ext cx="2643007" cy="1762007"/>
          </a:xfrm>
          <a:prstGeom prst="rect">
            <a:avLst/>
          </a:prstGeom>
          <a:ln w="28575">
            <a:solidFill>
              <a:srgbClr val="456DB2"/>
            </a:solidFill>
          </a:ln>
        </p:spPr>
      </p:pic>
      <p:pic>
        <p:nvPicPr>
          <p:cNvPr id="3" name="图片 2"/>
          <p:cNvPicPr>
            <a:picLocks noChangeAspect="1"/>
          </p:cNvPicPr>
          <p:nvPr/>
        </p:nvPicPr>
        <p:blipFill>
          <a:blip r:embed="rId5" cstate="print">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950693" y="2105026"/>
            <a:ext cx="2643007" cy="1762007"/>
          </a:xfrm>
          <a:prstGeom prst="rect">
            <a:avLst/>
          </a:prstGeom>
          <a:ln w="19050">
            <a:solidFill>
              <a:schemeClr val="accent2"/>
            </a:solidFill>
          </a:ln>
        </p:spPr>
      </p:pic>
      <p:pic>
        <p:nvPicPr>
          <p:cNvPr id="4" name="图片 3"/>
          <p:cNvPicPr>
            <a:picLocks noChangeAspect="1"/>
          </p:cNvPicPr>
          <p:nvPr/>
        </p:nvPicPr>
        <p:blipFill>
          <a:blip r:embed="rId7" cstate="print">
            <a:extLst>
              <a:ext uri="{BEBA8EAE-BF5A-486C-A8C5-ECC9F3942E4B}">
                <a14:imgProps xmlns:a14="http://schemas.microsoft.com/office/drawing/2010/main">
                  <a14:imgLayer r:embed="rId8">
                    <a14:imgEffect>
                      <a14:sharpenSoften amount="-92000"/>
                    </a14:imgEffect>
                  </a14:imgLayer>
                </a14:imgProps>
              </a:ext>
              <a:ext uri="{28A0092B-C50C-407E-A947-70E740481C1C}">
                <a14:useLocalDpi xmlns:a14="http://schemas.microsoft.com/office/drawing/2010/main" val="0"/>
              </a:ext>
            </a:extLst>
          </a:blip>
          <a:stretch>
            <a:fillRect/>
          </a:stretch>
        </p:blipFill>
        <p:spPr>
          <a:xfrm>
            <a:off x="1872197" y="2105026"/>
            <a:ext cx="2643007" cy="1762007"/>
          </a:xfrm>
          <a:prstGeom prst="rect">
            <a:avLst/>
          </a:prstGeom>
          <a:ln w="28575">
            <a:solidFill>
              <a:srgbClr val="01AEEE"/>
            </a:solidFill>
          </a:ln>
        </p:spPr>
      </p:pic>
      <p:grpSp>
        <p:nvGrpSpPr>
          <p:cNvPr id="5" name="组合 4"/>
          <p:cNvGrpSpPr/>
          <p:nvPr/>
        </p:nvGrpSpPr>
        <p:grpSpPr>
          <a:xfrm>
            <a:off x="1872196" y="4123406"/>
            <a:ext cx="3406502" cy="1862185"/>
            <a:chOff x="1872195" y="4123404"/>
            <a:chExt cx="3406501" cy="1862184"/>
          </a:xfrm>
        </p:grpSpPr>
        <p:grpSp>
          <p:nvGrpSpPr>
            <p:cNvPr id="6" name="组合 5"/>
            <p:cNvGrpSpPr/>
            <p:nvPr/>
          </p:nvGrpSpPr>
          <p:grpSpPr>
            <a:xfrm>
              <a:off x="1872195" y="4123404"/>
              <a:ext cx="2643007" cy="1862184"/>
              <a:chOff x="1872195" y="4123404"/>
              <a:chExt cx="2643007" cy="1862184"/>
            </a:xfrm>
          </p:grpSpPr>
          <p:sp>
            <p:nvSpPr>
              <p:cNvPr id="9" name="矩形 8"/>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0" name="圆角矩形 9"/>
              <p:cNvSpPr/>
              <p:nvPr/>
            </p:nvSpPr>
            <p:spPr>
              <a:xfrm>
                <a:off x="1872195" y="4123404"/>
                <a:ext cx="2643007" cy="492544"/>
              </a:xfrm>
              <a:prstGeom prst="roundRect">
                <a:avLst>
                  <a:gd name="adj" fmla="val 9741"/>
                </a:avLst>
              </a:prstGeom>
              <a:solidFill>
                <a:srgbClr val="456DB2"/>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7" name="文本框 15"/>
            <p:cNvSpPr txBox="1"/>
            <p:nvPr/>
          </p:nvSpPr>
          <p:spPr>
            <a:xfrm>
              <a:off x="1916932" y="4196737"/>
              <a:ext cx="2492989"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请在此处添加小标题</a:t>
              </a:r>
            </a:p>
          </p:txBody>
        </p:sp>
        <p:sp>
          <p:nvSpPr>
            <p:cNvPr id="8" name="文本框 16"/>
            <p:cNvSpPr txBox="1"/>
            <p:nvPr/>
          </p:nvSpPr>
          <p:spPr>
            <a:xfrm>
              <a:off x="1993875" y="4747235"/>
              <a:ext cx="3284821" cy="1200328"/>
            </a:xfrm>
            <a:prstGeom prst="rect">
              <a:avLst/>
            </a:prstGeom>
            <a:noFill/>
          </p:spPr>
          <p:txBody>
            <a:bodyPr wrap="square" lIns="0" rIns="0"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请在此处添加正文并根据需要调整字</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体大小，建议采用</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倍行距和两端</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对齐方式。请在此处添加正文并根</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据需要调整字体大小。</a:t>
              </a:r>
            </a:p>
          </p:txBody>
        </p:sp>
      </p:grpSp>
      <p:grpSp>
        <p:nvGrpSpPr>
          <p:cNvPr id="11" name="组合 10"/>
          <p:cNvGrpSpPr/>
          <p:nvPr/>
        </p:nvGrpSpPr>
        <p:grpSpPr>
          <a:xfrm>
            <a:off x="4950692" y="4085382"/>
            <a:ext cx="3406502" cy="1862185"/>
            <a:chOff x="1872195" y="4123404"/>
            <a:chExt cx="3406501" cy="1862184"/>
          </a:xfrm>
        </p:grpSpPr>
        <p:grpSp>
          <p:nvGrpSpPr>
            <p:cNvPr id="12" name="组合 11"/>
            <p:cNvGrpSpPr/>
            <p:nvPr/>
          </p:nvGrpSpPr>
          <p:grpSpPr>
            <a:xfrm>
              <a:off x="1872195" y="4123404"/>
              <a:ext cx="2643007" cy="1862184"/>
              <a:chOff x="1872195" y="4123404"/>
              <a:chExt cx="2643007" cy="1862184"/>
            </a:xfrm>
          </p:grpSpPr>
          <p:sp>
            <p:nvSpPr>
              <p:cNvPr id="15" name="矩形 14"/>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16" name="圆角矩形 15"/>
              <p:cNvSpPr/>
              <p:nvPr/>
            </p:nvSpPr>
            <p:spPr>
              <a:xfrm>
                <a:off x="1872195" y="4123404"/>
                <a:ext cx="2643007" cy="492544"/>
              </a:xfrm>
              <a:prstGeom prst="roundRect">
                <a:avLst>
                  <a:gd name="adj" fmla="val 9741"/>
                </a:avLst>
              </a:prstGeom>
              <a:solidFill>
                <a:schemeClr val="accent2"/>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3" name="文本框 15"/>
            <p:cNvSpPr txBox="1"/>
            <p:nvPr/>
          </p:nvSpPr>
          <p:spPr>
            <a:xfrm>
              <a:off x="1916932" y="4196737"/>
              <a:ext cx="2492989" cy="400110"/>
            </a:xfrm>
            <a:prstGeom prst="rect">
              <a:avLst/>
            </a:prstGeom>
            <a:no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请在此处添加小标题</a:t>
              </a:r>
            </a:p>
          </p:txBody>
        </p:sp>
        <p:sp>
          <p:nvSpPr>
            <p:cNvPr id="14" name="文本框 16"/>
            <p:cNvSpPr txBox="1"/>
            <p:nvPr/>
          </p:nvSpPr>
          <p:spPr>
            <a:xfrm>
              <a:off x="1993875" y="4747235"/>
              <a:ext cx="3284821" cy="1200328"/>
            </a:xfrm>
            <a:prstGeom prst="rect">
              <a:avLst/>
            </a:prstGeom>
            <a:noFill/>
          </p:spPr>
          <p:txBody>
            <a:bodyPr wrap="square" lIns="0" rIns="0"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请在此处添加正文并根据需要调整字</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体大小，建议采用</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倍行距和两端</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对齐方式。请在此处添加正文并根</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据需要调整字体大小。</a:t>
              </a:r>
            </a:p>
          </p:txBody>
        </p:sp>
      </p:grpSp>
      <p:grpSp>
        <p:nvGrpSpPr>
          <p:cNvPr id="17" name="组合 16"/>
          <p:cNvGrpSpPr/>
          <p:nvPr/>
        </p:nvGrpSpPr>
        <p:grpSpPr>
          <a:xfrm>
            <a:off x="8029188" y="4047358"/>
            <a:ext cx="3406502" cy="1862185"/>
            <a:chOff x="1872195" y="4123404"/>
            <a:chExt cx="3406501" cy="1862184"/>
          </a:xfrm>
        </p:grpSpPr>
        <p:grpSp>
          <p:nvGrpSpPr>
            <p:cNvPr id="18" name="组合 17"/>
            <p:cNvGrpSpPr/>
            <p:nvPr/>
          </p:nvGrpSpPr>
          <p:grpSpPr>
            <a:xfrm>
              <a:off x="1872195" y="4123404"/>
              <a:ext cx="2643007" cy="1862184"/>
              <a:chOff x="1872195" y="4123404"/>
              <a:chExt cx="2643007" cy="1862184"/>
            </a:xfrm>
          </p:grpSpPr>
          <p:sp>
            <p:nvSpPr>
              <p:cNvPr id="21" name="矩形 20"/>
              <p:cNvSpPr/>
              <p:nvPr/>
            </p:nvSpPr>
            <p:spPr>
              <a:xfrm>
                <a:off x="1879102" y="4476052"/>
                <a:ext cx="2636100" cy="1509536"/>
              </a:xfrm>
              <a:prstGeom prst="rect">
                <a:avLst/>
              </a:prstGeom>
              <a:solidFill>
                <a:srgbClr val="E8E8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sp>
            <p:nvSpPr>
              <p:cNvPr id="22" name="圆角矩形 21"/>
              <p:cNvSpPr/>
              <p:nvPr/>
            </p:nvSpPr>
            <p:spPr>
              <a:xfrm>
                <a:off x="1872195" y="4123404"/>
                <a:ext cx="2643007" cy="492544"/>
              </a:xfrm>
              <a:prstGeom prst="roundRect">
                <a:avLst>
                  <a:gd name="adj" fmla="val 9741"/>
                </a:avLst>
              </a:prstGeom>
              <a:solidFill>
                <a:srgbClr val="456DB2"/>
              </a:solidFill>
              <a:ln w="3810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pitchFamily="34" charset="-122"/>
                  <a:ea typeface="微软雅黑" panose="020B0503020204020204" pitchFamily="34" charset="-122"/>
                </a:endParaRPr>
              </a:p>
            </p:txBody>
          </p:sp>
        </p:grpSp>
        <p:sp>
          <p:nvSpPr>
            <p:cNvPr id="19" name="文本框 15"/>
            <p:cNvSpPr txBox="1"/>
            <p:nvPr/>
          </p:nvSpPr>
          <p:spPr>
            <a:xfrm>
              <a:off x="1916932" y="4196737"/>
              <a:ext cx="2492989" cy="400110"/>
            </a:xfrm>
            <a:prstGeom prst="rect">
              <a:avLst/>
            </a:prstGeom>
            <a:solidFill>
              <a:srgbClr val="456DB2"/>
            </a:solidFill>
          </p:spPr>
          <p:txBody>
            <a:bodyPr wrap="non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请在此处添加小标题</a:t>
              </a:r>
            </a:p>
          </p:txBody>
        </p:sp>
        <p:sp>
          <p:nvSpPr>
            <p:cNvPr id="20" name="文本框 16"/>
            <p:cNvSpPr txBox="1"/>
            <p:nvPr/>
          </p:nvSpPr>
          <p:spPr>
            <a:xfrm>
              <a:off x="1993875" y="4747235"/>
              <a:ext cx="3284821" cy="1200328"/>
            </a:xfrm>
            <a:prstGeom prst="rect">
              <a:avLst/>
            </a:prstGeom>
            <a:noFill/>
          </p:spPr>
          <p:txBody>
            <a:bodyPr wrap="square" lIns="0" rIns="0"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请在此处添加正文并根据需要调整字</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体大小，建议采用</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倍行距和两端</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对齐方式。请在此处添加正文并根</a:t>
              </a:r>
              <a:endParaRPr lang="en-US" altLang="zh-CN" sz="1200" dirty="0">
                <a:latin typeface="微软雅黑" panose="020B0503020204020204" pitchFamily="34" charset="-122"/>
                <a:ea typeface="微软雅黑" panose="020B0503020204020204" pitchFamily="34" charset="-122"/>
              </a:endParaRPr>
            </a:p>
            <a:p>
              <a:pPr algn="just">
                <a:lnSpc>
                  <a:spcPct val="150000"/>
                </a:lnSpc>
              </a:pPr>
              <a:r>
                <a:rPr lang="zh-CN" altLang="en-US" sz="1200" dirty="0">
                  <a:latin typeface="微软雅黑" panose="020B0503020204020204" pitchFamily="34" charset="-122"/>
                  <a:ea typeface="微软雅黑" panose="020B0503020204020204" pitchFamily="34" charset="-122"/>
                </a:rPr>
                <a:t>据需要调整字体大小。</a:t>
              </a:r>
            </a:p>
          </p:txBody>
        </p:sp>
      </p:grpSp>
      <p:sp>
        <p:nvSpPr>
          <p:cNvPr id="23" name="TextBox 22"/>
          <p:cNvSpPr txBox="1"/>
          <p:nvPr/>
        </p:nvSpPr>
        <p:spPr>
          <a:xfrm>
            <a:off x="1339855" y="484002"/>
            <a:ext cx="223330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论理基础文献</a:t>
            </a:r>
          </a:p>
        </p:txBody>
      </p:sp>
      <p:sp>
        <p:nvSpPr>
          <p:cNvPr id="28"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900" fill="hold"/>
                                        <p:tgtEl>
                                          <p:spTgt spid="4"/>
                                        </p:tgtEl>
                                        <p:attrNameLst>
                                          <p:attrName>ppt_x</p:attrName>
                                        </p:attrNameLst>
                                      </p:cBhvr>
                                      <p:tavLst>
                                        <p:tav tm="0">
                                          <p:val>
                                            <p:strVal val="0-#ppt_w/2"/>
                                          </p:val>
                                        </p:tav>
                                        <p:tav tm="100000">
                                          <p:val>
                                            <p:strVal val="#ppt_x"/>
                                          </p:val>
                                        </p:tav>
                                      </p:tavLst>
                                    </p:anim>
                                    <p:anim calcmode="lin" valueType="num">
                                      <p:cBhvr additive="base">
                                        <p:cTn id="8" dur="9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900" fill="hold"/>
                                        <p:tgtEl>
                                          <p:spTgt spid="3"/>
                                        </p:tgtEl>
                                        <p:attrNameLst>
                                          <p:attrName>ppt_x</p:attrName>
                                        </p:attrNameLst>
                                      </p:cBhvr>
                                      <p:tavLst>
                                        <p:tav tm="0">
                                          <p:val>
                                            <p:strVal val="#ppt_x"/>
                                          </p:val>
                                        </p:tav>
                                        <p:tav tm="100000">
                                          <p:val>
                                            <p:strVal val="#ppt_x"/>
                                          </p:val>
                                        </p:tav>
                                      </p:tavLst>
                                    </p:anim>
                                    <p:anim calcmode="lin" valueType="num">
                                      <p:cBhvr additive="base">
                                        <p:cTn id="12" dur="9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900" fill="hold"/>
                                        <p:tgtEl>
                                          <p:spTgt spid="2"/>
                                        </p:tgtEl>
                                        <p:attrNameLst>
                                          <p:attrName>ppt_x</p:attrName>
                                        </p:attrNameLst>
                                      </p:cBhvr>
                                      <p:tavLst>
                                        <p:tav tm="0">
                                          <p:val>
                                            <p:strVal val="1+#ppt_w/2"/>
                                          </p:val>
                                        </p:tav>
                                        <p:tav tm="100000">
                                          <p:val>
                                            <p:strVal val="#ppt_x"/>
                                          </p:val>
                                        </p:tav>
                                      </p:tavLst>
                                    </p:anim>
                                    <p:anim calcmode="lin" valueType="num">
                                      <p:cBhvr additive="base">
                                        <p:cTn id="16" dur="9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500"/>
                            </p:stCondLst>
                            <p:childTnLst>
                              <p:par>
                                <p:cTn id="33" presetID="53" presetClass="entr" presetSubtype="16" fill="hold" grpId="0" nodeType="afterEffect">
                                  <p:stCondLst>
                                    <p:cond delay="0"/>
                                  </p:stCondLst>
                                  <p:iterate type="lt">
                                    <p:tmPct val="10000"/>
                                  </p:iterate>
                                  <p:childTnLst>
                                    <p:set>
                                      <p:cBhvr>
                                        <p:cTn id="34" dur="1" fill="hold">
                                          <p:stCondLst>
                                            <p:cond delay="0"/>
                                          </p:stCondLst>
                                        </p:cTn>
                                        <p:tgtEl>
                                          <p:spTgt spid="28"/>
                                        </p:tgtEl>
                                        <p:attrNameLst>
                                          <p:attrName>style.visibility</p:attrName>
                                        </p:attrNameLst>
                                      </p:cBhvr>
                                      <p:to>
                                        <p:strVal val="visible"/>
                                      </p:to>
                                    </p:set>
                                    <p:anim calcmode="lin" valueType="num">
                                      <p:cBhvr>
                                        <p:cTn id="35" dur="650" fill="hold"/>
                                        <p:tgtEl>
                                          <p:spTgt spid="28"/>
                                        </p:tgtEl>
                                        <p:attrNameLst>
                                          <p:attrName>ppt_w</p:attrName>
                                        </p:attrNameLst>
                                      </p:cBhvr>
                                      <p:tavLst>
                                        <p:tav tm="0">
                                          <p:val>
                                            <p:fltVal val="0"/>
                                          </p:val>
                                        </p:tav>
                                        <p:tav tm="100000">
                                          <p:val>
                                            <p:strVal val="#ppt_w"/>
                                          </p:val>
                                        </p:tav>
                                      </p:tavLst>
                                    </p:anim>
                                    <p:anim calcmode="lin" valueType="num">
                                      <p:cBhvr>
                                        <p:cTn id="36" dur="650" fill="hold"/>
                                        <p:tgtEl>
                                          <p:spTgt spid="28"/>
                                        </p:tgtEl>
                                        <p:attrNameLst>
                                          <p:attrName>ppt_h</p:attrName>
                                        </p:attrNameLst>
                                      </p:cBhvr>
                                      <p:tavLst>
                                        <p:tav tm="0">
                                          <p:val>
                                            <p:fltVal val="0"/>
                                          </p:val>
                                        </p:tav>
                                        <p:tav tm="100000">
                                          <p:val>
                                            <p:strVal val="#ppt_h"/>
                                          </p:val>
                                        </p:tav>
                                      </p:tavLst>
                                    </p:anim>
                                    <p:animEffect transition="in" filter="fade">
                                      <p:cBhvr>
                                        <p:cTn id="37"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1360824" y="2035031"/>
            <a:ext cx="2233928" cy="3506204"/>
            <a:chOff x="778084" y="1038958"/>
            <a:chExt cx="1850186" cy="2900945"/>
          </a:xfrm>
        </p:grpSpPr>
        <p:sp>
          <p:nvSpPr>
            <p:cNvPr id="33" name="圆角矩形 32"/>
            <p:cNvSpPr/>
            <p:nvPr/>
          </p:nvSpPr>
          <p:spPr>
            <a:xfrm>
              <a:off x="887052" y="1038958"/>
              <a:ext cx="1632254" cy="1502650"/>
            </a:xfrm>
            <a:prstGeom prst="roundRect">
              <a:avLst>
                <a:gd name="adj" fmla="val 9350"/>
              </a:avLst>
            </a:prstGeom>
            <a:solidFill>
              <a:schemeClr val="accent2"/>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34" name="任意多边形 33"/>
            <p:cNvSpPr/>
            <p:nvPr/>
          </p:nvSpPr>
          <p:spPr>
            <a:xfrm>
              <a:off x="778084" y="1947913"/>
              <a:ext cx="1850186" cy="1991990"/>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2"/>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35" name="椭圆 34"/>
            <p:cNvSpPr/>
            <p:nvPr/>
          </p:nvSpPr>
          <p:spPr>
            <a:xfrm>
              <a:off x="1403141" y="1647875"/>
              <a:ext cx="600075" cy="600075"/>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36" name="文本框 11"/>
            <p:cNvSpPr txBox="1"/>
            <p:nvPr/>
          </p:nvSpPr>
          <p:spPr>
            <a:xfrm>
              <a:off x="1304926" y="1222952"/>
              <a:ext cx="839367"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01</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37" name="文本框 64"/>
            <p:cNvSpPr txBox="1"/>
            <p:nvPr/>
          </p:nvSpPr>
          <p:spPr>
            <a:xfrm>
              <a:off x="1148007"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65"/>
            <p:cNvSpPr txBox="1"/>
            <p:nvPr/>
          </p:nvSpPr>
          <p:spPr>
            <a:xfrm>
              <a:off x="1139623" y="2788385"/>
              <a:ext cx="1127110" cy="823570"/>
            </a:xfrm>
            <a:prstGeom prst="rect">
              <a:avLst/>
            </a:prstGeom>
            <a:noFill/>
          </p:spPr>
          <p:txBody>
            <a:bodyPr wrap="square" lIns="91440" tIns="45720" rIns="91440" bIns="45720"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完成模高和</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图高的作业</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争取尽快做</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好不能再拖</a:t>
              </a:r>
              <a:endParaRPr lang="zh-HK" altLang="en-US"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3766063" y="2035031"/>
            <a:ext cx="2233928" cy="3506204"/>
            <a:chOff x="2690633" y="1038958"/>
            <a:chExt cx="1850186" cy="2900945"/>
          </a:xfrm>
        </p:grpSpPr>
        <p:sp>
          <p:nvSpPr>
            <p:cNvPr id="40" name="圆角矩形 39"/>
            <p:cNvSpPr/>
            <p:nvPr/>
          </p:nvSpPr>
          <p:spPr>
            <a:xfrm>
              <a:off x="2799601" y="1038958"/>
              <a:ext cx="1632254" cy="1502651"/>
            </a:xfrm>
            <a:prstGeom prst="roundRect">
              <a:avLst>
                <a:gd name="adj" fmla="val 9350"/>
              </a:avLst>
            </a:prstGeom>
            <a:solidFill>
              <a:schemeClr val="accent1"/>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41" name="任意多边形 40"/>
            <p:cNvSpPr/>
            <p:nvPr/>
          </p:nvSpPr>
          <p:spPr>
            <a:xfrm>
              <a:off x="2690633"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1"/>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42" name="椭圆 41"/>
            <p:cNvSpPr/>
            <p:nvPr/>
          </p:nvSpPr>
          <p:spPr>
            <a:xfrm>
              <a:off x="3315689" y="1647875"/>
              <a:ext cx="600075" cy="6000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43" name="文本框 48"/>
            <p:cNvSpPr txBox="1"/>
            <p:nvPr/>
          </p:nvSpPr>
          <p:spPr>
            <a:xfrm>
              <a:off x="3185327" y="1222952"/>
              <a:ext cx="89494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02</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44" name="文本框 66"/>
            <p:cNvSpPr txBox="1"/>
            <p:nvPr/>
          </p:nvSpPr>
          <p:spPr>
            <a:xfrm>
              <a:off x="3060555"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5" name="文本框 67"/>
            <p:cNvSpPr txBox="1"/>
            <p:nvPr/>
          </p:nvSpPr>
          <p:spPr>
            <a:xfrm>
              <a:off x="2955048" y="2788385"/>
              <a:ext cx="1321356" cy="823570"/>
            </a:xfrm>
            <a:prstGeom prst="rect">
              <a:avLst/>
            </a:prstGeom>
            <a:noFill/>
          </p:spPr>
          <p:txBody>
            <a:bodyPr wrap="square" lIns="91440" tIns="45720" rIns="91440" bIns="45720"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辅助软件可以</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为幻灯片提供</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很好的辅助等</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有必要去学习</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6161357" y="2035031"/>
            <a:ext cx="2233928" cy="3506204"/>
            <a:chOff x="4603182" y="1038958"/>
            <a:chExt cx="1850186" cy="2900945"/>
          </a:xfrm>
        </p:grpSpPr>
        <p:sp>
          <p:nvSpPr>
            <p:cNvPr id="47" name="圆角矩形 46"/>
            <p:cNvSpPr/>
            <p:nvPr/>
          </p:nvSpPr>
          <p:spPr>
            <a:xfrm>
              <a:off x="4712149" y="1038958"/>
              <a:ext cx="1632254" cy="1502651"/>
            </a:xfrm>
            <a:prstGeom prst="roundRect">
              <a:avLst>
                <a:gd name="adj" fmla="val 9350"/>
              </a:avLst>
            </a:prstGeom>
            <a:solidFill>
              <a:schemeClr val="accent3"/>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48" name="任意多边形 47"/>
            <p:cNvSpPr/>
            <p:nvPr/>
          </p:nvSpPr>
          <p:spPr>
            <a:xfrm>
              <a:off x="4603182"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3"/>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49" name="椭圆 48"/>
            <p:cNvSpPr/>
            <p:nvPr/>
          </p:nvSpPr>
          <p:spPr>
            <a:xfrm>
              <a:off x="5228238" y="1647875"/>
              <a:ext cx="600075" cy="600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50" name="文本框 54"/>
            <p:cNvSpPr txBox="1"/>
            <p:nvPr/>
          </p:nvSpPr>
          <p:spPr>
            <a:xfrm>
              <a:off x="5044295" y="1222952"/>
              <a:ext cx="97858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03</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51" name="文本框 68"/>
            <p:cNvSpPr txBox="1"/>
            <p:nvPr/>
          </p:nvSpPr>
          <p:spPr>
            <a:xfrm>
              <a:off x="4973104"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文本框 69"/>
            <p:cNvSpPr txBox="1"/>
            <p:nvPr/>
          </p:nvSpPr>
          <p:spPr>
            <a:xfrm>
              <a:off x="4833160" y="2788385"/>
              <a:ext cx="1390229" cy="636776"/>
            </a:xfrm>
            <a:prstGeom prst="rect">
              <a:avLst/>
            </a:prstGeom>
            <a:noFill/>
          </p:spPr>
          <p:txBody>
            <a:bodyPr wrap="square" lIns="91440" tIns="45720" rIns="91440" bIns="45720"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形成思路风格</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仔细考量细节 </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把每一步做好</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8566595" y="2035031"/>
            <a:ext cx="2233928" cy="3506204"/>
            <a:chOff x="6515731" y="1038958"/>
            <a:chExt cx="1850186" cy="2900945"/>
          </a:xfrm>
        </p:grpSpPr>
        <p:sp>
          <p:nvSpPr>
            <p:cNvPr id="54" name="圆角矩形 53"/>
            <p:cNvSpPr/>
            <p:nvPr/>
          </p:nvSpPr>
          <p:spPr>
            <a:xfrm>
              <a:off x="6624698" y="1038958"/>
              <a:ext cx="1632254" cy="1502651"/>
            </a:xfrm>
            <a:prstGeom prst="roundRect">
              <a:avLst>
                <a:gd name="adj" fmla="val 9350"/>
              </a:avLst>
            </a:prstGeom>
            <a:solidFill>
              <a:schemeClr val="accent4"/>
            </a:solidFill>
            <a:ln>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p>
          </p:txBody>
        </p:sp>
        <p:sp>
          <p:nvSpPr>
            <p:cNvPr id="55" name="任意多边形 54"/>
            <p:cNvSpPr/>
            <p:nvPr/>
          </p:nvSpPr>
          <p:spPr>
            <a:xfrm>
              <a:off x="6515731" y="1947912"/>
              <a:ext cx="1850186" cy="1991991"/>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25400">
              <a:solidFill>
                <a:schemeClr val="accent4"/>
              </a:solidFill>
            </a:ln>
            <a:effectLst>
              <a:outerShdw blurRad="1016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solidFill>
                  <a:schemeClr val="bg1"/>
                </a:solidFill>
              </a:endParaRPr>
            </a:p>
          </p:txBody>
        </p:sp>
        <p:sp>
          <p:nvSpPr>
            <p:cNvPr id="56" name="椭圆 55"/>
            <p:cNvSpPr/>
            <p:nvPr/>
          </p:nvSpPr>
          <p:spPr>
            <a:xfrm>
              <a:off x="7140787" y="1647875"/>
              <a:ext cx="600075" cy="6000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HK" altLang="en-US" sz="2400">
                <a:latin typeface="Impact" panose="020B0806030902050204" pitchFamily="34" charset="0"/>
              </a:endParaRPr>
            </a:p>
          </p:txBody>
        </p:sp>
        <p:sp>
          <p:nvSpPr>
            <p:cNvPr id="57" name="文本框 60"/>
            <p:cNvSpPr txBox="1"/>
            <p:nvPr/>
          </p:nvSpPr>
          <p:spPr>
            <a:xfrm>
              <a:off x="6988992" y="1222952"/>
              <a:ext cx="876274" cy="636616"/>
            </a:xfrm>
            <a:prstGeom prst="rect">
              <a:avLst/>
            </a:prstGeom>
            <a:noFill/>
          </p:spPr>
          <p:txBody>
            <a:bodyPr wrap="square" lIns="91440" tIns="45720" rIns="91440" bIns="45720" rtlCol="0">
              <a:spAutoFit/>
            </a:bodyPr>
            <a:lstStyle/>
            <a:p>
              <a:pPr algn="ctr"/>
              <a:r>
                <a:rPr lang="en-US" altLang="zh-HK" sz="4400" dirty="0">
                  <a:solidFill>
                    <a:schemeClr val="bg1"/>
                  </a:solidFill>
                  <a:latin typeface="Impact" panose="020B0806030902050204" pitchFamily="34" charset="0"/>
                  <a:ea typeface="张海山锐谐体2.0-授权联系：Samtype@QQ.com" panose="02000000000000000000" pitchFamily="2" charset="-122"/>
                </a:rPr>
                <a:t>04</a:t>
              </a:r>
              <a:endParaRPr lang="zh-HK" altLang="en-US" sz="4400" dirty="0">
                <a:solidFill>
                  <a:schemeClr val="bg1"/>
                </a:solidFill>
                <a:latin typeface="Impact" panose="020B0806030902050204" pitchFamily="34" charset="0"/>
                <a:ea typeface="张海山锐谐体2.0-授权联系：Samtype@QQ.com" panose="02000000000000000000" pitchFamily="2" charset="-122"/>
              </a:endParaRPr>
            </a:p>
          </p:txBody>
        </p:sp>
        <p:sp>
          <p:nvSpPr>
            <p:cNvPr id="58" name="文本框 70"/>
            <p:cNvSpPr txBox="1"/>
            <p:nvPr/>
          </p:nvSpPr>
          <p:spPr>
            <a:xfrm>
              <a:off x="6885653" y="2434566"/>
              <a:ext cx="1110344" cy="347964"/>
            </a:xfrm>
            <a:prstGeom prst="rect">
              <a:avLst/>
            </a:prstGeom>
            <a:noFill/>
          </p:spPr>
          <p:txBody>
            <a:bodyPr wrap="square" lIns="91440" tIns="45720" rIns="91440" bIns="45720" rtlCol="0">
              <a:spAutoFit/>
            </a:bodyPr>
            <a:lstStyle/>
            <a:p>
              <a:pPr algn="ctr"/>
              <a:r>
                <a:rPr lang="zh-CN" altLang="en-US" sz="2135" b="1" dirty="0">
                  <a:solidFill>
                    <a:schemeClr val="tx1">
                      <a:lumMod val="75000"/>
                      <a:lumOff val="25000"/>
                    </a:schemeClr>
                  </a:solidFill>
                  <a:latin typeface="微软雅黑" panose="020B0503020204020204" pitchFamily="34" charset="-122"/>
                  <a:ea typeface="微软雅黑" panose="020B0503020204020204" pitchFamily="34" charset="-122"/>
                </a:rPr>
                <a:t>添加标题</a:t>
              </a:r>
              <a:endParaRPr lang="zh-HK" altLang="en-US" sz="2135"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文本框 71"/>
            <p:cNvSpPr txBox="1"/>
            <p:nvPr/>
          </p:nvSpPr>
          <p:spPr>
            <a:xfrm>
              <a:off x="6770752" y="2788385"/>
              <a:ext cx="1340145" cy="823570"/>
            </a:xfrm>
            <a:prstGeom prst="rect">
              <a:avLst/>
            </a:prstGeom>
            <a:noFill/>
          </p:spPr>
          <p:txBody>
            <a:bodyPr wrap="square" lIns="91440" tIns="45720" rIns="91440" bIns="45720" rtlCol="0">
              <a:spAutoFit/>
            </a:bodyPr>
            <a:lstStyle/>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这是并列关系</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的表达方式之</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你可以输入其</a:t>
              </a:r>
              <a:endParaRPr lang="en-US" altLang="zh-CN" sz="1465"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465" dirty="0">
                  <a:solidFill>
                    <a:schemeClr val="tx1">
                      <a:lumMod val="85000"/>
                      <a:lumOff val="15000"/>
                    </a:schemeClr>
                  </a:solidFill>
                  <a:latin typeface="微软雅黑" panose="020B0503020204020204" pitchFamily="34" charset="-122"/>
                  <a:ea typeface="微软雅黑" panose="020B0503020204020204" pitchFamily="34" charset="-122"/>
                </a:rPr>
                <a:t>他的内容代替</a:t>
              </a:r>
              <a:endParaRPr lang="zh-HK" altLang="en-US" sz="1465"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
        <p:nvSpPr>
          <p:cNvPr id="60" name="TextBox 59"/>
          <p:cNvSpPr txBox="1"/>
          <p:nvPr/>
        </p:nvSpPr>
        <p:spPr>
          <a:xfrm>
            <a:off x="1322888" y="535695"/>
            <a:ext cx="257474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主要贡献与创作</a:t>
            </a:r>
          </a:p>
        </p:txBody>
      </p:sp>
      <p:sp>
        <p:nvSpPr>
          <p:cNvPr id="64"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ppt_x"/>
                                          </p:val>
                                        </p:tav>
                                        <p:tav tm="100000">
                                          <p:val>
                                            <p:strVal val="#ppt_x"/>
                                          </p:val>
                                        </p:tav>
                                      </p:tavLst>
                                    </p:anim>
                                    <p:anim calcmode="lin" valueType="num">
                                      <p:cBhvr additive="base">
                                        <p:cTn id="13" dur="500" fill="hold"/>
                                        <p:tgtEl>
                                          <p:spTgt spid="3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ppt_x"/>
                                          </p:val>
                                        </p:tav>
                                        <p:tav tm="100000">
                                          <p:val>
                                            <p:strVal val="#ppt_x"/>
                                          </p:val>
                                        </p:tav>
                                      </p:tavLst>
                                    </p:anim>
                                    <p:anim calcmode="lin" valueType="num">
                                      <p:cBhvr additive="base">
                                        <p:cTn id="18" dur="500" fill="hold"/>
                                        <p:tgtEl>
                                          <p:spTgt spid="4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ppt_x"/>
                                          </p:val>
                                        </p:tav>
                                        <p:tav tm="100000">
                                          <p:val>
                                            <p:strVal val="#ppt_x"/>
                                          </p:val>
                                        </p:tav>
                                      </p:tavLst>
                                    </p:anim>
                                    <p:anim calcmode="lin" valueType="num">
                                      <p:cBhvr additive="base">
                                        <p:cTn id="23" dur="500" fill="hold"/>
                                        <p:tgtEl>
                                          <p:spTgt spid="5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64"/>
                                        </p:tgtEl>
                                        <p:attrNameLst>
                                          <p:attrName>style.visibility</p:attrName>
                                        </p:attrNameLst>
                                      </p:cBhvr>
                                      <p:to>
                                        <p:strVal val="visible"/>
                                      </p:to>
                                    </p:set>
                                    <p:anim calcmode="lin" valueType="num">
                                      <p:cBhvr>
                                        <p:cTn id="27" dur="650" fill="hold"/>
                                        <p:tgtEl>
                                          <p:spTgt spid="64"/>
                                        </p:tgtEl>
                                        <p:attrNameLst>
                                          <p:attrName>ppt_w</p:attrName>
                                        </p:attrNameLst>
                                      </p:cBhvr>
                                      <p:tavLst>
                                        <p:tav tm="0">
                                          <p:val>
                                            <p:fltVal val="0"/>
                                          </p:val>
                                        </p:tav>
                                        <p:tav tm="100000">
                                          <p:val>
                                            <p:strVal val="#ppt_w"/>
                                          </p:val>
                                        </p:tav>
                                      </p:tavLst>
                                    </p:anim>
                                    <p:anim calcmode="lin" valueType="num">
                                      <p:cBhvr>
                                        <p:cTn id="28" dur="650" fill="hold"/>
                                        <p:tgtEl>
                                          <p:spTgt spid="64"/>
                                        </p:tgtEl>
                                        <p:attrNameLst>
                                          <p:attrName>ppt_h</p:attrName>
                                        </p:attrNameLst>
                                      </p:cBhvr>
                                      <p:tavLst>
                                        <p:tav tm="0">
                                          <p:val>
                                            <p:fltVal val="0"/>
                                          </p:val>
                                        </p:tav>
                                        <p:tav tm="100000">
                                          <p:val>
                                            <p:strVal val="#ppt_h"/>
                                          </p:val>
                                        </p:tav>
                                      </p:tavLst>
                                    </p:anim>
                                    <p:animEffect transition="in" filter="fade">
                                      <p:cBhvr>
                                        <p:cTn id="29" dur="6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026655" y="2460039"/>
            <a:ext cx="1626083" cy="1381397"/>
            <a:chOff x="2285974" y="2072913"/>
            <a:chExt cx="1219562" cy="1036048"/>
          </a:xfrm>
        </p:grpSpPr>
        <p:sp>
          <p:nvSpPr>
            <p:cNvPr id="14" name="圆角矩形 13"/>
            <p:cNvSpPr/>
            <p:nvPr/>
          </p:nvSpPr>
          <p:spPr>
            <a:xfrm>
              <a:off x="2285974" y="2072913"/>
              <a:ext cx="1044327" cy="1036048"/>
            </a:xfrm>
            <a:prstGeom prst="roundRect">
              <a:avLst>
                <a:gd name="adj" fmla="val 16374"/>
              </a:avLst>
            </a:prstGeom>
            <a:noFill/>
            <a:ln w="38100">
              <a:solidFill>
                <a:srgbClr val="087E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TextBox 56"/>
            <p:cNvSpPr txBox="1"/>
            <p:nvPr/>
          </p:nvSpPr>
          <p:spPr>
            <a:xfrm>
              <a:off x="2325400" y="2129272"/>
              <a:ext cx="1180136" cy="900247"/>
            </a:xfrm>
            <a:prstGeom prst="rect">
              <a:avLst/>
            </a:prstGeom>
            <a:noFill/>
          </p:spPr>
          <p:txBody>
            <a:bodyPr wrap="square" rtlCol="0">
              <a:spAutoFit/>
            </a:bodyPr>
            <a:lstStyle/>
            <a:p>
              <a:r>
                <a:rPr lang="en-US" altLang="zh-CN" sz="7200" b="1" spc="400" dirty="0" smtClean="0">
                  <a:solidFill>
                    <a:srgbClr val="087E87"/>
                  </a:solidFill>
                  <a:latin typeface="微软雅黑" panose="020B0503020204020204" pitchFamily="34" charset="-122"/>
                  <a:ea typeface="微软雅黑" panose="020B0503020204020204" pitchFamily="34" charset="-122"/>
                </a:rPr>
                <a:t>02</a:t>
              </a:r>
              <a:endParaRPr lang="zh-CN" altLang="en-US" sz="4265" b="1" spc="400" dirty="0">
                <a:solidFill>
                  <a:srgbClr val="087E87"/>
                </a:solidFill>
                <a:latin typeface="微软雅黑" panose="020B0503020204020204" pitchFamily="34" charset="-122"/>
                <a:ea typeface="微软雅黑" panose="020B0503020204020204" pitchFamily="34" charset="-122"/>
              </a:endParaRPr>
            </a:p>
          </p:txBody>
        </p:sp>
      </p:grpSp>
      <p:sp>
        <p:nvSpPr>
          <p:cNvPr id="16" name="文本框 128"/>
          <p:cNvSpPr txBox="1"/>
          <p:nvPr/>
        </p:nvSpPr>
        <p:spPr>
          <a:xfrm>
            <a:off x="4598354" y="2507856"/>
            <a:ext cx="4331657" cy="707886"/>
          </a:xfrm>
          <a:prstGeom prst="rect">
            <a:avLst/>
          </a:prstGeom>
          <a:noFill/>
        </p:spPr>
        <p:txBody>
          <a:bodyPr wrap="square" rtlCol="0">
            <a:spAutoFit/>
          </a:bodyPr>
          <a:lstStyle/>
          <a:p>
            <a:pPr algn="ctr"/>
            <a:r>
              <a:rPr lang="zh-CN" altLang="en-US" sz="4000" b="1" dirty="0">
                <a:solidFill>
                  <a:srgbClr val="087E87"/>
                </a:solidFill>
                <a:latin typeface="微软雅黑" panose="020B0503020204020204" pitchFamily="34" charset="-122"/>
                <a:ea typeface="微软雅黑" panose="020B0503020204020204" pitchFamily="34" charset="-122"/>
              </a:rPr>
              <a:t>研究</a:t>
            </a:r>
            <a:r>
              <a:rPr lang="zh-CN" altLang="en-US" sz="4000" b="1" dirty="0" smtClean="0">
                <a:solidFill>
                  <a:srgbClr val="087E87"/>
                </a:solidFill>
                <a:latin typeface="微软雅黑" panose="020B0503020204020204" pitchFamily="34" charset="-122"/>
                <a:ea typeface="微软雅黑" panose="020B0503020204020204" pitchFamily="34" charset="-122"/>
              </a:rPr>
              <a:t>思路与方法</a:t>
            </a:r>
            <a:endParaRPr lang="zh-CN" altLang="en-US" sz="4000" b="1" dirty="0">
              <a:solidFill>
                <a:srgbClr val="087E87"/>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5133197" y="3205112"/>
            <a:ext cx="1652692" cy="318100"/>
            <a:chOff x="3865880" y="2631717"/>
            <a:chExt cx="1239519" cy="238575"/>
          </a:xfrm>
        </p:grpSpPr>
        <p:sp>
          <p:nvSpPr>
            <p:cNvPr id="17" name="椭圆 1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0" name="组合 19"/>
          <p:cNvGrpSpPr/>
          <p:nvPr/>
        </p:nvGrpSpPr>
        <p:grpSpPr>
          <a:xfrm>
            <a:off x="7014385" y="3205112"/>
            <a:ext cx="1652692" cy="318100"/>
            <a:chOff x="3865880" y="2631717"/>
            <a:chExt cx="1239519" cy="238575"/>
          </a:xfrm>
        </p:grpSpPr>
        <p:sp>
          <p:nvSpPr>
            <p:cNvPr id="21" name="椭圆 20"/>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2"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3" name="组合 22"/>
          <p:cNvGrpSpPr/>
          <p:nvPr/>
        </p:nvGrpSpPr>
        <p:grpSpPr>
          <a:xfrm>
            <a:off x="5133197" y="3591885"/>
            <a:ext cx="1652692" cy="318100"/>
            <a:chOff x="3865880" y="2631717"/>
            <a:chExt cx="1239519" cy="238575"/>
          </a:xfrm>
        </p:grpSpPr>
        <p:sp>
          <p:nvSpPr>
            <p:cNvPr id="24" name="椭圆 23"/>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5"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grpSp>
        <p:nvGrpSpPr>
          <p:cNvPr id="26" name="组合 25"/>
          <p:cNvGrpSpPr/>
          <p:nvPr/>
        </p:nvGrpSpPr>
        <p:grpSpPr>
          <a:xfrm>
            <a:off x="7014385" y="3591885"/>
            <a:ext cx="1652692" cy="318100"/>
            <a:chOff x="3865880" y="2631717"/>
            <a:chExt cx="1239519" cy="238575"/>
          </a:xfrm>
        </p:grpSpPr>
        <p:sp>
          <p:nvSpPr>
            <p:cNvPr id="27" name="椭圆 26"/>
            <p:cNvSpPr/>
            <p:nvPr/>
          </p:nvSpPr>
          <p:spPr>
            <a:xfrm>
              <a:off x="3865880" y="2716802"/>
              <a:ext cx="91440" cy="9144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文本框 128"/>
            <p:cNvSpPr txBox="1"/>
            <p:nvPr/>
          </p:nvSpPr>
          <p:spPr>
            <a:xfrm>
              <a:off x="3934460" y="2631717"/>
              <a:ext cx="1170939" cy="238575"/>
            </a:xfrm>
            <a:prstGeom prst="rect">
              <a:avLst/>
            </a:prstGeom>
            <a:noFill/>
          </p:spPr>
          <p:txBody>
            <a:bodyPr wrap="square" rtlCol="0">
              <a:spAutoFit/>
            </a:bodyPr>
            <a:lstStyle/>
            <a:p>
              <a:r>
                <a:rPr lang="zh-CN" altLang="en-US" sz="1465" dirty="0">
                  <a:solidFill>
                    <a:prstClr val="black">
                      <a:lumMod val="65000"/>
                      <a:lumOff val="35000"/>
                    </a:prstClr>
                  </a:solidFill>
                  <a:latin typeface="微软雅黑" panose="020B0503020204020204" pitchFamily="34" charset="-122"/>
                  <a:ea typeface="微软雅黑" panose="020B0503020204020204" pitchFamily="34" charset="-122"/>
                </a:rPr>
                <a:t>添加你的小标题</a:t>
              </a:r>
            </a:p>
          </p:txBody>
        </p:sp>
      </p:grpSp>
      <p:sp>
        <p:nvSpPr>
          <p:cNvPr id="29" name="TextBox 47"/>
          <p:cNvSpPr txBox="1"/>
          <p:nvPr/>
        </p:nvSpPr>
        <p:spPr>
          <a:xfrm>
            <a:off x="11104122" y="6987736"/>
            <a:ext cx="1087879" cy="451608"/>
          </a:xfrm>
          <a:prstGeom prst="rect">
            <a:avLst/>
          </a:prstGeom>
          <a:noFill/>
        </p:spPr>
        <p:txBody>
          <a:bodyPr wrap="none" lIns="81479" tIns="40740" rIns="81479" bIns="40740" rtlCol="0">
            <a:spAutoFit/>
          </a:bodyPr>
          <a:lstStyle/>
          <a:p>
            <a:r>
              <a:rPr lang="zh-CN" altLang="en-US" sz="2400" dirty="0">
                <a:solidFill>
                  <a:prstClr val="black"/>
                </a:solidFill>
              </a:rPr>
              <a:t>延迟符</a:t>
            </a:r>
          </a:p>
        </p:txBody>
      </p:sp>
      <p:grpSp>
        <p:nvGrpSpPr>
          <p:cNvPr id="40" name="组合 39"/>
          <p:cNvGrpSpPr/>
          <p:nvPr/>
        </p:nvGrpSpPr>
        <p:grpSpPr>
          <a:xfrm rot="16200000">
            <a:off x="5032916" y="-171353"/>
            <a:ext cx="2126176" cy="12192001"/>
            <a:chOff x="-48228" y="0"/>
            <a:chExt cx="2756704" cy="6869575"/>
          </a:xfrm>
        </p:grpSpPr>
        <p:sp>
          <p:nvSpPr>
            <p:cNvPr id="41"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3"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46" name="组合 45"/>
          <p:cNvGrpSpPr/>
          <p:nvPr/>
        </p:nvGrpSpPr>
        <p:grpSpPr>
          <a:xfrm rot="5400000">
            <a:off x="5033273" y="-5720981"/>
            <a:ext cx="2126176" cy="12192001"/>
            <a:chOff x="-48228" y="0"/>
            <a:chExt cx="2756704" cy="6869575"/>
          </a:xfrm>
        </p:grpSpPr>
        <p:sp>
          <p:nvSpPr>
            <p:cNvPr id="47" name="矩形 6"/>
            <p:cNvSpPr/>
            <p:nvPr/>
          </p:nvSpPr>
          <p:spPr>
            <a:xfrm rot="10800000">
              <a:off x="-48228" y="0"/>
              <a:ext cx="2608162" cy="6869575"/>
            </a:xfrm>
            <a:custGeom>
              <a:avLst/>
              <a:gdLst>
                <a:gd name="connsiteX0" fmla="*/ 0 w 2608162"/>
                <a:gd name="connsiteY0" fmla="*/ 0 h 6858000"/>
                <a:gd name="connsiteX1" fmla="*/ 2608162 w 2608162"/>
                <a:gd name="connsiteY1" fmla="*/ 0 h 6858000"/>
                <a:gd name="connsiteX2" fmla="*/ 2608162 w 2608162"/>
                <a:gd name="connsiteY2" fmla="*/ 6858000 h 6858000"/>
                <a:gd name="connsiteX3" fmla="*/ 0 w 2608162"/>
                <a:gd name="connsiteY3" fmla="*/ 6858000 h 6858000"/>
                <a:gd name="connsiteX4" fmla="*/ 0 w 2608162"/>
                <a:gd name="connsiteY4" fmla="*/ 0 h 6858000"/>
                <a:gd name="connsiteX0-1" fmla="*/ 1458410 w 2608162"/>
                <a:gd name="connsiteY0-2" fmla="*/ 23149 h 6858000"/>
                <a:gd name="connsiteX1-3" fmla="*/ 2608162 w 2608162"/>
                <a:gd name="connsiteY1-4" fmla="*/ 0 h 6858000"/>
                <a:gd name="connsiteX2-5" fmla="*/ 2608162 w 2608162"/>
                <a:gd name="connsiteY2-6" fmla="*/ 6858000 h 6858000"/>
                <a:gd name="connsiteX3-7" fmla="*/ 0 w 2608162"/>
                <a:gd name="connsiteY3-8" fmla="*/ 6858000 h 6858000"/>
                <a:gd name="connsiteX4-9" fmla="*/ 1458410 w 2608162"/>
                <a:gd name="connsiteY4-10" fmla="*/ 23149 h 6858000"/>
                <a:gd name="connsiteX0-11" fmla="*/ 1701479 w 2608162"/>
                <a:gd name="connsiteY0-12" fmla="*/ 11574 h 6858000"/>
                <a:gd name="connsiteX1-13" fmla="*/ 2608162 w 2608162"/>
                <a:gd name="connsiteY1-14" fmla="*/ 0 h 6858000"/>
                <a:gd name="connsiteX2-15" fmla="*/ 2608162 w 2608162"/>
                <a:gd name="connsiteY2-16" fmla="*/ 6858000 h 6858000"/>
                <a:gd name="connsiteX3-17" fmla="*/ 0 w 2608162"/>
                <a:gd name="connsiteY3-18" fmla="*/ 6858000 h 6858000"/>
                <a:gd name="connsiteX4-19" fmla="*/ 1701479 w 2608162"/>
                <a:gd name="connsiteY4-20" fmla="*/ 11574 h 6858000"/>
                <a:gd name="connsiteX0-21" fmla="*/ 1632031 w 2608162"/>
                <a:gd name="connsiteY0-22" fmla="*/ 0 h 6869575"/>
                <a:gd name="connsiteX1-23" fmla="*/ 2608162 w 2608162"/>
                <a:gd name="connsiteY1-24" fmla="*/ 11575 h 6869575"/>
                <a:gd name="connsiteX2-25" fmla="*/ 2608162 w 2608162"/>
                <a:gd name="connsiteY2-26" fmla="*/ 6869575 h 6869575"/>
                <a:gd name="connsiteX3-27" fmla="*/ 0 w 2608162"/>
                <a:gd name="connsiteY3-28" fmla="*/ 6869575 h 6869575"/>
                <a:gd name="connsiteX4-29" fmla="*/ 1632031 w 2608162"/>
                <a:gd name="connsiteY4-30" fmla="*/ 0 h 68695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08162" h="6869575">
                  <a:moveTo>
                    <a:pt x="1632031" y="0"/>
                  </a:moveTo>
                  <a:lnTo>
                    <a:pt x="2608162" y="11575"/>
                  </a:lnTo>
                  <a:lnTo>
                    <a:pt x="2608162" y="6869575"/>
                  </a:lnTo>
                  <a:lnTo>
                    <a:pt x="0" y="6869575"/>
                  </a:lnTo>
                  <a:lnTo>
                    <a:pt x="1632031" y="0"/>
                  </a:lnTo>
                  <a:close/>
                </a:path>
              </a:pathLst>
            </a:cu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8" name="矩形 5"/>
            <p:cNvSpPr/>
            <p:nvPr/>
          </p:nvSpPr>
          <p:spPr>
            <a:xfrm>
              <a:off x="0" y="0"/>
              <a:ext cx="2708476" cy="5359078"/>
            </a:xfrm>
            <a:custGeom>
              <a:avLst/>
              <a:gdLst>
                <a:gd name="connsiteX0" fmla="*/ 0 w 2708476"/>
                <a:gd name="connsiteY0" fmla="*/ 0 h 5359078"/>
                <a:gd name="connsiteX1" fmla="*/ 2708476 w 2708476"/>
                <a:gd name="connsiteY1" fmla="*/ 0 h 5359078"/>
                <a:gd name="connsiteX2" fmla="*/ 2708476 w 2708476"/>
                <a:gd name="connsiteY2" fmla="*/ 5359078 h 5359078"/>
                <a:gd name="connsiteX3" fmla="*/ 0 w 2708476"/>
                <a:gd name="connsiteY3" fmla="*/ 5359078 h 5359078"/>
                <a:gd name="connsiteX4" fmla="*/ 0 w 2708476"/>
                <a:gd name="connsiteY4" fmla="*/ 0 h 5359078"/>
                <a:gd name="connsiteX0-1" fmla="*/ 0 w 2708476"/>
                <a:gd name="connsiteY0-2" fmla="*/ 0 h 5359078"/>
                <a:gd name="connsiteX1-3" fmla="*/ 2708476 w 2708476"/>
                <a:gd name="connsiteY1-4" fmla="*/ 0 h 5359078"/>
                <a:gd name="connsiteX2-5" fmla="*/ 0 w 2708476"/>
                <a:gd name="connsiteY2-6" fmla="*/ 5359078 h 5359078"/>
                <a:gd name="connsiteX3-7" fmla="*/ 0 w 2708476"/>
                <a:gd name="connsiteY3-8" fmla="*/ 0 h 5359078"/>
              </a:gdLst>
              <a:ahLst/>
              <a:cxnLst>
                <a:cxn ang="0">
                  <a:pos x="connsiteX0-1" y="connsiteY0-2"/>
                </a:cxn>
                <a:cxn ang="0">
                  <a:pos x="connsiteX1-3" y="connsiteY1-4"/>
                </a:cxn>
                <a:cxn ang="0">
                  <a:pos x="connsiteX2-5" y="connsiteY2-6"/>
                </a:cxn>
                <a:cxn ang="0">
                  <a:pos x="connsiteX3-7" y="connsiteY3-8"/>
                </a:cxn>
              </a:cxnLst>
              <a:rect l="l" t="t" r="r" b="b"/>
              <a:pathLst>
                <a:path w="2708476" h="5359078">
                  <a:moveTo>
                    <a:pt x="0" y="0"/>
                  </a:moveTo>
                  <a:lnTo>
                    <a:pt x="2708476" y="0"/>
                  </a:lnTo>
                  <a:lnTo>
                    <a:pt x="0" y="5359078"/>
                  </a:lnTo>
                  <a:lnTo>
                    <a:pt x="0" y="0"/>
                  </a:lnTo>
                  <a:close/>
                </a:path>
              </a:pathLst>
            </a:custGeom>
            <a:solidFill>
              <a:srgbClr val="087E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9" name="矩形 4"/>
            <p:cNvSpPr/>
            <p:nvPr/>
          </p:nvSpPr>
          <p:spPr>
            <a:xfrm>
              <a:off x="0" y="0"/>
              <a:ext cx="2511706" cy="2673752"/>
            </a:xfrm>
            <a:custGeom>
              <a:avLst/>
              <a:gdLst>
                <a:gd name="connsiteX0" fmla="*/ 0 w 2511706"/>
                <a:gd name="connsiteY0" fmla="*/ 0 h 2673752"/>
                <a:gd name="connsiteX1" fmla="*/ 2511706 w 2511706"/>
                <a:gd name="connsiteY1" fmla="*/ 0 h 2673752"/>
                <a:gd name="connsiteX2" fmla="*/ 2511706 w 2511706"/>
                <a:gd name="connsiteY2" fmla="*/ 2673752 h 2673752"/>
                <a:gd name="connsiteX3" fmla="*/ 0 w 2511706"/>
                <a:gd name="connsiteY3" fmla="*/ 2673752 h 2673752"/>
                <a:gd name="connsiteX4" fmla="*/ 0 w 2511706"/>
                <a:gd name="connsiteY4" fmla="*/ 0 h 2673752"/>
                <a:gd name="connsiteX0-1" fmla="*/ 0 w 2511706"/>
                <a:gd name="connsiteY0-2" fmla="*/ 0 h 2673752"/>
                <a:gd name="connsiteX1-3" fmla="*/ 2511706 w 2511706"/>
                <a:gd name="connsiteY1-4" fmla="*/ 0 h 2673752"/>
                <a:gd name="connsiteX2-5" fmla="*/ 0 w 2511706"/>
                <a:gd name="connsiteY2-6" fmla="*/ 2673752 h 2673752"/>
                <a:gd name="connsiteX3-7" fmla="*/ 0 w 2511706"/>
                <a:gd name="connsiteY3-8" fmla="*/ 0 h 2673752"/>
              </a:gdLst>
              <a:ahLst/>
              <a:cxnLst>
                <a:cxn ang="0">
                  <a:pos x="connsiteX0-1" y="connsiteY0-2"/>
                </a:cxn>
                <a:cxn ang="0">
                  <a:pos x="connsiteX1-3" y="connsiteY1-4"/>
                </a:cxn>
                <a:cxn ang="0">
                  <a:pos x="connsiteX2-5" y="connsiteY2-6"/>
                </a:cxn>
                <a:cxn ang="0">
                  <a:pos x="connsiteX3-7" y="connsiteY3-8"/>
                </a:cxn>
              </a:cxnLst>
              <a:rect l="l" t="t" r="r" b="b"/>
              <a:pathLst>
                <a:path w="2511706" h="2673752">
                  <a:moveTo>
                    <a:pt x="0" y="0"/>
                  </a:moveTo>
                  <a:lnTo>
                    <a:pt x="2511706" y="0"/>
                  </a:lnTo>
                  <a:lnTo>
                    <a:pt x="0" y="2673752"/>
                  </a:lnTo>
                  <a:lnTo>
                    <a:pt x="0" y="0"/>
                  </a:lnTo>
                  <a:close/>
                </a:path>
              </a:pathLst>
            </a:custGeom>
            <a:solidFill>
              <a:srgbClr val="27AA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0" name="圆角矩形 29"/>
          <p:cNvSpPr/>
          <p:nvPr/>
        </p:nvSpPr>
        <p:spPr>
          <a:xfrm>
            <a:off x="2516756" y="1881339"/>
            <a:ext cx="6592519" cy="2874439"/>
          </a:xfrm>
          <a:prstGeom prst="roundRect">
            <a:avLst>
              <a:gd name="adj" fmla="val 16374"/>
            </a:avLst>
          </a:prstGeom>
          <a:noFill/>
          <a:ln w="38100">
            <a:solidFill>
              <a:srgbClr val="E7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0" fill="hold"/>
                                        <p:tgtEl>
                                          <p:spTgt spid="40"/>
                                        </p:tgtEl>
                                        <p:attrNameLst>
                                          <p:attrName>ppt_x</p:attrName>
                                        </p:attrNameLst>
                                      </p:cBhvr>
                                      <p:tavLst>
                                        <p:tav tm="0">
                                          <p:val>
                                            <p:strVal val="#ppt_x"/>
                                          </p:val>
                                        </p:tav>
                                        <p:tav tm="100000">
                                          <p:val>
                                            <p:strVal val="#ppt_x"/>
                                          </p:val>
                                        </p:tav>
                                      </p:tavLst>
                                    </p:anim>
                                    <p:anim calcmode="lin" valueType="num">
                                      <p:cBhvr additive="base">
                                        <p:cTn id="8" dur="8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800" fill="hold"/>
                                        <p:tgtEl>
                                          <p:spTgt spid="46"/>
                                        </p:tgtEl>
                                        <p:attrNameLst>
                                          <p:attrName>ppt_x</p:attrName>
                                        </p:attrNameLst>
                                      </p:cBhvr>
                                      <p:tavLst>
                                        <p:tav tm="0">
                                          <p:val>
                                            <p:strVal val="#ppt_x"/>
                                          </p:val>
                                        </p:tav>
                                        <p:tav tm="100000">
                                          <p:val>
                                            <p:strVal val="#ppt_x"/>
                                          </p:val>
                                        </p:tav>
                                      </p:tavLst>
                                    </p:anim>
                                    <p:anim calcmode="lin" valueType="num">
                                      <p:cBhvr additive="base">
                                        <p:cTn id="12" dur="8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9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10"/>
          <p:cNvSpPr>
            <a:spLocks noChangeArrowheads="1"/>
          </p:cNvSpPr>
          <p:nvPr/>
        </p:nvSpPr>
        <p:spPr bwMode="auto">
          <a:xfrm rot="16200000">
            <a:off x="5394476" y="-1857264"/>
            <a:ext cx="1691080" cy="11233248"/>
          </a:xfrm>
          <a:prstGeom prst="downArrow">
            <a:avLst>
              <a:gd name="adj1" fmla="val 49065"/>
              <a:gd name="adj2" fmla="val 44827"/>
            </a:avLst>
          </a:prstGeom>
          <a:solidFill>
            <a:schemeClr val="bg1">
              <a:lumMod val="75000"/>
            </a:schemeClr>
          </a:solidFill>
          <a:ln>
            <a:noFill/>
          </a:ln>
        </p:spPr>
        <p:txBody>
          <a:bodyPr vert="eaVert" lIns="110413" tIns="55207" rIns="110413" bIns="55207"/>
          <a:lstStyle/>
          <a:p>
            <a:endParaRPr lang="zh-CN" altLang="en-US" sz="2535">
              <a:solidFill>
                <a:schemeClr val="bg1"/>
              </a:solidFill>
              <a:latin typeface="微软雅黑" panose="020B0503020204020204" pitchFamily="34" charset="-122"/>
              <a:ea typeface="微软雅黑" panose="020B0503020204020204" pitchFamily="34" charset="-122"/>
            </a:endParaRPr>
          </a:p>
        </p:txBody>
      </p:sp>
      <p:grpSp>
        <p:nvGrpSpPr>
          <p:cNvPr id="32" name="组合 31"/>
          <p:cNvGrpSpPr/>
          <p:nvPr/>
        </p:nvGrpSpPr>
        <p:grpSpPr bwMode="auto">
          <a:xfrm>
            <a:off x="3791745" y="2997805"/>
            <a:ext cx="2054273" cy="1608151"/>
            <a:chOff x="1214414" y="2904673"/>
            <a:chExt cx="1935848" cy="1512817"/>
          </a:xfrm>
          <a:effectLst>
            <a:outerShdw blurRad="127000" dist="38100" dir="8100000" algn="tr" rotWithShape="0">
              <a:prstClr val="black">
                <a:alpha val="40000"/>
              </a:prstClr>
            </a:outerShdw>
          </a:effectLst>
        </p:grpSpPr>
        <p:sp>
          <p:nvSpPr>
            <p:cNvPr id="36" name="Oval 8"/>
            <p:cNvSpPr>
              <a:spLocks noChangeArrowheads="1"/>
            </p:cNvSpPr>
            <p:nvPr/>
          </p:nvSpPr>
          <p:spPr bwMode="auto">
            <a:xfrm>
              <a:off x="1414177" y="2904673"/>
              <a:ext cx="1514918" cy="1512817"/>
            </a:xfrm>
            <a:prstGeom prst="ellipse">
              <a:avLst/>
            </a:prstGeom>
            <a:solidFill>
              <a:schemeClr val="accent2"/>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34" name="Text Box 9"/>
            <p:cNvSpPr txBox="1">
              <a:spLocks noChangeArrowheads="1"/>
            </p:cNvSpPr>
            <p:nvPr/>
          </p:nvSpPr>
          <p:spPr bwMode="auto">
            <a:xfrm>
              <a:off x="1214414" y="3310307"/>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37" name="组合 36"/>
          <p:cNvGrpSpPr/>
          <p:nvPr/>
        </p:nvGrpSpPr>
        <p:grpSpPr bwMode="auto">
          <a:xfrm>
            <a:off x="6183621" y="2997802"/>
            <a:ext cx="2054272" cy="1608149"/>
            <a:chOff x="1214414" y="2904671"/>
            <a:chExt cx="1935848" cy="1512816"/>
          </a:xfrm>
          <a:effectLst>
            <a:outerShdw blurRad="127000" dist="38100" dir="8100000" algn="tr" rotWithShape="0">
              <a:prstClr val="black">
                <a:alpha val="40000"/>
              </a:prstClr>
            </a:outerShdw>
          </a:effectLst>
        </p:grpSpPr>
        <p:sp>
          <p:nvSpPr>
            <p:cNvPr id="41" name="Oval 8"/>
            <p:cNvSpPr>
              <a:spLocks noChangeArrowheads="1"/>
            </p:cNvSpPr>
            <p:nvPr/>
          </p:nvSpPr>
          <p:spPr bwMode="auto">
            <a:xfrm>
              <a:off x="1414180" y="2904671"/>
              <a:ext cx="1514919" cy="1512816"/>
            </a:xfrm>
            <a:prstGeom prst="ellipse">
              <a:avLst/>
            </a:prstGeom>
            <a:solidFill>
              <a:schemeClr val="accent3"/>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39" name="Text Box 9"/>
            <p:cNvSpPr txBox="1">
              <a:spLocks noChangeArrowheads="1"/>
            </p:cNvSpPr>
            <p:nvPr/>
          </p:nvSpPr>
          <p:spPr bwMode="auto">
            <a:xfrm>
              <a:off x="1214414" y="3310308"/>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42" name="组合 41"/>
          <p:cNvGrpSpPr/>
          <p:nvPr/>
        </p:nvGrpSpPr>
        <p:grpSpPr bwMode="auto">
          <a:xfrm>
            <a:off x="8572024" y="2997806"/>
            <a:ext cx="2054273" cy="1608151"/>
            <a:chOff x="1214414" y="2904673"/>
            <a:chExt cx="1935848" cy="1512817"/>
          </a:xfrm>
          <a:effectLst>
            <a:outerShdw blurRad="127000" dist="38100" dir="8100000" algn="tr" rotWithShape="0">
              <a:prstClr val="black">
                <a:alpha val="40000"/>
              </a:prstClr>
            </a:outerShdw>
          </a:effectLst>
        </p:grpSpPr>
        <p:sp>
          <p:nvSpPr>
            <p:cNvPr id="46" name="Oval 8"/>
            <p:cNvSpPr>
              <a:spLocks noChangeArrowheads="1"/>
            </p:cNvSpPr>
            <p:nvPr/>
          </p:nvSpPr>
          <p:spPr bwMode="auto">
            <a:xfrm>
              <a:off x="1414179" y="2904673"/>
              <a:ext cx="1514920" cy="1512817"/>
            </a:xfrm>
            <a:prstGeom prst="ellipse">
              <a:avLst/>
            </a:prstGeom>
            <a:solidFill>
              <a:schemeClr val="accent4"/>
            </a:solidFill>
            <a:ln w="76200">
              <a:solidFill>
                <a:srgbClr val="FFFFFF"/>
              </a:solidFill>
              <a:round/>
            </a:ln>
          </p:spPr>
          <p:txBody>
            <a:bodyPr/>
            <a:lstStyle/>
            <a:p>
              <a:pPr>
                <a:defRPr/>
              </a:pPr>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44" name="Text Box 9"/>
            <p:cNvSpPr txBox="1">
              <a:spLocks noChangeArrowheads="1"/>
            </p:cNvSpPr>
            <p:nvPr/>
          </p:nvSpPr>
          <p:spPr bwMode="auto">
            <a:xfrm>
              <a:off x="1214414" y="3310306"/>
              <a:ext cx="1935848" cy="620153"/>
            </a:xfrm>
            <a:prstGeom prst="rect">
              <a:avLst/>
            </a:prstGeom>
            <a:noFill/>
            <a:ln w="50800">
              <a:noFill/>
              <a:miter lim="800000"/>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grpSp>
        <p:nvGrpSpPr>
          <p:cNvPr id="47" name="组合 40"/>
          <p:cNvGrpSpPr/>
          <p:nvPr/>
        </p:nvGrpSpPr>
        <p:grpSpPr bwMode="auto">
          <a:xfrm>
            <a:off x="1391478" y="2997803"/>
            <a:ext cx="2054273" cy="1608149"/>
            <a:chOff x="1214414" y="2904671"/>
            <a:chExt cx="1935848" cy="1512816"/>
          </a:xfrm>
        </p:grpSpPr>
        <p:sp>
          <p:nvSpPr>
            <p:cNvPr id="51" name="Oval 8"/>
            <p:cNvSpPr>
              <a:spLocks noChangeArrowheads="1"/>
            </p:cNvSpPr>
            <p:nvPr/>
          </p:nvSpPr>
          <p:spPr bwMode="auto">
            <a:xfrm>
              <a:off x="1415152" y="2904671"/>
              <a:ext cx="1514918" cy="1512816"/>
            </a:xfrm>
            <a:prstGeom prst="ellipse">
              <a:avLst/>
            </a:prstGeom>
            <a:solidFill>
              <a:schemeClr val="accent1"/>
            </a:solidFill>
            <a:ln w="76200">
              <a:solidFill>
                <a:srgbClr val="FFFFFF"/>
              </a:solidFill>
              <a:round/>
            </a:ln>
            <a:effectLst>
              <a:outerShdw blurRad="127000" dist="38100" dir="8100000" algn="tr" rotWithShape="0">
                <a:prstClr val="black">
                  <a:alpha val="40000"/>
                </a:prstClr>
              </a:outerShdw>
            </a:effectLst>
          </p:spPr>
          <p:txBody>
            <a:bodyPr/>
            <a:lstStyle/>
            <a:p>
              <a:endParaRPr lang="zh-CN" altLang="en-US" sz="1865">
                <a:solidFill>
                  <a:schemeClr val="bg1"/>
                </a:solidFill>
                <a:latin typeface="微软雅黑" panose="020B0503020204020204" pitchFamily="34" charset="-122"/>
                <a:ea typeface="微软雅黑" panose="020B0503020204020204" pitchFamily="34" charset="-122"/>
              </a:endParaRPr>
            </a:p>
          </p:txBody>
        </p:sp>
        <p:sp>
          <p:nvSpPr>
            <p:cNvPr id="49" name="Text Box 9"/>
            <p:cNvSpPr txBox="1">
              <a:spLocks noChangeArrowheads="1"/>
            </p:cNvSpPr>
            <p:nvPr/>
          </p:nvSpPr>
          <p:spPr bwMode="auto">
            <a:xfrm>
              <a:off x="1214414" y="3310306"/>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点击添加</a:t>
              </a:r>
              <a:endParaRPr lang="en-US" altLang="zh-CN" sz="1865"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1865" b="1" dirty="0">
                  <a:solidFill>
                    <a:schemeClr val="bg1"/>
                  </a:solidFill>
                  <a:latin typeface="微软雅黑" panose="020B0503020204020204" pitchFamily="34" charset="-122"/>
                  <a:ea typeface="微软雅黑" panose="020B0503020204020204" pitchFamily="34" charset="-122"/>
                </a:rPr>
                <a:t>文本内容</a:t>
              </a:r>
            </a:p>
          </p:txBody>
        </p:sp>
      </p:grpSp>
      <p:sp>
        <p:nvSpPr>
          <p:cNvPr id="52" name="矩形标注 51"/>
          <p:cNvSpPr/>
          <p:nvPr/>
        </p:nvSpPr>
        <p:spPr>
          <a:xfrm>
            <a:off x="4192149" y="5069273"/>
            <a:ext cx="1784144" cy="55271"/>
          </a:xfrm>
          <a:prstGeom prst="wedgeRectCallout">
            <a:avLst>
              <a:gd name="adj1" fmla="val -17526"/>
              <a:gd name="adj2" fmla="val -5094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53" name="矩形标注 52"/>
          <p:cNvSpPr/>
          <p:nvPr/>
        </p:nvSpPr>
        <p:spPr>
          <a:xfrm>
            <a:off x="1758896" y="2452678"/>
            <a:ext cx="1913299" cy="77540"/>
          </a:xfrm>
          <a:prstGeom prst="wedgeRectCallout">
            <a:avLst>
              <a:gd name="adj1" fmla="val -23398"/>
              <a:gd name="adj2" fmla="val 403291"/>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54" name="Rectangle 28"/>
          <p:cNvSpPr>
            <a:spLocks noChangeArrowheads="1"/>
          </p:cNvSpPr>
          <p:nvPr/>
        </p:nvSpPr>
        <p:spPr bwMode="auto">
          <a:xfrm>
            <a:off x="3698331" y="5253204"/>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Rectangle 28"/>
          <p:cNvSpPr>
            <a:spLocks noChangeArrowheads="1"/>
          </p:cNvSpPr>
          <p:nvPr/>
        </p:nvSpPr>
        <p:spPr bwMode="auto">
          <a:xfrm>
            <a:off x="1274606" y="1522728"/>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矩形标注 55"/>
          <p:cNvSpPr/>
          <p:nvPr/>
        </p:nvSpPr>
        <p:spPr>
          <a:xfrm>
            <a:off x="6486957" y="2452678"/>
            <a:ext cx="1913299" cy="77540"/>
          </a:xfrm>
          <a:prstGeom prst="wedgeRectCallout">
            <a:avLst>
              <a:gd name="adj1" fmla="val -23398"/>
              <a:gd name="adj2" fmla="val 4032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57" name="Rectangle 28"/>
          <p:cNvSpPr>
            <a:spLocks noChangeArrowheads="1"/>
          </p:cNvSpPr>
          <p:nvPr/>
        </p:nvSpPr>
        <p:spPr bwMode="auto">
          <a:xfrm>
            <a:off x="6002668" y="1522728"/>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矩形标注 57"/>
          <p:cNvSpPr/>
          <p:nvPr/>
        </p:nvSpPr>
        <p:spPr>
          <a:xfrm>
            <a:off x="9016379" y="5069273"/>
            <a:ext cx="1784144" cy="55271"/>
          </a:xfrm>
          <a:prstGeom prst="wedgeRectCallout">
            <a:avLst>
              <a:gd name="adj1" fmla="val -17526"/>
              <a:gd name="adj2" fmla="val -50946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0413" tIns="55207" rIns="110413" bIns="55207" rtlCol="0" anchor="ctr"/>
          <a:lstStyle/>
          <a:p>
            <a:pPr algn="ctr"/>
            <a:endParaRPr lang="zh-CN" altLang="en-US" sz="2400">
              <a:solidFill>
                <a:schemeClr val="tx1">
                  <a:lumMod val="85000"/>
                  <a:lumOff val="15000"/>
                </a:schemeClr>
              </a:solidFill>
            </a:endParaRPr>
          </a:p>
        </p:txBody>
      </p:sp>
      <p:sp>
        <p:nvSpPr>
          <p:cNvPr id="59" name="Rectangle 28"/>
          <p:cNvSpPr>
            <a:spLocks noChangeArrowheads="1"/>
          </p:cNvSpPr>
          <p:nvPr/>
        </p:nvSpPr>
        <p:spPr bwMode="auto">
          <a:xfrm>
            <a:off x="8522563" y="5253204"/>
            <a:ext cx="2758013" cy="849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0413" tIns="55207" rIns="110413" bIns="55207">
            <a:spAutoFit/>
          </a:bodyPr>
          <a:lstStyle/>
          <a:p>
            <a:pPr>
              <a:lnSpc>
                <a:spcPct val="120000"/>
              </a:lnSpc>
            </a:pPr>
            <a:r>
              <a:rPr lang="zh-CN" altLang="en-US" sz="1335" dirty="0">
                <a:solidFill>
                  <a:schemeClr val="tx1">
                    <a:lumMod val="75000"/>
                    <a:lumOff val="25000"/>
                  </a:schemeClr>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en-US" altLang="zh-CN" sz="1335"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extBox 61"/>
          <p:cNvSpPr txBox="1"/>
          <p:nvPr/>
        </p:nvSpPr>
        <p:spPr>
          <a:xfrm>
            <a:off x="1487488" y="510989"/>
            <a:ext cx="1550424" cy="502766"/>
          </a:xfrm>
          <a:prstGeom prst="rect">
            <a:avLst/>
          </a:prstGeom>
          <a:noFill/>
        </p:spPr>
        <p:txBody>
          <a:bodyPr wrap="none" rtlCol="0">
            <a:spAutoFit/>
          </a:bodyPr>
          <a:lstStyle/>
          <a:p>
            <a:r>
              <a:rPr lang="zh-CN" altLang="en-US" sz="2665" b="1" dirty="0">
                <a:solidFill>
                  <a:srgbClr val="7F7F7F"/>
                </a:solidFill>
                <a:latin typeface="微软雅黑" panose="020B0503020204020204" pitchFamily="34" charset="-122"/>
                <a:ea typeface="微软雅黑" panose="020B0503020204020204" pitchFamily="34" charset="-122"/>
              </a:rPr>
              <a:t>研究思路</a:t>
            </a:r>
          </a:p>
        </p:txBody>
      </p:sp>
      <p:sp>
        <p:nvSpPr>
          <p:cNvPr id="28" name="Text Box 2"/>
          <p:cNvSpPr txBox="1">
            <a:spLocks noChangeArrowheads="1"/>
          </p:cNvSpPr>
          <p:nvPr/>
        </p:nvSpPr>
        <p:spPr bwMode="auto">
          <a:xfrm>
            <a:off x="9691565" y="7077405"/>
            <a:ext cx="2527807" cy="379656"/>
          </a:xfrm>
          <a:prstGeom prst="rect">
            <a:avLst/>
          </a:prstGeom>
          <a:noFill/>
          <a:ln w="9525">
            <a:noFill/>
            <a:miter lim="800000"/>
          </a:ln>
        </p:spPr>
        <p:txBody>
          <a:bodyPr wrap="square">
            <a:spAutoFit/>
          </a:bodyPr>
          <a:lstStyle/>
          <a:p>
            <a:pPr algn="ctr"/>
            <a:r>
              <a:rPr lang="zh-CN" altLang="en-US" sz="1865" dirty="0">
                <a:solidFill>
                  <a:srgbClr val="00AEEE"/>
                </a:solidFill>
                <a:latin typeface="微软雅黑" panose="020B0503020204020204" pitchFamily="34" charset="-122"/>
                <a:ea typeface="微软雅黑" panose="020B0503020204020204" pitchFamily="34" charset="-122"/>
              </a:rPr>
              <a:t>延迟符号</a:t>
            </a:r>
            <a:endParaRPr lang="nl-NL" altLang="zh-CN" sz="1865" dirty="0">
              <a:solidFill>
                <a:srgbClr val="00AEEE"/>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 calcmode="lin" valueType="num">
                                      <p:cBhvr>
                                        <p:cTn id="13" dur="1000" fill="hold"/>
                                        <p:tgtEl>
                                          <p:spTgt spid="47"/>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7"/>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2"/>
                                        </p:tgtEl>
                                        <p:attrNameLst>
                                          <p:attrName>style.visibility</p:attrName>
                                        </p:attrNameLst>
                                      </p:cBhvr>
                                      <p:to>
                                        <p:strVal val="visible"/>
                                      </p:to>
                                    </p:set>
                                    <p:anim calcmode="lin" valueType="num">
                                      <p:cBhvr>
                                        <p:cTn id="17" dur="1000" fill="hold"/>
                                        <p:tgtEl>
                                          <p:spTgt spid="32"/>
                                        </p:tgtEl>
                                        <p:attrNameLst>
                                          <p:attrName>ppt_w</p:attrName>
                                        </p:attrNameLst>
                                      </p:cBhvr>
                                      <p:tavLst>
                                        <p:tav tm="0">
                                          <p:val>
                                            <p:fltVal val="0"/>
                                          </p:val>
                                        </p:tav>
                                        <p:tav tm="100000">
                                          <p:val>
                                            <p:strVal val="#ppt_w"/>
                                          </p:val>
                                        </p:tav>
                                      </p:tavLst>
                                    </p:anim>
                                    <p:anim calcmode="lin" valueType="num">
                                      <p:cBhvr>
                                        <p:cTn id="18" dur="1000" fill="hold"/>
                                        <p:tgtEl>
                                          <p:spTgt spid="32"/>
                                        </p:tgtEl>
                                        <p:attrNameLst>
                                          <p:attrName>ppt_h</p:attrName>
                                        </p:attrNameLst>
                                      </p:cBhvr>
                                      <p:tavLst>
                                        <p:tav tm="0">
                                          <p:val>
                                            <p:fltVal val="0"/>
                                          </p:val>
                                        </p:tav>
                                        <p:tav tm="100000">
                                          <p:val>
                                            <p:strVal val="#ppt_h"/>
                                          </p:val>
                                        </p:tav>
                                      </p:tavLst>
                                    </p:anim>
                                    <p:anim calcmode="lin" valueType="num">
                                      <p:cBhvr>
                                        <p:cTn id="19" dur="1000" fill="hold"/>
                                        <p:tgtEl>
                                          <p:spTgt spid="3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2"/>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fltVal val="0"/>
                                          </p:val>
                                        </p:tav>
                                        <p:tav tm="100000">
                                          <p:val>
                                            <p:strVal val="#ppt_w"/>
                                          </p:val>
                                        </p:tav>
                                      </p:tavLst>
                                    </p:anim>
                                    <p:anim calcmode="lin" valueType="num">
                                      <p:cBhvr>
                                        <p:cTn id="24" dur="1000" fill="hold"/>
                                        <p:tgtEl>
                                          <p:spTgt spid="37"/>
                                        </p:tgtEl>
                                        <p:attrNameLst>
                                          <p:attrName>ppt_h</p:attrName>
                                        </p:attrNameLst>
                                      </p:cBhvr>
                                      <p:tavLst>
                                        <p:tav tm="0">
                                          <p:val>
                                            <p:fltVal val="0"/>
                                          </p:val>
                                        </p:tav>
                                        <p:tav tm="100000">
                                          <p:val>
                                            <p:strVal val="#ppt_h"/>
                                          </p:val>
                                        </p:tav>
                                      </p:tavLst>
                                    </p:anim>
                                    <p:anim calcmode="lin" valueType="num">
                                      <p:cBhvr>
                                        <p:cTn id="25" dur="1000" fill="hold"/>
                                        <p:tgtEl>
                                          <p:spTgt spid="3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7"/>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2"/>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500" fill="hold"/>
                                        <p:tgtEl>
                                          <p:spTgt spid="53"/>
                                        </p:tgtEl>
                                        <p:attrNameLst>
                                          <p:attrName>ppt_x</p:attrName>
                                        </p:attrNameLst>
                                      </p:cBhvr>
                                      <p:tavLst>
                                        <p:tav tm="0">
                                          <p:val>
                                            <p:strVal val="#ppt_x"/>
                                          </p:val>
                                        </p:tav>
                                        <p:tav tm="100000">
                                          <p:val>
                                            <p:strVal val="#ppt_x"/>
                                          </p:val>
                                        </p:tav>
                                      </p:tavLst>
                                    </p:anim>
                                    <p:anim calcmode="lin" valueType="num">
                                      <p:cBhvr additive="base">
                                        <p:cTn id="37" dur="500" fill="hold"/>
                                        <p:tgtEl>
                                          <p:spTgt spid="53"/>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53"/>
                                        </p:tgtEl>
                                        <p:attrNameLst>
                                          <p:attrName>r</p:attrName>
                                        </p:attrNameLst>
                                      </p:cBhvr>
                                    </p:animRot>
                                    <p:animRot by="-240000">
                                      <p:cBhvr>
                                        <p:cTn id="41" dur="100" fill="hold">
                                          <p:stCondLst>
                                            <p:cond delay="100"/>
                                          </p:stCondLst>
                                        </p:cTn>
                                        <p:tgtEl>
                                          <p:spTgt spid="53"/>
                                        </p:tgtEl>
                                        <p:attrNameLst>
                                          <p:attrName>r</p:attrName>
                                        </p:attrNameLst>
                                      </p:cBhvr>
                                    </p:animRot>
                                    <p:animRot by="240000">
                                      <p:cBhvr>
                                        <p:cTn id="42" dur="100" fill="hold">
                                          <p:stCondLst>
                                            <p:cond delay="200"/>
                                          </p:stCondLst>
                                        </p:cTn>
                                        <p:tgtEl>
                                          <p:spTgt spid="53"/>
                                        </p:tgtEl>
                                        <p:attrNameLst>
                                          <p:attrName>r</p:attrName>
                                        </p:attrNameLst>
                                      </p:cBhvr>
                                    </p:animRot>
                                    <p:animRot by="-240000">
                                      <p:cBhvr>
                                        <p:cTn id="43" dur="100" fill="hold">
                                          <p:stCondLst>
                                            <p:cond delay="300"/>
                                          </p:stCondLst>
                                        </p:cTn>
                                        <p:tgtEl>
                                          <p:spTgt spid="53"/>
                                        </p:tgtEl>
                                        <p:attrNameLst>
                                          <p:attrName>r</p:attrName>
                                        </p:attrNameLst>
                                      </p:cBhvr>
                                    </p:animRot>
                                    <p:animRot by="120000">
                                      <p:cBhvr>
                                        <p:cTn id="44" dur="100" fill="hold">
                                          <p:stCondLst>
                                            <p:cond delay="400"/>
                                          </p:stCondLst>
                                        </p:cTn>
                                        <p:tgtEl>
                                          <p:spTgt spid="53"/>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strips(upLeft)">
                                      <p:cBhvr>
                                        <p:cTn id="48" dur="500"/>
                                        <p:tgtEl>
                                          <p:spTgt spid="55"/>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ppt_x"/>
                                          </p:val>
                                        </p:tav>
                                        <p:tav tm="100000">
                                          <p:val>
                                            <p:strVal val="#ppt_x"/>
                                          </p:val>
                                        </p:tav>
                                      </p:tavLst>
                                    </p:anim>
                                    <p:anim calcmode="lin" valueType="num">
                                      <p:cBhvr additive="base">
                                        <p:cTn id="53" dur="500" fill="hold"/>
                                        <p:tgtEl>
                                          <p:spTgt spid="52"/>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52"/>
                                        </p:tgtEl>
                                        <p:attrNameLst>
                                          <p:attrName>r</p:attrName>
                                        </p:attrNameLst>
                                      </p:cBhvr>
                                    </p:animRot>
                                    <p:animRot by="-240000">
                                      <p:cBhvr>
                                        <p:cTn id="57" dur="100" fill="hold">
                                          <p:stCondLst>
                                            <p:cond delay="100"/>
                                          </p:stCondLst>
                                        </p:cTn>
                                        <p:tgtEl>
                                          <p:spTgt spid="52"/>
                                        </p:tgtEl>
                                        <p:attrNameLst>
                                          <p:attrName>r</p:attrName>
                                        </p:attrNameLst>
                                      </p:cBhvr>
                                    </p:animRot>
                                    <p:animRot by="240000">
                                      <p:cBhvr>
                                        <p:cTn id="58" dur="100" fill="hold">
                                          <p:stCondLst>
                                            <p:cond delay="200"/>
                                          </p:stCondLst>
                                        </p:cTn>
                                        <p:tgtEl>
                                          <p:spTgt spid="52"/>
                                        </p:tgtEl>
                                        <p:attrNameLst>
                                          <p:attrName>r</p:attrName>
                                        </p:attrNameLst>
                                      </p:cBhvr>
                                    </p:animRot>
                                    <p:animRot by="-240000">
                                      <p:cBhvr>
                                        <p:cTn id="59" dur="100" fill="hold">
                                          <p:stCondLst>
                                            <p:cond delay="300"/>
                                          </p:stCondLst>
                                        </p:cTn>
                                        <p:tgtEl>
                                          <p:spTgt spid="52"/>
                                        </p:tgtEl>
                                        <p:attrNameLst>
                                          <p:attrName>r</p:attrName>
                                        </p:attrNameLst>
                                      </p:cBhvr>
                                    </p:animRot>
                                    <p:animRot by="120000">
                                      <p:cBhvr>
                                        <p:cTn id="60" dur="100" fill="hold">
                                          <p:stCondLst>
                                            <p:cond delay="400"/>
                                          </p:stCondLst>
                                        </p:cTn>
                                        <p:tgtEl>
                                          <p:spTgt spid="52"/>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strips(upLeft)">
                                      <p:cBhvr>
                                        <p:cTn id="64" dur="500"/>
                                        <p:tgtEl>
                                          <p:spTgt spid="54"/>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ppt_x"/>
                                          </p:val>
                                        </p:tav>
                                        <p:tav tm="100000">
                                          <p:val>
                                            <p:strVal val="#ppt_x"/>
                                          </p:val>
                                        </p:tav>
                                      </p:tavLst>
                                    </p:anim>
                                    <p:anim calcmode="lin" valueType="num">
                                      <p:cBhvr additive="base">
                                        <p:cTn id="69" dur="500" fill="hold"/>
                                        <p:tgtEl>
                                          <p:spTgt spid="56"/>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56"/>
                                        </p:tgtEl>
                                        <p:attrNameLst>
                                          <p:attrName>r</p:attrName>
                                        </p:attrNameLst>
                                      </p:cBhvr>
                                    </p:animRot>
                                    <p:animRot by="-240000">
                                      <p:cBhvr>
                                        <p:cTn id="73" dur="100" fill="hold">
                                          <p:stCondLst>
                                            <p:cond delay="100"/>
                                          </p:stCondLst>
                                        </p:cTn>
                                        <p:tgtEl>
                                          <p:spTgt spid="56"/>
                                        </p:tgtEl>
                                        <p:attrNameLst>
                                          <p:attrName>r</p:attrName>
                                        </p:attrNameLst>
                                      </p:cBhvr>
                                    </p:animRot>
                                    <p:animRot by="240000">
                                      <p:cBhvr>
                                        <p:cTn id="74" dur="100" fill="hold">
                                          <p:stCondLst>
                                            <p:cond delay="200"/>
                                          </p:stCondLst>
                                        </p:cTn>
                                        <p:tgtEl>
                                          <p:spTgt spid="56"/>
                                        </p:tgtEl>
                                        <p:attrNameLst>
                                          <p:attrName>r</p:attrName>
                                        </p:attrNameLst>
                                      </p:cBhvr>
                                    </p:animRot>
                                    <p:animRot by="-240000">
                                      <p:cBhvr>
                                        <p:cTn id="75" dur="100" fill="hold">
                                          <p:stCondLst>
                                            <p:cond delay="300"/>
                                          </p:stCondLst>
                                        </p:cTn>
                                        <p:tgtEl>
                                          <p:spTgt spid="56"/>
                                        </p:tgtEl>
                                        <p:attrNameLst>
                                          <p:attrName>r</p:attrName>
                                        </p:attrNameLst>
                                      </p:cBhvr>
                                    </p:animRot>
                                    <p:animRot by="120000">
                                      <p:cBhvr>
                                        <p:cTn id="76" dur="100" fill="hold">
                                          <p:stCondLst>
                                            <p:cond delay="400"/>
                                          </p:stCondLst>
                                        </p:cTn>
                                        <p:tgtEl>
                                          <p:spTgt spid="56"/>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strips(upLeft)">
                                      <p:cBhvr>
                                        <p:cTn id="80" dur="500"/>
                                        <p:tgtEl>
                                          <p:spTgt spid="57"/>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additive="base">
                                        <p:cTn id="84" dur="500" fill="hold"/>
                                        <p:tgtEl>
                                          <p:spTgt spid="58"/>
                                        </p:tgtEl>
                                        <p:attrNameLst>
                                          <p:attrName>ppt_x</p:attrName>
                                        </p:attrNameLst>
                                      </p:cBhvr>
                                      <p:tavLst>
                                        <p:tav tm="0">
                                          <p:val>
                                            <p:strVal val="#ppt_x"/>
                                          </p:val>
                                        </p:tav>
                                        <p:tav tm="100000">
                                          <p:val>
                                            <p:strVal val="#ppt_x"/>
                                          </p:val>
                                        </p:tav>
                                      </p:tavLst>
                                    </p:anim>
                                    <p:anim calcmode="lin" valueType="num">
                                      <p:cBhvr additive="base">
                                        <p:cTn id="85" dur="500" fill="hold"/>
                                        <p:tgtEl>
                                          <p:spTgt spid="58"/>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58"/>
                                        </p:tgtEl>
                                        <p:attrNameLst>
                                          <p:attrName>r</p:attrName>
                                        </p:attrNameLst>
                                      </p:cBhvr>
                                    </p:animRot>
                                    <p:animRot by="-240000">
                                      <p:cBhvr>
                                        <p:cTn id="89" dur="100" fill="hold">
                                          <p:stCondLst>
                                            <p:cond delay="100"/>
                                          </p:stCondLst>
                                        </p:cTn>
                                        <p:tgtEl>
                                          <p:spTgt spid="58"/>
                                        </p:tgtEl>
                                        <p:attrNameLst>
                                          <p:attrName>r</p:attrName>
                                        </p:attrNameLst>
                                      </p:cBhvr>
                                    </p:animRot>
                                    <p:animRot by="240000">
                                      <p:cBhvr>
                                        <p:cTn id="90" dur="100" fill="hold">
                                          <p:stCondLst>
                                            <p:cond delay="200"/>
                                          </p:stCondLst>
                                        </p:cTn>
                                        <p:tgtEl>
                                          <p:spTgt spid="58"/>
                                        </p:tgtEl>
                                        <p:attrNameLst>
                                          <p:attrName>r</p:attrName>
                                        </p:attrNameLst>
                                      </p:cBhvr>
                                    </p:animRot>
                                    <p:animRot by="-240000">
                                      <p:cBhvr>
                                        <p:cTn id="91" dur="100" fill="hold">
                                          <p:stCondLst>
                                            <p:cond delay="300"/>
                                          </p:stCondLst>
                                        </p:cTn>
                                        <p:tgtEl>
                                          <p:spTgt spid="58"/>
                                        </p:tgtEl>
                                        <p:attrNameLst>
                                          <p:attrName>r</p:attrName>
                                        </p:attrNameLst>
                                      </p:cBhvr>
                                    </p:animRot>
                                    <p:animRot by="120000">
                                      <p:cBhvr>
                                        <p:cTn id="92" dur="100" fill="hold">
                                          <p:stCondLst>
                                            <p:cond delay="400"/>
                                          </p:stCondLst>
                                        </p:cTn>
                                        <p:tgtEl>
                                          <p:spTgt spid="58"/>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strips(upLeft)">
                                      <p:cBhvr>
                                        <p:cTn id="96" dur="500"/>
                                        <p:tgtEl>
                                          <p:spTgt spid="59"/>
                                        </p:tgtEl>
                                      </p:cBhvr>
                                    </p:animEffect>
                                  </p:childTnLst>
                                </p:cTn>
                              </p:par>
                            </p:childTnLst>
                          </p:cTn>
                        </p:par>
                        <p:par>
                          <p:cTn id="97" fill="hold">
                            <p:stCondLst>
                              <p:cond delay="7500"/>
                            </p:stCondLst>
                            <p:childTnLst>
                              <p:par>
                                <p:cTn id="98" presetID="53" presetClass="entr" presetSubtype="16" fill="hold" grpId="0" nodeType="afterEffect">
                                  <p:stCondLst>
                                    <p:cond delay="0"/>
                                  </p:stCondLst>
                                  <p:iterate type="lt">
                                    <p:tmPct val="10000"/>
                                  </p:iterate>
                                  <p:childTnLst>
                                    <p:set>
                                      <p:cBhvr>
                                        <p:cTn id="99" dur="1" fill="hold">
                                          <p:stCondLst>
                                            <p:cond delay="0"/>
                                          </p:stCondLst>
                                        </p:cTn>
                                        <p:tgtEl>
                                          <p:spTgt spid="28"/>
                                        </p:tgtEl>
                                        <p:attrNameLst>
                                          <p:attrName>style.visibility</p:attrName>
                                        </p:attrNameLst>
                                      </p:cBhvr>
                                      <p:to>
                                        <p:strVal val="visible"/>
                                      </p:to>
                                    </p:set>
                                    <p:anim calcmode="lin" valueType="num">
                                      <p:cBhvr>
                                        <p:cTn id="100" dur="650" fill="hold"/>
                                        <p:tgtEl>
                                          <p:spTgt spid="28"/>
                                        </p:tgtEl>
                                        <p:attrNameLst>
                                          <p:attrName>ppt_w</p:attrName>
                                        </p:attrNameLst>
                                      </p:cBhvr>
                                      <p:tavLst>
                                        <p:tav tm="0">
                                          <p:val>
                                            <p:fltVal val="0"/>
                                          </p:val>
                                        </p:tav>
                                        <p:tav tm="100000">
                                          <p:val>
                                            <p:strVal val="#ppt_w"/>
                                          </p:val>
                                        </p:tav>
                                      </p:tavLst>
                                    </p:anim>
                                    <p:anim calcmode="lin" valueType="num">
                                      <p:cBhvr>
                                        <p:cTn id="101" dur="650" fill="hold"/>
                                        <p:tgtEl>
                                          <p:spTgt spid="28"/>
                                        </p:tgtEl>
                                        <p:attrNameLst>
                                          <p:attrName>ppt_h</p:attrName>
                                        </p:attrNameLst>
                                      </p:cBhvr>
                                      <p:tavLst>
                                        <p:tav tm="0">
                                          <p:val>
                                            <p:fltVal val="0"/>
                                          </p:val>
                                        </p:tav>
                                        <p:tav tm="100000">
                                          <p:val>
                                            <p:strVal val="#ppt_h"/>
                                          </p:val>
                                        </p:tav>
                                      </p:tavLst>
                                    </p:anim>
                                    <p:animEffect transition="in" filter="fade">
                                      <p:cBhvr>
                                        <p:cTn id="102" dur="6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2" grpId="0" animBg="1"/>
      <p:bldP spid="52" grpId="1" animBg="1"/>
      <p:bldP spid="53" grpId="0" animBg="1"/>
      <p:bldP spid="53" grpId="1" animBg="1"/>
      <p:bldP spid="54" grpId="0"/>
      <p:bldP spid="55" grpId="0"/>
      <p:bldP spid="56" grpId="0" animBg="1"/>
      <p:bldP spid="56" grpId="1" animBg="1"/>
      <p:bldP spid="57" grpId="0"/>
      <p:bldP spid="58" grpId="0" animBg="1"/>
      <p:bldP spid="58" grpId="1" animBg="1"/>
      <p:bldP spid="59" grpId="0"/>
      <p:bldP spid="28" grpId="0"/>
    </p:bldLst>
  </p:timing>
</p:sld>
</file>

<file path=ppt/theme/theme1.xml><?xml version="1.0" encoding="utf-8"?>
<a:theme xmlns:a="http://schemas.openxmlformats.org/drawingml/2006/main" name="www.2ppt.com">
  <a:themeElements>
    <a:clrScheme name="我的主题色">
      <a:dk1>
        <a:srgbClr val="393939"/>
      </a:dk1>
      <a:lt1>
        <a:srgbClr val="FFFFFF"/>
      </a:lt1>
      <a:dk2>
        <a:srgbClr val="2A2A2A"/>
      </a:dk2>
      <a:lt2>
        <a:srgbClr val="242424"/>
      </a:lt2>
      <a:accent1>
        <a:srgbClr val="087F87"/>
      </a:accent1>
      <a:accent2>
        <a:srgbClr val="27AAE2"/>
      </a:accent2>
      <a:accent3>
        <a:srgbClr val="087F87"/>
      </a:accent3>
      <a:accent4>
        <a:srgbClr val="27AAE2"/>
      </a:accent4>
      <a:accent5>
        <a:srgbClr val="087F87"/>
      </a:accent5>
      <a:accent6>
        <a:srgbClr val="27AAE2"/>
      </a:accent6>
      <a:hlink>
        <a:srgbClr val="47BCA1"/>
      </a:hlink>
      <a:folHlink>
        <a:srgbClr val="FA8D7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2845</Words>
  <Application>Microsoft Office PowerPoint</Application>
  <PresentationFormat>宽屏</PresentationFormat>
  <Paragraphs>378</Paragraphs>
  <Slides>30</Slides>
  <Notes>30</Notes>
  <HiddenSlides>0</HiddenSlides>
  <MMClips>1</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Aller Light</vt:lpstr>
      <vt:lpstr>Gill Sans</vt:lpstr>
      <vt:lpstr>Helvetica Neue</vt:lpstr>
      <vt:lpstr>Lato Light</vt:lpstr>
      <vt:lpstr>Open Sans Semibold</vt:lpstr>
      <vt:lpstr>新細明體</vt:lpstr>
      <vt:lpstr>方正大黑简体</vt:lpstr>
      <vt:lpstr>华文黑体</vt:lpstr>
      <vt:lpstr>宋体</vt:lpstr>
      <vt:lpstr>微软雅黑</vt:lpstr>
      <vt:lpstr>张海山锐谐体2.0-授权联系：Samtype@QQ.com</vt:lpstr>
      <vt:lpstr>Arial</vt:lpstr>
      <vt:lpstr>Calibri</vt:lpstr>
      <vt:lpstr>Calibri Light</vt:lpstr>
      <vt:lpstr>Helvetica</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2021-05-08T05:46:12Z</dcterms:created>
  <dcterms:modified xsi:type="dcterms:W3CDTF">2023-01-10T05:12:03Z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10BCC50D17FC42269F227774C6B10656</vt:lpwstr>
  </property>
  <property fmtid="{A09F084E-AD41-489F-8076-AA5BE3082BCA}" pid="100">
    <vt:ui4>5</vt:ui4>
  </property>
  <property fmtid="{64440492-4C8B-11D1-8B70-080036B11A03}" pid="11">
    <vt:lpwstr>www.2ppt.com-爱PPT提供资源下载</vt:lpwstr>
  </property>
</Properties>
</file>