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0" r:id="rId9"/>
    <p:sldId id="267" r:id="rId10"/>
    <p:sldId id="268" r:id="rId11"/>
    <p:sldId id="269" r:id="rId12"/>
    <p:sldId id="261" r:id="rId13"/>
    <p:sldId id="270" r:id="rId14"/>
    <p:sldId id="271" r:id="rId15"/>
    <p:sldId id="272" r:id="rId16"/>
    <p:sldId id="262" r:id="rId17"/>
    <p:sldId id="273" r:id="rId18"/>
    <p:sldId id="25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2018/5/2/Wed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2018/5/2/Wed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2018/5/2/Wed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2018/5/2/Wed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2018/5/2/Wed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2018/5/2/Wed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2018/5/2/Wed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2018/5/2/Wed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2018/5/2/Wed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2018/5/2/Wed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2018/5/2/Wed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2018/5/2/Wed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A98730A9-AC1F-4C0B-8BB9-D29697C9B392}"/>
              </a:ext>
            </a:extLst>
          </p:cNvPr>
          <p:cNvSpPr/>
          <p:nvPr/>
        </p:nvSpPr>
        <p:spPr>
          <a:xfrm>
            <a:off x="637636" y="474635"/>
            <a:ext cx="10916727" cy="590777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ADD07F2-D22B-4AEB-BAD8-F73B7F297C80}"/>
              </a:ext>
            </a:extLst>
          </p:cNvPr>
          <p:cNvSpPr/>
          <p:nvPr/>
        </p:nvSpPr>
        <p:spPr>
          <a:xfrm>
            <a:off x="5251548" y="2128838"/>
            <a:ext cx="162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A2C099-9FE7-4075-A278-32DF696F5255}"/>
              </a:ext>
            </a:extLst>
          </p:cNvPr>
          <p:cNvSpPr/>
          <p:nvPr/>
        </p:nvSpPr>
        <p:spPr>
          <a:xfrm>
            <a:off x="5480099" y="805399"/>
            <a:ext cx="1163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文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FD92474-ADE3-4496-A6F1-5B99FE5FB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447" y="3862924"/>
            <a:ext cx="2723823" cy="163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点击输入本栏的具体文字，简明扼要的说明分项内容，此为概念图解，请根据您的具体内容酌情修改。点击输入本栏的具体文字，简明扼要的说明分项内容。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BEE5FC7-6C6B-4CCD-B87C-23701FC13E90}"/>
              </a:ext>
            </a:extLst>
          </p:cNvPr>
          <p:cNvCxnSpPr>
            <a:cxnSpLocks/>
          </p:cNvCxnSpPr>
          <p:nvPr/>
        </p:nvCxnSpPr>
        <p:spPr>
          <a:xfrm flipH="1">
            <a:off x="5551749" y="3675077"/>
            <a:ext cx="10885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025E3669-C475-4647-9967-565285F546F3}"/>
              </a:ext>
            </a:extLst>
          </p:cNvPr>
          <p:cNvSpPr/>
          <p:nvPr/>
        </p:nvSpPr>
        <p:spPr>
          <a:xfrm flipV="1">
            <a:off x="-13810" y="-954"/>
            <a:ext cx="6109810" cy="6858953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476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06C238F-8F31-4087-8BCF-6C38AF9CD9BF}"/>
              </a:ext>
            </a:extLst>
          </p:cNvPr>
          <p:cNvGrpSpPr/>
          <p:nvPr/>
        </p:nvGrpSpPr>
        <p:grpSpPr>
          <a:xfrm>
            <a:off x="6950114" y="2445685"/>
            <a:ext cx="3910168" cy="1073562"/>
            <a:chOff x="758826" y="1609672"/>
            <a:chExt cx="5397502" cy="107356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BAB17DB-C762-4760-90D2-5BF690130A7E}"/>
                </a:ext>
              </a:extLst>
            </p:cNvPr>
            <p:cNvSpPr/>
            <p:nvPr/>
          </p:nvSpPr>
          <p:spPr>
            <a:xfrm>
              <a:off x="815853" y="1609672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CDB5423-9221-401B-9066-686FC2CEBB15}"/>
                </a:ext>
              </a:extLst>
            </p:cNvPr>
            <p:cNvSpPr/>
            <p:nvPr/>
          </p:nvSpPr>
          <p:spPr>
            <a:xfrm>
              <a:off x="758826" y="1982336"/>
              <a:ext cx="5397502" cy="700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8FC22A4-F476-4C7F-A391-6632F303EA36}"/>
              </a:ext>
            </a:extLst>
          </p:cNvPr>
          <p:cNvGrpSpPr/>
          <p:nvPr/>
        </p:nvGrpSpPr>
        <p:grpSpPr>
          <a:xfrm>
            <a:off x="1422888" y="4062921"/>
            <a:ext cx="3910168" cy="1101748"/>
            <a:chOff x="758826" y="1581486"/>
            <a:chExt cx="5397502" cy="110174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8297484-3C74-4DF5-870E-101DC788DFBA}"/>
                </a:ext>
              </a:extLst>
            </p:cNvPr>
            <p:cNvSpPr/>
            <p:nvPr/>
          </p:nvSpPr>
          <p:spPr>
            <a:xfrm>
              <a:off x="800331" y="1581486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6798A1F-A49E-4318-8060-39BC372C9E70}"/>
                </a:ext>
              </a:extLst>
            </p:cNvPr>
            <p:cNvSpPr/>
            <p:nvPr/>
          </p:nvSpPr>
          <p:spPr>
            <a:xfrm>
              <a:off x="758826" y="1982336"/>
              <a:ext cx="5397502" cy="700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6B47ABC-AAAC-4CB3-8F57-C1950EB1D997}"/>
              </a:ext>
            </a:extLst>
          </p:cNvPr>
          <p:cNvGrpSpPr/>
          <p:nvPr/>
        </p:nvGrpSpPr>
        <p:grpSpPr>
          <a:xfrm>
            <a:off x="6991427" y="4091107"/>
            <a:ext cx="3910168" cy="1073562"/>
            <a:chOff x="758826" y="1609672"/>
            <a:chExt cx="5397502" cy="107356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1FB873A-E9E8-43DA-872D-B5CE02BB175F}"/>
                </a:ext>
              </a:extLst>
            </p:cNvPr>
            <p:cNvSpPr/>
            <p:nvPr/>
          </p:nvSpPr>
          <p:spPr>
            <a:xfrm>
              <a:off x="815853" y="1609672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38274D8-CB59-47E1-BE13-36BF48D7E454}"/>
                </a:ext>
              </a:extLst>
            </p:cNvPr>
            <p:cNvSpPr/>
            <p:nvPr/>
          </p:nvSpPr>
          <p:spPr>
            <a:xfrm>
              <a:off x="758826" y="1982336"/>
              <a:ext cx="5397502" cy="700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FB839AC-D226-4668-A432-ED6EE72F8B0D}"/>
              </a:ext>
            </a:extLst>
          </p:cNvPr>
          <p:cNvGrpSpPr/>
          <p:nvPr/>
        </p:nvGrpSpPr>
        <p:grpSpPr>
          <a:xfrm>
            <a:off x="1406558" y="2413174"/>
            <a:ext cx="3910168" cy="1094807"/>
            <a:chOff x="758826" y="1588427"/>
            <a:chExt cx="5397502" cy="109480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CFDACEE-B333-4457-903B-14833F5B1012}"/>
                </a:ext>
              </a:extLst>
            </p:cNvPr>
            <p:cNvSpPr/>
            <p:nvPr/>
          </p:nvSpPr>
          <p:spPr>
            <a:xfrm>
              <a:off x="799016" y="1588427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44968EC-4D8C-40CA-B4B3-F274D97CEEF4}"/>
                </a:ext>
              </a:extLst>
            </p:cNvPr>
            <p:cNvSpPr/>
            <p:nvPr/>
          </p:nvSpPr>
          <p:spPr>
            <a:xfrm>
              <a:off x="758826" y="1982336"/>
              <a:ext cx="5397502" cy="700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9BC96088-FFE9-4BCA-9E3D-BFB2EA6A9346}"/>
              </a:ext>
            </a:extLst>
          </p:cNvPr>
          <p:cNvSpPr/>
          <p:nvPr/>
        </p:nvSpPr>
        <p:spPr>
          <a:xfrm>
            <a:off x="1406558" y="1245707"/>
            <a:ext cx="171450" cy="683418"/>
          </a:xfrm>
          <a:prstGeom prst="rect">
            <a:avLst/>
          </a:prstGeom>
          <a:solidFill>
            <a:srgbClr val="0E1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BD72C68-41ED-4564-8515-4E7B8E1DA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781" y="1228236"/>
            <a:ext cx="9156814" cy="70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1D901FA-6F70-4ECE-8273-CD65AA33293D}"/>
              </a:ext>
            </a:extLst>
          </p:cNvPr>
          <p:cNvSpPr/>
          <p:nvPr/>
        </p:nvSpPr>
        <p:spPr>
          <a:xfrm flipV="1">
            <a:off x="-13810" y="-954"/>
            <a:ext cx="6109810" cy="6858953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9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162F531-E289-402B-9CCA-036761EA4172}"/>
              </a:ext>
            </a:extLst>
          </p:cNvPr>
          <p:cNvSpPr/>
          <p:nvPr/>
        </p:nvSpPr>
        <p:spPr>
          <a:xfrm>
            <a:off x="1186519" y="1133981"/>
            <a:ext cx="2314575" cy="25146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 汉仪良品线简" panose="00020600040101010101" pitchFamily="18" charset="-122"/>
              <a:ea typeface=" 汉仪良品线简" panose="00020600040101010101" pitchFamily="18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567D83D-2FA1-467A-B7C4-137BEE292F96}"/>
              </a:ext>
            </a:extLst>
          </p:cNvPr>
          <p:cNvSpPr/>
          <p:nvPr/>
        </p:nvSpPr>
        <p:spPr>
          <a:xfrm>
            <a:off x="3682069" y="1133981"/>
            <a:ext cx="2314575" cy="25146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 汉仪良品线简" panose="00020600040101010101" pitchFamily="18" charset="-122"/>
              <a:ea typeface=" 汉仪良品线简" panose="00020600040101010101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D91738F-CA3D-4367-9AF1-AD5FE613CEE4}"/>
              </a:ext>
            </a:extLst>
          </p:cNvPr>
          <p:cNvSpPr/>
          <p:nvPr/>
        </p:nvSpPr>
        <p:spPr>
          <a:xfrm>
            <a:off x="6177619" y="1133981"/>
            <a:ext cx="2314575" cy="25146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 汉仪良品线简" panose="00020600040101010101" pitchFamily="18" charset="-122"/>
              <a:ea typeface=" 汉仪良品线简" panose="00020600040101010101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E81043-2E7E-472B-B12C-BEB68B9683ED}"/>
              </a:ext>
            </a:extLst>
          </p:cNvPr>
          <p:cNvSpPr/>
          <p:nvPr/>
        </p:nvSpPr>
        <p:spPr>
          <a:xfrm>
            <a:off x="8673169" y="1133981"/>
            <a:ext cx="2314575" cy="25146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 汉仪良品线简" panose="00020600040101010101" pitchFamily="18" charset="-122"/>
              <a:ea typeface=" 汉仪良品线简" panose="00020600040101010101" pitchFamily="18" charset="-122"/>
            </a:endParaRP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C5A1F91E-062A-4B4F-B6A0-770CDA49185A}"/>
              </a:ext>
            </a:extLst>
          </p:cNvPr>
          <p:cNvSpPr>
            <a:spLocks/>
          </p:cNvSpPr>
          <p:nvPr/>
        </p:nvSpPr>
        <p:spPr bwMode="auto">
          <a:xfrm>
            <a:off x="2134441" y="1707751"/>
            <a:ext cx="386680" cy="3611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rgbClr val="0E191D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effectLst>
                <a:outerShdw blurRad="38100" dist="38100" dir="2700000" algn="tl">
                  <a:srgbClr val="000000"/>
                </a:outerShdw>
              </a:effectLst>
              <a:latin typeface=" 汉仪良品线简" panose="00020600040101010101" pitchFamily="18" charset="-122"/>
              <a:ea typeface=" 汉仪良品线简" panose="00020600040101010101" pitchFamily="18" charset="-122"/>
              <a:cs typeface="Gill Sans" charset="0"/>
              <a:sym typeface="Gill Sans" charset="0"/>
            </a:endParaRPr>
          </a:p>
        </p:txBody>
      </p:sp>
      <p:sp>
        <p:nvSpPr>
          <p:cNvPr id="7" name="AutoShape 123">
            <a:extLst>
              <a:ext uri="{FF2B5EF4-FFF2-40B4-BE49-F238E27FC236}">
                <a16:creationId xmlns:a16="http://schemas.microsoft.com/office/drawing/2014/main" id="{61D1E66F-B6D6-4D37-8CFE-A6952199C852}"/>
              </a:ext>
            </a:extLst>
          </p:cNvPr>
          <p:cNvSpPr>
            <a:spLocks/>
          </p:cNvSpPr>
          <p:nvPr/>
        </p:nvSpPr>
        <p:spPr bwMode="auto">
          <a:xfrm>
            <a:off x="4648117" y="1707751"/>
            <a:ext cx="396907" cy="4093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rgbClr val="0E191D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effectLst>
                <a:outerShdw blurRad="38100" dist="38100" dir="2700000" algn="tl">
                  <a:srgbClr val="000000"/>
                </a:outerShdw>
              </a:effectLst>
              <a:latin typeface=" 汉仪良品线简" panose="00020600040101010101" pitchFamily="18" charset="-122"/>
              <a:ea typeface=" 汉仪良品线简" panose="00020600040101010101" pitchFamily="18" charset="-122"/>
              <a:cs typeface="Gill Sans" charset="0"/>
              <a:sym typeface="Gill Sans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26D83C9-CA2C-4A4E-B31D-E9A930FA8B8E}"/>
              </a:ext>
            </a:extLst>
          </p:cNvPr>
          <p:cNvGrpSpPr/>
          <p:nvPr/>
        </p:nvGrpSpPr>
        <p:grpSpPr>
          <a:xfrm>
            <a:off x="6962692" y="1607244"/>
            <a:ext cx="549687" cy="562123"/>
            <a:chOff x="0" y="0"/>
            <a:chExt cx="701675" cy="717550"/>
          </a:xfrm>
          <a:solidFill>
            <a:srgbClr val="0E191D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EEB9C29-8E09-422D-9278-9585E44B3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625" y="174625"/>
              <a:ext cx="350838" cy="542925"/>
            </a:xfrm>
            <a:custGeom>
              <a:avLst/>
              <a:gdLst>
                <a:gd name="T0" fmla="*/ 46 w 92"/>
                <a:gd name="T1" fmla="*/ 0 h 142"/>
                <a:gd name="T2" fmla="*/ 0 w 92"/>
                <a:gd name="T3" fmla="*/ 44 h 142"/>
                <a:gd name="T4" fmla="*/ 20 w 92"/>
                <a:gd name="T5" fmla="*/ 97 h 142"/>
                <a:gd name="T6" fmla="*/ 28 w 92"/>
                <a:gd name="T7" fmla="*/ 108 h 142"/>
                <a:gd name="T8" fmla="*/ 26 w 92"/>
                <a:gd name="T9" fmla="*/ 111 h 142"/>
                <a:gd name="T10" fmla="*/ 29 w 92"/>
                <a:gd name="T11" fmla="*/ 115 h 142"/>
                <a:gd name="T12" fmla="*/ 27 w 92"/>
                <a:gd name="T13" fmla="*/ 118 h 142"/>
                <a:gd name="T14" fmla="*/ 29 w 92"/>
                <a:gd name="T15" fmla="*/ 122 h 142"/>
                <a:gd name="T16" fmla="*/ 26 w 92"/>
                <a:gd name="T17" fmla="*/ 125 h 142"/>
                <a:gd name="T18" fmla="*/ 30 w 92"/>
                <a:gd name="T19" fmla="*/ 129 h 142"/>
                <a:gd name="T20" fmla="*/ 29 w 92"/>
                <a:gd name="T21" fmla="*/ 132 h 142"/>
                <a:gd name="T22" fmla="*/ 40 w 92"/>
                <a:gd name="T23" fmla="*/ 138 h 142"/>
                <a:gd name="T24" fmla="*/ 46 w 92"/>
                <a:gd name="T25" fmla="*/ 142 h 142"/>
                <a:gd name="T26" fmla="*/ 52 w 92"/>
                <a:gd name="T27" fmla="*/ 138 h 142"/>
                <a:gd name="T28" fmla="*/ 63 w 92"/>
                <a:gd name="T29" fmla="*/ 132 h 142"/>
                <a:gd name="T30" fmla="*/ 62 w 92"/>
                <a:gd name="T31" fmla="*/ 129 h 142"/>
                <a:gd name="T32" fmla="*/ 66 w 92"/>
                <a:gd name="T33" fmla="*/ 125 h 142"/>
                <a:gd name="T34" fmla="*/ 63 w 92"/>
                <a:gd name="T35" fmla="*/ 122 h 142"/>
                <a:gd name="T36" fmla="*/ 66 w 92"/>
                <a:gd name="T37" fmla="*/ 118 h 142"/>
                <a:gd name="T38" fmla="*/ 63 w 92"/>
                <a:gd name="T39" fmla="*/ 115 h 142"/>
                <a:gd name="T40" fmla="*/ 66 w 92"/>
                <a:gd name="T41" fmla="*/ 111 h 142"/>
                <a:gd name="T42" fmla="*/ 64 w 92"/>
                <a:gd name="T43" fmla="*/ 108 h 142"/>
                <a:gd name="T44" fmla="*/ 72 w 92"/>
                <a:gd name="T45" fmla="*/ 97 h 142"/>
                <a:gd name="T46" fmla="*/ 92 w 92"/>
                <a:gd name="T47" fmla="*/ 44 h 142"/>
                <a:gd name="T48" fmla="*/ 46 w 92"/>
                <a:gd name="T49" fmla="*/ 0 h 142"/>
                <a:gd name="T50" fmla="*/ 70 w 92"/>
                <a:gd name="T51" fmla="*/ 72 h 142"/>
                <a:gd name="T52" fmla="*/ 60 w 92"/>
                <a:gd name="T53" fmla="*/ 96 h 142"/>
                <a:gd name="T54" fmla="*/ 46 w 92"/>
                <a:gd name="T55" fmla="*/ 101 h 142"/>
                <a:gd name="T56" fmla="*/ 32 w 92"/>
                <a:gd name="T57" fmla="*/ 96 h 142"/>
                <a:gd name="T58" fmla="*/ 22 w 92"/>
                <a:gd name="T59" fmla="*/ 72 h 142"/>
                <a:gd name="T60" fmla="*/ 12 w 92"/>
                <a:gd name="T61" fmla="*/ 44 h 142"/>
                <a:gd name="T62" fmla="*/ 46 w 92"/>
                <a:gd name="T63" fmla="*/ 12 h 142"/>
                <a:gd name="T64" fmla="*/ 80 w 92"/>
                <a:gd name="T65" fmla="*/ 44 h 142"/>
                <a:gd name="T66" fmla="*/ 70 w 92"/>
                <a:gd name="T6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142">
                  <a:moveTo>
                    <a:pt x="46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73"/>
                    <a:pt x="20" y="81"/>
                    <a:pt x="20" y="97"/>
                  </a:cubicBezTo>
                  <a:cubicBezTo>
                    <a:pt x="20" y="102"/>
                    <a:pt x="23" y="106"/>
                    <a:pt x="28" y="108"/>
                  </a:cubicBezTo>
                  <a:cubicBezTo>
                    <a:pt x="27" y="109"/>
                    <a:pt x="26" y="110"/>
                    <a:pt x="26" y="111"/>
                  </a:cubicBezTo>
                  <a:cubicBezTo>
                    <a:pt x="26" y="112"/>
                    <a:pt x="27" y="114"/>
                    <a:pt x="29" y="115"/>
                  </a:cubicBezTo>
                  <a:cubicBezTo>
                    <a:pt x="27" y="116"/>
                    <a:pt x="27" y="117"/>
                    <a:pt x="27" y="118"/>
                  </a:cubicBezTo>
                  <a:cubicBezTo>
                    <a:pt x="27" y="119"/>
                    <a:pt x="28" y="120"/>
                    <a:pt x="29" y="122"/>
                  </a:cubicBezTo>
                  <a:cubicBezTo>
                    <a:pt x="27" y="123"/>
                    <a:pt x="26" y="124"/>
                    <a:pt x="26" y="125"/>
                  </a:cubicBezTo>
                  <a:cubicBezTo>
                    <a:pt x="26" y="127"/>
                    <a:pt x="28" y="128"/>
                    <a:pt x="30" y="129"/>
                  </a:cubicBezTo>
                  <a:cubicBezTo>
                    <a:pt x="29" y="130"/>
                    <a:pt x="29" y="131"/>
                    <a:pt x="29" y="132"/>
                  </a:cubicBezTo>
                  <a:cubicBezTo>
                    <a:pt x="29" y="135"/>
                    <a:pt x="34" y="137"/>
                    <a:pt x="40" y="138"/>
                  </a:cubicBezTo>
                  <a:cubicBezTo>
                    <a:pt x="41" y="141"/>
                    <a:pt x="43" y="142"/>
                    <a:pt x="46" y="142"/>
                  </a:cubicBezTo>
                  <a:cubicBezTo>
                    <a:pt x="49" y="142"/>
                    <a:pt x="51" y="141"/>
                    <a:pt x="52" y="138"/>
                  </a:cubicBezTo>
                  <a:cubicBezTo>
                    <a:pt x="59" y="137"/>
                    <a:pt x="63" y="135"/>
                    <a:pt x="63" y="132"/>
                  </a:cubicBezTo>
                  <a:cubicBezTo>
                    <a:pt x="63" y="131"/>
                    <a:pt x="63" y="130"/>
                    <a:pt x="62" y="129"/>
                  </a:cubicBezTo>
                  <a:cubicBezTo>
                    <a:pt x="65" y="128"/>
                    <a:pt x="66" y="127"/>
                    <a:pt x="66" y="125"/>
                  </a:cubicBezTo>
                  <a:cubicBezTo>
                    <a:pt x="66" y="124"/>
                    <a:pt x="65" y="123"/>
                    <a:pt x="63" y="122"/>
                  </a:cubicBezTo>
                  <a:cubicBezTo>
                    <a:pt x="65" y="121"/>
                    <a:pt x="66" y="119"/>
                    <a:pt x="66" y="118"/>
                  </a:cubicBezTo>
                  <a:cubicBezTo>
                    <a:pt x="66" y="117"/>
                    <a:pt x="65" y="116"/>
                    <a:pt x="63" y="115"/>
                  </a:cubicBezTo>
                  <a:cubicBezTo>
                    <a:pt x="65" y="114"/>
                    <a:pt x="66" y="112"/>
                    <a:pt x="66" y="111"/>
                  </a:cubicBezTo>
                  <a:cubicBezTo>
                    <a:pt x="66" y="110"/>
                    <a:pt x="65" y="109"/>
                    <a:pt x="64" y="108"/>
                  </a:cubicBezTo>
                  <a:cubicBezTo>
                    <a:pt x="69" y="105"/>
                    <a:pt x="72" y="102"/>
                    <a:pt x="72" y="97"/>
                  </a:cubicBezTo>
                  <a:cubicBezTo>
                    <a:pt x="72" y="81"/>
                    <a:pt x="92" y="73"/>
                    <a:pt x="92" y="44"/>
                  </a:cubicBezTo>
                  <a:cubicBezTo>
                    <a:pt x="92" y="20"/>
                    <a:pt x="72" y="0"/>
                    <a:pt x="46" y="0"/>
                  </a:cubicBezTo>
                  <a:close/>
                  <a:moveTo>
                    <a:pt x="70" y="72"/>
                  </a:moveTo>
                  <a:cubicBezTo>
                    <a:pt x="66" y="78"/>
                    <a:pt x="60" y="86"/>
                    <a:pt x="60" y="96"/>
                  </a:cubicBezTo>
                  <a:cubicBezTo>
                    <a:pt x="58" y="98"/>
                    <a:pt x="53" y="101"/>
                    <a:pt x="46" y="101"/>
                  </a:cubicBezTo>
                  <a:cubicBezTo>
                    <a:pt x="39" y="101"/>
                    <a:pt x="34" y="98"/>
                    <a:pt x="32" y="96"/>
                  </a:cubicBezTo>
                  <a:cubicBezTo>
                    <a:pt x="32" y="86"/>
                    <a:pt x="26" y="78"/>
                    <a:pt x="22" y="72"/>
                  </a:cubicBezTo>
                  <a:cubicBezTo>
                    <a:pt x="17" y="64"/>
                    <a:pt x="12" y="57"/>
                    <a:pt x="12" y="44"/>
                  </a:cubicBezTo>
                  <a:cubicBezTo>
                    <a:pt x="12" y="26"/>
                    <a:pt x="27" y="12"/>
                    <a:pt x="46" y="12"/>
                  </a:cubicBezTo>
                  <a:cubicBezTo>
                    <a:pt x="65" y="12"/>
                    <a:pt x="80" y="26"/>
                    <a:pt x="80" y="44"/>
                  </a:cubicBezTo>
                  <a:cubicBezTo>
                    <a:pt x="80" y="57"/>
                    <a:pt x="75" y="64"/>
                    <a:pt x="7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 汉仪良品线简" panose="00020600040101010101" pitchFamily="18" charset="-122"/>
                <a:ea typeface=" 汉仪良品线简" panose="00020600040101010101" pitchFamily="18" charset="-122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848D186-5F3E-46C3-8264-8EED5A08A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" y="0"/>
              <a:ext cx="46038" cy="114300"/>
            </a:xfrm>
            <a:custGeom>
              <a:avLst/>
              <a:gdLst>
                <a:gd name="T0" fmla="*/ 6 w 12"/>
                <a:gd name="T1" fmla="*/ 30 h 30"/>
                <a:gd name="T2" fmla="*/ 12 w 12"/>
                <a:gd name="T3" fmla="*/ 22 h 30"/>
                <a:gd name="T4" fmla="*/ 12 w 12"/>
                <a:gd name="T5" fmla="*/ 8 h 30"/>
                <a:gd name="T6" fmla="*/ 6 w 12"/>
                <a:gd name="T7" fmla="*/ 0 h 30"/>
                <a:gd name="T8" fmla="*/ 0 w 12"/>
                <a:gd name="T9" fmla="*/ 8 h 30"/>
                <a:gd name="T10" fmla="*/ 0 w 12"/>
                <a:gd name="T11" fmla="*/ 22 h 30"/>
                <a:gd name="T12" fmla="*/ 6 w 12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6" y="30"/>
                  </a:moveTo>
                  <a:cubicBezTo>
                    <a:pt x="9" y="30"/>
                    <a:pt x="12" y="27"/>
                    <a:pt x="12" y="2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4"/>
                    <a:pt x="9" y="0"/>
                    <a:pt x="6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7"/>
                    <a:pt x="3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 汉仪良品线简" panose="00020600040101010101" pitchFamily="18" charset="-122"/>
                <a:ea typeface=" 汉仪良品线简" panose="00020600040101010101" pitchFamily="18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E626297-F791-4678-942C-D93B7CE80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38" y="41275"/>
              <a:ext cx="82550" cy="111125"/>
            </a:xfrm>
            <a:custGeom>
              <a:avLst/>
              <a:gdLst>
                <a:gd name="T0" fmla="*/ 19 w 22"/>
                <a:gd name="T1" fmla="*/ 28 h 29"/>
                <a:gd name="T2" fmla="*/ 20 w 22"/>
                <a:gd name="T3" fmla="*/ 18 h 29"/>
                <a:gd name="T4" fmla="*/ 13 w 22"/>
                <a:gd name="T5" fmla="*/ 5 h 29"/>
                <a:gd name="T6" fmla="*/ 4 w 22"/>
                <a:gd name="T7" fmla="*/ 1 h 29"/>
                <a:gd name="T8" fmla="*/ 3 w 22"/>
                <a:gd name="T9" fmla="*/ 11 h 29"/>
                <a:gd name="T10" fmla="*/ 10 w 22"/>
                <a:gd name="T11" fmla="*/ 24 h 29"/>
                <a:gd name="T12" fmla="*/ 19 w 22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9">
                  <a:moveTo>
                    <a:pt x="19" y="28"/>
                  </a:moveTo>
                  <a:cubicBezTo>
                    <a:pt x="22" y="26"/>
                    <a:pt x="22" y="21"/>
                    <a:pt x="20" y="1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1"/>
                    <a:pt x="7" y="0"/>
                    <a:pt x="4" y="1"/>
                  </a:cubicBezTo>
                  <a:cubicBezTo>
                    <a:pt x="1" y="3"/>
                    <a:pt x="0" y="8"/>
                    <a:pt x="3" y="1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2" y="27"/>
                    <a:pt x="16" y="29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 汉仪良品线简" panose="00020600040101010101" pitchFamily="18" charset="-122"/>
                <a:ea typeface=" 汉仪良品线简" panose="00020600040101010101" pitchFamily="18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44D1050-D4CC-4AC7-9C62-D118AEDB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" y="163513"/>
              <a:ext cx="114300" cy="84138"/>
            </a:xfrm>
            <a:custGeom>
              <a:avLst/>
              <a:gdLst>
                <a:gd name="T0" fmla="*/ 24 w 30"/>
                <a:gd name="T1" fmla="*/ 9 h 22"/>
                <a:gd name="T2" fmla="*/ 12 w 30"/>
                <a:gd name="T3" fmla="*/ 2 h 22"/>
                <a:gd name="T4" fmla="*/ 2 w 30"/>
                <a:gd name="T5" fmla="*/ 3 h 22"/>
                <a:gd name="T6" fmla="*/ 6 w 30"/>
                <a:gd name="T7" fmla="*/ 12 h 22"/>
                <a:gd name="T8" fmla="*/ 18 w 30"/>
                <a:gd name="T9" fmla="*/ 20 h 22"/>
                <a:gd name="T10" fmla="*/ 28 w 30"/>
                <a:gd name="T11" fmla="*/ 18 h 22"/>
                <a:gd name="T12" fmla="*/ 24 w 30"/>
                <a:gd name="T13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24" y="9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4" y="0"/>
                    <a:pt x="2" y="3"/>
                  </a:cubicBezTo>
                  <a:cubicBezTo>
                    <a:pt x="0" y="6"/>
                    <a:pt x="2" y="10"/>
                    <a:pt x="6" y="1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2" y="22"/>
                    <a:pt x="27" y="21"/>
                    <a:pt x="28" y="18"/>
                  </a:cubicBezTo>
                  <a:cubicBezTo>
                    <a:pt x="30" y="15"/>
                    <a:pt x="28" y="11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 汉仪良品线简" panose="00020600040101010101" pitchFamily="18" charset="-122"/>
                <a:ea typeface=" 汉仪良品线简" panose="00020600040101010101" pitchFamily="18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03F1F87-ADA4-4C37-B3AB-CC4BDB4A2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" y="457200"/>
              <a:ext cx="114300" cy="84138"/>
            </a:xfrm>
            <a:custGeom>
              <a:avLst/>
              <a:gdLst>
                <a:gd name="T0" fmla="*/ 24 w 30"/>
                <a:gd name="T1" fmla="*/ 9 h 22"/>
                <a:gd name="T2" fmla="*/ 12 w 30"/>
                <a:gd name="T3" fmla="*/ 2 h 22"/>
                <a:gd name="T4" fmla="*/ 2 w 30"/>
                <a:gd name="T5" fmla="*/ 3 h 22"/>
                <a:gd name="T6" fmla="*/ 6 w 30"/>
                <a:gd name="T7" fmla="*/ 13 h 22"/>
                <a:gd name="T8" fmla="*/ 18 w 30"/>
                <a:gd name="T9" fmla="*/ 20 h 22"/>
                <a:gd name="T10" fmla="*/ 28 w 30"/>
                <a:gd name="T11" fmla="*/ 18 h 22"/>
                <a:gd name="T12" fmla="*/ 24 w 30"/>
                <a:gd name="T13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24" y="9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3" y="0"/>
                    <a:pt x="2" y="3"/>
                  </a:cubicBezTo>
                  <a:cubicBezTo>
                    <a:pt x="0" y="6"/>
                    <a:pt x="2" y="10"/>
                    <a:pt x="6" y="13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2" y="22"/>
                    <a:pt x="26" y="21"/>
                    <a:pt x="28" y="18"/>
                  </a:cubicBezTo>
                  <a:cubicBezTo>
                    <a:pt x="30" y="16"/>
                    <a:pt x="28" y="11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 汉仪良品线简" panose="00020600040101010101" pitchFamily="18" charset="-122"/>
                <a:ea typeface=" 汉仪良品线简" panose="00020600040101010101" pitchFamily="18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57EA778-A0DA-4F0B-849A-C43F779BA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27025"/>
              <a:ext cx="114300" cy="46038"/>
            </a:xfrm>
            <a:custGeom>
              <a:avLst/>
              <a:gdLst>
                <a:gd name="T0" fmla="*/ 30 w 30"/>
                <a:gd name="T1" fmla="*/ 6 h 12"/>
                <a:gd name="T2" fmla="*/ 22 w 30"/>
                <a:gd name="T3" fmla="*/ 0 h 12"/>
                <a:gd name="T4" fmla="*/ 8 w 30"/>
                <a:gd name="T5" fmla="*/ 0 h 12"/>
                <a:gd name="T6" fmla="*/ 0 w 30"/>
                <a:gd name="T7" fmla="*/ 6 h 12"/>
                <a:gd name="T8" fmla="*/ 8 w 30"/>
                <a:gd name="T9" fmla="*/ 12 h 12"/>
                <a:gd name="T10" fmla="*/ 22 w 30"/>
                <a:gd name="T11" fmla="*/ 12 h 12"/>
                <a:gd name="T12" fmla="*/ 30 w 30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30" y="6"/>
                  </a:moveTo>
                  <a:cubicBezTo>
                    <a:pt x="30" y="3"/>
                    <a:pt x="26" y="0"/>
                    <a:pt x="2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8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6" y="12"/>
                    <a:pt x="30" y="10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 汉仪良品线简" panose="00020600040101010101" pitchFamily="18" charset="-122"/>
                <a:ea typeface=" 汉仪良品线简" panose="00020600040101010101" pitchFamily="18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9813EA9-207B-4A34-A4E5-65A5B3F51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75" y="327025"/>
              <a:ext cx="114300" cy="46038"/>
            </a:xfrm>
            <a:custGeom>
              <a:avLst/>
              <a:gdLst>
                <a:gd name="T0" fmla="*/ 22 w 30"/>
                <a:gd name="T1" fmla="*/ 0 h 12"/>
                <a:gd name="T2" fmla="*/ 8 w 30"/>
                <a:gd name="T3" fmla="*/ 0 h 12"/>
                <a:gd name="T4" fmla="*/ 0 w 30"/>
                <a:gd name="T5" fmla="*/ 6 h 12"/>
                <a:gd name="T6" fmla="*/ 8 w 30"/>
                <a:gd name="T7" fmla="*/ 12 h 12"/>
                <a:gd name="T8" fmla="*/ 22 w 30"/>
                <a:gd name="T9" fmla="*/ 12 h 12"/>
                <a:gd name="T10" fmla="*/ 30 w 30"/>
                <a:gd name="T11" fmla="*/ 6 h 12"/>
                <a:gd name="T12" fmla="*/ 22 w 3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2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6"/>
                  </a:cubicBezTo>
                  <a:cubicBezTo>
                    <a:pt x="0" y="10"/>
                    <a:pt x="4" y="12"/>
                    <a:pt x="8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7" y="12"/>
                    <a:pt x="30" y="10"/>
                    <a:pt x="30" y="6"/>
                  </a:cubicBezTo>
                  <a:cubicBezTo>
                    <a:pt x="30" y="3"/>
                    <a:pt x="27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 汉仪良品线简" panose="00020600040101010101" pitchFamily="18" charset="-122"/>
                <a:ea typeface=" 汉仪良品线简" panose="00020600040101010101" pitchFamily="18" charset="-122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9EE6C80-2961-4147-B7D9-8A8357F6F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" y="457200"/>
              <a:ext cx="114300" cy="84138"/>
            </a:xfrm>
            <a:custGeom>
              <a:avLst/>
              <a:gdLst>
                <a:gd name="T0" fmla="*/ 18 w 30"/>
                <a:gd name="T1" fmla="*/ 2 h 22"/>
                <a:gd name="T2" fmla="*/ 6 w 30"/>
                <a:gd name="T3" fmla="*/ 9 h 22"/>
                <a:gd name="T4" fmla="*/ 2 w 30"/>
                <a:gd name="T5" fmla="*/ 18 h 22"/>
                <a:gd name="T6" fmla="*/ 12 w 30"/>
                <a:gd name="T7" fmla="*/ 20 h 22"/>
                <a:gd name="T8" fmla="*/ 24 w 30"/>
                <a:gd name="T9" fmla="*/ 13 h 22"/>
                <a:gd name="T10" fmla="*/ 28 w 30"/>
                <a:gd name="T11" fmla="*/ 3 h 22"/>
                <a:gd name="T12" fmla="*/ 18 w 30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18" y="2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2" y="11"/>
                    <a:pt x="0" y="16"/>
                    <a:pt x="2" y="18"/>
                  </a:cubicBezTo>
                  <a:cubicBezTo>
                    <a:pt x="4" y="21"/>
                    <a:pt x="8" y="22"/>
                    <a:pt x="12" y="2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0"/>
                    <a:pt x="30" y="6"/>
                    <a:pt x="28" y="3"/>
                  </a:cubicBezTo>
                  <a:cubicBezTo>
                    <a:pt x="27" y="0"/>
                    <a:pt x="2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 汉仪良品线简" panose="00020600040101010101" pitchFamily="18" charset="-122"/>
                <a:ea typeface=" 汉仪良品线简" panose="00020600040101010101" pitchFamily="18" charset="-122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820F9AE7-4933-477D-AC03-9743FAC5A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" y="163513"/>
              <a:ext cx="114300" cy="84138"/>
            </a:xfrm>
            <a:custGeom>
              <a:avLst/>
              <a:gdLst>
                <a:gd name="T0" fmla="*/ 12 w 30"/>
                <a:gd name="T1" fmla="*/ 20 h 22"/>
                <a:gd name="T2" fmla="*/ 24 w 30"/>
                <a:gd name="T3" fmla="*/ 12 h 22"/>
                <a:gd name="T4" fmla="*/ 28 w 30"/>
                <a:gd name="T5" fmla="*/ 3 h 22"/>
                <a:gd name="T6" fmla="*/ 18 w 30"/>
                <a:gd name="T7" fmla="*/ 2 h 22"/>
                <a:gd name="T8" fmla="*/ 6 w 30"/>
                <a:gd name="T9" fmla="*/ 9 h 22"/>
                <a:gd name="T10" fmla="*/ 2 w 30"/>
                <a:gd name="T11" fmla="*/ 18 h 22"/>
                <a:gd name="T12" fmla="*/ 12 w 30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12" y="20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8" y="10"/>
                    <a:pt x="30" y="6"/>
                    <a:pt x="28" y="3"/>
                  </a:cubicBezTo>
                  <a:cubicBezTo>
                    <a:pt x="26" y="0"/>
                    <a:pt x="22" y="0"/>
                    <a:pt x="18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11"/>
                    <a:pt x="0" y="15"/>
                    <a:pt x="2" y="18"/>
                  </a:cubicBezTo>
                  <a:cubicBezTo>
                    <a:pt x="3" y="21"/>
                    <a:pt x="8" y="22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 汉仪良品线简" panose="00020600040101010101" pitchFamily="18" charset="-122"/>
                <a:ea typeface=" 汉仪良品线简" panose="00020600040101010101" pitchFamily="18" charset="-122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3C6C203-CEB8-485D-BABA-80373F1EA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" y="41275"/>
              <a:ext cx="84138" cy="111125"/>
            </a:xfrm>
            <a:custGeom>
              <a:avLst/>
              <a:gdLst>
                <a:gd name="T0" fmla="*/ 18 w 22"/>
                <a:gd name="T1" fmla="*/ 1 h 29"/>
                <a:gd name="T2" fmla="*/ 9 w 22"/>
                <a:gd name="T3" fmla="*/ 5 h 29"/>
                <a:gd name="T4" fmla="*/ 2 w 22"/>
                <a:gd name="T5" fmla="*/ 18 h 29"/>
                <a:gd name="T6" fmla="*/ 3 w 22"/>
                <a:gd name="T7" fmla="*/ 28 h 29"/>
                <a:gd name="T8" fmla="*/ 12 w 22"/>
                <a:gd name="T9" fmla="*/ 24 h 29"/>
                <a:gd name="T10" fmla="*/ 19 w 22"/>
                <a:gd name="T11" fmla="*/ 11 h 29"/>
                <a:gd name="T12" fmla="*/ 18 w 22"/>
                <a:gd name="T1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9">
                  <a:moveTo>
                    <a:pt x="18" y="1"/>
                  </a:moveTo>
                  <a:cubicBezTo>
                    <a:pt x="15" y="0"/>
                    <a:pt x="11" y="1"/>
                    <a:pt x="9" y="5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1"/>
                    <a:pt x="0" y="26"/>
                    <a:pt x="3" y="28"/>
                  </a:cubicBezTo>
                  <a:cubicBezTo>
                    <a:pt x="6" y="29"/>
                    <a:pt x="10" y="27"/>
                    <a:pt x="12" y="24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8"/>
                    <a:pt x="21" y="3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 汉仪良品线简" panose="00020600040101010101" pitchFamily="18" charset="-122"/>
                <a:ea typeface=" 汉仪良品线简" panose="00020600040101010101" pitchFamily="18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E74CBC7-6558-44C3-8856-C922BE437506}"/>
              </a:ext>
            </a:extLst>
          </p:cNvPr>
          <p:cNvGrpSpPr/>
          <p:nvPr/>
        </p:nvGrpSpPr>
        <p:grpSpPr>
          <a:xfrm>
            <a:off x="9617742" y="1707751"/>
            <a:ext cx="372320" cy="481313"/>
            <a:chOff x="6445269" y="4300608"/>
            <a:chExt cx="319855" cy="413489"/>
          </a:xfrm>
          <a:solidFill>
            <a:srgbClr val="0E191D"/>
          </a:solidFill>
        </p:grpSpPr>
        <p:sp>
          <p:nvSpPr>
            <p:cNvPr id="20" name="Freeform 170">
              <a:extLst>
                <a:ext uri="{FF2B5EF4-FFF2-40B4-BE49-F238E27FC236}">
                  <a16:creationId xmlns:a16="http://schemas.microsoft.com/office/drawing/2014/main" id="{29384792-B76C-449C-AE81-F028A97EC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69" y="4419884"/>
              <a:ext cx="319855" cy="294213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000" dirty="0">
                <a:latin typeface=" 汉仪良品线简" panose="00020600040101010101" pitchFamily="18" charset="-122"/>
                <a:ea typeface=" 汉仪良品线简" panose="00020600040101010101" pitchFamily="18" charset="-122"/>
                <a:sym typeface="Calibri" panose="020F0502020204030204" pitchFamily="34" charset="0"/>
              </a:endParaRPr>
            </a:p>
          </p:txBody>
        </p:sp>
        <p:sp>
          <p:nvSpPr>
            <p:cNvPr id="21" name="Freeform 171">
              <a:extLst>
                <a:ext uri="{FF2B5EF4-FFF2-40B4-BE49-F238E27FC236}">
                  <a16:creationId xmlns:a16="http://schemas.microsoft.com/office/drawing/2014/main" id="{575266DF-31E3-4BD1-89FE-EDE87220D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69" y="4300608"/>
              <a:ext cx="319855" cy="100722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000" dirty="0">
                <a:latin typeface=" 汉仪良品线简" panose="00020600040101010101" pitchFamily="18" charset="-122"/>
                <a:ea typeface=" 汉仪良品线简" panose="00020600040101010101" pitchFamily="18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5EEBD564-83DB-4D34-85F7-1CAC5D004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460" y="4288961"/>
            <a:ext cx="197506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b="1" dirty="0">
                <a:latin typeface=" 汉仪良品线简" panose="00020600040101010101" pitchFamily="18" charset="-122"/>
                <a:ea typeface=" 汉仪良品线简" panose="00020600040101010101" pitchFamily="18" charset="-122"/>
                <a:sym typeface="微软雅黑" panose="020B0503020204020204" pitchFamily="34" charset="-122"/>
              </a:rPr>
              <a:t>YOUR TITTLE</a:t>
            </a:r>
            <a:endParaRPr lang="zh-CN" altLang="en-US" b="1" dirty="0">
              <a:latin typeface=" 汉仪良品线简" panose="00020600040101010101" pitchFamily="18" charset="-122"/>
              <a:ea typeface=" 汉仪良品线简" panose="00020600040101010101" pitchFamily="18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B2FE332-2800-4683-98A0-209551C3569E}"/>
              </a:ext>
            </a:extLst>
          </p:cNvPr>
          <p:cNvSpPr/>
          <p:nvPr/>
        </p:nvSpPr>
        <p:spPr>
          <a:xfrm>
            <a:off x="1046887" y="4636694"/>
            <a:ext cx="24542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1122341-84BA-41AA-A3D0-53D7CA7CD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010" y="4288961"/>
            <a:ext cx="197506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b="1" dirty="0">
                <a:latin typeface=" 汉仪良品线简" panose="00020600040101010101" pitchFamily="18" charset="-122"/>
                <a:ea typeface=" 汉仪良品线简" panose="00020600040101010101" pitchFamily="18" charset="-122"/>
                <a:sym typeface="微软雅黑" panose="020B0503020204020204" pitchFamily="34" charset="-122"/>
              </a:rPr>
              <a:t>YOUR TITTLE</a:t>
            </a:r>
            <a:endParaRPr lang="zh-CN" altLang="en-US" b="1" dirty="0">
              <a:latin typeface=" 汉仪良品线简" panose="00020600040101010101" pitchFamily="18" charset="-122"/>
              <a:ea typeface=" 汉仪良品线简" panose="00020600040101010101" pitchFamily="18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93AE67D-2491-4D3B-A4F1-3DF817D6B627}"/>
              </a:ext>
            </a:extLst>
          </p:cNvPr>
          <p:cNvSpPr/>
          <p:nvPr/>
        </p:nvSpPr>
        <p:spPr>
          <a:xfrm>
            <a:off x="3542437" y="4636694"/>
            <a:ext cx="24542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200" dirty="0">
              <a:latin typeface=" 汉仪良品线简" panose="00020600040101010101" pitchFamily="18" charset="-122"/>
              <a:ea typeface=" 汉仪良品线简" panose="00020600040101010101" pitchFamily="18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4A5A237-3D3E-4E89-9BE9-7E07E9F8D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560" y="4305538"/>
            <a:ext cx="197506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b="1" dirty="0">
                <a:latin typeface=" 汉仪良品线简" panose="00020600040101010101" pitchFamily="18" charset="-122"/>
                <a:ea typeface=" 汉仪良品线简" panose="00020600040101010101" pitchFamily="18" charset="-122"/>
                <a:sym typeface="微软雅黑" panose="020B0503020204020204" pitchFamily="34" charset="-122"/>
              </a:rPr>
              <a:t>YOUR TITTLE</a:t>
            </a:r>
            <a:endParaRPr lang="zh-CN" altLang="en-US" b="1" dirty="0">
              <a:latin typeface=" 汉仪良品线简" panose="00020600040101010101" pitchFamily="18" charset="-122"/>
              <a:ea typeface=" 汉仪良品线简" panose="00020600040101010101" pitchFamily="18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74BEF99-565D-461F-93BF-A693D0C83186}"/>
              </a:ext>
            </a:extLst>
          </p:cNvPr>
          <p:cNvSpPr/>
          <p:nvPr/>
        </p:nvSpPr>
        <p:spPr>
          <a:xfrm>
            <a:off x="6037987" y="4653271"/>
            <a:ext cx="24542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199793F-E816-40CF-A6A1-E07178AAB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3110" y="4305538"/>
            <a:ext cx="197506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b="1" dirty="0">
                <a:latin typeface=" 汉仪良品线简" panose="00020600040101010101" pitchFamily="18" charset="-122"/>
                <a:ea typeface=" 汉仪良品线简" panose="00020600040101010101" pitchFamily="18" charset="-122"/>
                <a:sym typeface="微软雅黑" panose="020B0503020204020204" pitchFamily="34" charset="-122"/>
              </a:rPr>
              <a:t>YOUR TITTLE</a:t>
            </a:r>
            <a:endParaRPr lang="zh-CN" altLang="en-US" b="1" dirty="0">
              <a:latin typeface=" 汉仪良品线简" panose="00020600040101010101" pitchFamily="18" charset="-122"/>
              <a:ea typeface=" 汉仪良品线简" panose="00020600040101010101" pitchFamily="18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E8EBD37-1E9B-4A30-AD00-E70C10B383C4}"/>
              </a:ext>
            </a:extLst>
          </p:cNvPr>
          <p:cNvSpPr/>
          <p:nvPr/>
        </p:nvSpPr>
        <p:spPr>
          <a:xfrm>
            <a:off x="8533537" y="4653271"/>
            <a:ext cx="24542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1217D0D-D1B5-4FA3-BFDC-24E18F39DD9B}"/>
              </a:ext>
            </a:extLst>
          </p:cNvPr>
          <p:cNvSpPr txBox="1"/>
          <p:nvPr/>
        </p:nvSpPr>
        <p:spPr>
          <a:xfrm>
            <a:off x="9120575" y="2687790"/>
            <a:ext cx="136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 汉仪良品线简" panose="00020600040101010101" pitchFamily="18" charset="-122"/>
                <a:ea typeface=" 汉仪良品线简" panose="00020600040101010101" pitchFamily="18" charset="-122"/>
              </a:rPr>
              <a:t>13%</a:t>
            </a:r>
            <a:endParaRPr lang="zh-CN" altLang="en-US" sz="3600" dirty="0">
              <a:latin typeface=" 汉仪良品线简" panose="00020600040101010101" pitchFamily="18" charset="-122"/>
              <a:ea typeface=" 汉仪良品线简" panose="00020600040101010101" pitchFamily="18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FCF09C4-1C03-427F-BCC5-40F942CA6035}"/>
              </a:ext>
            </a:extLst>
          </p:cNvPr>
          <p:cNvSpPr txBox="1"/>
          <p:nvPr/>
        </p:nvSpPr>
        <p:spPr>
          <a:xfrm>
            <a:off x="4163243" y="2687954"/>
            <a:ext cx="136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 汉仪良品线简" panose="00020600040101010101" pitchFamily="18" charset="-122"/>
                <a:ea typeface=" 汉仪良品线简" panose="00020600040101010101" pitchFamily="18" charset="-122"/>
              </a:rPr>
              <a:t>22%</a:t>
            </a:r>
            <a:endParaRPr lang="zh-CN" altLang="en-US" sz="3600" dirty="0">
              <a:latin typeface=" 汉仪良品线简" panose="00020600040101010101" pitchFamily="18" charset="-122"/>
              <a:ea typeface=" 汉仪良品线简" panose="00020600040101010101" pitchFamily="18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36C53A2-13C4-4996-80B8-B7313CC361EF}"/>
              </a:ext>
            </a:extLst>
          </p:cNvPr>
          <p:cNvSpPr txBox="1"/>
          <p:nvPr/>
        </p:nvSpPr>
        <p:spPr>
          <a:xfrm>
            <a:off x="6599740" y="2687790"/>
            <a:ext cx="136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 汉仪良品线简" panose="00020600040101010101" pitchFamily="18" charset="-122"/>
                <a:ea typeface=" 汉仪良品线简" panose="00020600040101010101" pitchFamily="18" charset="-122"/>
              </a:rPr>
              <a:t>60%</a:t>
            </a:r>
            <a:endParaRPr lang="zh-CN" altLang="en-US" sz="3600" dirty="0">
              <a:latin typeface=" 汉仪良品线简" panose="00020600040101010101" pitchFamily="18" charset="-122"/>
              <a:ea typeface=" 汉仪良品线简" panose="00020600040101010101" pitchFamily="18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A111C9C-4111-4C11-90DB-6CB51245FEF8}"/>
              </a:ext>
            </a:extLst>
          </p:cNvPr>
          <p:cNvSpPr txBox="1"/>
          <p:nvPr/>
        </p:nvSpPr>
        <p:spPr>
          <a:xfrm>
            <a:off x="1714015" y="2711061"/>
            <a:ext cx="136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 汉仪良品线简" panose="00020600040101010101" pitchFamily="18" charset="-122"/>
                <a:ea typeface=" 汉仪良品线简" panose="00020600040101010101" pitchFamily="18" charset="-122"/>
              </a:rPr>
              <a:t>58%</a:t>
            </a:r>
            <a:endParaRPr lang="zh-CN" altLang="en-US" sz="3600" dirty="0">
              <a:latin typeface=" 汉仪良品线简" panose="00020600040101010101" pitchFamily="18" charset="-122"/>
              <a:ea typeface=" 汉仪良品线简" panose="00020600040101010101" pitchFamily="18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51C4E66-E9B4-4294-915E-94842A72FD9A}"/>
              </a:ext>
            </a:extLst>
          </p:cNvPr>
          <p:cNvSpPr/>
          <p:nvPr/>
        </p:nvSpPr>
        <p:spPr>
          <a:xfrm flipV="1">
            <a:off x="-13810" y="-954"/>
            <a:ext cx="6109810" cy="6858953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66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62FDC85-03F5-49BC-86B2-E94C80FFFF1E}"/>
              </a:ext>
            </a:extLst>
          </p:cNvPr>
          <p:cNvSpPr/>
          <p:nvPr/>
        </p:nvSpPr>
        <p:spPr>
          <a:xfrm>
            <a:off x="0" y="2149790"/>
            <a:ext cx="12205810" cy="2822260"/>
          </a:xfrm>
          <a:prstGeom prst="rect">
            <a:avLst/>
          </a:prstGeom>
          <a:solidFill>
            <a:srgbClr val="0E1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B875B9-0B93-43A2-B037-B6A63F6CA81A}"/>
              </a:ext>
            </a:extLst>
          </p:cNvPr>
          <p:cNvSpPr txBox="1"/>
          <p:nvPr/>
        </p:nvSpPr>
        <p:spPr>
          <a:xfrm>
            <a:off x="3346158" y="2734993"/>
            <a:ext cx="540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0  3 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471AB79-6EB3-4834-94E0-BDDFB8125702}"/>
              </a:ext>
            </a:extLst>
          </p:cNvPr>
          <p:cNvSpPr/>
          <p:nvPr/>
        </p:nvSpPr>
        <p:spPr>
          <a:xfrm>
            <a:off x="3119185" y="3381324"/>
            <a:ext cx="5953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  <a:endParaRPr lang="zh-CN" altLang="en-US" sz="12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C72F2B1-8471-4467-ADFE-9A6F2BB40A0C}"/>
              </a:ext>
            </a:extLst>
          </p:cNvPr>
          <p:cNvSpPr/>
          <p:nvPr/>
        </p:nvSpPr>
        <p:spPr>
          <a:xfrm flipV="1">
            <a:off x="-13810" y="-954"/>
            <a:ext cx="6109810" cy="6858953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43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1588111-1D6F-4654-B4D8-35C5E89AC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3"/>
          <a:stretch/>
        </p:blipFill>
        <p:spPr>
          <a:xfrm>
            <a:off x="0" y="-2458"/>
            <a:ext cx="4879944" cy="68654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A0181CB-96A2-4D48-8AAC-2616A1E8D4F0}"/>
              </a:ext>
            </a:extLst>
          </p:cNvPr>
          <p:cNvSpPr/>
          <p:nvPr/>
        </p:nvSpPr>
        <p:spPr>
          <a:xfrm>
            <a:off x="0" y="0"/>
            <a:ext cx="4879944" cy="6865400"/>
          </a:xfrm>
          <a:prstGeom prst="rect">
            <a:avLst/>
          </a:prstGeom>
          <a:solidFill>
            <a:srgbClr val="0E191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Oval 52">
            <a:extLst>
              <a:ext uri="{FF2B5EF4-FFF2-40B4-BE49-F238E27FC236}">
                <a16:creationId xmlns:a16="http://schemas.microsoft.com/office/drawing/2014/main" id="{95A8DD7E-C822-4BAE-8AFD-F89B6CF77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2007" y="4725009"/>
            <a:ext cx="579437" cy="5796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Oval 53">
            <a:extLst>
              <a:ext uri="{FF2B5EF4-FFF2-40B4-BE49-F238E27FC236}">
                <a16:creationId xmlns:a16="http://schemas.microsoft.com/office/drawing/2014/main" id="{3E2C27D9-4835-42B5-85CE-4ECDB56CE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7043" y="4725009"/>
            <a:ext cx="579438" cy="5796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Oval 54">
            <a:extLst>
              <a:ext uri="{FF2B5EF4-FFF2-40B4-BE49-F238E27FC236}">
                <a16:creationId xmlns:a16="http://schemas.microsoft.com/office/drawing/2014/main" id="{29CB3993-0FCB-4A16-B836-BD58EC5A0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493" y="4725009"/>
            <a:ext cx="579438" cy="5796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grpSp>
        <p:nvGrpSpPr>
          <p:cNvPr id="7" name="Group 55">
            <a:extLst>
              <a:ext uri="{FF2B5EF4-FFF2-40B4-BE49-F238E27FC236}">
                <a16:creationId xmlns:a16="http://schemas.microsoft.com/office/drawing/2014/main" id="{E5A4EAF7-7190-4980-AE43-9A3169EBC2FA}"/>
              </a:ext>
            </a:extLst>
          </p:cNvPr>
          <p:cNvGrpSpPr/>
          <p:nvPr/>
        </p:nvGrpSpPr>
        <p:grpSpPr bwMode="auto">
          <a:xfrm>
            <a:off x="9310994" y="4883808"/>
            <a:ext cx="201613" cy="255667"/>
            <a:chOff x="0" y="0"/>
            <a:chExt cx="127" cy="161"/>
          </a:xfrm>
        </p:grpSpPr>
        <p:sp>
          <p:nvSpPr>
            <p:cNvPr id="8" name="Freeform 56">
              <a:extLst>
                <a:ext uri="{FF2B5EF4-FFF2-40B4-BE49-F238E27FC236}">
                  <a16:creationId xmlns:a16="http://schemas.microsoft.com/office/drawing/2014/main" id="{DEB689BA-C09A-4E60-9C86-2B112DE95DF9}"/>
                </a:ext>
              </a:extLst>
            </p:cNvPr>
            <p:cNvSpPr/>
            <p:nvPr/>
          </p:nvSpPr>
          <p:spPr bwMode="auto">
            <a:xfrm>
              <a:off x="0" y="0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Freeform 57">
              <a:extLst>
                <a:ext uri="{FF2B5EF4-FFF2-40B4-BE49-F238E27FC236}">
                  <a16:creationId xmlns:a16="http://schemas.microsoft.com/office/drawing/2014/main" id="{97A535E9-97C4-4DCD-ABE2-DA7D360FEB98}"/>
                </a:ext>
              </a:extLst>
            </p:cNvPr>
            <p:cNvSpPr/>
            <p:nvPr/>
          </p:nvSpPr>
          <p:spPr bwMode="auto">
            <a:xfrm>
              <a:off x="79" y="94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" name="Freeform 58">
              <a:extLst>
                <a:ext uri="{FF2B5EF4-FFF2-40B4-BE49-F238E27FC236}">
                  <a16:creationId xmlns:a16="http://schemas.microsoft.com/office/drawing/2014/main" id="{5C7A4F48-73BA-4C3F-BF00-67D7E8E054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" y="33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1" name="Freeform 59">
              <a:extLst>
                <a:ext uri="{FF2B5EF4-FFF2-40B4-BE49-F238E27FC236}">
                  <a16:creationId xmlns:a16="http://schemas.microsoft.com/office/drawing/2014/main" id="{43E9B9AC-33B6-43C5-BE3A-A15EFEE3387C}"/>
                </a:ext>
              </a:extLst>
            </p:cNvPr>
            <p:cNvSpPr/>
            <p:nvPr/>
          </p:nvSpPr>
          <p:spPr bwMode="auto">
            <a:xfrm>
              <a:off x="23" y="46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2" name="Freeform 60">
              <a:extLst>
                <a:ext uri="{FF2B5EF4-FFF2-40B4-BE49-F238E27FC236}">
                  <a16:creationId xmlns:a16="http://schemas.microsoft.com/office/drawing/2014/main" id="{8B183671-F4F7-4B36-BEFC-83EA830E4138}"/>
                </a:ext>
              </a:extLst>
            </p:cNvPr>
            <p:cNvSpPr/>
            <p:nvPr/>
          </p:nvSpPr>
          <p:spPr bwMode="auto">
            <a:xfrm>
              <a:off x="23" y="72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3" name="Group 61">
            <a:extLst>
              <a:ext uri="{FF2B5EF4-FFF2-40B4-BE49-F238E27FC236}">
                <a16:creationId xmlns:a16="http://schemas.microsoft.com/office/drawing/2014/main" id="{7EDA7271-8208-49F7-83C9-1E1D78D54598}"/>
              </a:ext>
            </a:extLst>
          </p:cNvPr>
          <p:cNvGrpSpPr/>
          <p:nvPr/>
        </p:nvGrpSpPr>
        <p:grpSpPr bwMode="auto">
          <a:xfrm>
            <a:off x="8345794" y="4883808"/>
            <a:ext cx="258763" cy="258843"/>
            <a:chOff x="0" y="0"/>
            <a:chExt cx="163" cy="163"/>
          </a:xfrm>
        </p:grpSpPr>
        <p:sp>
          <p:nvSpPr>
            <p:cNvPr id="14" name="Freeform 62">
              <a:extLst>
                <a:ext uri="{FF2B5EF4-FFF2-40B4-BE49-F238E27FC236}">
                  <a16:creationId xmlns:a16="http://schemas.microsoft.com/office/drawing/2014/main" id="{144C905C-00A8-4964-AA36-DDA9E7EF9B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8CED764A-BAB5-4B67-9F24-8A32E2C9E9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" y="48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6" name="Group 64">
            <a:extLst>
              <a:ext uri="{FF2B5EF4-FFF2-40B4-BE49-F238E27FC236}">
                <a16:creationId xmlns:a16="http://schemas.microsoft.com/office/drawing/2014/main" id="{4ECAA717-6A02-435E-9502-76B4C3A66C30}"/>
              </a:ext>
            </a:extLst>
          </p:cNvPr>
          <p:cNvGrpSpPr/>
          <p:nvPr/>
        </p:nvGrpSpPr>
        <p:grpSpPr bwMode="auto">
          <a:xfrm>
            <a:off x="7413932" y="4886984"/>
            <a:ext cx="255587" cy="255667"/>
            <a:chOff x="0" y="0"/>
            <a:chExt cx="161" cy="161"/>
          </a:xfrm>
        </p:grpSpPr>
        <p:sp>
          <p:nvSpPr>
            <p:cNvPr id="17" name="Freeform 65">
              <a:extLst>
                <a:ext uri="{FF2B5EF4-FFF2-40B4-BE49-F238E27FC236}">
                  <a16:creationId xmlns:a16="http://schemas.microsoft.com/office/drawing/2014/main" id="{9388F827-B26F-4EFB-92EB-53D875D6B8AC}"/>
                </a:ext>
              </a:extLst>
            </p:cNvPr>
            <p:cNvSpPr/>
            <p:nvPr/>
          </p:nvSpPr>
          <p:spPr bwMode="auto">
            <a:xfrm>
              <a:off x="0" y="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F3C208B3-81F1-4CEF-B01E-9103B747729C}"/>
                </a:ext>
              </a:extLst>
            </p:cNvPr>
            <p:cNvSpPr/>
            <p:nvPr/>
          </p:nvSpPr>
          <p:spPr bwMode="auto">
            <a:xfrm>
              <a:off x="49" y="6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A2E54FC8-F8C9-4915-ADCC-F76680C2A016}"/>
              </a:ext>
            </a:extLst>
          </p:cNvPr>
          <p:cNvSpPr/>
          <p:nvPr/>
        </p:nvSpPr>
        <p:spPr>
          <a:xfrm>
            <a:off x="6352047" y="1814511"/>
            <a:ext cx="4505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,THANK YOU WATCHING THIS ONE 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0" name="矩形 23">
            <a:extLst>
              <a:ext uri="{FF2B5EF4-FFF2-40B4-BE49-F238E27FC236}">
                <a16:creationId xmlns:a16="http://schemas.microsoft.com/office/drawing/2014/main" id="{1D6AF365-09C6-4C4E-9CC0-DF4FA930B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812" y="2353270"/>
            <a:ext cx="4523497" cy="20313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</a:t>
            </a:r>
          </a:p>
          <a:p>
            <a:pPr eaLnBrk="1" hangingPunct="1">
              <a:lnSpc>
                <a:spcPct val="150000"/>
              </a:lnSpc>
            </a:pP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hours that Just for today I will try to live through this day only and not tackle my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08BC8CA-EC86-46F9-9EAD-9ED43401D210}"/>
              </a:ext>
            </a:extLst>
          </p:cNvPr>
          <p:cNvSpPr/>
          <p:nvPr/>
        </p:nvSpPr>
        <p:spPr>
          <a:xfrm flipV="1">
            <a:off x="-13810" y="-954"/>
            <a:ext cx="6109810" cy="6858953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589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3E0DFA0-B635-435D-BA99-7B60C10603F4}"/>
              </a:ext>
            </a:extLst>
          </p:cNvPr>
          <p:cNvGrpSpPr/>
          <p:nvPr/>
        </p:nvGrpSpPr>
        <p:grpSpPr>
          <a:xfrm>
            <a:off x="435787" y="1555669"/>
            <a:ext cx="5557582" cy="3723493"/>
            <a:chOff x="435787" y="1555669"/>
            <a:chExt cx="5557582" cy="372349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86D1C54-0C43-48C7-AB11-C810DA72C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787" y="1555669"/>
              <a:ext cx="5557582" cy="3723493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B1D2AB74-3E4B-48A2-994B-E1206BA492D6}"/>
                </a:ext>
              </a:extLst>
            </p:cNvPr>
            <p:cNvSpPr/>
            <p:nvPr/>
          </p:nvSpPr>
          <p:spPr>
            <a:xfrm>
              <a:off x="435787" y="1555669"/>
              <a:ext cx="5557582" cy="3723493"/>
            </a:xfrm>
            <a:prstGeom prst="rect">
              <a:avLst/>
            </a:prstGeom>
            <a:solidFill>
              <a:srgbClr val="5E5E5E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DAFEA54-FB43-46B5-9585-C76C8BF9D417}"/>
              </a:ext>
            </a:extLst>
          </p:cNvPr>
          <p:cNvSpPr txBox="1"/>
          <p:nvPr/>
        </p:nvSpPr>
        <p:spPr>
          <a:xfrm>
            <a:off x="5572840" y="1825493"/>
            <a:ext cx="841059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1</a:t>
            </a:r>
            <a:endParaRPr lang="en-US" sz="32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67F7F-B6CD-4071-8E57-487FE9353BA6}"/>
              </a:ext>
            </a:extLst>
          </p:cNvPr>
          <p:cNvSpPr txBox="1"/>
          <p:nvPr/>
        </p:nvSpPr>
        <p:spPr>
          <a:xfrm>
            <a:off x="6625008" y="1823345"/>
            <a:ext cx="4505414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54307-0B9B-4E7A-98DF-F102BAFCE12C}"/>
              </a:ext>
            </a:extLst>
          </p:cNvPr>
          <p:cNvSpPr txBox="1"/>
          <p:nvPr/>
        </p:nvSpPr>
        <p:spPr>
          <a:xfrm>
            <a:off x="5572840" y="3125029"/>
            <a:ext cx="841059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2</a:t>
            </a:r>
            <a:endParaRPr lang="en-US" sz="32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A4C0D0-FB15-449F-A99A-01A20939B474}"/>
              </a:ext>
            </a:extLst>
          </p:cNvPr>
          <p:cNvSpPr txBox="1"/>
          <p:nvPr/>
        </p:nvSpPr>
        <p:spPr>
          <a:xfrm>
            <a:off x="6625008" y="3193221"/>
            <a:ext cx="4505414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8D67D-49DF-48E5-B741-E5BF0DDACD35}"/>
              </a:ext>
            </a:extLst>
          </p:cNvPr>
          <p:cNvSpPr txBox="1"/>
          <p:nvPr/>
        </p:nvSpPr>
        <p:spPr>
          <a:xfrm>
            <a:off x="5572840" y="4404760"/>
            <a:ext cx="841059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3</a:t>
            </a:r>
            <a:endParaRPr lang="en-US" sz="32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28B1987-A335-4898-BE29-092EF66C6703}"/>
              </a:ext>
            </a:extLst>
          </p:cNvPr>
          <p:cNvSpPr txBox="1"/>
          <p:nvPr/>
        </p:nvSpPr>
        <p:spPr>
          <a:xfrm>
            <a:off x="6625008" y="4402612"/>
            <a:ext cx="4505414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EF0C887-1E2F-48D6-A03F-F86396AE4D00}"/>
              </a:ext>
            </a:extLst>
          </p:cNvPr>
          <p:cNvSpPr/>
          <p:nvPr/>
        </p:nvSpPr>
        <p:spPr>
          <a:xfrm flipV="1">
            <a:off x="-13810" y="-954"/>
            <a:ext cx="6109810" cy="6858953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98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9D88F55-38F0-4310-A0C6-86080129C784}"/>
              </a:ext>
            </a:extLst>
          </p:cNvPr>
          <p:cNvGrpSpPr/>
          <p:nvPr/>
        </p:nvGrpSpPr>
        <p:grpSpPr>
          <a:xfrm>
            <a:off x="1488558" y="1635982"/>
            <a:ext cx="9531108" cy="841971"/>
            <a:chOff x="1488558" y="1635982"/>
            <a:chExt cx="9531108" cy="841971"/>
          </a:xfrm>
        </p:grpSpPr>
        <p:grpSp>
          <p:nvGrpSpPr>
            <p:cNvPr id="3" name="Group 98">
              <a:extLst>
                <a:ext uri="{FF2B5EF4-FFF2-40B4-BE49-F238E27FC236}">
                  <a16:creationId xmlns:a16="http://schemas.microsoft.com/office/drawing/2014/main" id="{3D5D7105-4089-4C4D-8D1C-E29B8D8CAA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558" y="1635982"/>
              <a:ext cx="751647" cy="751647"/>
              <a:chOff x="0" y="0"/>
              <a:chExt cx="971550" cy="971550"/>
            </a:xfrm>
          </p:grpSpPr>
          <p:sp>
            <p:nvSpPr>
              <p:cNvPr id="5" name="矩形 223">
                <a:extLst>
                  <a:ext uri="{FF2B5EF4-FFF2-40B4-BE49-F238E27FC236}">
                    <a16:creationId xmlns:a16="http://schemas.microsoft.com/office/drawing/2014/main" id="{9777E83F-B0B6-43E9-98FC-2FFEB2EA3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971550" cy="9715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" name="Freeform 105">
                <a:extLst>
                  <a:ext uri="{FF2B5EF4-FFF2-40B4-BE49-F238E27FC236}">
                    <a16:creationId xmlns:a16="http://schemas.microsoft.com/office/drawing/2014/main" id="{E6939900-E353-46A4-BB60-14784A1BC28D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232758" y="136614"/>
                <a:ext cx="506034" cy="611688"/>
              </a:xfrm>
              <a:custGeom>
                <a:avLst/>
                <a:gdLst>
                  <a:gd name="T0" fmla="*/ 0 w 77"/>
                  <a:gd name="T1" fmla="*/ 2147483646 h 93"/>
                  <a:gd name="T2" fmla="*/ 2147483646 w 77"/>
                  <a:gd name="T3" fmla="*/ 2147483646 h 93"/>
                  <a:gd name="T4" fmla="*/ 2147483646 w 77"/>
                  <a:gd name="T5" fmla="*/ 2147483646 h 93"/>
                  <a:gd name="T6" fmla="*/ 2147483646 w 77"/>
                  <a:gd name="T7" fmla="*/ 2147483646 h 93"/>
                  <a:gd name="T8" fmla="*/ 2147483646 w 77"/>
                  <a:gd name="T9" fmla="*/ 2147483646 h 93"/>
                  <a:gd name="T10" fmla="*/ 2147483646 w 77"/>
                  <a:gd name="T11" fmla="*/ 2147483646 h 93"/>
                  <a:gd name="T12" fmla="*/ 2147483646 w 77"/>
                  <a:gd name="T13" fmla="*/ 2147483646 h 93"/>
                  <a:gd name="T14" fmla="*/ 2147483646 w 77"/>
                  <a:gd name="T15" fmla="*/ 2147483646 h 93"/>
                  <a:gd name="T16" fmla="*/ 2147483646 w 77"/>
                  <a:gd name="T17" fmla="*/ 2147483646 h 93"/>
                  <a:gd name="T18" fmla="*/ 2147483646 w 77"/>
                  <a:gd name="T19" fmla="*/ 2147483646 h 93"/>
                  <a:gd name="T20" fmla="*/ 2147483646 w 77"/>
                  <a:gd name="T21" fmla="*/ 2147483646 h 93"/>
                  <a:gd name="T22" fmla="*/ 2147483646 w 77"/>
                  <a:gd name="T23" fmla="*/ 2147483646 h 93"/>
                  <a:gd name="T24" fmla="*/ 2147483646 w 77"/>
                  <a:gd name="T25" fmla="*/ 2147483646 h 93"/>
                  <a:gd name="T26" fmla="*/ 2147483646 w 77"/>
                  <a:gd name="T27" fmla="*/ 2147483646 h 93"/>
                  <a:gd name="T28" fmla="*/ 2147483646 w 77"/>
                  <a:gd name="T29" fmla="*/ 2147483646 h 93"/>
                  <a:gd name="T30" fmla="*/ 2147483646 w 77"/>
                  <a:gd name="T31" fmla="*/ 2147483646 h 93"/>
                  <a:gd name="T32" fmla="*/ 2147483646 w 77"/>
                  <a:gd name="T33" fmla="*/ 2147483646 h 93"/>
                  <a:gd name="T34" fmla="*/ 2147483646 w 77"/>
                  <a:gd name="T35" fmla="*/ 2147483646 h 93"/>
                  <a:gd name="T36" fmla="*/ 2147483646 w 77"/>
                  <a:gd name="T37" fmla="*/ 2147483646 h 93"/>
                  <a:gd name="T38" fmla="*/ 2147483646 w 77"/>
                  <a:gd name="T39" fmla="*/ 2147483646 h 93"/>
                  <a:gd name="T40" fmla="*/ 2147483646 w 77"/>
                  <a:gd name="T41" fmla="*/ 2147483646 h 93"/>
                  <a:gd name="T42" fmla="*/ 2147483646 w 77"/>
                  <a:gd name="T43" fmla="*/ 2147483646 h 93"/>
                  <a:gd name="T44" fmla="*/ 2147483646 w 77"/>
                  <a:gd name="T45" fmla="*/ 2147483646 h 93"/>
                  <a:gd name="T46" fmla="*/ 2147483646 w 77"/>
                  <a:gd name="T47" fmla="*/ 2147483646 h 93"/>
                  <a:gd name="T48" fmla="*/ 2147483646 w 77"/>
                  <a:gd name="T49" fmla="*/ 2147483646 h 93"/>
                  <a:gd name="T50" fmla="*/ 2147483646 w 77"/>
                  <a:gd name="T51" fmla="*/ 2147483646 h 93"/>
                  <a:gd name="T52" fmla="*/ 2147483646 w 77"/>
                  <a:gd name="T53" fmla="*/ 2147483646 h 93"/>
                  <a:gd name="T54" fmla="*/ 2147483646 w 77"/>
                  <a:gd name="T55" fmla="*/ 2147483646 h 93"/>
                  <a:gd name="T56" fmla="*/ 2147483646 w 77"/>
                  <a:gd name="T57" fmla="*/ 2147483646 h 93"/>
                  <a:gd name="T58" fmla="*/ 2147483646 w 77"/>
                  <a:gd name="T59" fmla="*/ 2147483646 h 93"/>
                  <a:gd name="T60" fmla="*/ 2147483646 w 77"/>
                  <a:gd name="T61" fmla="*/ 2147483646 h 93"/>
                  <a:gd name="T62" fmla="*/ 2147483646 w 77"/>
                  <a:gd name="T63" fmla="*/ 2147483646 h 93"/>
                  <a:gd name="T64" fmla="*/ 2147483646 w 77"/>
                  <a:gd name="T65" fmla="*/ 2147483646 h 93"/>
                  <a:gd name="T66" fmla="*/ 2147483646 w 77"/>
                  <a:gd name="T67" fmla="*/ 2147483646 h 93"/>
                  <a:gd name="T68" fmla="*/ 2147483646 w 77"/>
                  <a:gd name="T69" fmla="*/ 2147483646 h 93"/>
                  <a:gd name="T70" fmla="*/ 2147483646 w 77"/>
                  <a:gd name="T71" fmla="*/ 2147483646 h 93"/>
                  <a:gd name="T72" fmla="*/ 2147483646 w 77"/>
                  <a:gd name="T73" fmla="*/ 0 h 93"/>
                  <a:gd name="T74" fmla="*/ 2147483646 w 77"/>
                  <a:gd name="T75" fmla="*/ 2147483646 h 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7"/>
                  <a:gd name="T115" fmla="*/ 0 h 93"/>
                  <a:gd name="T116" fmla="*/ 77 w 77"/>
                  <a:gd name="T117" fmla="*/ 93 h 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7" h="93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6056579-D37D-4DFE-A5C2-3439A4E36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318" y="1646964"/>
              <a:ext cx="8618348" cy="83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  <p:sp>
        <p:nvSpPr>
          <p:cNvPr id="7" name="文本框 224">
            <a:extLst>
              <a:ext uri="{FF2B5EF4-FFF2-40B4-BE49-F238E27FC236}">
                <a16:creationId xmlns:a16="http://schemas.microsoft.com/office/drawing/2014/main" id="{6808C7DB-6525-4163-B132-8695B84E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016" y="3396152"/>
            <a:ext cx="3016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01</a:t>
            </a:r>
            <a:endParaRPr lang="zh-CN" altLang="en-US" sz="54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24">
            <a:extLst>
              <a:ext uri="{FF2B5EF4-FFF2-40B4-BE49-F238E27FC236}">
                <a16:creationId xmlns:a16="http://schemas.microsoft.com/office/drawing/2014/main" id="{C3BB575E-345F-4BB7-82B6-4F99D0306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8716" y="3396152"/>
            <a:ext cx="3016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02</a:t>
            </a:r>
            <a:endParaRPr lang="zh-CN" altLang="en-US" sz="54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126">
            <a:extLst>
              <a:ext uri="{FF2B5EF4-FFF2-40B4-BE49-F238E27FC236}">
                <a16:creationId xmlns:a16="http://schemas.microsoft.com/office/drawing/2014/main" id="{7B74D98B-BB4E-47C3-B55D-2C29AB678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3416" y="3396152"/>
            <a:ext cx="3016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03</a:t>
            </a:r>
            <a:endParaRPr lang="zh-CN" altLang="en-US" sz="54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7F58A71-8117-4046-B2CE-79417848B6E3}"/>
              </a:ext>
            </a:extLst>
          </p:cNvPr>
          <p:cNvSpPr/>
          <p:nvPr/>
        </p:nvSpPr>
        <p:spPr>
          <a:xfrm>
            <a:off x="1488558" y="4464179"/>
            <a:ext cx="278716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252C50E-B398-4529-AB73-1B9F9A436C60}"/>
              </a:ext>
            </a:extLst>
          </p:cNvPr>
          <p:cNvSpPr/>
          <p:nvPr/>
        </p:nvSpPr>
        <p:spPr>
          <a:xfrm>
            <a:off x="4803258" y="4464179"/>
            <a:ext cx="278716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1B619C5-DD91-43A5-9CC3-E1237F91BAFD}"/>
              </a:ext>
            </a:extLst>
          </p:cNvPr>
          <p:cNvSpPr/>
          <p:nvPr/>
        </p:nvSpPr>
        <p:spPr>
          <a:xfrm>
            <a:off x="8117958" y="4464178"/>
            <a:ext cx="278716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652E82D-92B4-4CB2-8FFD-516D0DE2A890}"/>
              </a:ext>
            </a:extLst>
          </p:cNvPr>
          <p:cNvSpPr/>
          <p:nvPr/>
        </p:nvSpPr>
        <p:spPr>
          <a:xfrm flipV="1">
            <a:off x="-13810" y="-954"/>
            <a:ext cx="6109810" cy="6858953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36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62FDC85-03F5-49BC-86B2-E94C80FFFF1E}"/>
              </a:ext>
            </a:extLst>
          </p:cNvPr>
          <p:cNvSpPr/>
          <p:nvPr/>
        </p:nvSpPr>
        <p:spPr>
          <a:xfrm>
            <a:off x="0" y="2149790"/>
            <a:ext cx="12205810" cy="2822260"/>
          </a:xfrm>
          <a:prstGeom prst="rect">
            <a:avLst/>
          </a:prstGeom>
          <a:solidFill>
            <a:srgbClr val="0E1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B875B9-0B93-43A2-B037-B6A63F6CA81A}"/>
              </a:ext>
            </a:extLst>
          </p:cNvPr>
          <p:cNvSpPr txBox="1"/>
          <p:nvPr/>
        </p:nvSpPr>
        <p:spPr>
          <a:xfrm>
            <a:off x="3346158" y="2734993"/>
            <a:ext cx="540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0  4 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471AB79-6EB3-4834-94E0-BDDFB8125702}"/>
              </a:ext>
            </a:extLst>
          </p:cNvPr>
          <p:cNvSpPr/>
          <p:nvPr/>
        </p:nvSpPr>
        <p:spPr>
          <a:xfrm>
            <a:off x="3119185" y="3381324"/>
            <a:ext cx="5953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  <a:endParaRPr lang="zh-CN" altLang="en-US" sz="12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C72F2B1-8471-4467-ADFE-9A6F2BB40A0C}"/>
              </a:ext>
            </a:extLst>
          </p:cNvPr>
          <p:cNvSpPr/>
          <p:nvPr/>
        </p:nvSpPr>
        <p:spPr>
          <a:xfrm flipV="1">
            <a:off x="-13810" y="-954"/>
            <a:ext cx="6109810" cy="6858953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80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3">
            <a:extLst>
              <a:ext uri="{FF2B5EF4-FFF2-40B4-BE49-F238E27FC236}">
                <a16:creationId xmlns:a16="http://schemas.microsoft.com/office/drawing/2014/main" id="{9FF089C6-777E-486A-B2F7-D12DE855D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561" y="4821493"/>
            <a:ext cx="9367698" cy="89088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0ED5BE5-DBC8-408D-9EBB-BB4F58064CB9}"/>
              </a:ext>
            </a:extLst>
          </p:cNvPr>
          <p:cNvSpPr txBox="1"/>
          <p:nvPr/>
        </p:nvSpPr>
        <p:spPr>
          <a:xfrm>
            <a:off x="2603854" y="1804667"/>
            <a:ext cx="238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SUBTITLE</a:t>
            </a:r>
            <a:endParaRPr lang="zh-CN" altLang="en-US" sz="16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DB2D867-9426-45E9-9E66-3570216B2965}"/>
              </a:ext>
            </a:extLst>
          </p:cNvPr>
          <p:cNvSpPr txBox="1"/>
          <p:nvPr/>
        </p:nvSpPr>
        <p:spPr>
          <a:xfrm>
            <a:off x="2603854" y="3193578"/>
            <a:ext cx="238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SUBTITLE</a:t>
            </a:r>
            <a:endParaRPr lang="zh-CN" altLang="en-US" sz="16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541844C-D8E8-4CD5-9A1D-D1DDE8F66EC8}"/>
              </a:ext>
            </a:extLst>
          </p:cNvPr>
          <p:cNvSpPr txBox="1"/>
          <p:nvPr/>
        </p:nvSpPr>
        <p:spPr>
          <a:xfrm>
            <a:off x="2603854" y="2173999"/>
            <a:ext cx="397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CLICK HERE TO ADD YOUR CONTENTS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79F8E1-520F-4CB0-988E-6654669AF326}"/>
              </a:ext>
            </a:extLst>
          </p:cNvPr>
          <p:cNvSpPr txBox="1"/>
          <p:nvPr/>
        </p:nvSpPr>
        <p:spPr>
          <a:xfrm>
            <a:off x="2603854" y="3562910"/>
            <a:ext cx="397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CLICK HERE TO ADD YOUR CONTENTS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0E44CE-0917-4BEE-A9FE-EEF3FF783E11}"/>
              </a:ext>
            </a:extLst>
          </p:cNvPr>
          <p:cNvSpPr/>
          <p:nvPr/>
        </p:nvSpPr>
        <p:spPr>
          <a:xfrm>
            <a:off x="1618012" y="3099010"/>
            <a:ext cx="857250" cy="857250"/>
          </a:xfrm>
          <a:prstGeom prst="rect">
            <a:avLst/>
          </a:prstGeom>
          <a:solidFill>
            <a:srgbClr val="0E1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44FB700-06FC-45C3-8894-FD307987D72A}"/>
              </a:ext>
            </a:extLst>
          </p:cNvPr>
          <p:cNvSpPr/>
          <p:nvPr/>
        </p:nvSpPr>
        <p:spPr>
          <a:xfrm>
            <a:off x="1618012" y="1742358"/>
            <a:ext cx="857250" cy="857250"/>
          </a:xfrm>
          <a:prstGeom prst="rect">
            <a:avLst/>
          </a:prstGeom>
          <a:solidFill>
            <a:srgbClr val="0E1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任意多边形 20">
            <a:extLst>
              <a:ext uri="{FF2B5EF4-FFF2-40B4-BE49-F238E27FC236}">
                <a16:creationId xmlns:a16="http://schemas.microsoft.com/office/drawing/2014/main" id="{232AA79B-5160-441F-8076-625430964FA2}"/>
              </a:ext>
            </a:extLst>
          </p:cNvPr>
          <p:cNvSpPr>
            <a:spLocks noChangeAspect="1"/>
          </p:cNvSpPr>
          <p:nvPr/>
        </p:nvSpPr>
        <p:spPr>
          <a:xfrm>
            <a:off x="1911232" y="1990983"/>
            <a:ext cx="413690" cy="36000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任意多边形 21">
            <a:extLst>
              <a:ext uri="{FF2B5EF4-FFF2-40B4-BE49-F238E27FC236}">
                <a16:creationId xmlns:a16="http://schemas.microsoft.com/office/drawing/2014/main" id="{F27A94A5-7E4A-4609-9718-08212ADB4865}"/>
              </a:ext>
            </a:extLst>
          </p:cNvPr>
          <p:cNvSpPr>
            <a:spLocks noChangeAspect="1"/>
          </p:cNvSpPr>
          <p:nvPr/>
        </p:nvSpPr>
        <p:spPr>
          <a:xfrm>
            <a:off x="1856368" y="3347635"/>
            <a:ext cx="364369" cy="360000"/>
          </a:xfrm>
          <a:custGeom>
            <a:avLst/>
            <a:gdLst>
              <a:gd name="connsiteX0" fmla="*/ 3577275 w 5691115"/>
              <a:gd name="connsiteY0" fmla="*/ 3207225 h 5622876"/>
              <a:gd name="connsiteX1" fmla="*/ 3268639 w 5691115"/>
              <a:gd name="connsiteY1" fmla="*/ 3515861 h 5622876"/>
              <a:gd name="connsiteX2" fmla="*/ 3268639 w 5691115"/>
              <a:gd name="connsiteY2" fmla="*/ 5089053 h 5622876"/>
              <a:gd name="connsiteX3" fmla="*/ 3577275 w 5691115"/>
              <a:gd name="connsiteY3" fmla="*/ 5397689 h 5622876"/>
              <a:gd name="connsiteX4" fmla="*/ 5150467 w 5691115"/>
              <a:gd name="connsiteY4" fmla="*/ 5397689 h 5622876"/>
              <a:gd name="connsiteX5" fmla="*/ 5459103 w 5691115"/>
              <a:gd name="connsiteY5" fmla="*/ 5089053 h 5622876"/>
              <a:gd name="connsiteX6" fmla="*/ 5459103 w 5691115"/>
              <a:gd name="connsiteY6" fmla="*/ 3515861 h 5622876"/>
              <a:gd name="connsiteX7" fmla="*/ 5150467 w 5691115"/>
              <a:gd name="connsiteY7" fmla="*/ 3207225 h 5622876"/>
              <a:gd name="connsiteX8" fmla="*/ 533824 w 5691115"/>
              <a:gd name="connsiteY8" fmla="*/ 3207225 h 5622876"/>
              <a:gd name="connsiteX9" fmla="*/ 225188 w 5691115"/>
              <a:gd name="connsiteY9" fmla="*/ 3515861 h 5622876"/>
              <a:gd name="connsiteX10" fmla="*/ 225188 w 5691115"/>
              <a:gd name="connsiteY10" fmla="*/ 5089053 h 5622876"/>
              <a:gd name="connsiteX11" fmla="*/ 533824 w 5691115"/>
              <a:gd name="connsiteY11" fmla="*/ 5397689 h 5622876"/>
              <a:gd name="connsiteX12" fmla="*/ 2107016 w 5691115"/>
              <a:gd name="connsiteY12" fmla="*/ 5397689 h 5622876"/>
              <a:gd name="connsiteX13" fmla="*/ 2415652 w 5691115"/>
              <a:gd name="connsiteY13" fmla="*/ 5089053 h 5622876"/>
              <a:gd name="connsiteX14" fmla="*/ 2415652 w 5691115"/>
              <a:gd name="connsiteY14" fmla="*/ 3515861 h 5622876"/>
              <a:gd name="connsiteX15" fmla="*/ 2107016 w 5691115"/>
              <a:gd name="connsiteY15" fmla="*/ 3207225 h 5622876"/>
              <a:gd name="connsiteX16" fmla="*/ 3416507 w 5691115"/>
              <a:gd name="connsiteY16" fmla="*/ 2975212 h 5622876"/>
              <a:gd name="connsiteX17" fmla="*/ 5318059 w 5691115"/>
              <a:gd name="connsiteY17" fmla="*/ 2975212 h 5622876"/>
              <a:gd name="connsiteX18" fmla="*/ 5691115 w 5691115"/>
              <a:gd name="connsiteY18" fmla="*/ 3348268 h 5622876"/>
              <a:gd name="connsiteX19" fmla="*/ 5691115 w 5691115"/>
              <a:gd name="connsiteY19" fmla="*/ 5249820 h 5622876"/>
              <a:gd name="connsiteX20" fmla="*/ 5318059 w 5691115"/>
              <a:gd name="connsiteY20" fmla="*/ 5622876 h 5622876"/>
              <a:gd name="connsiteX21" fmla="*/ 3416507 w 5691115"/>
              <a:gd name="connsiteY21" fmla="*/ 5622876 h 5622876"/>
              <a:gd name="connsiteX22" fmla="*/ 3043451 w 5691115"/>
              <a:gd name="connsiteY22" fmla="*/ 5249820 h 5622876"/>
              <a:gd name="connsiteX23" fmla="*/ 3043451 w 5691115"/>
              <a:gd name="connsiteY23" fmla="*/ 3348268 h 5622876"/>
              <a:gd name="connsiteX24" fmla="*/ 3416507 w 5691115"/>
              <a:gd name="connsiteY24" fmla="*/ 2975212 h 5622876"/>
              <a:gd name="connsiteX25" fmla="*/ 373056 w 5691115"/>
              <a:gd name="connsiteY25" fmla="*/ 2975212 h 5622876"/>
              <a:gd name="connsiteX26" fmla="*/ 2274608 w 5691115"/>
              <a:gd name="connsiteY26" fmla="*/ 2975212 h 5622876"/>
              <a:gd name="connsiteX27" fmla="*/ 2647664 w 5691115"/>
              <a:gd name="connsiteY27" fmla="*/ 3348268 h 5622876"/>
              <a:gd name="connsiteX28" fmla="*/ 2647664 w 5691115"/>
              <a:gd name="connsiteY28" fmla="*/ 5249820 h 5622876"/>
              <a:gd name="connsiteX29" fmla="*/ 2274608 w 5691115"/>
              <a:gd name="connsiteY29" fmla="*/ 5622876 h 5622876"/>
              <a:gd name="connsiteX30" fmla="*/ 373056 w 5691115"/>
              <a:gd name="connsiteY30" fmla="*/ 5622876 h 5622876"/>
              <a:gd name="connsiteX31" fmla="*/ 0 w 5691115"/>
              <a:gd name="connsiteY31" fmla="*/ 5249820 h 5622876"/>
              <a:gd name="connsiteX32" fmla="*/ 0 w 5691115"/>
              <a:gd name="connsiteY32" fmla="*/ 3348268 h 5622876"/>
              <a:gd name="connsiteX33" fmla="*/ 373056 w 5691115"/>
              <a:gd name="connsiteY33" fmla="*/ 2975212 h 5622876"/>
              <a:gd name="connsiteX34" fmla="*/ 3577275 w 5691115"/>
              <a:gd name="connsiteY34" fmla="*/ 232013 h 5622876"/>
              <a:gd name="connsiteX35" fmla="*/ 3268639 w 5691115"/>
              <a:gd name="connsiteY35" fmla="*/ 540649 h 5622876"/>
              <a:gd name="connsiteX36" fmla="*/ 3268639 w 5691115"/>
              <a:gd name="connsiteY36" fmla="*/ 2113841 h 5622876"/>
              <a:gd name="connsiteX37" fmla="*/ 3577275 w 5691115"/>
              <a:gd name="connsiteY37" fmla="*/ 2422477 h 5622876"/>
              <a:gd name="connsiteX38" fmla="*/ 5150467 w 5691115"/>
              <a:gd name="connsiteY38" fmla="*/ 2422477 h 5622876"/>
              <a:gd name="connsiteX39" fmla="*/ 5459103 w 5691115"/>
              <a:gd name="connsiteY39" fmla="*/ 2113841 h 5622876"/>
              <a:gd name="connsiteX40" fmla="*/ 5459103 w 5691115"/>
              <a:gd name="connsiteY40" fmla="*/ 540649 h 5622876"/>
              <a:gd name="connsiteX41" fmla="*/ 5150467 w 5691115"/>
              <a:gd name="connsiteY41" fmla="*/ 232013 h 5622876"/>
              <a:gd name="connsiteX42" fmla="*/ 533824 w 5691115"/>
              <a:gd name="connsiteY42" fmla="*/ 232013 h 5622876"/>
              <a:gd name="connsiteX43" fmla="*/ 225188 w 5691115"/>
              <a:gd name="connsiteY43" fmla="*/ 540649 h 5622876"/>
              <a:gd name="connsiteX44" fmla="*/ 225188 w 5691115"/>
              <a:gd name="connsiteY44" fmla="*/ 2113841 h 5622876"/>
              <a:gd name="connsiteX45" fmla="*/ 533824 w 5691115"/>
              <a:gd name="connsiteY45" fmla="*/ 2422477 h 5622876"/>
              <a:gd name="connsiteX46" fmla="*/ 2107016 w 5691115"/>
              <a:gd name="connsiteY46" fmla="*/ 2422477 h 5622876"/>
              <a:gd name="connsiteX47" fmla="*/ 2415652 w 5691115"/>
              <a:gd name="connsiteY47" fmla="*/ 2113841 h 5622876"/>
              <a:gd name="connsiteX48" fmla="*/ 2415652 w 5691115"/>
              <a:gd name="connsiteY48" fmla="*/ 540649 h 5622876"/>
              <a:gd name="connsiteX49" fmla="*/ 2107016 w 5691115"/>
              <a:gd name="connsiteY49" fmla="*/ 232013 h 5622876"/>
              <a:gd name="connsiteX50" fmla="*/ 3416507 w 5691115"/>
              <a:gd name="connsiteY50" fmla="*/ 0 h 5622876"/>
              <a:gd name="connsiteX51" fmla="*/ 5318059 w 5691115"/>
              <a:gd name="connsiteY51" fmla="*/ 0 h 5622876"/>
              <a:gd name="connsiteX52" fmla="*/ 5691115 w 5691115"/>
              <a:gd name="connsiteY52" fmla="*/ 373056 h 5622876"/>
              <a:gd name="connsiteX53" fmla="*/ 5691115 w 5691115"/>
              <a:gd name="connsiteY53" fmla="*/ 2274608 h 5622876"/>
              <a:gd name="connsiteX54" fmla="*/ 5318059 w 5691115"/>
              <a:gd name="connsiteY54" fmla="*/ 2647664 h 5622876"/>
              <a:gd name="connsiteX55" fmla="*/ 3416507 w 5691115"/>
              <a:gd name="connsiteY55" fmla="*/ 2647664 h 5622876"/>
              <a:gd name="connsiteX56" fmla="*/ 3043451 w 5691115"/>
              <a:gd name="connsiteY56" fmla="*/ 2274608 h 5622876"/>
              <a:gd name="connsiteX57" fmla="*/ 3043451 w 5691115"/>
              <a:gd name="connsiteY57" fmla="*/ 373056 h 5622876"/>
              <a:gd name="connsiteX58" fmla="*/ 3416507 w 5691115"/>
              <a:gd name="connsiteY58" fmla="*/ 0 h 5622876"/>
              <a:gd name="connsiteX59" fmla="*/ 373056 w 5691115"/>
              <a:gd name="connsiteY59" fmla="*/ 0 h 5622876"/>
              <a:gd name="connsiteX60" fmla="*/ 2274608 w 5691115"/>
              <a:gd name="connsiteY60" fmla="*/ 0 h 5622876"/>
              <a:gd name="connsiteX61" fmla="*/ 2647664 w 5691115"/>
              <a:gd name="connsiteY61" fmla="*/ 373056 h 5622876"/>
              <a:gd name="connsiteX62" fmla="*/ 2647664 w 5691115"/>
              <a:gd name="connsiteY62" fmla="*/ 2274608 h 5622876"/>
              <a:gd name="connsiteX63" fmla="*/ 2274608 w 5691115"/>
              <a:gd name="connsiteY63" fmla="*/ 2647664 h 5622876"/>
              <a:gd name="connsiteX64" fmla="*/ 373056 w 5691115"/>
              <a:gd name="connsiteY64" fmla="*/ 2647664 h 5622876"/>
              <a:gd name="connsiteX65" fmla="*/ 0 w 5691115"/>
              <a:gd name="connsiteY65" fmla="*/ 2274608 h 5622876"/>
              <a:gd name="connsiteX66" fmla="*/ 0 w 5691115"/>
              <a:gd name="connsiteY66" fmla="*/ 373056 h 5622876"/>
              <a:gd name="connsiteX67" fmla="*/ 373056 w 5691115"/>
              <a:gd name="connsiteY67" fmla="*/ 0 h 562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691115" h="5622876">
                <a:moveTo>
                  <a:pt x="3577275" y="3207225"/>
                </a:moveTo>
                <a:cubicBezTo>
                  <a:pt x="3406820" y="3207225"/>
                  <a:pt x="3268639" y="3345406"/>
                  <a:pt x="3268639" y="3515861"/>
                </a:cubicBezTo>
                <a:lnTo>
                  <a:pt x="3268639" y="5089053"/>
                </a:lnTo>
                <a:cubicBezTo>
                  <a:pt x="3268639" y="5259508"/>
                  <a:pt x="3406820" y="5397689"/>
                  <a:pt x="3577275" y="5397689"/>
                </a:cubicBezTo>
                <a:lnTo>
                  <a:pt x="5150467" y="5397689"/>
                </a:lnTo>
                <a:cubicBezTo>
                  <a:pt x="5320922" y="5397689"/>
                  <a:pt x="5459103" y="5259508"/>
                  <a:pt x="5459103" y="5089053"/>
                </a:cubicBezTo>
                <a:lnTo>
                  <a:pt x="5459103" y="3515861"/>
                </a:lnTo>
                <a:cubicBezTo>
                  <a:pt x="5459103" y="3345406"/>
                  <a:pt x="5320922" y="3207225"/>
                  <a:pt x="5150467" y="3207225"/>
                </a:cubicBezTo>
                <a:close/>
                <a:moveTo>
                  <a:pt x="533824" y="3207225"/>
                </a:moveTo>
                <a:cubicBezTo>
                  <a:pt x="363369" y="3207225"/>
                  <a:pt x="225188" y="3345406"/>
                  <a:pt x="225188" y="3515861"/>
                </a:cubicBezTo>
                <a:lnTo>
                  <a:pt x="225188" y="5089053"/>
                </a:lnTo>
                <a:cubicBezTo>
                  <a:pt x="225188" y="5259508"/>
                  <a:pt x="363369" y="5397689"/>
                  <a:pt x="533824" y="5397689"/>
                </a:cubicBezTo>
                <a:lnTo>
                  <a:pt x="2107016" y="5397689"/>
                </a:lnTo>
                <a:cubicBezTo>
                  <a:pt x="2277471" y="5397689"/>
                  <a:pt x="2415652" y="5259508"/>
                  <a:pt x="2415652" y="5089053"/>
                </a:cubicBezTo>
                <a:lnTo>
                  <a:pt x="2415652" y="3515861"/>
                </a:lnTo>
                <a:cubicBezTo>
                  <a:pt x="2415652" y="3345406"/>
                  <a:pt x="2277471" y="3207225"/>
                  <a:pt x="2107016" y="3207225"/>
                </a:cubicBezTo>
                <a:close/>
                <a:moveTo>
                  <a:pt x="3416507" y="2975212"/>
                </a:moveTo>
                <a:lnTo>
                  <a:pt x="5318059" y="2975212"/>
                </a:lnTo>
                <a:cubicBezTo>
                  <a:pt x="5524092" y="2975212"/>
                  <a:pt x="5691115" y="3142235"/>
                  <a:pt x="5691115" y="3348268"/>
                </a:cubicBezTo>
                <a:lnTo>
                  <a:pt x="5691115" y="5249820"/>
                </a:lnTo>
                <a:cubicBezTo>
                  <a:pt x="5691115" y="5455853"/>
                  <a:pt x="5524092" y="5622876"/>
                  <a:pt x="5318059" y="5622876"/>
                </a:cubicBezTo>
                <a:lnTo>
                  <a:pt x="3416507" y="5622876"/>
                </a:lnTo>
                <a:cubicBezTo>
                  <a:pt x="3210474" y="5622876"/>
                  <a:pt x="3043451" y="5455853"/>
                  <a:pt x="3043451" y="5249820"/>
                </a:cubicBezTo>
                <a:lnTo>
                  <a:pt x="3043451" y="3348268"/>
                </a:lnTo>
                <a:cubicBezTo>
                  <a:pt x="3043451" y="3142235"/>
                  <a:pt x="3210474" y="2975212"/>
                  <a:pt x="3416507" y="2975212"/>
                </a:cubicBezTo>
                <a:close/>
                <a:moveTo>
                  <a:pt x="373056" y="2975212"/>
                </a:moveTo>
                <a:lnTo>
                  <a:pt x="2274608" y="2975212"/>
                </a:lnTo>
                <a:cubicBezTo>
                  <a:pt x="2480641" y="2975212"/>
                  <a:pt x="2647664" y="3142235"/>
                  <a:pt x="2647664" y="3348268"/>
                </a:cubicBezTo>
                <a:lnTo>
                  <a:pt x="2647664" y="5249820"/>
                </a:lnTo>
                <a:cubicBezTo>
                  <a:pt x="2647664" y="5455853"/>
                  <a:pt x="2480641" y="5622876"/>
                  <a:pt x="2274608" y="5622876"/>
                </a:cubicBezTo>
                <a:lnTo>
                  <a:pt x="373056" y="5622876"/>
                </a:lnTo>
                <a:cubicBezTo>
                  <a:pt x="167023" y="5622876"/>
                  <a:pt x="0" y="5455853"/>
                  <a:pt x="0" y="5249820"/>
                </a:cubicBezTo>
                <a:lnTo>
                  <a:pt x="0" y="3348268"/>
                </a:lnTo>
                <a:cubicBezTo>
                  <a:pt x="0" y="3142235"/>
                  <a:pt x="167023" y="2975212"/>
                  <a:pt x="373056" y="2975212"/>
                </a:cubicBezTo>
                <a:close/>
                <a:moveTo>
                  <a:pt x="3577275" y="232013"/>
                </a:moveTo>
                <a:cubicBezTo>
                  <a:pt x="3406820" y="232013"/>
                  <a:pt x="3268639" y="370194"/>
                  <a:pt x="3268639" y="540649"/>
                </a:cubicBezTo>
                <a:lnTo>
                  <a:pt x="3268639" y="2113841"/>
                </a:lnTo>
                <a:cubicBezTo>
                  <a:pt x="3268639" y="2284296"/>
                  <a:pt x="3406820" y="2422477"/>
                  <a:pt x="3577275" y="2422477"/>
                </a:cubicBezTo>
                <a:lnTo>
                  <a:pt x="5150467" y="2422477"/>
                </a:lnTo>
                <a:cubicBezTo>
                  <a:pt x="5320922" y="2422477"/>
                  <a:pt x="5459103" y="2284296"/>
                  <a:pt x="5459103" y="2113841"/>
                </a:cubicBezTo>
                <a:lnTo>
                  <a:pt x="5459103" y="540649"/>
                </a:lnTo>
                <a:cubicBezTo>
                  <a:pt x="5459103" y="370194"/>
                  <a:pt x="5320922" y="232013"/>
                  <a:pt x="5150467" y="232013"/>
                </a:cubicBezTo>
                <a:close/>
                <a:moveTo>
                  <a:pt x="533824" y="232013"/>
                </a:moveTo>
                <a:cubicBezTo>
                  <a:pt x="363369" y="232013"/>
                  <a:pt x="225188" y="370194"/>
                  <a:pt x="225188" y="540649"/>
                </a:cubicBezTo>
                <a:lnTo>
                  <a:pt x="225188" y="2113841"/>
                </a:lnTo>
                <a:cubicBezTo>
                  <a:pt x="225188" y="2284296"/>
                  <a:pt x="363369" y="2422477"/>
                  <a:pt x="533824" y="2422477"/>
                </a:cubicBezTo>
                <a:lnTo>
                  <a:pt x="2107016" y="2422477"/>
                </a:lnTo>
                <a:cubicBezTo>
                  <a:pt x="2277471" y="2422477"/>
                  <a:pt x="2415652" y="2284296"/>
                  <a:pt x="2415652" y="2113841"/>
                </a:cubicBezTo>
                <a:lnTo>
                  <a:pt x="2415652" y="540649"/>
                </a:lnTo>
                <a:cubicBezTo>
                  <a:pt x="2415652" y="370194"/>
                  <a:pt x="2277471" y="232013"/>
                  <a:pt x="2107016" y="232013"/>
                </a:cubicBezTo>
                <a:close/>
                <a:moveTo>
                  <a:pt x="3416507" y="0"/>
                </a:moveTo>
                <a:lnTo>
                  <a:pt x="5318059" y="0"/>
                </a:lnTo>
                <a:cubicBezTo>
                  <a:pt x="5524092" y="0"/>
                  <a:pt x="5691115" y="167023"/>
                  <a:pt x="5691115" y="373056"/>
                </a:cubicBezTo>
                <a:lnTo>
                  <a:pt x="5691115" y="2274608"/>
                </a:lnTo>
                <a:cubicBezTo>
                  <a:pt x="5691115" y="2480641"/>
                  <a:pt x="5524092" y="2647664"/>
                  <a:pt x="5318059" y="2647664"/>
                </a:cubicBezTo>
                <a:lnTo>
                  <a:pt x="3416507" y="2647664"/>
                </a:lnTo>
                <a:cubicBezTo>
                  <a:pt x="3210474" y="2647664"/>
                  <a:pt x="3043451" y="2480641"/>
                  <a:pt x="3043451" y="2274608"/>
                </a:cubicBezTo>
                <a:lnTo>
                  <a:pt x="3043451" y="373056"/>
                </a:lnTo>
                <a:cubicBezTo>
                  <a:pt x="3043451" y="167023"/>
                  <a:pt x="3210474" y="0"/>
                  <a:pt x="3416507" y="0"/>
                </a:cubicBezTo>
                <a:close/>
                <a:moveTo>
                  <a:pt x="373056" y="0"/>
                </a:moveTo>
                <a:lnTo>
                  <a:pt x="2274608" y="0"/>
                </a:lnTo>
                <a:cubicBezTo>
                  <a:pt x="2480641" y="0"/>
                  <a:pt x="2647664" y="167023"/>
                  <a:pt x="2647664" y="373056"/>
                </a:cubicBezTo>
                <a:lnTo>
                  <a:pt x="2647664" y="2274608"/>
                </a:lnTo>
                <a:cubicBezTo>
                  <a:pt x="2647664" y="2480641"/>
                  <a:pt x="2480641" y="2647664"/>
                  <a:pt x="2274608" y="2647664"/>
                </a:cubicBezTo>
                <a:lnTo>
                  <a:pt x="373056" y="2647664"/>
                </a:lnTo>
                <a:cubicBezTo>
                  <a:pt x="167023" y="2647664"/>
                  <a:pt x="0" y="2480641"/>
                  <a:pt x="0" y="2274608"/>
                </a:cubicBezTo>
                <a:lnTo>
                  <a:pt x="0" y="373056"/>
                </a:lnTo>
                <a:cubicBezTo>
                  <a:pt x="0" y="167023"/>
                  <a:pt x="167023" y="0"/>
                  <a:pt x="373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37B7F69-E15D-45CC-9587-398EFB296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49" y="1371601"/>
            <a:ext cx="4712110" cy="314431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0F7C82B-E757-453E-BEAF-B95DE00B5E46}"/>
              </a:ext>
            </a:extLst>
          </p:cNvPr>
          <p:cNvSpPr/>
          <p:nvPr/>
        </p:nvSpPr>
        <p:spPr>
          <a:xfrm flipV="1">
            <a:off x="-13810" y="-954"/>
            <a:ext cx="6109810" cy="6858953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17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A98730A9-AC1F-4C0B-8BB9-D29697C9B392}"/>
              </a:ext>
            </a:extLst>
          </p:cNvPr>
          <p:cNvSpPr/>
          <p:nvPr/>
        </p:nvSpPr>
        <p:spPr>
          <a:xfrm>
            <a:off x="637636" y="474635"/>
            <a:ext cx="10916727" cy="590777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ADD07F2-D22B-4AEB-BAD8-F73B7F297C80}"/>
              </a:ext>
            </a:extLst>
          </p:cNvPr>
          <p:cNvSpPr/>
          <p:nvPr/>
        </p:nvSpPr>
        <p:spPr>
          <a:xfrm>
            <a:off x="5251548" y="2128838"/>
            <a:ext cx="162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谢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A2C099-9FE7-4075-A278-32DF696F5255}"/>
              </a:ext>
            </a:extLst>
          </p:cNvPr>
          <p:cNvSpPr/>
          <p:nvPr/>
        </p:nvSpPr>
        <p:spPr>
          <a:xfrm>
            <a:off x="5480099" y="805399"/>
            <a:ext cx="1163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谢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FD92474-ADE3-4496-A6F1-5B99FE5FB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447" y="3862924"/>
            <a:ext cx="2723823" cy="163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288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点击输入本栏的具体文字，简明扼要的说明分项内容，此为概念图解，请根据您的具体内容酌情修改。点击输入本栏的具体文字，简明扼要的说明分项内容。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BEE5FC7-6C6B-4CCD-B87C-23701FC13E90}"/>
              </a:ext>
            </a:extLst>
          </p:cNvPr>
          <p:cNvCxnSpPr>
            <a:cxnSpLocks/>
          </p:cNvCxnSpPr>
          <p:nvPr/>
        </p:nvCxnSpPr>
        <p:spPr>
          <a:xfrm flipH="1">
            <a:off x="5551749" y="3675077"/>
            <a:ext cx="10885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025E3669-C475-4647-9967-565285F546F3}"/>
              </a:ext>
            </a:extLst>
          </p:cNvPr>
          <p:cNvSpPr/>
          <p:nvPr/>
        </p:nvSpPr>
        <p:spPr>
          <a:xfrm flipV="1">
            <a:off x="-13810" y="-954"/>
            <a:ext cx="6109810" cy="6858953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622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475FF476-6F16-4B34-96BB-1719139BEF7F}"/>
              </a:ext>
            </a:extLst>
          </p:cNvPr>
          <p:cNvSpPr/>
          <p:nvPr/>
        </p:nvSpPr>
        <p:spPr>
          <a:xfrm>
            <a:off x="2278515" y="2852231"/>
            <a:ext cx="742121" cy="742121"/>
          </a:xfrm>
          <a:prstGeom prst="diamond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56713751-9A67-4634-8360-6B950E855C28}"/>
              </a:ext>
            </a:extLst>
          </p:cNvPr>
          <p:cNvSpPr/>
          <p:nvPr/>
        </p:nvSpPr>
        <p:spPr>
          <a:xfrm>
            <a:off x="4699384" y="2852231"/>
            <a:ext cx="742121" cy="742121"/>
          </a:xfrm>
          <a:prstGeom prst="diamond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373A4D83-5D35-4632-8CC1-033FFB217B60}"/>
              </a:ext>
            </a:extLst>
          </p:cNvPr>
          <p:cNvSpPr/>
          <p:nvPr/>
        </p:nvSpPr>
        <p:spPr>
          <a:xfrm>
            <a:off x="7120253" y="2852230"/>
            <a:ext cx="742121" cy="742121"/>
          </a:xfrm>
          <a:prstGeom prst="diamond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768FA698-6B85-401A-A19C-FDA59618D022}"/>
              </a:ext>
            </a:extLst>
          </p:cNvPr>
          <p:cNvSpPr/>
          <p:nvPr/>
        </p:nvSpPr>
        <p:spPr>
          <a:xfrm>
            <a:off x="9527054" y="2852229"/>
            <a:ext cx="742121" cy="742121"/>
          </a:xfrm>
          <a:prstGeom prst="diamond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矩形 23">
            <a:extLst>
              <a:ext uri="{FF2B5EF4-FFF2-40B4-BE49-F238E27FC236}">
                <a16:creationId xmlns:a16="http://schemas.microsoft.com/office/drawing/2014/main" id="{6DF28E56-3641-4ACC-B65A-8710FDA47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984" y="4291121"/>
            <a:ext cx="2157182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9" name="矩形 23">
            <a:extLst>
              <a:ext uri="{FF2B5EF4-FFF2-40B4-BE49-F238E27FC236}">
                <a16:creationId xmlns:a16="http://schemas.microsoft.com/office/drawing/2014/main" id="{687CD1AA-986E-43F8-8348-6D79F6428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1853" y="4291121"/>
            <a:ext cx="2157182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10" name="矩形 23">
            <a:extLst>
              <a:ext uri="{FF2B5EF4-FFF2-40B4-BE49-F238E27FC236}">
                <a16:creationId xmlns:a16="http://schemas.microsoft.com/office/drawing/2014/main" id="{80F8C9FD-5904-44FF-ABDA-E58C31F14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720" y="4291120"/>
            <a:ext cx="2157182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11" name="矩形 23">
            <a:extLst>
              <a:ext uri="{FF2B5EF4-FFF2-40B4-BE49-F238E27FC236}">
                <a16:creationId xmlns:a16="http://schemas.microsoft.com/office/drawing/2014/main" id="{FDA1DF50-8020-4321-916A-FBB65E3ED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9523" y="4291120"/>
            <a:ext cx="2157182" cy="11695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</a:p>
          <a:p>
            <a:pPr algn="ctr"/>
            <a:endParaRPr 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6805B8-BE70-42F6-BB58-5410C47A9952}"/>
              </a:ext>
            </a:extLst>
          </p:cNvPr>
          <p:cNvSpPr txBox="1"/>
          <p:nvPr/>
        </p:nvSpPr>
        <p:spPr>
          <a:xfrm>
            <a:off x="2364653" y="3023234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714C182-0292-425A-9AC9-3D8BAE98B416}"/>
              </a:ext>
            </a:extLst>
          </p:cNvPr>
          <p:cNvSpPr txBox="1"/>
          <p:nvPr/>
        </p:nvSpPr>
        <p:spPr>
          <a:xfrm>
            <a:off x="4778896" y="3023234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F113847-D5F1-43B8-AA7D-959C6EBAD23A}"/>
              </a:ext>
            </a:extLst>
          </p:cNvPr>
          <p:cNvSpPr txBox="1"/>
          <p:nvPr/>
        </p:nvSpPr>
        <p:spPr>
          <a:xfrm>
            <a:off x="7213019" y="3047194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1352548-C5D6-4B53-AE40-A89F0551F7CF}"/>
              </a:ext>
            </a:extLst>
          </p:cNvPr>
          <p:cNvSpPr txBox="1"/>
          <p:nvPr/>
        </p:nvSpPr>
        <p:spPr>
          <a:xfrm>
            <a:off x="9613193" y="3023234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CB666670-B5FE-49D1-BCC2-1826034CB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471" y="3720007"/>
            <a:ext cx="211620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添加标题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532B0A9-9D86-49AE-B41E-7C3E6D0F6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714" y="3720003"/>
            <a:ext cx="211620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添加标题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06933FF-7F59-4DF8-B2EE-EF895B4BF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697" y="3706752"/>
            <a:ext cx="211620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添加标题</a:t>
            </a:r>
          </a:p>
        </p:txBody>
      </p:sp>
      <p:sp>
        <p:nvSpPr>
          <p:cNvPr id="19" name="文本框 22">
            <a:extLst>
              <a:ext uri="{FF2B5EF4-FFF2-40B4-BE49-F238E27FC236}">
                <a16:creationId xmlns:a16="http://schemas.microsoft.com/office/drawing/2014/main" id="{87B61EC8-FBA0-4A12-BD5E-65C777538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612" y="3706751"/>
            <a:ext cx="2116205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添加标题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E80399F-7B28-4A5A-BFDD-15A7510910FE}"/>
              </a:ext>
            </a:extLst>
          </p:cNvPr>
          <p:cNvSpPr txBox="1"/>
          <p:nvPr/>
        </p:nvSpPr>
        <p:spPr>
          <a:xfrm>
            <a:off x="3458889" y="1182113"/>
            <a:ext cx="5274222" cy="707886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Castellar" panose="020A0402060406010301" pitchFamily="18" charset="0"/>
                <a:ea typeface="微软雅黑" panose="020B0503020204020204" pitchFamily="34" charset="-122"/>
              </a:rPr>
              <a:t>CONTENT</a:t>
            </a:r>
            <a:endParaRPr lang="zh-CN" altLang="en-US" sz="4000" dirty="0">
              <a:latin typeface="Castellar" panose="020A0402060406010301" pitchFamily="18" charset="0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28CDF0D-69EF-4E6C-80C3-A4AFAC1C36B0}"/>
              </a:ext>
            </a:extLst>
          </p:cNvPr>
          <p:cNvSpPr/>
          <p:nvPr/>
        </p:nvSpPr>
        <p:spPr>
          <a:xfrm>
            <a:off x="-13810" y="0"/>
            <a:ext cx="12205810" cy="172278"/>
          </a:xfrm>
          <a:prstGeom prst="rect">
            <a:avLst/>
          </a:prstGeom>
          <a:solidFill>
            <a:srgbClr val="0E1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0868B18-E577-4A09-B216-6D5487C668C7}"/>
              </a:ext>
            </a:extLst>
          </p:cNvPr>
          <p:cNvSpPr/>
          <p:nvPr/>
        </p:nvSpPr>
        <p:spPr>
          <a:xfrm>
            <a:off x="-13810" y="6685722"/>
            <a:ext cx="12205810" cy="172278"/>
          </a:xfrm>
          <a:prstGeom prst="rect">
            <a:avLst/>
          </a:prstGeom>
          <a:solidFill>
            <a:srgbClr val="0E1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DCDC266-BBD7-43CC-872B-66FF8FDA71C9}"/>
              </a:ext>
            </a:extLst>
          </p:cNvPr>
          <p:cNvSpPr/>
          <p:nvPr/>
        </p:nvSpPr>
        <p:spPr>
          <a:xfrm flipV="1">
            <a:off x="-13810" y="-954"/>
            <a:ext cx="6109810" cy="6858953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6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62FDC85-03F5-49BC-86B2-E94C80FFFF1E}"/>
              </a:ext>
            </a:extLst>
          </p:cNvPr>
          <p:cNvSpPr/>
          <p:nvPr/>
        </p:nvSpPr>
        <p:spPr>
          <a:xfrm>
            <a:off x="0" y="2149790"/>
            <a:ext cx="12205810" cy="2822260"/>
          </a:xfrm>
          <a:prstGeom prst="rect">
            <a:avLst/>
          </a:prstGeom>
          <a:solidFill>
            <a:srgbClr val="0E1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B875B9-0B93-43A2-B037-B6A63F6CA81A}"/>
              </a:ext>
            </a:extLst>
          </p:cNvPr>
          <p:cNvSpPr txBox="1"/>
          <p:nvPr/>
        </p:nvSpPr>
        <p:spPr>
          <a:xfrm>
            <a:off x="3346158" y="2734993"/>
            <a:ext cx="540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0  1 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471AB79-6EB3-4834-94E0-BDDFB8125702}"/>
              </a:ext>
            </a:extLst>
          </p:cNvPr>
          <p:cNvSpPr/>
          <p:nvPr/>
        </p:nvSpPr>
        <p:spPr>
          <a:xfrm>
            <a:off x="3119185" y="3381324"/>
            <a:ext cx="5953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  <a:endParaRPr lang="zh-CN" altLang="en-US" sz="12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C72F2B1-8471-4467-ADFE-9A6F2BB40A0C}"/>
              </a:ext>
            </a:extLst>
          </p:cNvPr>
          <p:cNvSpPr/>
          <p:nvPr/>
        </p:nvSpPr>
        <p:spPr>
          <a:xfrm flipV="1">
            <a:off x="-13810" y="-954"/>
            <a:ext cx="6109810" cy="6858953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46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F8BF060-155C-4F3B-B115-9DE414937EBD}"/>
              </a:ext>
            </a:extLst>
          </p:cNvPr>
          <p:cNvSpPr/>
          <p:nvPr/>
        </p:nvSpPr>
        <p:spPr>
          <a:xfrm>
            <a:off x="0" y="0"/>
            <a:ext cx="12205810" cy="6858000"/>
          </a:xfrm>
          <a:prstGeom prst="rect">
            <a:avLst/>
          </a:prstGeom>
          <a:solidFill>
            <a:srgbClr val="0E191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09084E7-A4C4-4DF7-9F59-D397DF253842}"/>
              </a:ext>
            </a:extLst>
          </p:cNvPr>
          <p:cNvSpPr/>
          <p:nvPr/>
        </p:nvSpPr>
        <p:spPr>
          <a:xfrm>
            <a:off x="6102235" y="3714750"/>
            <a:ext cx="5332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,THANK YOU WATCHING THIS ONE </a:t>
            </a:r>
            <a:endParaRPr lang="zh-CN" altLang="en-US" sz="14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矩形 23">
            <a:extLst>
              <a:ext uri="{FF2B5EF4-FFF2-40B4-BE49-F238E27FC236}">
                <a16:creationId xmlns:a16="http://schemas.microsoft.com/office/drawing/2014/main" id="{0CBCD97D-4CC1-4D62-8E5E-B661FC16D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253509"/>
            <a:ext cx="5354523" cy="22527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  <a:p>
            <a:pPr>
              <a:lnSpc>
                <a:spcPct val="200000"/>
              </a:lnSpc>
            </a:pPr>
            <a:endParaRPr lang="zh-CN" altLang="en-US" sz="12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2D4B32-D59E-411F-91E3-72B8FCB2ECA4}"/>
              </a:ext>
            </a:extLst>
          </p:cNvPr>
          <p:cNvSpPr/>
          <p:nvPr/>
        </p:nvSpPr>
        <p:spPr>
          <a:xfrm>
            <a:off x="6096000" y="3204465"/>
            <a:ext cx="4053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ADD YOUR TITTLE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59BAC9A-F1B9-4CE3-B83F-811726A03552}"/>
              </a:ext>
            </a:extLst>
          </p:cNvPr>
          <p:cNvSpPr/>
          <p:nvPr/>
        </p:nvSpPr>
        <p:spPr>
          <a:xfrm flipV="1">
            <a:off x="-13810" y="-954"/>
            <a:ext cx="6109810" cy="6858953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864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3777A59-FF0C-4876-8405-E10668A4EA1D}"/>
              </a:ext>
            </a:extLst>
          </p:cNvPr>
          <p:cNvGrpSpPr/>
          <p:nvPr/>
        </p:nvGrpSpPr>
        <p:grpSpPr>
          <a:xfrm>
            <a:off x="996998" y="1588435"/>
            <a:ext cx="4660852" cy="1073562"/>
            <a:chOff x="758826" y="1609672"/>
            <a:chExt cx="5397502" cy="107356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52FCBE2-D35B-4A9B-8DD8-A5C0F0A42E22}"/>
                </a:ext>
              </a:extLst>
            </p:cNvPr>
            <p:cNvSpPr/>
            <p:nvPr/>
          </p:nvSpPr>
          <p:spPr>
            <a:xfrm>
              <a:off x="815853" y="1609672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952D025-A675-4E1E-B582-6FB95A283193}"/>
                </a:ext>
              </a:extLst>
            </p:cNvPr>
            <p:cNvSpPr/>
            <p:nvPr/>
          </p:nvSpPr>
          <p:spPr>
            <a:xfrm>
              <a:off x="758826" y="1982336"/>
              <a:ext cx="5397502" cy="700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CC271FC-E325-4ACC-BC7E-B3454486676A}"/>
              </a:ext>
            </a:extLst>
          </p:cNvPr>
          <p:cNvGrpSpPr/>
          <p:nvPr/>
        </p:nvGrpSpPr>
        <p:grpSpPr>
          <a:xfrm>
            <a:off x="1038311" y="3233857"/>
            <a:ext cx="4660852" cy="1073562"/>
            <a:chOff x="758826" y="1609672"/>
            <a:chExt cx="5397502" cy="107356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6228865-659A-4BE5-879A-430AFFB1208D}"/>
                </a:ext>
              </a:extLst>
            </p:cNvPr>
            <p:cNvSpPr/>
            <p:nvPr/>
          </p:nvSpPr>
          <p:spPr>
            <a:xfrm>
              <a:off x="815853" y="1609672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E41AC5E-7A4D-49C6-A145-7C51E4D65C6A}"/>
                </a:ext>
              </a:extLst>
            </p:cNvPr>
            <p:cNvSpPr/>
            <p:nvPr/>
          </p:nvSpPr>
          <p:spPr>
            <a:xfrm>
              <a:off x="758826" y="1982336"/>
              <a:ext cx="5397502" cy="700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E5C9A0D8-8BDC-4570-915B-DA61B6FFF7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3"/>
          <a:stretch/>
        </p:blipFill>
        <p:spPr>
          <a:xfrm>
            <a:off x="6492839" y="-2458"/>
            <a:ext cx="4879944" cy="68654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83FF8A5-CA52-4697-90F5-4DF10959A34F}"/>
              </a:ext>
            </a:extLst>
          </p:cNvPr>
          <p:cNvSpPr/>
          <p:nvPr/>
        </p:nvSpPr>
        <p:spPr>
          <a:xfrm>
            <a:off x="7312056" y="-7400"/>
            <a:ext cx="4879944" cy="6865400"/>
          </a:xfrm>
          <a:prstGeom prst="rect">
            <a:avLst/>
          </a:prstGeom>
          <a:solidFill>
            <a:srgbClr val="0E191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4DA9687-5A9E-4289-AFF8-740D29FBD3F8}"/>
              </a:ext>
            </a:extLst>
          </p:cNvPr>
          <p:cNvGrpSpPr/>
          <p:nvPr/>
        </p:nvGrpSpPr>
        <p:grpSpPr>
          <a:xfrm>
            <a:off x="996998" y="4884085"/>
            <a:ext cx="4660852" cy="1073562"/>
            <a:chOff x="758826" y="1609672"/>
            <a:chExt cx="5397502" cy="107356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FE9CCFC-210F-42CE-973C-4974B245153B}"/>
                </a:ext>
              </a:extLst>
            </p:cNvPr>
            <p:cNvSpPr/>
            <p:nvPr/>
          </p:nvSpPr>
          <p:spPr>
            <a:xfrm>
              <a:off x="815853" y="1609672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1970DEE-9AAE-4F99-9FA3-AAD95DC211D8}"/>
                </a:ext>
              </a:extLst>
            </p:cNvPr>
            <p:cNvSpPr/>
            <p:nvPr/>
          </p:nvSpPr>
          <p:spPr>
            <a:xfrm>
              <a:off x="758826" y="1982336"/>
              <a:ext cx="5397502" cy="700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19BBFD77-E709-415E-B348-E14E7BDCD35A}"/>
              </a:ext>
            </a:extLst>
          </p:cNvPr>
          <p:cNvSpPr/>
          <p:nvPr/>
        </p:nvSpPr>
        <p:spPr>
          <a:xfrm flipV="1">
            <a:off x="-13810" y="-954"/>
            <a:ext cx="6109810" cy="6858953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93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4D28A23-B103-46DE-BD1A-97285511D889}"/>
              </a:ext>
            </a:extLst>
          </p:cNvPr>
          <p:cNvGrpSpPr/>
          <p:nvPr/>
        </p:nvGrpSpPr>
        <p:grpSpPr>
          <a:xfrm>
            <a:off x="949681" y="2238271"/>
            <a:ext cx="10292638" cy="2791436"/>
            <a:chOff x="1045919" y="2463355"/>
            <a:chExt cx="10292638" cy="279143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88D2AB7-F038-4688-A040-B000DEE347B1}"/>
                </a:ext>
              </a:extLst>
            </p:cNvPr>
            <p:cNvGrpSpPr/>
            <p:nvPr/>
          </p:nvGrpSpPr>
          <p:grpSpPr>
            <a:xfrm>
              <a:off x="2001065" y="2473387"/>
              <a:ext cx="646901" cy="656344"/>
              <a:chOff x="13535240" y="4290533"/>
              <a:chExt cx="2273896" cy="2307090"/>
            </a:xfrm>
          </p:grpSpPr>
          <p:grpSp>
            <p:nvGrpSpPr>
              <p:cNvPr id="23" name="Group 57">
                <a:extLst>
                  <a:ext uri="{FF2B5EF4-FFF2-40B4-BE49-F238E27FC236}">
                    <a16:creationId xmlns:a16="http://schemas.microsoft.com/office/drawing/2014/main" id="{7C84B085-80E5-4628-88AB-F38200E82A3C}"/>
                  </a:ext>
                </a:extLst>
              </p:cNvPr>
              <p:cNvGrpSpPr/>
              <p:nvPr/>
            </p:nvGrpSpPr>
            <p:grpSpPr>
              <a:xfrm>
                <a:off x="13535240" y="4290533"/>
                <a:ext cx="2273896" cy="2307090"/>
                <a:chOff x="2285781" y="4847654"/>
                <a:chExt cx="952480" cy="966132"/>
              </a:xfrm>
            </p:grpSpPr>
            <p:sp>
              <p:nvSpPr>
                <p:cNvPr id="25" name="Oval 58">
                  <a:extLst>
                    <a:ext uri="{FF2B5EF4-FFF2-40B4-BE49-F238E27FC236}">
                      <a16:creationId xmlns:a16="http://schemas.microsoft.com/office/drawing/2014/main" id="{52DC67D2-FB8A-418F-A7A5-01535B5B2421}"/>
                    </a:ext>
                  </a:extLst>
                </p:cNvPr>
                <p:cNvSpPr/>
                <p:nvPr/>
              </p:nvSpPr>
              <p:spPr bwMode="auto">
                <a:xfrm>
                  <a:off x="2346028" y="4908765"/>
                  <a:ext cx="840592" cy="852640"/>
                </a:xfrm>
                <a:prstGeom prst="ellipse">
                  <a:avLst/>
                </a:prstGeom>
                <a:solidFill>
                  <a:srgbClr val="0E191D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6" name="Oval 59">
                  <a:extLst>
                    <a:ext uri="{FF2B5EF4-FFF2-40B4-BE49-F238E27FC236}">
                      <a16:creationId xmlns:a16="http://schemas.microsoft.com/office/drawing/2014/main" id="{487C1A9A-6B90-48D7-879F-3D68230912B6}"/>
                    </a:ext>
                  </a:extLst>
                </p:cNvPr>
                <p:cNvSpPr/>
                <p:nvPr/>
              </p:nvSpPr>
              <p:spPr bwMode="auto">
                <a:xfrm>
                  <a:off x="2285781" y="4847654"/>
                  <a:ext cx="952480" cy="966132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24" name="AutoShape 76">
                <a:extLst>
                  <a:ext uri="{FF2B5EF4-FFF2-40B4-BE49-F238E27FC236}">
                    <a16:creationId xmlns:a16="http://schemas.microsoft.com/office/drawing/2014/main" id="{EFD72FF6-8FE9-4404-9F71-70ED8716E47D}"/>
                  </a:ext>
                </a:extLst>
              </p:cNvPr>
              <p:cNvSpPr/>
              <p:nvPr/>
            </p:nvSpPr>
            <p:spPr bwMode="auto">
              <a:xfrm>
                <a:off x="14260524" y="5019811"/>
                <a:ext cx="844982" cy="7891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12292" y="0"/>
                      <a:pt x="13696" y="342"/>
                      <a:pt x="15004" y="1019"/>
                    </a:cubicBezTo>
                    <a:cubicBezTo>
                      <a:pt x="16315" y="1698"/>
                      <a:pt x="17460" y="2628"/>
                      <a:pt x="18441" y="3806"/>
                    </a:cubicBezTo>
                    <a:cubicBezTo>
                      <a:pt x="19420" y="4981"/>
                      <a:pt x="20193" y="6354"/>
                      <a:pt x="20755" y="7923"/>
                    </a:cubicBezTo>
                    <a:cubicBezTo>
                      <a:pt x="21319" y="9498"/>
                      <a:pt x="21599" y="11174"/>
                      <a:pt x="21599" y="12956"/>
                    </a:cubicBezTo>
                    <a:cubicBezTo>
                      <a:pt x="21599" y="13673"/>
                      <a:pt x="21544" y="14402"/>
                      <a:pt x="21434" y="15147"/>
                    </a:cubicBezTo>
                    <a:cubicBezTo>
                      <a:pt x="21321" y="15893"/>
                      <a:pt x="21160" y="16624"/>
                      <a:pt x="20952" y="17338"/>
                    </a:cubicBezTo>
                    <a:cubicBezTo>
                      <a:pt x="20740" y="18058"/>
                      <a:pt x="20476" y="18743"/>
                      <a:pt x="20162" y="19403"/>
                    </a:cubicBezTo>
                    <a:cubicBezTo>
                      <a:pt x="19850" y="20056"/>
                      <a:pt x="19497" y="20655"/>
                      <a:pt x="19106" y="21199"/>
                    </a:cubicBezTo>
                    <a:cubicBezTo>
                      <a:pt x="18931" y="21467"/>
                      <a:pt x="18703" y="21599"/>
                      <a:pt x="18429" y="21599"/>
                    </a:cubicBezTo>
                    <a:lnTo>
                      <a:pt x="3170" y="21599"/>
                    </a:lnTo>
                    <a:cubicBezTo>
                      <a:pt x="2887" y="21599"/>
                      <a:pt x="2661" y="21467"/>
                      <a:pt x="2493" y="21199"/>
                    </a:cubicBezTo>
                    <a:cubicBezTo>
                      <a:pt x="2088" y="20655"/>
                      <a:pt x="1730" y="20056"/>
                      <a:pt x="1425" y="19403"/>
                    </a:cubicBezTo>
                    <a:cubicBezTo>
                      <a:pt x="1118" y="18743"/>
                      <a:pt x="859" y="18058"/>
                      <a:pt x="650" y="17338"/>
                    </a:cubicBezTo>
                    <a:cubicBezTo>
                      <a:pt x="439" y="16624"/>
                      <a:pt x="278" y="15893"/>
                      <a:pt x="165" y="15147"/>
                    </a:cubicBezTo>
                    <a:cubicBezTo>
                      <a:pt x="55" y="14402"/>
                      <a:pt x="0" y="13673"/>
                      <a:pt x="0" y="12956"/>
                    </a:cubicBezTo>
                    <a:cubicBezTo>
                      <a:pt x="0" y="11162"/>
                      <a:pt x="280" y="9487"/>
                      <a:pt x="844" y="7917"/>
                    </a:cubicBezTo>
                    <a:cubicBezTo>
                      <a:pt x="1406" y="6354"/>
                      <a:pt x="2179" y="4981"/>
                      <a:pt x="3158" y="3806"/>
                    </a:cubicBezTo>
                    <a:cubicBezTo>
                      <a:pt x="4140" y="2628"/>
                      <a:pt x="5284" y="1698"/>
                      <a:pt x="6595" y="1019"/>
                    </a:cubicBezTo>
                    <a:cubicBezTo>
                      <a:pt x="7903" y="342"/>
                      <a:pt x="9304" y="0"/>
                      <a:pt x="10800" y="0"/>
                    </a:cubicBezTo>
                    <a:moveTo>
                      <a:pt x="3148" y="14571"/>
                    </a:moveTo>
                    <a:cubicBezTo>
                      <a:pt x="3523" y="14571"/>
                      <a:pt x="3842" y="14413"/>
                      <a:pt x="4101" y="14099"/>
                    </a:cubicBezTo>
                    <a:cubicBezTo>
                      <a:pt x="4360" y="13791"/>
                      <a:pt x="4492" y="13408"/>
                      <a:pt x="4492" y="12956"/>
                    </a:cubicBezTo>
                    <a:cubicBezTo>
                      <a:pt x="4492" y="12507"/>
                      <a:pt x="4360" y="12127"/>
                      <a:pt x="4096" y="11822"/>
                    </a:cubicBezTo>
                    <a:cubicBezTo>
                      <a:pt x="3832" y="11511"/>
                      <a:pt x="3516" y="11358"/>
                      <a:pt x="3148" y="11358"/>
                    </a:cubicBezTo>
                    <a:cubicBezTo>
                      <a:pt x="2772" y="11358"/>
                      <a:pt x="2455" y="11511"/>
                      <a:pt x="2200" y="11822"/>
                    </a:cubicBezTo>
                    <a:cubicBezTo>
                      <a:pt x="1943" y="12127"/>
                      <a:pt x="1814" y="12507"/>
                      <a:pt x="1814" y="12956"/>
                    </a:cubicBezTo>
                    <a:cubicBezTo>
                      <a:pt x="1814" y="13408"/>
                      <a:pt x="1943" y="13791"/>
                      <a:pt x="2200" y="14099"/>
                    </a:cubicBezTo>
                    <a:cubicBezTo>
                      <a:pt x="2455" y="14413"/>
                      <a:pt x="2772" y="14571"/>
                      <a:pt x="3148" y="14571"/>
                    </a:cubicBezTo>
                    <a:moveTo>
                      <a:pt x="5388" y="8105"/>
                    </a:moveTo>
                    <a:cubicBezTo>
                      <a:pt x="5762" y="8105"/>
                      <a:pt x="6086" y="7943"/>
                      <a:pt x="6352" y="7621"/>
                    </a:cubicBezTo>
                    <a:cubicBezTo>
                      <a:pt x="6621" y="7301"/>
                      <a:pt x="6756" y="6915"/>
                      <a:pt x="6756" y="6466"/>
                    </a:cubicBezTo>
                    <a:cubicBezTo>
                      <a:pt x="6756" y="6014"/>
                      <a:pt x="6621" y="5634"/>
                      <a:pt x="6352" y="5326"/>
                    </a:cubicBezTo>
                    <a:cubicBezTo>
                      <a:pt x="6086" y="5021"/>
                      <a:pt x="5762" y="4865"/>
                      <a:pt x="5388" y="4865"/>
                    </a:cubicBezTo>
                    <a:cubicBezTo>
                      <a:pt x="5028" y="4865"/>
                      <a:pt x="4713" y="5021"/>
                      <a:pt x="4447" y="5326"/>
                    </a:cubicBezTo>
                    <a:cubicBezTo>
                      <a:pt x="4178" y="5634"/>
                      <a:pt x="4043" y="6014"/>
                      <a:pt x="4043" y="6466"/>
                    </a:cubicBezTo>
                    <a:cubicBezTo>
                      <a:pt x="4043" y="6915"/>
                      <a:pt x="4178" y="7301"/>
                      <a:pt x="4447" y="7621"/>
                    </a:cubicBezTo>
                    <a:cubicBezTo>
                      <a:pt x="4713" y="7943"/>
                      <a:pt x="5028" y="8105"/>
                      <a:pt x="5388" y="8105"/>
                    </a:cubicBezTo>
                    <a:moveTo>
                      <a:pt x="11995" y="15052"/>
                    </a:moveTo>
                    <a:cubicBezTo>
                      <a:pt x="12026" y="14923"/>
                      <a:pt x="12084" y="14672"/>
                      <a:pt x="12172" y="14292"/>
                    </a:cubicBezTo>
                    <a:cubicBezTo>
                      <a:pt x="12261" y="13918"/>
                      <a:pt x="12364" y="13477"/>
                      <a:pt x="12482" y="12977"/>
                    </a:cubicBezTo>
                    <a:cubicBezTo>
                      <a:pt x="12599" y="12475"/>
                      <a:pt x="12727" y="11954"/>
                      <a:pt x="12861" y="11404"/>
                    </a:cubicBezTo>
                    <a:cubicBezTo>
                      <a:pt x="12996" y="10860"/>
                      <a:pt x="13113" y="10351"/>
                      <a:pt x="13212" y="9881"/>
                    </a:cubicBezTo>
                    <a:cubicBezTo>
                      <a:pt x="13312" y="9415"/>
                      <a:pt x="13399" y="9009"/>
                      <a:pt x="13471" y="8669"/>
                    </a:cubicBezTo>
                    <a:cubicBezTo>
                      <a:pt x="13543" y="8329"/>
                      <a:pt x="13579" y="8131"/>
                      <a:pt x="13579" y="8076"/>
                    </a:cubicBezTo>
                    <a:cubicBezTo>
                      <a:pt x="13579" y="7869"/>
                      <a:pt x="13512" y="7681"/>
                      <a:pt x="13379" y="7526"/>
                    </a:cubicBezTo>
                    <a:cubicBezTo>
                      <a:pt x="13245" y="7371"/>
                      <a:pt x="13089" y="7293"/>
                      <a:pt x="12914" y="7293"/>
                    </a:cubicBezTo>
                    <a:cubicBezTo>
                      <a:pt x="12760" y="7293"/>
                      <a:pt x="12624" y="7345"/>
                      <a:pt x="12506" y="7457"/>
                    </a:cubicBezTo>
                    <a:cubicBezTo>
                      <a:pt x="12386" y="7566"/>
                      <a:pt x="12304" y="7710"/>
                      <a:pt x="12259" y="7886"/>
                    </a:cubicBezTo>
                    <a:lnTo>
                      <a:pt x="10706" y="14598"/>
                    </a:lnTo>
                    <a:cubicBezTo>
                      <a:pt x="10408" y="14618"/>
                      <a:pt x="10125" y="14695"/>
                      <a:pt x="9856" y="14839"/>
                    </a:cubicBezTo>
                    <a:cubicBezTo>
                      <a:pt x="9590" y="14983"/>
                      <a:pt x="9357" y="15173"/>
                      <a:pt x="9163" y="15418"/>
                    </a:cubicBezTo>
                    <a:cubicBezTo>
                      <a:pt x="8966" y="15663"/>
                      <a:pt x="8812" y="15945"/>
                      <a:pt x="8702" y="16265"/>
                    </a:cubicBezTo>
                    <a:cubicBezTo>
                      <a:pt x="8591" y="16587"/>
                      <a:pt x="8536" y="16927"/>
                      <a:pt x="8536" y="17284"/>
                    </a:cubicBezTo>
                    <a:cubicBezTo>
                      <a:pt x="8536" y="18038"/>
                      <a:pt x="8755" y="18677"/>
                      <a:pt x="9196" y="19198"/>
                    </a:cubicBezTo>
                    <a:cubicBezTo>
                      <a:pt x="9638" y="19725"/>
                      <a:pt x="10171" y="19987"/>
                      <a:pt x="10799" y="19987"/>
                    </a:cubicBezTo>
                    <a:cubicBezTo>
                      <a:pt x="11428" y="19987"/>
                      <a:pt x="11961" y="19725"/>
                      <a:pt x="12403" y="19198"/>
                    </a:cubicBezTo>
                    <a:cubicBezTo>
                      <a:pt x="12842" y="18677"/>
                      <a:pt x="13063" y="18038"/>
                      <a:pt x="13063" y="17284"/>
                    </a:cubicBezTo>
                    <a:cubicBezTo>
                      <a:pt x="13063" y="16835"/>
                      <a:pt x="12962" y="16417"/>
                      <a:pt x="12763" y="16031"/>
                    </a:cubicBezTo>
                    <a:cubicBezTo>
                      <a:pt x="12564" y="15645"/>
                      <a:pt x="12307" y="15320"/>
                      <a:pt x="11995" y="15052"/>
                    </a:cubicBezTo>
                    <a:moveTo>
                      <a:pt x="10800" y="2176"/>
                    </a:moveTo>
                    <a:cubicBezTo>
                      <a:pt x="10425" y="2176"/>
                      <a:pt x="10106" y="2335"/>
                      <a:pt x="9847" y="2646"/>
                    </a:cubicBezTo>
                    <a:cubicBezTo>
                      <a:pt x="9585" y="2960"/>
                      <a:pt x="9456" y="3343"/>
                      <a:pt x="9456" y="3792"/>
                    </a:cubicBezTo>
                    <a:cubicBezTo>
                      <a:pt x="9456" y="4241"/>
                      <a:pt x="9585" y="4621"/>
                      <a:pt x="9847" y="4926"/>
                    </a:cubicBezTo>
                    <a:cubicBezTo>
                      <a:pt x="10106" y="5237"/>
                      <a:pt x="10425" y="5390"/>
                      <a:pt x="10800" y="5390"/>
                    </a:cubicBezTo>
                    <a:cubicBezTo>
                      <a:pt x="11174" y="5390"/>
                      <a:pt x="11493" y="5237"/>
                      <a:pt x="11752" y="4926"/>
                    </a:cubicBezTo>
                    <a:cubicBezTo>
                      <a:pt x="12014" y="4621"/>
                      <a:pt x="12144" y="4241"/>
                      <a:pt x="12144" y="3792"/>
                    </a:cubicBezTo>
                    <a:cubicBezTo>
                      <a:pt x="12144" y="3343"/>
                      <a:pt x="12014" y="2960"/>
                      <a:pt x="11752" y="2646"/>
                    </a:cubicBezTo>
                    <a:cubicBezTo>
                      <a:pt x="11493" y="2335"/>
                      <a:pt x="11174" y="2176"/>
                      <a:pt x="10800" y="2176"/>
                    </a:cubicBezTo>
                    <a:moveTo>
                      <a:pt x="14844" y="6466"/>
                    </a:moveTo>
                    <a:cubicBezTo>
                      <a:pt x="14844" y="6916"/>
                      <a:pt x="14978" y="7299"/>
                      <a:pt x="15247" y="7609"/>
                    </a:cubicBezTo>
                    <a:cubicBezTo>
                      <a:pt x="15513" y="7920"/>
                      <a:pt x="15835" y="8076"/>
                      <a:pt x="16212" y="8076"/>
                    </a:cubicBezTo>
                    <a:cubicBezTo>
                      <a:pt x="16586" y="8076"/>
                      <a:pt x="16903" y="7920"/>
                      <a:pt x="17164" y="7609"/>
                    </a:cubicBezTo>
                    <a:cubicBezTo>
                      <a:pt x="17426" y="7299"/>
                      <a:pt x="17555" y="6915"/>
                      <a:pt x="17555" y="6466"/>
                    </a:cubicBezTo>
                    <a:cubicBezTo>
                      <a:pt x="17555" y="6014"/>
                      <a:pt x="17426" y="5634"/>
                      <a:pt x="17164" y="5326"/>
                    </a:cubicBezTo>
                    <a:cubicBezTo>
                      <a:pt x="16903" y="5021"/>
                      <a:pt x="16586" y="4866"/>
                      <a:pt x="16212" y="4866"/>
                    </a:cubicBezTo>
                    <a:cubicBezTo>
                      <a:pt x="15835" y="4866"/>
                      <a:pt x="15513" y="5021"/>
                      <a:pt x="15247" y="5326"/>
                    </a:cubicBezTo>
                    <a:cubicBezTo>
                      <a:pt x="14978" y="5634"/>
                      <a:pt x="14844" y="6014"/>
                      <a:pt x="14844" y="6466"/>
                    </a:cubicBezTo>
                    <a:moveTo>
                      <a:pt x="18451" y="14571"/>
                    </a:moveTo>
                    <a:cubicBezTo>
                      <a:pt x="18828" y="14571"/>
                      <a:pt x="19142" y="14413"/>
                      <a:pt x="19399" y="14099"/>
                    </a:cubicBezTo>
                    <a:cubicBezTo>
                      <a:pt x="19656" y="13791"/>
                      <a:pt x="19785" y="13408"/>
                      <a:pt x="19785" y="12956"/>
                    </a:cubicBezTo>
                    <a:cubicBezTo>
                      <a:pt x="19785" y="12507"/>
                      <a:pt x="19655" y="12127"/>
                      <a:pt x="19399" y="11822"/>
                    </a:cubicBezTo>
                    <a:cubicBezTo>
                      <a:pt x="19142" y="11511"/>
                      <a:pt x="18828" y="11358"/>
                      <a:pt x="18451" y="11358"/>
                    </a:cubicBezTo>
                    <a:cubicBezTo>
                      <a:pt x="18076" y="11358"/>
                      <a:pt x="17757" y="11511"/>
                      <a:pt x="17498" y="11822"/>
                    </a:cubicBezTo>
                    <a:cubicBezTo>
                      <a:pt x="17236" y="12127"/>
                      <a:pt x="17107" y="12507"/>
                      <a:pt x="17107" y="12956"/>
                    </a:cubicBezTo>
                    <a:cubicBezTo>
                      <a:pt x="17107" y="13408"/>
                      <a:pt x="17236" y="13791"/>
                      <a:pt x="17498" y="14099"/>
                    </a:cubicBezTo>
                    <a:cubicBezTo>
                      <a:pt x="17757" y="14413"/>
                      <a:pt x="18076" y="14571"/>
                      <a:pt x="18451" y="1457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3765">
                  <a:defRPr/>
                </a:pPr>
                <a:endParaRPr lang="es-ES" sz="5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64039E2-9992-4D8D-9273-A043D0A39250}"/>
                </a:ext>
              </a:extLst>
            </p:cNvPr>
            <p:cNvGrpSpPr/>
            <p:nvPr/>
          </p:nvGrpSpPr>
          <p:grpSpPr>
            <a:xfrm>
              <a:off x="7118539" y="2463355"/>
              <a:ext cx="666674" cy="676406"/>
              <a:chOff x="13540907" y="9856605"/>
              <a:chExt cx="2273896" cy="2307090"/>
            </a:xfrm>
          </p:grpSpPr>
          <p:grpSp>
            <p:nvGrpSpPr>
              <p:cNvPr id="19" name="Group 36">
                <a:extLst>
                  <a:ext uri="{FF2B5EF4-FFF2-40B4-BE49-F238E27FC236}">
                    <a16:creationId xmlns:a16="http://schemas.microsoft.com/office/drawing/2014/main" id="{CD3D2554-5770-4F09-93A0-9D129EA9BC3B}"/>
                  </a:ext>
                </a:extLst>
              </p:cNvPr>
              <p:cNvGrpSpPr/>
              <p:nvPr/>
            </p:nvGrpSpPr>
            <p:grpSpPr>
              <a:xfrm>
                <a:off x="13540907" y="9856605"/>
                <a:ext cx="2273896" cy="2307090"/>
                <a:chOff x="2285781" y="4847654"/>
                <a:chExt cx="952480" cy="966132"/>
              </a:xfrm>
            </p:grpSpPr>
            <p:sp>
              <p:nvSpPr>
                <p:cNvPr id="21" name="Oval 45">
                  <a:extLst>
                    <a:ext uri="{FF2B5EF4-FFF2-40B4-BE49-F238E27FC236}">
                      <a16:creationId xmlns:a16="http://schemas.microsoft.com/office/drawing/2014/main" id="{9DD7C95A-829C-4A8C-BF39-B27297763D02}"/>
                    </a:ext>
                  </a:extLst>
                </p:cNvPr>
                <p:cNvSpPr/>
                <p:nvPr/>
              </p:nvSpPr>
              <p:spPr bwMode="auto">
                <a:xfrm>
                  <a:off x="2346028" y="4908765"/>
                  <a:ext cx="840592" cy="852640"/>
                </a:xfrm>
                <a:prstGeom prst="ellipse">
                  <a:avLst/>
                </a:prstGeom>
                <a:solidFill>
                  <a:srgbClr val="5E5E5E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2" name="Oval 46">
                  <a:extLst>
                    <a:ext uri="{FF2B5EF4-FFF2-40B4-BE49-F238E27FC236}">
                      <a16:creationId xmlns:a16="http://schemas.microsoft.com/office/drawing/2014/main" id="{9C9D1D47-D904-46D5-9AB1-B7055B59C9B9}"/>
                    </a:ext>
                  </a:extLst>
                </p:cNvPr>
                <p:cNvSpPr/>
                <p:nvPr/>
              </p:nvSpPr>
              <p:spPr bwMode="auto">
                <a:xfrm>
                  <a:off x="2285781" y="4847654"/>
                  <a:ext cx="952480" cy="966132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20" name="AutoShape 123">
                <a:extLst>
                  <a:ext uri="{FF2B5EF4-FFF2-40B4-BE49-F238E27FC236}">
                    <a16:creationId xmlns:a16="http://schemas.microsoft.com/office/drawing/2014/main" id="{420E76BF-C51D-4616-A4A6-D9EDEB817D11}"/>
                  </a:ext>
                </a:extLst>
              </p:cNvPr>
              <p:cNvSpPr/>
              <p:nvPr/>
            </p:nvSpPr>
            <p:spPr bwMode="auto">
              <a:xfrm>
                <a:off x="14263900" y="10590779"/>
                <a:ext cx="841605" cy="86801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6949"/>
                    </a:moveTo>
                    <a:cubicBezTo>
                      <a:pt x="21599" y="7542"/>
                      <a:pt x="21407" y="8153"/>
                      <a:pt x="21017" y="8781"/>
                    </a:cubicBezTo>
                    <a:cubicBezTo>
                      <a:pt x="20628" y="9416"/>
                      <a:pt x="20109" y="10015"/>
                      <a:pt x="19458" y="10585"/>
                    </a:cubicBezTo>
                    <a:cubicBezTo>
                      <a:pt x="18806" y="11152"/>
                      <a:pt x="18040" y="11651"/>
                      <a:pt x="17159" y="12083"/>
                    </a:cubicBezTo>
                    <a:cubicBezTo>
                      <a:pt x="16275" y="12512"/>
                      <a:pt x="15327" y="12820"/>
                      <a:pt x="14315" y="12996"/>
                    </a:cubicBezTo>
                    <a:cubicBezTo>
                      <a:pt x="13880" y="13090"/>
                      <a:pt x="13492" y="13284"/>
                      <a:pt x="13151" y="13578"/>
                    </a:cubicBezTo>
                    <a:cubicBezTo>
                      <a:pt x="12809" y="13872"/>
                      <a:pt x="12641" y="14204"/>
                      <a:pt x="12641" y="14571"/>
                    </a:cubicBezTo>
                    <a:cubicBezTo>
                      <a:pt x="12641" y="14900"/>
                      <a:pt x="12713" y="15140"/>
                      <a:pt x="12865" y="15293"/>
                    </a:cubicBezTo>
                    <a:cubicBezTo>
                      <a:pt x="13015" y="15449"/>
                      <a:pt x="13177" y="15596"/>
                      <a:pt x="13364" y="15728"/>
                    </a:cubicBezTo>
                    <a:cubicBezTo>
                      <a:pt x="13546" y="15866"/>
                      <a:pt x="13717" y="16010"/>
                      <a:pt x="13874" y="16169"/>
                    </a:cubicBezTo>
                    <a:cubicBezTo>
                      <a:pt x="14032" y="16330"/>
                      <a:pt x="14125" y="16574"/>
                      <a:pt x="14160" y="16903"/>
                    </a:cubicBezTo>
                    <a:cubicBezTo>
                      <a:pt x="14195" y="17117"/>
                      <a:pt x="14187" y="17340"/>
                      <a:pt x="14133" y="17564"/>
                    </a:cubicBezTo>
                    <a:cubicBezTo>
                      <a:pt x="14099" y="17696"/>
                      <a:pt x="14200" y="17805"/>
                      <a:pt x="14432" y="17893"/>
                    </a:cubicBezTo>
                    <a:cubicBezTo>
                      <a:pt x="14667" y="17981"/>
                      <a:pt x="14956" y="18069"/>
                      <a:pt x="15295" y="18154"/>
                    </a:cubicBezTo>
                    <a:cubicBezTo>
                      <a:pt x="15637" y="18236"/>
                      <a:pt x="15987" y="18342"/>
                      <a:pt x="16344" y="18468"/>
                    </a:cubicBezTo>
                    <a:cubicBezTo>
                      <a:pt x="16705" y="18595"/>
                      <a:pt x="16975" y="18756"/>
                      <a:pt x="17164" y="18953"/>
                    </a:cubicBezTo>
                    <a:cubicBezTo>
                      <a:pt x="17266" y="19050"/>
                      <a:pt x="17351" y="19232"/>
                      <a:pt x="17415" y="19511"/>
                    </a:cubicBezTo>
                    <a:cubicBezTo>
                      <a:pt x="17477" y="19790"/>
                      <a:pt x="17519" y="20090"/>
                      <a:pt x="17535" y="20416"/>
                    </a:cubicBezTo>
                    <a:cubicBezTo>
                      <a:pt x="17554" y="20727"/>
                      <a:pt x="17527" y="21000"/>
                      <a:pt x="17463" y="21241"/>
                    </a:cubicBezTo>
                    <a:cubicBezTo>
                      <a:pt x="17394" y="21479"/>
                      <a:pt x="17268" y="21599"/>
                      <a:pt x="17089" y="21599"/>
                    </a:cubicBezTo>
                    <a:lnTo>
                      <a:pt x="4496" y="21599"/>
                    </a:lnTo>
                    <a:cubicBezTo>
                      <a:pt x="4328" y="21599"/>
                      <a:pt x="4205" y="21479"/>
                      <a:pt x="4130" y="21241"/>
                    </a:cubicBezTo>
                    <a:cubicBezTo>
                      <a:pt x="4061" y="21000"/>
                      <a:pt x="4032" y="20727"/>
                      <a:pt x="4048" y="20416"/>
                    </a:cubicBezTo>
                    <a:cubicBezTo>
                      <a:pt x="4066" y="20090"/>
                      <a:pt x="4109" y="19790"/>
                      <a:pt x="4170" y="19511"/>
                    </a:cubicBezTo>
                    <a:cubicBezTo>
                      <a:pt x="4235" y="19232"/>
                      <a:pt x="4317" y="19050"/>
                      <a:pt x="4421" y="18953"/>
                    </a:cubicBezTo>
                    <a:cubicBezTo>
                      <a:pt x="4616" y="18768"/>
                      <a:pt x="4889" y="18606"/>
                      <a:pt x="5239" y="18474"/>
                    </a:cubicBezTo>
                    <a:cubicBezTo>
                      <a:pt x="5588" y="18345"/>
                      <a:pt x="5933" y="18236"/>
                      <a:pt x="6269" y="18154"/>
                    </a:cubicBezTo>
                    <a:cubicBezTo>
                      <a:pt x="6606" y="18069"/>
                      <a:pt x="6897" y="17984"/>
                      <a:pt x="7145" y="17901"/>
                    </a:cubicBezTo>
                    <a:cubicBezTo>
                      <a:pt x="7394" y="17816"/>
                      <a:pt x="7498" y="17705"/>
                      <a:pt x="7463" y="17564"/>
                    </a:cubicBezTo>
                    <a:cubicBezTo>
                      <a:pt x="7428" y="17432"/>
                      <a:pt x="7412" y="17311"/>
                      <a:pt x="7412" y="17205"/>
                    </a:cubicBezTo>
                    <a:lnTo>
                      <a:pt x="7412" y="16903"/>
                    </a:lnTo>
                    <a:cubicBezTo>
                      <a:pt x="7428" y="16574"/>
                      <a:pt x="7519" y="16330"/>
                      <a:pt x="7687" y="16169"/>
                    </a:cubicBezTo>
                    <a:cubicBezTo>
                      <a:pt x="7853" y="16010"/>
                      <a:pt x="8034" y="15866"/>
                      <a:pt x="8224" y="15728"/>
                    </a:cubicBezTo>
                    <a:cubicBezTo>
                      <a:pt x="8416" y="15593"/>
                      <a:pt x="8584" y="15446"/>
                      <a:pt x="8729" y="15293"/>
                    </a:cubicBezTo>
                    <a:cubicBezTo>
                      <a:pt x="8873" y="15140"/>
                      <a:pt x="8945" y="14900"/>
                      <a:pt x="8945" y="14571"/>
                    </a:cubicBezTo>
                    <a:cubicBezTo>
                      <a:pt x="8945" y="14204"/>
                      <a:pt x="8777" y="13875"/>
                      <a:pt x="8440" y="13578"/>
                    </a:cubicBezTo>
                    <a:cubicBezTo>
                      <a:pt x="8104" y="13281"/>
                      <a:pt x="7706" y="13090"/>
                      <a:pt x="7247" y="12996"/>
                    </a:cubicBezTo>
                    <a:cubicBezTo>
                      <a:pt x="6251" y="12811"/>
                      <a:pt x="5311" y="12497"/>
                      <a:pt x="4435" y="12062"/>
                    </a:cubicBezTo>
                    <a:cubicBezTo>
                      <a:pt x="3554" y="11628"/>
                      <a:pt x="2790" y="11128"/>
                      <a:pt x="2133" y="10570"/>
                    </a:cubicBezTo>
                    <a:cubicBezTo>
                      <a:pt x="1479" y="10012"/>
                      <a:pt x="958" y="9416"/>
                      <a:pt x="574" y="8781"/>
                    </a:cubicBezTo>
                    <a:cubicBezTo>
                      <a:pt x="189" y="8153"/>
                      <a:pt x="0" y="7542"/>
                      <a:pt x="0" y="6949"/>
                    </a:cubicBezTo>
                    <a:lnTo>
                      <a:pt x="0" y="4320"/>
                    </a:lnTo>
                    <a:cubicBezTo>
                      <a:pt x="0" y="4009"/>
                      <a:pt x="93" y="3756"/>
                      <a:pt x="285" y="3553"/>
                    </a:cubicBezTo>
                    <a:cubicBezTo>
                      <a:pt x="475" y="3354"/>
                      <a:pt x="712" y="3254"/>
                      <a:pt x="998" y="3254"/>
                    </a:cubicBezTo>
                    <a:lnTo>
                      <a:pt x="5124" y="3254"/>
                    </a:lnTo>
                    <a:cubicBezTo>
                      <a:pt x="5108" y="3139"/>
                      <a:pt x="5097" y="3025"/>
                      <a:pt x="5097" y="2901"/>
                    </a:cubicBezTo>
                    <a:lnTo>
                      <a:pt x="5097" y="2564"/>
                    </a:lnTo>
                    <a:lnTo>
                      <a:pt x="5097" y="2505"/>
                    </a:lnTo>
                    <a:cubicBezTo>
                      <a:pt x="5097" y="2005"/>
                      <a:pt x="5118" y="1594"/>
                      <a:pt x="5156" y="1265"/>
                    </a:cubicBezTo>
                    <a:cubicBezTo>
                      <a:pt x="5193" y="939"/>
                      <a:pt x="5260" y="684"/>
                      <a:pt x="5353" y="499"/>
                    </a:cubicBezTo>
                    <a:cubicBezTo>
                      <a:pt x="5444" y="320"/>
                      <a:pt x="5580" y="187"/>
                      <a:pt x="5754" y="111"/>
                    </a:cubicBezTo>
                    <a:cubicBezTo>
                      <a:pt x="5928" y="38"/>
                      <a:pt x="6165" y="0"/>
                      <a:pt x="6464" y="0"/>
                    </a:cubicBezTo>
                    <a:lnTo>
                      <a:pt x="15132" y="0"/>
                    </a:lnTo>
                    <a:cubicBezTo>
                      <a:pt x="15410" y="0"/>
                      <a:pt x="15645" y="38"/>
                      <a:pt x="15829" y="111"/>
                    </a:cubicBezTo>
                    <a:cubicBezTo>
                      <a:pt x="16011" y="187"/>
                      <a:pt x="16149" y="320"/>
                      <a:pt x="16243" y="499"/>
                    </a:cubicBezTo>
                    <a:cubicBezTo>
                      <a:pt x="16336" y="684"/>
                      <a:pt x="16403" y="939"/>
                      <a:pt x="16435" y="1265"/>
                    </a:cubicBezTo>
                    <a:cubicBezTo>
                      <a:pt x="16470" y="1594"/>
                      <a:pt x="16486" y="2006"/>
                      <a:pt x="16486" y="2505"/>
                    </a:cubicBezTo>
                    <a:lnTo>
                      <a:pt x="16486" y="2863"/>
                    </a:lnTo>
                    <a:cubicBezTo>
                      <a:pt x="16486" y="2989"/>
                      <a:pt x="16478" y="3119"/>
                      <a:pt x="16459" y="3251"/>
                    </a:cubicBezTo>
                    <a:lnTo>
                      <a:pt x="20603" y="3251"/>
                    </a:lnTo>
                    <a:cubicBezTo>
                      <a:pt x="20884" y="3251"/>
                      <a:pt x="21119" y="3351"/>
                      <a:pt x="21314" y="3550"/>
                    </a:cubicBezTo>
                    <a:cubicBezTo>
                      <a:pt x="21503" y="3753"/>
                      <a:pt x="21599" y="4006"/>
                      <a:pt x="21599" y="4317"/>
                    </a:cubicBezTo>
                    <a:lnTo>
                      <a:pt x="21599" y="6949"/>
                    </a:lnTo>
                    <a:close/>
                    <a:moveTo>
                      <a:pt x="6283" y="10550"/>
                    </a:moveTo>
                    <a:cubicBezTo>
                      <a:pt x="6072" y="9798"/>
                      <a:pt x="5882" y="8978"/>
                      <a:pt x="5714" y="8082"/>
                    </a:cubicBezTo>
                    <a:cubicBezTo>
                      <a:pt x="5548" y="7189"/>
                      <a:pt x="5407" y="6299"/>
                      <a:pt x="5287" y="5415"/>
                    </a:cubicBezTo>
                    <a:lnTo>
                      <a:pt x="1962" y="5415"/>
                    </a:lnTo>
                    <a:lnTo>
                      <a:pt x="1962" y="6949"/>
                    </a:lnTo>
                    <a:cubicBezTo>
                      <a:pt x="1962" y="7137"/>
                      <a:pt x="2064" y="7389"/>
                      <a:pt x="2264" y="7709"/>
                    </a:cubicBezTo>
                    <a:cubicBezTo>
                      <a:pt x="2462" y="8029"/>
                      <a:pt x="2753" y="8358"/>
                      <a:pt x="3126" y="8699"/>
                    </a:cubicBezTo>
                    <a:cubicBezTo>
                      <a:pt x="3500" y="9040"/>
                      <a:pt x="3954" y="9381"/>
                      <a:pt x="4488" y="9707"/>
                    </a:cubicBezTo>
                    <a:cubicBezTo>
                      <a:pt x="5022" y="10033"/>
                      <a:pt x="5618" y="10315"/>
                      <a:pt x="6283" y="10550"/>
                    </a:cubicBezTo>
                    <a:moveTo>
                      <a:pt x="19629" y="5415"/>
                    </a:moveTo>
                    <a:lnTo>
                      <a:pt x="16280" y="5415"/>
                    </a:lnTo>
                    <a:cubicBezTo>
                      <a:pt x="16179" y="6299"/>
                      <a:pt x="16043" y="7189"/>
                      <a:pt x="15877" y="8082"/>
                    </a:cubicBezTo>
                    <a:cubicBezTo>
                      <a:pt x="15712" y="8978"/>
                      <a:pt x="15522" y="9798"/>
                      <a:pt x="15308" y="10550"/>
                    </a:cubicBezTo>
                    <a:cubicBezTo>
                      <a:pt x="15973" y="10315"/>
                      <a:pt x="16574" y="10033"/>
                      <a:pt x="17105" y="9707"/>
                    </a:cubicBezTo>
                    <a:cubicBezTo>
                      <a:pt x="17637" y="9381"/>
                      <a:pt x="18091" y="9040"/>
                      <a:pt x="18467" y="8699"/>
                    </a:cubicBezTo>
                    <a:cubicBezTo>
                      <a:pt x="18844" y="8358"/>
                      <a:pt x="19130" y="8029"/>
                      <a:pt x="19330" y="7709"/>
                    </a:cubicBezTo>
                    <a:cubicBezTo>
                      <a:pt x="19530" y="7389"/>
                      <a:pt x="19629" y="7137"/>
                      <a:pt x="19629" y="6949"/>
                    </a:cubicBezTo>
                    <a:lnTo>
                      <a:pt x="19629" y="54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3765">
                  <a:defRPr/>
                </a:pPr>
                <a:endParaRPr lang="es-ES" sz="5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E173251-DD94-4880-B62A-3802125942FD}"/>
                </a:ext>
              </a:extLst>
            </p:cNvPr>
            <p:cNvGrpSpPr/>
            <p:nvPr/>
          </p:nvGrpSpPr>
          <p:grpSpPr>
            <a:xfrm>
              <a:off x="9720553" y="2473386"/>
              <a:ext cx="673895" cy="683733"/>
              <a:chOff x="8638706" y="5683159"/>
              <a:chExt cx="2273896" cy="2307090"/>
            </a:xfrm>
          </p:grpSpPr>
          <p:grpSp>
            <p:nvGrpSpPr>
              <p:cNvPr id="15" name="Group 49">
                <a:extLst>
                  <a:ext uri="{FF2B5EF4-FFF2-40B4-BE49-F238E27FC236}">
                    <a16:creationId xmlns:a16="http://schemas.microsoft.com/office/drawing/2014/main" id="{95FC3773-CF1B-4B63-BD19-CFAA26A0667B}"/>
                  </a:ext>
                </a:extLst>
              </p:cNvPr>
              <p:cNvGrpSpPr/>
              <p:nvPr/>
            </p:nvGrpSpPr>
            <p:grpSpPr>
              <a:xfrm>
                <a:off x="8638706" y="5683159"/>
                <a:ext cx="2273896" cy="2307090"/>
                <a:chOff x="2285781" y="4847654"/>
                <a:chExt cx="952480" cy="966132"/>
              </a:xfrm>
            </p:grpSpPr>
            <p:sp>
              <p:nvSpPr>
                <p:cNvPr id="17" name="Oval 50">
                  <a:extLst>
                    <a:ext uri="{FF2B5EF4-FFF2-40B4-BE49-F238E27FC236}">
                      <a16:creationId xmlns:a16="http://schemas.microsoft.com/office/drawing/2014/main" id="{4869A426-1AB5-4A3D-82C5-ED11B9EBA78C}"/>
                    </a:ext>
                  </a:extLst>
                </p:cNvPr>
                <p:cNvSpPr/>
                <p:nvPr/>
              </p:nvSpPr>
              <p:spPr bwMode="auto">
                <a:xfrm>
                  <a:off x="2346028" y="4908765"/>
                  <a:ext cx="840592" cy="852640"/>
                </a:xfrm>
                <a:prstGeom prst="ellipse">
                  <a:avLst/>
                </a:prstGeom>
                <a:solidFill>
                  <a:srgbClr val="5E5E5E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8" name="Oval 51">
                  <a:extLst>
                    <a:ext uri="{FF2B5EF4-FFF2-40B4-BE49-F238E27FC236}">
                      <a16:creationId xmlns:a16="http://schemas.microsoft.com/office/drawing/2014/main" id="{FB5459BE-F7C8-471F-BD38-ADC91064CD0F}"/>
                    </a:ext>
                  </a:extLst>
                </p:cNvPr>
                <p:cNvSpPr/>
                <p:nvPr/>
              </p:nvSpPr>
              <p:spPr bwMode="auto">
                <a:xfrm>
                  <a:off x="2285781" y="4847654"/>
                  <a:ext cx="952480" cy="966132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16" name="AutoShape 38">
                <a:extLst>
                  <a:ext uri="{FF2B5EF4-FFF2-40B4-BE49-F238E27FC236}">
                    <a16:creationId xmlns:a16="http://schemas.microsoft.com/office/drawing/2014/main" id="{F5D2E0D1-F8CE-4036-A473-6B65692DEA21}"/>
                  </a:ext>
                </a:extLst>
              </p:cNvPr>
              <p:cNvSpPr/>
              <p:nvPr/>
            </p:nvSpPr>
            <p:spPr bwMode="auto">
              <a:xfrm>
                <a:off x="9392517" y="6468608"/>
                <a:ext cx="841605" cy="79227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872" y="2850"/>
                    </a:moveTo>
                    <a:cubicBezTo>
                      <a:pt x="18363" y="3806"/>
                      <a:pt x="19524" y="5033"/>
                      <a:pt x="20354" y="6530"/>
                    </a:cubicBezTo>
                    <a:cubicBezTo>
                      <a:pt x="21184" y="8031"/>
                      <a:pt x="21599" y="9635"/>
                      <a:pt x="21599" y="11342"/>
                    </a:cubicBezTo>
                    <a:cubicBezTo>
                      <a:pt x="21599" y="12759"/>
                      <a:pt x="21318" y="14087"/>
                      <a:pt x="20754" y="15328"/>
                    </a:cubicBezTo>
                    <a:cubicBezTo>
                      <a:pt x="20184" y="16569"/>
                      <a:pt x="19415" y="17654"/>
                      <a:pt x="18433" y="18587"/>
                    </a:cubicBezTo>
                    <a:cubicBezTo>
                      <a:pt x="17451" y="19520"/>
                      <a:pt x="16300" y="20255"/>
                      <a:pt x="14984" y="20793"/>
                    </a:cubicBezTo>
                    <a:cubicBezTo>
                      <a:pt x="13669" y="21332"/>
                      <a:pt x="12269" y="21599"/>
                      <a:pt x="10775" y="21599"/>
                    </a:cubicBezTo>
                    <a:cubicBezTo>
                      <a:pt x="9287" y="21599"/>
                      <a:pt x="7890" y="21332"/>
                      <a:pt x="6584" y="20793"/>
                    </a:cubicBezTo>
                    <a:cubicBezTo>
                      <a:pt x="5278" y="20255"/>
                      <a:pt x="4136" y="19520"/>
                      <a:pt x="3160" y="18587"/>
                    </a:cubicBezTo>
                    <a:cubicBezTo>
                      <a:pt x="2184" y="17654"/>
                      <a:pt x="1412" y="16569"/>
                      <a:pt x="845" y="15328"/>
                    </a:cubicBezTo>
                    <a:cubicBezTo>
                      <a:pt x="278" y="14087"/>
                      <a:pt x="0" y="12759"/>
                      <a:pt x="0" y="11342"/>
                    </a:cubicBezTo>
                    <a:cubicBezTo>
                      <a:pt x="0" y="9635"/>
                      <a:pt x="415" y="8031"/>
                      <a:pt x="1245" y="6530"/>
                    </a:cubicBezTo>
                    <a:cubicBezTo>
                      <a:pt x="2075" y="5033"/>
                      <a:pt x="3236" y="3806"/>
                      <a:pt x="4724" y="2850"/>
                    </a:cubicBezTo>
                    <a:cubicBezTo>
                      <a:pt x="4839" y="2761"/>
                      <a:pt x="4975" y="2732"/>
                      <a:pt x="5130" y="2770"/>
                    </a:cubicBezTo>
                    <a:cubicBezTo>
                      <a:pt x="5306" y="2804"/>
                      <a:pt x="5430" y="2879"/>
                      <a:pt x="5493" y="2989"/>
                    </a:cubicBezTo>
                    <a:lnTo>
                      <a:pt x="6800" y="4797"/>
                    </a:lnTo>
                    <a:cubicBezTo>
                      <a:pt x="6896" y="4906"/>
                      <a:pt x="6927" y="5033"/>
                      <a:pt x="6887" y="5174"/>
                    </a:cubicBezTo>
                    <a:cubicBezTo>
                      <a:pt x="6848" y="5318"/>
                      <a:pt x="6769" y="5436"/>
                      <a:pt x="6654" y="5525"/>
                    </a:cubicBezTo>
                    <a:cubicBezTo>
                      <a:pt x="5630" y="6185"/>
                      <a:pt x="4833" y="7026"/>
                      <a:pt x="4269" y="8042"/>
                    </a:cubicBezTo>
                    <a:cubicBezTo>
                      <a:pt x="3703" y="9056"/>
                      <a:pt x="3421" y="10156"/>
                      <a:pt x="3421" y="11342"/>
                    </a:cubicBezTo>
                    <a:cubicBezTo>
                      <a:pt x="3421" y="12298"/>
                      <a:pt x="3612" y="13208"/>
                      <a:pt x="3993" y="14066"/>
                    </a:cubicBezTo>
                    <a:cubicBezTo>
                      <a:pt x="4375" y="14925"/>
                      <a:pt x="4900" y="15667"/>
                      <a:pt x="5569" y="16298"/>
                    </a:cubicBezTo>
                    <a:cubicBezTo>
                      <a:pt x="6236" y="16929"/>
                      <a:pt x="7021" y="17430"/>
                      <a:pt x="7918" y="17796"/>
                    </a:cubicBezTo>
                    <a:cubicBezTo>
                      <a:pt x="8815" y="18161"/>
                      <a:pt x="9769" y="18346"/>
                      <a:pt x="10772" y="18346"/>
                    </a:cubicBezTo>
                    <a:cubicBezTo>
                      <a:pt x="11778" y="18346"/>
                      <a:pt x="12733" y="18161"/>
                      <a:pt x="13639" y="17796"/>
                    </a:cubicBezTo>
                    <a:cubicBezTo>
                      <a:pt x="14542" y="17430"/>
                      <a:pt x="15333" y="16929"/>
                      <a:pt x="16009" y="16298"/>
                    </a:cubicBezTo>
                    <a:cubicBezTo>
                      <a:pt x="16684" y="15668"/>
                      <a:pt x="17215" y="14927"/>
                      <a:pt x="17596" y="14075"/>
                    </a:cubicBezTo>
                    <a:cubicBezTo>
                      <a:pt x="17978" y="13220"/>
                      <a:pt x="18169" y="12307"/>
                      <a:pt x="18169" y="11342"/>
                    </a:cubicBezTo>
                    <a:cubicBezTo>
                      <a:pt x="18169" y="10156"/>
                      <a:pt x="17881" y="9056"/>
                      <a:pt x="17312" y="8042"/>
                    </a:cubicBezTo>
                    <a:cubicBezTo>
                      <a:pt x="16742" y="7023"/>
                      <a:pt x="15951" y="6185"/>
                      <a:pt x="14933" y="5525"/>
                    </a:cubicBezTo>
                    <a:cubicBezTo>
                      <a:pt x="14800" y="5436"/>
                      <a:pt x="14721" y="5324"/>
                      <a:pt x="14703" y="5197"/>
                    </a:cubicBezTo>
                    <a:cubicBezTo>
                      <a:pt x="14663" y="5050"/>
                      <a:pt x="14693" y="4915"/>
                      <a:pt x="14787" y="4797"/>
                    </a:cubicBezTo>
                    <a:lnTo>
                      <a:pt x="16066" y="2989"/>
                    </a:lnTo>
                    <a:cubicBezTo>
                      <a:pt x="16160" y="2879"/>
                      <a:pt x="16284" y="2810"/>
                      <a:pt x="16436" y="2784"/>
                    </a:cubicBezTo>
                    <a:cubicBezTo>
                      <a:pt x="16593" y="2755"/>
                      <a:pt x="16739" y="2778"/>
                      <a:pt x="16872" y="2850"/>
                    </a:cubicBezTo>
                    <a:moveTo>
                      <a:pt x="9663" y="10778"/>
                    </a:moveTo>
                    <a:cubicBezTo>
                      <a:pt x="9509" y="10778"/>
                      <a:pt x="9375" y="10726"/>
                      <a:pt x="9263" y="10625"/>
                    </a:cubicBezTo>
                    <a:cubicBezTo>
                      <a:pt x="9154" y="10524"/>
                      <a:pt x="9096" y="10398"/>
                      <a:pt x="9096" y="10239"/>
                    </a:cubicBezTo>
                    <a:lnTo>
                      <a:pt x="9096" y="535"/>
                    </a:lnTo>
                    <a:cubicBezTo>
                      <a:pt x="9096" y="388"/>
                      <a:pt x="9151" y="264"/>
                      <a:pt x="9257" y="158"/>
                    </a:cubicBezTo>
                    <a:cubicBezTo>
                      <a:pt x="9363" y="48"/>
                      <a:pt x="9496" y="0"/>
                      <a:pt x="9663" y="0"/>
                    </a:cubicBezTo>
                    <a:lnTo>
                      <a:pt x="11942" y="0"/>
                    </a:lnTo>
                    <a:cubicBezTo>
                      <a:pt x="12096" y="0"/>
                      <a:pt x="12230" y="48"/>
                      <a:pt x="12339" y="158"/>
                    </a:cubicBezTo>
                    <a:cubicBezTo>
                      <a:pt x="12451" y="264"/>
                      <a:pt x="12509" y="388"/>
                      <a:pt x="12509" y="535"/>
                    </a:cubicBezTo>
                    <a:lnTo>
                      <a:pt x="12509" y="10239"/>
                    </a:lnTo>
                    <a:cubicBezTo>
                      <a:pt x="12509" y="10386"/>
                      <a:pt x="12454" y="10513"/>
                      <a:pt x="12348" y="10620"/>
                    </a:cubicBezTo>
                    <a:cubicBezTo>
                      <a:pt x="12242" y="10723"/>
                      <a:pt x="12106" y="10778"/>
                      <a:pt x="11942" y="10778"/>
                    </a:cubicBezTo>
                    <a:lnTo>
                      <a:pt x="9663" y="107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3765">
                  <a:defRPr/>
                </a:pPr>
                <a:endParaRPr lang="es-ES" sz="5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9141CF2-CEA1-438A-B1B3-C78F32B3742C}"/>
                </a:ext>
              </a:extLst>
            </p:cNvPr>
            <p:cNvGrpSpPr/>
            <p:nvPr/>
          </p:nvGrpSpPr>
          <p:grpSpPr>
            <a:xfrm>
              <a:off x="4539406" y="2473386"/>
              <a:ext cx="646901" cy="656345"/>
              <a:chOff x="8688271" y="1483933"/>
              <a:chExt cx="2273896" cy="2307090"/>
            </a:xfrm>
          </p:grpSpPr>
          <p:grpSp>
            <p:nvGrpSpPr>
              <p:cNvPr id="11" name="Group 49">
                <a:extLst>
                  <a:ext uri="{FF2B5EF4-FFF2-40B4-BE49-F238E27FC236}">
                    <a16:creationId xmlns:a16="http://schemas.microsoft.com/office/drawing/2014/main" id="{EE3918E4-64E8-47EE-ABFB-CEFD371C208C}"/>
                  </a:ext>
                </a:extLst>
              </p:cNvPr>
              <p:cNvGrpSpPr/>
              <p:nvPr/>
            </p:nvGrpSpPr>
            <p:grpSpPr>
              <a:xfrm>
                <a:off x="8688271" y="1483933"/>
                <a:ext cx="2273896" cy="2307090"/>
                <a:chOff x="2285781" y="4847654"/>
                <a:chExt cx="952480" cy="966132"/>
              </a:xfrm>
            </p:grpSpPr>
            <p:sp>
              <p:nvSpPr>
                <p:cNvPr id="13" name="Oval 50">
                  <a:extLst>
                    <a:ext uri="{FF2B5EF4-FFF2-40B4-BE49-F238E27FC236}">
                      <a16:creationId xmlns:a16="http://schemas.microsoft.com/office/drawing/2014/main" id="{BA7CA3E8-BE98-4655-BBE2-AB2687D75469}"/>
                    </a:ext>
                  </a:extLst>
                </p:cNvPr>
                <p:cNvSpPr/>
                <p:nvPr/>
              </p:nvSpPr>
              <p:spPr bwMode="auto">
                <a:xfrm>
                  <a:off x="2346028" y="4908765"/>
                  <a:ext cx="840592" cy="852640"/>
                </a:xfrm>
                <a:prstGeom prst="ellipse">
                  <a:avLst/>
                </a:prstGeom>
                <a:solidFill>
                  <a:srgbClr val="0E191D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4" name="Oval 51">
                  <a:extLst>
                    <a:ext uri="{FF2B5EF4-FFF2-40B4-BE49-F238E27FC236}">
                      <a16:creationId xmlns:a16="http://schemas.microsoft.com/office/drawing/2014/main" id="{8539381A-FD6C-4DE1-A731-74213E668A71}"/>
                    </a:ext>
                  </a:extLst>
                </p:cNvPr>
                <p:cNvSpPr/>
                <p:nvPr/>
              </p:nvSpPr>
              <p:spPr bwMode="auto">
                <a:xfrm>
                  <a:off x="2285781" y="4847654"/>
                  <a:ext cx="952480" cy="966132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12" name="AutoShape 18">
                <a:extLst>
                  <a:ext uri="{FF2B5EF4-FFF2-40B4-BE49-F238E27FC236}">
                    <a16:creationId xmlns:a16="http://schemas.microsoft.com/office/drawing/2014/main" id="{0DBB8F41-4CEA-4D5C-9279-9CA9AB608E18}"/>
                  </a:ext>
                </a:extLst>
              </p:cNvPr>
              <p:cNvSpPr/>
              <p:nvPr/>
            </p:nvSpPr>
            <p:spPr bwMode="auto">
              <a:xfrm>
                <a:off x="9419425" y="2175181"/>
                <a:ext cx="844982" cy="7891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1152"/>
                    </a:moveTo>
                    <a:lnTo>
                      <a:pt x="0" y="5936"/>
                    </a:lnTo>
                    <a:cubicBezTo>
                      <a:pt x="0" y="5498"/>
                      <a:pt x="132" y="5116"/>
                      <a:pt x="396" y="4796"/>
                    </a:cubicBezTo>
                    <a:cubicBezTo>
                      <a:pt x="663" y="4479"/>
                      <a:pt x="979" y="4317"/>
                      <a:pt x="1346" y="4317"/>
                    </a:cubicBezTo>
                    <a:lnTo>
                      <a:pt x="6316" y="4317"/>
                    </a:lnTo>
                    <a:lnTo>
                      <a:pt x="6316" y="1072"/>
                    </a:lnTo>
                    <a:cubicBezTo>
                      <a:pt x="6316" y="781"/>
                      <a:pt x="6399" y="528"/>
                      <a:pt x="6568" y="320"/>
                    </a:cubicBezTo>
                    <a:cubicBezTo>
                      <a:pt x="6737" y="108"/>
                      <a:pt x="6945" y="0"/>
                      <a:pt x="7195" y="0"/>
                    </a:cubicBezTo>
                    <a:lnTo>
                      <a:pt x="14402" y="0"/>
                    </a:lnTo>
                    <a:cubicBezTo>
                      <a:pt x="14661" y="0"/>
                      <a:pt x="14877" y="108"/>
                      <a:pt x="15053" y="320"/>
                    </a:cubicBezTo>
                    <a:cubicBezTo>
                      <a:pt x="15227" y="528"/>
                      <a:pt x="15318" y="781"/>
                      <a:pt x="15318" y="1072"/>
                    </a:cubicBezTo>
                    <a:lnTo>
                      <a:pt x="15318" y="4317"/>
                    </a:lnTo>
                    <a:lnTo>
                      <a:pt x="20263" y="4317"/>
                    </a:lnTo>
                    <a:cubicBezTo>
                      <a:pt x="20630" y="4317"/>
                      <a:pt x="20943" y="4479"/>
                      <a:pt x="21205" y="4796"/>
                    </a:cubicBezTo>
                    <a:cubicBezTo>
                      <a:pt x="21467" y="5116"/>
                      <a:pt x="21599" y="5498"/>
                      <a:pt x="21599" y="5936"/>
                    </a:cubicBezTo>
                    <a:lnTo>
                      <a:pt x="21599" y="11152"/>
                    </a:lnTo>
                    <a:lnTo>
                      <a:pt x="0" y="11152"/>
                    </a:lnTo>
                    <a:close/>
                    <a:moveTo>
                      <a:pt x="21599" y="12782"/>
                    </a:moveTo>
                    <a:lnTo>
                      <a:pt x="21599" y="19981"/>
                    </a:lnTo>
                    <a:cubicBezTo>
                      <a:pt x="21599" y="20425"/>
                      <a:pt x="21467" y="20801"/>
                      <a:pt x="21205" y="21121"/>
                    </a:cubicBezTo>
                    <a:cubicBezTo>
                      <a:pt x="20943" y="21438"/>
                      <a:pt x="20630" y="21599"/>
                      <a:pt x="20263" y="21599"/>
                    </a:cubicBezTo>
                    <a:lnTo>
                      <a:pt x="1346" y="21599"/>
                    </a:lnTo>
                    <a:cubicBezTo>
                      <a:pt x="979" y="21599"/>
                      <a:pt x="663" y="21438"/>
                      <a:pt x="396" y="21121"/>
                    </a:cubicBezTo>
                    <a:cubicBezTo>
                      <a:pt x="132" y="20801"/>
                      <a:pt x="0" y="20425"/>
                      <a:pt x="0" y="19981"/>
                    </a:cubicBezTo>
                    <a:lnTo>
                      <a:pt x="0" y="12782"/>
                    </a:lnTo>
                    <a:lnTo>
                      <a:pt x="8355" y="12782"/>
                    </a:lnTo>
                    <a:cubicBezTo>
                      <a:pt x="8340" y="12841"/>
                      <a:pt x="8333" y="12929"/>
                      <a:pt x="8333" y="13052"/>
                    </a:cubicBezTo>
                    <a:lnTo>
                      <a:pt x="8333" y="15199"/>
                    </a:lnTo>
                    <a:cubicBezTo>
                      <a:pt x="8333" y="15713"/>
                      <a:pt x="8482" y="16160"/>
                      <a:pt x="8783" y="16542"/>
                    </a:cubicBezTo>
                    <a:cubicBezTo>
                      <a:pt x="9085" y="16921"/>
                      <a:pt x="9462" y="17112"/>
                      <a:pt x="9914" y="17112"/>
                    </a:cubicBezTo>
                    <a:lnTo>
                      <a:pt x="11707" y="17112"/>
                    </a:lnTo>
                    <a:cubicBezTo>
                      <a:pt x="12137" y="17112"/>
                      <a:pt x="12507" y="16924"/>
                      <a:pt x="12816" y="16548"/>
                    </a:cubicBezTo>
                    <a:cubicBezTo>
                      <a:pt x="13124" y="16175"/>
                      <a:pt x="13278" y="15725"/>
                      <a:pt x="13278" y="15199"/>
                    </a:cubicBezTo>
                    <a:lnTo>
                      <a:pt x="13278" y="13052"/>
                    </a:lnTo>
                    <a:cubicBezTo>
                      <a:pt x="13278" y="12938"/>
                      <a:pt x="13266" y="12847"/>
                      <a:pt x="13242" y="12782"/>
                    </a:cubicBezTo>
                    <a:lnTo>
                      <a:pt x="21599" y="12782"/>
                    </a:lnTo>
                    <a:close/>
                    <a:moveTo>
                      <a:pt x="8108" y="4320"/>
                    </a:moveTo>
                    <a:lnTo>
                      <a:pt x="13511" y="4320"/>
                    </a:lnTo>
                    <a:lnTo>
                      <a:pt x="13511" y="2170"/>
                    </a:lnTo>
                    <a:lnTo>
                      <a:pt x="8108" y="2170"/>
                    </a:lnTo>
                    <a:lnTo>
                      <a:pt x="8108" y="4320"/>
                    </a:lnTo>
                    <a:close/>
                    <a:moveTo>
                      <a:pt x="11707" y="12782"/>
                    </a:moveTo>
                    <a:cubicBezTo>
                      <a:pt x="11849" y="12782"/>
                      <a:pt x="11922" y="12873"/>
                      <a:pt x="11929" y="13052"/>
                    </a:cubicBezTo>
                    <a:lnTo>
                      <a:pt x="11929" y="15199"/>
                    </a:lnTo>
                    <a:cubicBezTo>
                      <a:pt x="11929" y="15367"/>
                      <a:pt x="11856" y="15455"/>
                      <a:pt x="11707" y="15467"/>
                    </a:cubicBezTo>
                    <a:lnTo>
                      <a:pt x="9914" y="15467"/>
                    </a:lnTo>
                    <a:cubicBezTo>
                      <a:pt x="9758" y="15467"/>
                      <a:pt x="9675" y="15379"/>
                      <a:pt x="9667" y="15199"/>
                    </a:cubicBezTo>
                    <a:lnTo>
                      <a:pt x="9667" y="13052"/>
                    </a:lnTo>
                    <a:cubicBezTo>
                      <a:pt x="9667" y="12882"/>
                      <a:pt x="9750" y="12794"/>
                      <a:pt x="9914" y="12782"/>
                    </a:cubicBezTo>
                    <a:lnTo>
                      <a:pt x="11707" y="127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3765">
                  <a:defRPr/>
                </a:pPr>
                <a:endParaRPr lang="es-ES" sz="5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Gill Sans" charset="0"/>
                </a:endParaRP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EFA9A30-80A3-475D-A54D-D5F5A6504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919" y="3685131"/>
              <a:ext cx="255965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在这里添加你的文字，图片也可以。在这里可以添加文字内容。在这里添加你的文字，图片也可以。在这里可以添加文字内容。</a:t>
              </a:r>
              <a:endPara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" name="矩形 23">
              <a:extLst>
                <a:ext uri="{FF2B5EF4-FFF2-40B4-BE49-F238E27FC236}">
                  <a16:creationId xmlns:a16="http://schemas.microsoft.com/office/drawing/2014/main" id="{3A66EB72-D156-46B5-BAEC-F7660D5A8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260" y="3685131"/>
              <a:ext cx="255965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在这里添加你的文字，图片也可以。在这里可以添加文字内容。在这里添加你的文字，图片也可以。在这里可以添加文字内容。</a:t>
              </a:r>
              <a:endPara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矩形 23">
              <a:extLst>
                <a:ext uri="{FF2B5EF4-FFF2-40B4-BE49-F238E27FC236}">
                  <a16:creationId xmlns:a16="http://schemas.microsoft.com/office/drawing/2014/main" id="{560EAC27-DD6C-4795-AFCD-C1721D2F2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280" y="3685131"/>
              <a:ext cx="255965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在这里添加你的文字，图片也可以。在这里可以添加文字内容。在这里添加你的文字，图片也可以。在这里可以添加文字内容。</a:t>
              </a:r>
              <a:endPara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" name="矩形 23">
              <a:extLst>
                <a:ext uri="{FF2B5EF4-FFF2-40B4-BE49-F238E27FC236}">
                  <a16:creationId xmlns:a16="http://schemas.microsoft.com/office/drawing/2014/main" id="{0775DFD0-5597-40EA-93B2-5801DE5FC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8904" y="3685131"/>
              <a:ext cx="255965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在这里添加你的文字，图片也可以。在这里可以添加文字内容。在这里添加你的文字，图片也可以。在这里可以添加文字内容。</a:t>
              </a:r>
              <a:endPara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337C413D-557B-4AA9-BD7C-9826B6DDCD1A}"/>
              </a:ext>
            </a:extLst>
          </p:cNvPr>
          <p:cNvSpPr/>
          <p:nvPr/>
        </p:nvSpPr>
        <p:spPr>
          <a:xfrm flipV="1">
            <a:off x="-13810" y="-954"/>
            <a:ext cx="6109810" cy="6858953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0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DD9C0C8-0F50-4F2A-B37B-50770500CE1F}"/>
              </a:ext>
            </a:extLst>
          </p:cNvPr>
          <p:cNvSpPr txBox="1"/>
          <p:nvPr/>
        </p:nvSpPr>
        <p:spPr>
          <a:xfrm>
            <a:off x="677588" y="1855896"/>
            <a:ext cx="693174" cy="523220"/>
          </a:xfrm>
          <a:prstGeom prst="rect">
            <a:avLst/>
          </a:prstGeom>
          <a:solidFill>
            <a:srgbClr val="2D2A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9301C74-CB4D-4919-8276-E7A2B9FDFFC7}"/>
              </a:ext>
            </a:extLst>
          </p:cNvPr>
          <p:cNvSpPr txBox="1"/>
          <p:nvPr/>
        </p:nvSpPr>
        <p:spPr>
          <a:xfrm>
            <a:off x="677588" y="3586376"/>
            <a:ext cx="693174" cy="523220"/>
          </a:xfrm>
          <a:prstGeom prst="rect">
            <a:avLst/>
          </a:prstGeom>
          <a:solidFill>
            <a:srgbClr val="2D2A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250C0747-E52E-4252-848D-9427FEB87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063" y="1855896"/>
            <a:ext cx="346792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TITTLE HERE</a:t>
            </a:r>
            <a:endParaRPr lang="zh-CN" altLang="en-US" sz="20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ABE439E-034B-4547-B6AA-62961F341A64}"/>
              </a:ext>
            </a:extLst>
          </p:cNvPr>
          <p:cNvSpPr/>
          <p:nvPr/>
        </p:nvSpPr>
        <p:spPr>
          <a:xfrm>
            <a:off x="1572063" y="2282907"/>
            <a:ext cx="361853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REMO TEMPLATE ,THANK YOU WATCHING THIS ONE.THIS IS A REMO TEMPLATE ,THANK YOU WATCHING THIS ONE. </a:t>
            </a:r>
            <a:endParaRPr lang="zh-CN" altLang="en-US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BCDC07B8-72F7-4C21-847E-771DF69E1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063" y="3586376"/>
            <a:ext cx="346792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TITTLE HERE</a:t>
            </a:r>
            <a:endParaRPr lang="zh-CN" altLang="en-US" sz="20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E6103BE-C0E9-4884-B14D-CC4E02D66397}"/>
              </a:ext>
            </a:extLst>
          </p:cNvPr>
          <p:cNvSpPr/>
          <p:nvPr/>
        </p:nvSpPr>
        <p:spPr>
          <a:xfrm>
            <a:off x="1572063" y="4013387"/>
            <a:ext cx="361853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REMO TEMPLATE ,THANK YOU WATCHING THIS ONE.THIS IS A REMO TEMPLATE ,THANK YOU WATCHING THIS ONE. </a:t>
            </a:r>
            <a:endParaRPr lang="zh-CN" altLang="en-US" sz="11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3593D14-D278-4570-91A7-5E86E2B6E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58" y="1239931"/>
            <a:ext cx="6837142" cy="457692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655F599-FA4B-4737-AFF9-E17C21EDD883}"/>
              </a:ext>
            </a:extLst>
          </p:cNvPr>
          <p:cNvSpPr/>
          <p:nvPr/>
        </p:nvSpPr>
        <p:spPr>
          <a:xfrm>
            <a:off x="5354858" y="1239931"/>
            <a:ext cx="6837143" cy="4576929"/>
          </a:xfrm>
          <a:prstGeom prst="rect">
            <a:avLst/>
          </a:prstGeom>
          <a:solidFill>
            <a:srgbClr val="0E191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A0D9B81-95C8-4D89-9B37-9A610577E7E8}"/>
              </a:ext>
            </a:extLst>
          </p:cNvPr>
          <p:cNvSpPr/>
          <p:nvPr/>
        </p:nvSpPr>
        <p:spPr>
          <a:xfrm flipV="1">
            <a:off x="-13810" y="-954"/>
            <a:ext cx="6109810" cy="6858953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6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62FDC85-03F5-49BC-86B2-E94C80FFFF1E}"/>
              </a:ext>
            </a:extLst>
          </p:cNvPr>
          <p:cNvSpPr/>
          <p:nvPr/>
        </p:nvSpPr>
        <p:spPr>
          <a:xfrm>
            <a:off x="0" y="2149790"/>
            <a:ext cx="12205810" cy="2822260"/>
          </a:xfrm>
          <a:prstGeom prst="rect">
            <a:avLst/>
          </a:prstGeom>
          <a:solidFill>
            <a:srgbClr val="0E1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B875B9-0B93-43A2-B037-B6A63F6CA81A}"/>
              </a:ext>
            </a:extLst>
          </p:cNvPr>
          <p:cNvSpPr txBox="1"/>
          <p:nvPr/>
        </p:nvSpPr>
        <p:spPr>
          <a:xfrm>
            <a:off x="3346158" y="2734993"/>
            <a:ext cx="540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+mn-ea"/>
              </a:rPr>
              <a:t>0  2 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471AB79-6EB3-4834-94E0-BDDFB8125702}"/>
              </a:ext>
            </a:extLst>
          </p:cNvPr>
          <p:cNvSpPr/>
          <p:nvPr/>
        </p:nvSpPr>
        <p:spPr>
          <a:xfrm>
            <a:off x="3119185" y="3381324"/>
            <a:ext cx="5953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  <a:endParaRPr lang="zh-CN" altLang="en-US" sz="12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C72F2B1-8471-4467-ADFE-9A6F2BB40A0C}"/>
              </a:ext>
            </a:extLst>
          </p:cNvPr>
          <p:cNvSpPr/>
          <p:nvPr/>
        </p:nvSpPr>
        <p:spPr>
          <a:xfrm flipV="1">
            <a:off x="-13810" y="-954"/>
            <a:ext cx="6109810" cy="6858953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408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2">
            <a:extLst>
              <a:ext uri="{FF2B5EF4-FFF2-40B4-BE49-F238E27FC236}">
                <a16:creationId xmlns:a16="http://schemas.microsoft.com/office/drawing/2014/main" id="{6853A537-CFDB-4C29-BE02-C08F734EE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852" y="5108725"/>
            <a:ext cx="579437" cy="5796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" name="Oval 53">
            <a:extLst>
              <a:ext uri="{FF2B5EF4-FFF2-40B4-BE49-F238E27FC236}">
                <a16:creationId xmlns:a16="http://schemas.microsoft.com/office/drawing/2014/main" id="{A12B0D9D-05BA-4617-8748-5062DE84C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888" y="5108725"/>
            <a:ext cx="579438" cy="5796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" name="Oval 54">
            <a:extLst>
              <a:ext uri="{FF2B5EF4-FFF2-40B4-BE49-F238E27FC236}">
                <a16:creationId xmlns:a16="http://schemas.microsoft.com/office/drawing/2014/main" id="{3DD4985C-E3A2-4080-B1BD-8C8C0BB28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338" y="5108725"/>
            <a:ext cx="579438" cy="5796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grpSp>
        <p:nvGrpSpPr>
          <p:cNvPr id="5" name="Group 55">
            <a:extLst>
              <a:ext uri="{FF2B5EF4-FFF2-40B4-BE49-F238E27FC236}">
                <a16:creationId xmlns:a16="http://schemas.microsoft.com/office/drawing/2014/main" id="{EF973C53-D3D1-4957-BECA-3B81DC827A03}"/>
              </a:ext>
            </a:extLst>
          </p:cNvPr>
          <p:cNvGrpSpPr/>
          <p:nvPr/>
        </p:nvGrpSpPr>
        <p:grpSpPr bwMode="auto">
          <a:xfrm>
            <a:off x="4236839" y="5267524"/>
            <a:ext cx="201613" cy="255667"/>
            <a:chOff x="0" y="0"/>
            <a:chExt cx="127" cy="161"/>
          </a:xfrm>
        </p:grpSpPr>
        <p:sp>
          <p:nvSpPr>
            <p:cNvPr id="6" name="Freeform 56">
              <a:extLst>
                <a:ext uri="{FF2B5EF4-FFF2-40B4-BE49-F238E27FC236}">
                  <a16:creationId xmlns:a16="http://schemas.microsoft.com/office/drawing/2014/main" id="{980CD2EA-C145-4C27-ABA7-3E8D4827020E}"/>
                </a:ext>
              </a:extLst>
            </p:cNvPr>
            <p:cNvSpPr/>
            <p:nvPr/>
          </p:nvSpPr>
          <p:spPr bwMode="auto">
            <a:xfrm>
              <a:off x="0" y="0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" name="Freeform 57">
              <a:extLst>
                <a:ext uri="{FF2B5EF4-FFF2-40B4-BE49-F238E27FC236}">
                  <a16:creationId xmlns:a16="http://schemas.microsoft.com/office/drawing/2014/main" id="{6401C2E8-984C-48DC-99A8-5A7C523A38B1}"/>
                </a:ext>
              </a:extLst>
            </p:cNvPr>
            <p:cNvSpPr/>
            <p:nvPr/>
          </p:nvSpPr>
          <p:spPr bwMode="auto">
            <a:xfrm>
              <a:off x="79" y="94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" name="Freeform 58">
              <a:extLst>
                <a:ext uri="{FF2B5EF4-FFF2-40B4-BE49-F238E27FC236}">
                  <a16:creationId xmlns:a16="http://schemas.microsoft.com/office/drawing/2014/main" id="{85194417-FDF1-4C1F-81ED-2BBF7470D3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" y="33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Freeform 59">
              <a:extLst>
                <a:ext uri="{FF2B5EF4-FFF2-40B4-BE49-F238E27FC236}">
                  <a16:creationId xmlns:a16="http://schemas.microsoft.com/office/drawing/2014/main" id="{9D1B8285-54EC-49EC-90CB-660380CB93E7}"/>
                </a:ext>
              </a:extLst>
            </p:cNvPr>
            <p:cNvSpPr/>
            <p:nvPr/>
          </p:nvSpPr>
          <p:spPr bwMode="auto">
            <a:xfrm>
              <a:off x="23" y="46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id="{9F0C5A72-AA23-4433-ACB7-19DB25409721}"/>
                </a:ext>
              </a:extLst>
            </p:cNvPr>
            <p:cNvSpPr/>
            <p:nvPr/>
          </p:nvSpPr>
          <p:spPr bwMode="auto">
            <a:xfrm>
              <a:off x="23" y="72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1" name="Group 61">
            <a:extLst>
              <a:ext uri="{FF2B5EF4-FFF2-40B4-BE49-F238E27FC236}">
                <a16:creationId xmlns:a16="http://schemas.microsoft.com/office/drawing/2014/main" id="{473BE421-773B-44C2-86A6-84A61B8F6B76}"/>
              </a:ext>
            </a:extLst>
          </p:cNvPr>
          <p:cNvGrpSpPr/>
          <p:nvPr/>
        </p:nvGrpSpPr>
        <p:grpSpPr bwMode="auto">
          <a:xfrm>
            <a:off x="3271639" y="5267524"/>
            <a:ext cx="258763" cy="258843"/>
            <a:chOff x="0" y="0"/>
            <a:chExt cx="163" cy="163"/>
          </a:xfrm>
        </p:grpSpPr>
        <p:sp>
          <p:nvSpPr>
            <p:cNvPr id="12" name="Freeform 62">
              <a:extLst>
                <a:ext uri="{FF2B5EF4-FFF2-40B4-BE49-F238E27FC236}">
                  <a16:creationId xmlns:a16="http://schemas.microsoft.com/office/drawing/2014/main" id="{08CF27F1-B4F1-4EA6-A5CE-26A85E86D3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3" name="Freeform 63">
              <a:extLst>
                <a:ext uri="{FF2B5EF4-FFF2-40B4-BE49-F238E27FC236}">
                  <a16:creationId xmlns:a16="http://schemas.microsoft.com/office/drawing/2014/main" id="{10B67BF1-3BEF-4FEB-AFED-10A8D5143B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" y="48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grpSp>
        <p:nvGrpSpPr>
          <p:cNvPr id="14" name="Group 64">
            <a:extLst>
              <a:ext uri="{FF2B5EF4-FFF2-40B4-BE49-F238E27FC236}">
                <a16:creationId xmlns:a16="http://schemas.microsoft.com/office/drawing/2014/main" id="{ABBFF979-A5A1-4F2D-98D9-187AB1D1CD7F}"/>
              </a:ext>
            </a:extLst>
          </p:cNvPr>
          <p:cNvGrpSpPr/>
          <p:nvPr/>
        </p:nvGrpSpPr>
        <p:grpSpPr bwMode="auto">
          <a:xfrm>
            <a:off x="2339777" y="5270700"/>
            <a:ext cx="255587" cy="255667"/>
            <a:chOff x="0" y="0"/>
            <a:chExt cx="161" cy="161"/>
          </a:xfrm>
        </p:grpSpPr>
        <p:sp>
          <p:nvSpPr>
            <p:cNvPr id="15" name="Freeform 65">
              <a:extLst>
                <a:ext uri="{FF2B5EF4-FFF2-40B4-BE49-F238E27FC236}">
                  <a16:creationId xmlns:a16="http://schemas.microsoft.com/office/drawing/2014/main" id="{9F753B01-E6BC-4164-98A2-70A3EA4BBA04}"/>
                </a:ext>
              </a:extLst>
            </p:cNvPr>
            <p:cNvSpPr/>
            <p:nvPr/>
          </p:nvSpPr>
          <p:spPr bwMode="auto">
            <a:xfrm>
              <a:off x="0" y="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6" name="Freeform 66">
              <a:extLst>
                <a:ext uri="{FF2B5EF4-FFF2-40B4-BE49-F238E27FC236}">
                  <a16:creationId xmlns:a16="http://schemas.microsoft.com/office/drawing/2014/main" id="{DBD2F154-6CB3-4C17-84FD-481F9310DC40}"/>
                </a:ext>
              </a:extLst>
            </p:cNvPr>
            <p:cNvSpPr/>
            <p:nvPr/>
          </p:nvSpPr>
          <p:spPr bwMode="auto">
            <a:xfrm>
              <a:off x="49" y="6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3EB2B4CB-465C-4D90-BB8D-E9AE9526823D}"/>
              </a:ext>
            </a:extLst>
          </p:cNvPr>
          <p:cNvSpPr/>
          <p:nvPr/>
        </p:nvSpPr>
        <p:spPr>
          <a:xfrm>
            <a:off x="1277892" y="2198227"/>
            <a:ext cx="4505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THIS IS A ART TEMPLATE ,THANK YOU WATCHING THIS ONE 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8" name="矩形 23">
            <a:extLst>
              <a:ext uri="{FF2B5EF4-FFF2-40B4-BE49-F238E27FC236}">
                <a16:creationId xmlns:a16="http://schemas.microsoft.com/office/drawing/2014/main" id="{8242B77B-508A-451D-96D4-9E601724C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657" y="2736986"/>
            <a:ext cx="4523497" cy="22527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lnSpc>
                <a:spcPct val="20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  <a:p>
            <a:pPr>
              <a:lnSpc>
                <a:spcPct val="200000"/>
              </a:lnSpc>
            </a:pP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2A648EE-19FC-4401-878E-6AE197EC6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94" y="1821344"/>
            <a:ext cx="5228534" cy="348609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D56E38FF-E053-411A-A78B-2B3D476F9694}"/>
              </a:ext>
            </a:extLst>
          </p:cNvPr>
          <p:cNvSpPr/>
          <p:nvPr/>
        </p:nvSpPr>
        <p:spPr>
          <a:xfrm>
            <a:off x="4236839" y="901479"/>
            <a:ext cx="3722541" cy="1086678"/>
          </a:xfrm>
          <a:prstGeom prst="rect">
            <a:avLst/>
          </a:prstGeom>
          <a:solidFill>
            <a:srgbClr val="0E1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1" name="文本框 65">
            <a:extLst>
              <a:ext uri="{FF2B5EF4-FFF2-40B4-BE49-F238E27FC236}">
                <a16:creationId xmlns:a16="http://schemas.microsoft.com/office/drawing/2014/main" id="{9AD6F7A5-C764-44BF-BD0D-72EABE241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081" y="1213985"/>
            <a:ext cx="3108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en-US" sz="24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TITLE HERE</a:t>
            </a:r>
            <a:endParaRPr lang="zh-CN" altLang="en-US" sz="24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B83DDB1-C0A5-4993-9755-FCA33D734FC3}"/>
              </a:ext>
            </a:extLst>
          </p:cNvPr>
          <p:cNvSpPr/>
          <p:nvPr/>
        </p:nvSpPr>
        <p:spPr>
          <a:xfrm>
            <a:off x="6405136" y="1821344"/>
            <a:ext cx="5189849" cy="3446180"/>
          </a:xfrm>
          <a:prstGeom prst="rect">
            <a:avLst/>
          </a:prstGeom>
          <a:solidFill>
            <a:srgbClr val="0E191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F927190-4250-4BC9-92A9-E44A378B6226}"/>
              </a:ext>
            </a:extLst>
          </p:cNvPr>
          <p:cNvSpPr/>
          <p:nvPr/>
        </p:nvSpPr>
        <p:spPr>
          <a:xfrm flipV="1">
            <a:off x="-13810" y="-954"/>
            <a:ext cx="6109810" cy="6858953"/>
          </a:xfrm>
          <a:prstGeom prst="rect">
            <a:avLst/>
          </a:prstGeom>
          <a:gradFill flip="none" rotWithShape="1">
            <a:gsLst>
              <a:gs pos="84000">
                <a:schemeClr val="bg1"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1600" dist="38100" sx="101000" sy="101000" algn="l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928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1513</Words>
  <Application>Microsoft Office PowerPoint</Application>
  <PresentationFormat>宽屏</PresentationFormat>
  <Paragraphs>95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 汉仪良品线简</vt:lpstr>
      <vt:lpstr>Gill Sans</vt:lpstr>
      <vt:lpstr>楷体</vt:lpstr>
      <vt:lpstr>全字库正楷体</vt:lpstr>
      <vt:lpstr>宋体</vt:lpstr>
      <vt:lpstr>微软雅黑</vt:lpstr>
      <vt:lpstr>文悦古典明朝体 (非商业使用) W5</vt:lpstr>
      <vt:lpstr>Arial</vt:lpstr>
      <vt:lpstr>Calibri</vt:lpstr>
      <vt:lpstr>Calibri Light</vt:lpstr>
      <vt:lpstr>Castellar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6</cp:revision>
  <dcterms:created xsi:type="dcterms:W3CDTF">2015-05-05T08:02:14Z</dcterms:created>
  <dcterms:modified xsi:type="dcterms:W3CDTF">2018-05-02T11:06:09Z</dcterms:modified>
  <cp:category/>
  <dc:description/>
  <cp:contentStatus/>
  <dc:identifier/>
  <cp:keywords/>
  <dc:language>utf-8</dc:language>
  <dc:subject/>
</cp:coreProperties>
</file>