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vmlDrawing1.vml" ContentType="application/vnd.openxmlformats-officedocument.vmlDrawing"/>
  <Override PartName="/ppt/drawings/vmlDrawing2.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71" r:id="rId5"/>
    <p:sldId id="266" r:id="rId6"/>
    <p:sldId id="284" r:id="rId7"/>
    <p:sldId id="263" r:id="rId8"/>
    <p:sldId id="286" r:id="rId9"/>
    <p:sldId id="262" r:id="rId10"/>
    <p:sldId id="270" r:id="rId11"/>
    <p:sldId id="272" r:id="rId12"/>
    <p:sldId id="273" r:id="rId13"/>
    <p:sldId id="287" r:id="rId14"/>
    <p:sldId id="261" r:id="rId15"/>
    <p:sldId id="274" r:id="rId16"/>
    <p:sldId id="275" r:id="rId17"/>
    <p:sldId id="279" r:id="rId18"/>
    <p:sldId id="281" r:id="rId19"/>
    <p:sldId id="288" r:id="rId20"/>
    <p:sldId id="283" r:id="rId21"/>
    <p:sldId id="291" r:id="rId22"/>
    <p:sldId id="285" r:id="rId23"/>
    <p:sldId id="280" r:id="rId24"/>
    <p:sldId id="290" r:id="rId25"/>
    <p:sldId id="289" r:id="rId26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906" y="9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'1.0' encoding='UTF-8' standalone='yes'?>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60918620511513"/>
          <c:y val="3.8040435594302174E-2"/>
          <c:w val="0.86222835599668679"/>
          <c:h val="0.821688385386373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48C9D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2CE7-4AA2-92CE-4EE4C8DB934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4-2CE7-4AA2-92CE-4EE4C8DB934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CE7-4AA2-92CE-4EE4C8DB934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CE7-4AA2-92CE-4EE4C8DB934D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系列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2017</c:v>
                      </c:pt>
                      <c:pt idx="1">
                        <c:v>2015</c:v>
                      </c:pt>
                      <c:pt idx="2">
                        <c:v>2014</c:v>
                      </c:pt>
                      <c:pt idx="3">
                        <c:v>2012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2CE7-4AA2-92CE-4EE4C8DB9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4"/>
        <c:axId val="853608704"/>
        <c:axId val="853660032"/>
      </c:barChart>
      <c:catAx>
        <c:axId val="853608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853660032"/>
        <c:crosses val="autoZero"/>
        <c:auto val="1"/>
        <c:lblAlgn val="ctr"/>
        <c:lblOffset val="100"/>
        <c:noMultiLvlLbl val="0"/>
      </c:catAx>
      <c:valAx>
        <c:axId val="85366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3608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0">
          <a:solidFill>
            <a:schemeClr val="tx1">
              <a:lumMod val="75000"/>
              <a:lumOff val="25000"/>
            </a:schemeClr>
          </a:solidFill>
          <a:latin typeface="华文细黑" panose="02010600040101010101" pitchFamily="2" charset="-122"/>
          <a:ea typeface="华文细黑" panose="02010600040101010101" pitchFamily="2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 alt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27E-3"/>
          <c:y val="5.0000000000000027E-3"/>
          <c:w val="1"/>
          <c:h val="1"/>
        </c:manualLayout>
      </c:layout>
      <c:pieChart>
        <c:varyColors val="0"/>
        <c:ser>
          <c:idx val="0"/>
          <c:order val="0"/>
          <c:spPr>
            <a:solidFill>
              <a:srgbClr val="1C789F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38100" cap="flat" cmpd="sng" algn="ctr">
                <a:noFill/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96-48D8-AD2B-724B53D35F19}"/>
              </c:ext>
            </c:extLst>
          </c:dPt>
          <c:dPt>
            <c:idx val="1"/>
            <c:bubble3D val="0"/>
            <c:spPr>
              <a:solidFill>
                <a:srgbClr val="91958B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96-48D8-AD2B-724B53D35F19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7</c:v>
                </c:pt>
                <c:pt idx="1">
                  <c:v>3.2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C196-48D8-AD2B-724B53D35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 alt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9.9047000000000024E-2"/>
          <c:y val="9.6222500000000002E-2"/>
          <c:w val="0.900953"/>
          <c:h val="0.860904000000000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val>
            <c:numRef>
              <c:f>Sheet1!$B$2:$B$2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Sheet1!$B$1:$B$1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608A-48C5-8867-71FBB165BC0F}"/>
            </c:ext>
          </c:extLst>
        </c:ser>
        <c:ser>
          <c:idx val="1"/>
          <c:order val="1"/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val>
            <c:numRef>
              <c:f>Sheet1!$B$3:$B$3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Sheet1!$B$1:$B$1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608A-48C5-8867-71FBB165BC0F}"/>
            </c:ext>
          </c:extLst>
        </c:ser>
        <c:ser>
          <c:idx val="2"/>
          <c:order val="2"/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val>
            <c:numRef>
              <c:f>Sheet1!$B$4:$B$4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Sheet1!$B$1:$B$1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608A-48C5-8867-71FBB165B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72"/>
        <c:axId val="1740847360"/>
        <c:axId val="1741025280"/>
      </c:barChart>
      <c:catAx>
        <c:axId val="1740847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741025280"/>
        <c:crosses val="autoZero"/>
        <c:auto val="1"/>
        <c:lblAlgn val="ctr"/>
        <c:lblOffset val="100"/>
        <c:noMultiLvlLbl val="1"/>
      </c:catAx>
      <c:valAx>
        <c:axId val="1741025280"/>
        <c:scaling>
          <c:orientation val="minMax"/>
        </c:scaling>
        <c:delete val="0"/>
        <c:axPos val="l"/>
        <c:numFmt formatCode="0.#" sourceLinked="0"/>
        <c:majorTickMark val="none"/>
        <c:minorTickMark val="none"/>
        <c:tickLblPos val="none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740847360"/>
        <c:crosses val="autoZero"/>
        <c:crossBetween val="between"/>
        <c:majorUnit val="1.25"/>
        <c:minorUnit val="0.62500000000000033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 alt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27E-3"/>
          <c:y val="5.0000000000000027E-3"/>
          <c:w val="1"/>
          <c:h val="1"/>
        </c:manualLayout>
      </c:layout>
      <c:pieChart>
        <c:varyColors val="0"/>
        <c:ser>
          <c:idx val="0"/>
          <c:order val="0"/>
          <c:spPr>
            <a:solidFill>
              <a:srgbClr val="619405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2"/>
              </a:solidFill>
              <a:ln w="38100" cap="flat" cmpd="sng" algn="ctr">
                <a:noFill/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9C-4F91-B897-7BC9DBDE12A4}"/>
              </c:ext>
            </c:extLst>
          </c:dPt>
          <c:dPt>
            <c:idx val="1"/>
            <c:bubble3D val="0"/>
            <c:spPr>
              <a:solidFill>
                <a:srgbClr val="91958B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9C-4F91-B897-7BC9DBDE12A4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389C-4F91-B897-7BC9DBDE1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drawings/_rels/vmlDrawing1.vml.rels><?xml version='1.0' encoding='UTF-8' standalone='yes'?>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'1.0' encoding='UTF-8' standalone='yes'?>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892F4-3B9D-49CD-BED7-D7D6E93DD962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571F0-21E5-4192-B586-7D35D22E2E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D9D04-18AE-45C0-A7F3-FC3672AEEFB5}" type="slidenum">
              <a:rPr lang="zh-CN" altLang="en-US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930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20E8C1-9334-40DD-BD23-023A5012D4FF}" type="slidenum">
              <a:rPr lang="zh-CN" altLang="en-US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52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4472B2-7A7F-4DC3-871C-513FFA4D60BF}" type="slidenum">
              <a:rPr lang="zh-CN" altLang="en-US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7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EB20A-403F-44E9-9F40-29DD8395CE08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BE41-6C63-4A16-873F-5A51AEDA08C3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EB20A-403F-44E9-9F40-29DD8395CE08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9F2BE-DE9F-4B8C-AB04-BD0998E5439B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49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569D-5846-405D-B3A8-120868F6DA6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11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BE41-6C63-4A16-873F-5A51AEDA08C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ADE9D-3568-4C27-8D47-57A7CA452AC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888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ADE9D-3568-4C27-8D47-57A7CA452AC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73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569D-5846-405D-B3A8-120868F6DA6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95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B8C2FC-FD87-47B4-9581-9BEC110B7191}" type="slidenum">
              <a:rPr lang="zh-CN" altLang="en-US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678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70B872-E63E-49B0-A51B-F8F456BC21B0}" type="slidenum">
              <a:rPr lang="zh-CN" altLang="en-US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867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1" name="Notes Placeholder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IN" altLang="en-US"/>
          </a:p>
        </p:txBody>
      </p:sp>
      <p:sp>
        <p:nvSpPr>
          <p:cNvPr id="4301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fontAlgn="base"/>
            <a:fld id="{B237BFB9-51DB-43B7-902A-907986E3A468}" type="slidenum">
              <a:rPr altLang="en-US"/>
              <a:pPr fontAlgn="base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364670"/>
      </p:ext>
    </p:extLst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870393"/>
      </p:ext>
    </p:extLst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24137"/>
      </p:ext>
    </p:extLst>
  </p:cSld>
  <p:clrMapOvr>
    <a:masterClrMapping/>
  </p:clrMapOvr>
  <p:transition spd="med" advClick="0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53341"/>
      </p:ext>
    </p:extLst>
  </p:cSld>
  <p:clrMapOvr>
    <a:masterClrMapping/>
  </p:clrMapOvr>
  <p:transition spd="med" advClick="0" advTm="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第一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121683"/>
      </p:ext>
    </p:extLst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文本框 37"/>
          <p:cNvSpPr txBox="1"/>
          <p:nvPr userDrawn="1"/>
        </p:nvSpPr>
        <p:spPr>
          <a:xfrm>
            <a:off x="899592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795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935596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795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8" name="Picture 2" descr="C:\Users\Administrator\Desktop\新建文件夹 (3)\5203.png"/>
          <p:cNvPicPr>
            <a:picLocks noChangeAspect="1" noChangeArrowheads="1"/>
          </p:cNvPicPr>
          <p:nvPr userDrawn="1"/>
        </p:nvPicPr>
        <p:blipFill>
          <a:blip r:embed="rId2" cstate="print"/>
          <a:srcRect t="70755" r="47139" b="7360"/>
          <a:stretch>
            <a:fillRect/>
          </a:stretch>
        </p:blipFill>
        <p:spPr bwMode="auto">
          <a:xfrm>
            <a:off x="0" y="1708448"/>
            <a:ext cx="9144000" cy="3436640"/>
          </a:xfrm>
          <a:prstGeom prst="rect">
            <a:avLst/>
          </a:prstGeom>
          <a:noFill/>
        </p:spPr>
      </p:pic>
      <p:pic>
        <p:nvPicPr>
          <p:cNvPr id="9" name="Picture 2" descr="C:\Users\Administrator\Desktop\新建文件夹 (3)\5203.png"/>
          <p:cNvPicPr>
            <a:picLocks noChangeAspect="1" noChangeArrowheads="1"/>
          </p:cNvPicPr>
          <p:nvPr userDrawn="1"/>
        </p:nvPicPr>
        <p:blipFill>
          <a:blip r:embed="rId2" cstate="print"/>
          <a:srcRect t="8959" r="74455" b="61199"/>
          <a:stretch>
            <a:fillRect/>
          </a:stretch>
        </p:blipFill>
        <p:spPr bwMode="auto">
          <a:xfrm>
            <a:off x="35496" y="0"/>
            <a:ext cx="759032" cy="82809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615A-1FA9-4631-B123-BAF9B1F497E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CE94-AEB1-4E59-B411-924F7169E5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'1.0' encoding='UTF-8' standalone='yes'?>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'1.0' encoding='UTF-8' standalone='yes'?>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6.jpe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5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1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'1.0' encoding='UTF-8' standalone='yes'?>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chart" Target="../charts/char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2" descr="C:\Users\Administrator\Desktop\新建文件夹 (3)\5203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/>
          <a:srcRect t="70755" r="47139"/>
          <a:stretch>
            <a:fillRect/>
          </a:stretch>
        </p:blipFill>
        <p:spPr bwMode="auto">
          <a:xfrm>
            <a:off x="0" y="844352"/>
            <a:ext cx="9144000" cy="4356484"/>
          </a:xfrm>
          <a:prstGeom prst="rect">
            <a:avLst/>
          </a:prstGeom>
          <a:noFill/>
        </p:spPr>
      </p:pic>
      <p:pic>
        <p:nvPicPr>
          <p:cNvPr id="5" name="PA_图片 2" descr="C:\Users\Administrator\Desktop\新建文件夹 (3)\5203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/>
          <a:srcRect t="8959" r="74455" b="61199"/>
          <a:stretch>
            <a:fillRect/>
          </a:stretch>
        </p:blipFill>
        <p:spPr bwMode="auto">
          <a:xfrm>
            <a:off x="5184286" y="3220616"/>
            <a:ext cx="1763978" cy="1924472"/>
          </a:xfrm>
          <a:prstGeom prst="rect">
            <a:avLst/>
          </a:prstGeom>
          <a:noFill/>
        </p:spPr>
      </p:pic>
      <p:pic>
        <p:nvPicPr>
          <p:cNvPr id="7" name="PA_图片 2" descr="C:\Users\Administrator\Desktop\新建文件夹 (3)\5203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/>
          <a:srcRect l="40610" r="25995" b="37578"/>
          <a:stretch>
            <a:fillRect/>
          </a:stretch>
        </p:blipFill>
        <p:spPr bwMode="auto">
          <a:xfrm flipH="1">
            <a:off x="7571151" y="2032484"/>
            <a:ext cx="1572849" cy="2916324"/>
          </a:xfrm>
          <a:prstGeom prst="rect">
            <a:avLst/>
          </a:prstGeom>
          <a:noFill/>
        </p:spPr>
      </p:pic>
      <p:sp>
        <p:nvSpPr>
          <p:cNvPr id="8" name="PA_矩形 7"/>
          <p:cNvSpPr/>
          <p:nvPr>
            <p:custDataLst>
              <p:tags r:id="rId4"/>
            </p:custDataLst>
          </p:nvPr>
        </p:nvSpPr>
        <p:spPr>
          <a:xfrm>
            <a:off x="3543190" y="412304"/>
            <a:ext cx="2520280" cy="36364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PA_矩形 8"/>
          <p:cNvSpPr/>
          <p:nvPr>
            <p:custDataLst>
              <p:tags r:id="rId5"/>
            </p:custDataLst>
          </p:nvPr>
        </p:nvSpPr>
        <p:spPr>
          <a:xfrm>
            <a:off x="5919454" y="1024372"/>
            <a:ext cx="272726" cy="18002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r>
              <a:rPr lang="zh-CN" altLang="en-US" sz="11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汇报人：代用名</a:t>
            </a:r>
            <a:endParaRPr lang="en-US" altLang="zh-CN" sz="11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PA_矩形 9"/>
          <p:cNvSpPr/>
          <p:nvPr>
            <p:custDataLst>
              <p:tags r:id="rId6"/>
            </p:custDataLst>
          </p:nvPr>
        </p:nvSpPr>
        <p:spPr>
          <a:xfrm>
            <a:off x="4824028" y="592324"/>
            <a:ext cx="396044" cy="306034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just"/>
            <a:r>
              <a:rPr lang="zh-CN" altLang="en-US" sz="2000" dirty="0">
                <a:solidFill>
                  <a:schemeClr val="accent1"/>
                </a:solidFill>
                <a:latin typeface="Batang" pitchFamily="18" charset="-127"/>
                <a:ea typeface="Batang" pitchFamily="18" charset="-127"/>
              </a:rPr>
              <a:t>日式清新简约模板</a:t>
            </a:r>
            <a:endParaRPr lang="en-US" altLang="zh-CN" sz="2000" dirty="0">
              <a:solidFill>
                <a:schemeClr val="accent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PA_半闭框 22"/>
          <p:cNvSpPr/>
          <p:nvPr>
            <p:custDataLst>
              <p:tags r:id="rId7"/>
            </p:custDataLst>
          </p:nvPr>
        </p:nvSpPr>
        <p:spPr>
          <a:xfrm>
            <a:off x="3527884" y="398004"/>
            <a:ext cx="914400" cy="914400"/>
          </a:xfrm>
          <a:prstGeom prst="halfFrame">
            <a:avLst>
              <a:gd name="adj1" fmla="val 6333"/>
              <a:gd name="adj2" fmla="val 63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PA_半闭框 23"/>
          <p:cNvSpPr/>
          <p:nvPr>
            <p:custDataLst>
              <p:tags r:id="rId8"/>
            </p:custDataLst>
          </p:nvPr>
        </p:nvSpPr>
        <p:spPr>
          <a:xfrm rot="16200000" flipV="1">
            <a:off x="5184068" y="3177461"/>
            <a:ext cx="914400" cy="900101"/>
          </a:xfrm>
          <a:prstGeom prst="halfFrame">
            <a:avLst>
              <a:gd name="adj1" fmla="val 6333"/>
              <a:gd name="adj2" fmla="val 63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3" name="PA_图片 2" descr="C:\Users\Administrator\Desktop\新建文件夹 (3)\5203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4" cstate="print"/>
          <a:srcRect l="69600" t="57547"/>
          <a:stretch>
            <a:fillRect/>
          </a:stretch>
        </p:blipFill>
        <p:spPr bwMode="auto">
          <a:xfrm>
            <a:off x="1655676" y="412304"/>
            <a:ext cx="1885300" cy="1672444"/>
          </a:xfrm>
          <a:prstGeom prst="rect">
            <a:avLst/>
          </a:prstGeom>
          <a:noFill/>
        </p:spPr>
      </p:pic>
      <p:sp>
        <p:nvSpPr>
          <p:cNvPr id="27" name="PA_文本框 26"/>
          <p:cNvSpPr txBox="1"/>
          <p:nvPr>
            <p:custDataLst>
              <p:tags r:id="rId10"/>
            </p:custDataLst>
          </p:nvPr>
        </p:nvSpPr>
        <p:spPr>
          <a:xfrm>
            <a:off x="4171251" y="880356"/>
            <a:ext cx="544765" cy="27252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 defTabSz="685800">
              <a:lnSpc>
                <a:spcPct val="130000"/>
              </a:lnSpc>
              <a:defRPr/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Here to add your text, mainly to avoid large sections o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f 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text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.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Here to add your text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.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Here to add your text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170" name="PA_图片 2" descr="C:\Users\Administrator\Desktop\新建文件夹 (3)\5203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4" cstate="print"/>
          <a:srcRect r="25995" b="40084"/>
          <a:stretch>
            <a:fillRect/>
          </a:stretch>
        </p:blipFill>
        <p:spPr bwMode="auto">
          <a:xfrm>
            <a:off x="0" y="2140272"/>
            <a:ext cx="4211960" cy="3004815"/>
          </a:xfrm>
          <a:prstGeom prst="rect">
            <a:avLst/>
          </a:prstGeom>
          <a:noFill/>
        </p:spPr>
      </p:pic>
      <p:pic>
        <p:nvPicPr>
          <p:cNvPr id="6" name="PA_图片 2" descr="C:\Users\Administrator\Desktop\新建文件夹 (3)\5203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4" cstate="print"/>
          <a:srcRect t="8959" r="74455" b="52850"/>
          <a:stretch>
            <a:fillRect/>
          </a:stretch>
        </p:blipFill>
        <p:spPr bwMode="auto">
          <a:xfrm>
            <a:off x="4319972" y="3184612"/>
            <a:ext cx="1404156" cy="19604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7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23" grpId="0" animBg="1"/>
      <p:bldP spid="24" grpId="0" animBg="1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1406370" y="1595676"/>
            <a:ext cx="1124400" cy="1124747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7" name="弧形 36"/>
          <p:cNvSpPr/>
          <p:nvPr/>
        </p:nvSpPr>
        <p:spPr>
          <a:xfrm>
            <a:off x="1406370" y="1595676"/>
            <a:ext cx="1124400" cy="1124747"/>
          </a:xfrm>
          <a:prstGeom prst="arc">
            <a:avLst>
              <a:gd name="adj1" fmla="val 16200000"/>
              <a:gd name="adj2" fmla="val 13210481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144807" y="1593294"/>
            <a:ext cx="1124400" cy="1124747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弧形 38"/>
          <p:cNvSpPr/>
          <p:nvPr/>
        </p:nvSpPr>
        <p:spPr>
          <a:xfrm>
            <a:off x="3144807" y="1593294"/>
            <a:ext cx="1124400" cy="1124747"/>
          </a:xfrm>
          <a:prstGeom prst="arc">
            <a:avLst>
              <a:gd name="adj1" fmla="val 16200000"/>
              <a:gd name="adj2" fmla="val 11235840"/>
            </a:avLst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931300" y="1564432"/>
            <a:ext cx="1124400" cy="1124747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1" name="弧形 40"/>
          <p:cNvSpPr/>
          <p:nvPr/>
        </p:nvSpPr>
        <p:spPr>
          <a:xfrm>
            <a:off x="4931300" y="1564432"/>
            <a:ext cx="1124400" cy="1124747"/>
          </a:xfrm>
          <a:prstGeom prst="arc">
            <a:avLst>
              <a:gd name="adj1" fmla="val 16200000"/>
              <a:gd name="adj2" fmla="val 11484651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6697635" y="1593294"/>
            <a:ext cx="1124400" cy="1124747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3" name="弧形 42"/>
          <p:cNvSpPr/>
          <p:nvPr/>
        </p:nvSpPr>
        <p:spPr>
          <a:xfrm>
            <a:off x="6697635" y="1593294"/>
            <a:ext cx="1124400" cy="1124747"/>
          </a:xfrm>
          <a:prstGeom prst="arc">
            <a:avLst>
              <a:gd name="adj1" fmla="val 16200000"/>
              <a:gd name="adj2" fmla="val 11441934"/>
            </a:avLst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1231809" y="3678404"/>
            <a:ext cx="1353242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377517" y="3219866"/>
            <a:ext cx="1061829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090525" y="3678404"/>
            <a:ext cx="1353242" cy="9694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236233" y="3219866"/>
            <a:ext cx="1061829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877019" y="3678404"/>
            <a:ext cx="1353242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5022726" y="3219866"/>
            <a:ext cx="1061829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634389" y="3678404"/>
            <a:ext cx="1353242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6780097" y="3219866"/>
            <a:ext cx="1061829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graphicFrame>
        <p:nvGraphicFramePr>
          <p:cNvPr id="60" name="对象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073596"/>
              </p:ext>
            </p:extLst>
          </p:nvPr>
        </p:nvGraphicFramePr>
        <p:xfrm>
          <a:off x="1800313" y="2019299"/>
          <a:ext cx="355565" cy="310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orelDRAW" r:id="rId4" imgW="772200" imgH="675720" progId="">
                  <p:embed/>
                </p:oleObj>
              </mc:Choice>
              <mc:Fallback>
                <p:oleObj name="CorelDRAW" r:id="rId4" imgW="772200" imgH="6757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313" y="2019299"/>
                        <a:ext cx="355565" cy="310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对象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404983"/>
              </p:ext>
            </p:extLst>
          </p:nvPr>
        </p:nvGraphicFramePr>
        <p:xfrm>
          <a:off x="3531156" y="2019299"/>
          <a:ext cx="351702" cy="33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orelDRAW" r:id="rId6" imgW="822240" imgH="792360" progId="">
                  <p:embed/>
                </p:oleObj>
              </mc:Choice>
              <mc:Fallback>
                <p:oleObj name="CorelDRAW" r:id="rId6" imgW="822240" imgH="792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156" y="2019299"/>
                        <a:ext cx="351702" cy="3382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对象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266016"/>
              </p:ext>
            </p:extLst>
          </p:nvPr>
        </p:nvGraphicFramePr>
        <p:xfrm>
          <a:off x="5329171" y="1949796"/>
          <a:ext cx="353912" cy="354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orelDRAW" r:id="rId8" imgW="827280" imgH="827280" progId="">
                  <p:embed/>
                </p:oleObj>
              </mc:Choice>
              <mc:Fallback>
                <p:oleObj name="CorelDRAW" r:id="rId8" imgW="827280" imgH="8272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171" y="1949796"/>
                        <a:ext cx="353912" cy="354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对象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015697"/>
              </p:ext>
            </p:extLst>
          </p:nvPr>
        </p:nvGraphicFramePr>
        <p:xfrm>
          <a:off x="7047960" y="1994556"/>
          <a:ext cx="423749" cy="30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orelDRAW" r:id="rId10" imgW="941760" imgH="687600" progId="">
                  <p:embed/>
                </p:oleObj>
              </mc:Choice>
              <mc:Fallback>
                <p:oleObj name="CorelDRAW" r:id="rId10" imgW="941760" imgH="687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7960" y="1994556"/>
                        <a:ext cx="423749" cy="309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151388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24"/>
          <p:cNvSpPr/>
          <p:nvPr/>
        </p:nvSpPr>
        <p:spPr>
          <a:xfrm>
            <a:off x="3324225" y="1944892"/>
            <a:ext cx="2506266" cy="296557"/>
          </a:xfrm>
          <a:custGeom>
            <a:avLst/>
            <a:gdLst>
              <a:gd name="connsiteX0" fmla="*/ 524470 w 3340471"/>
              <a:gd name="connsiteY0" fmla="*/ 0 h 394252"/>
              <a:gd name="connsiteX1" fmla="*/ 3143345 w 3340471"/>
              <a:gd name="connsiteY1" fmla="*/ 0 h 394252"/>
              <a:gd name="connsiteX2" fmla="*/ 3340471 w 3340471"/>
              <a:gd name="connsiteY2" fmla="*/ 197126 h 394252"/>
              <a:gd name="connsiteX3" fmla="*/ 3143345 w 3340471"/>
              <a:gd name="connsiteY3" fmla="*/ 394252 h 394252"/>
              <a:gd name="connsiteX4" fmla="*/ 72766 w 3340471"/>
              <a:gd name="connsiteY4" fmla="*/ 394252 h 394252"/>
              <a:gd name="connsiteX5" fmla="*/ 33038 w 3340471"/>
              <a:gd name="connsiteY5" fmla="*/ 390247 h 394252"/>
              <a:gd name="connsiteX6" fmla="*/ 0 w 3340471"/>
              <a:gd name="connsiteY6" fmla="*/ 379992 h 394252"/>
              <a:gd name="connsiteX7" fmla="*/ 44592 w 3340471"/>
              <a:gd name="connsiteY7" fmla="*/ 375496 h 394252"/>
              <a:gd name="connsiteX8" fmla="*/ 478445 w 3340471"/>
              <a:gd name="connsiteY8" fmla="*/ 84796 h 39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0471" h="394252">
                <a:moveTo>
                  <a:pt x="524470" y="0"/>
                </a:moveTo>
                <a:lnTo>
                  <a:pt x="3143345" y="0"/>
                </a:lnTo>
                <a:cubicBezTo>
                  <a:pt x="3252215" y="0"/>
                  <a:pt x="3340471" y="88256"/>
                  <a:pt x="3340471" y="197126"/>
                </a:cubicBezTo>
                <a:cubicBezTo>
                  <a:pt x="3340471" y="305996"/>
                  <a:pt x="3252215" y="394252"/>
                  <a:pt x="3143345" y="394252"/>
                </a:cubicBezTo>
                <a:lnTo>
                  <a:pt x="72766" y="394252"/>
                </a:lnTo>
                <a:cubicBezTo>
                  <a:pt x="59157" y="394252"/>
                  <a:pt x="45871" y="392873"/>
                  <a:pt x="33038" y="390247"/>
                </a:cubicBezTo>
                <a:lnTo>
                  <a:pt x="0" y="379992"/>
                </a:lnTo>
                <a:lnTo>
                  <a:pt x="44592" y="375496"/>
                </a:lnTo>
                <a:cubicBezTo>
                  <a:pt x="224574" y="338667"/>
                  <a:pt x="379074" y="231884"/>
                  <a:pt x="478445" y="84796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r">
              <a:defRPr/>
            </a:pPr>
            <a:r>
              <a:rPr lang="zh-CN" altLang="en-US" sz="11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请在此处输入您的文字</a:t>
            </a:r>
            <a:endParaRPr lang="en-US" sz="1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739754" y="1625705"/>
            <a:ext cx="1332309" cy="295366"/>
          </a:xfrm>
          <a:custGeom>
            <a:avLst/>
            <a:gdLst>
              <a:gd name="connsiteX0" fmla="*/ 35760 w 1776276"/>
              <a:gd name="connsiteY0" fmla="*/ 0 h 394252"/>
              <a:gd name="connsiteX1" fmla="*/ 1579150 w 1776276"/>
              <a:gd name="connsiteY1" fmla="*/ 0 h 394252"/>
              <a:gd name="connsiteX2" fmla="*/ 1776276 w 1776276"/>
              <a:gd name="connsiteY2" fmla="*/ 197126 h 394252"/>
              <a:gd name="connsiteX3" fmla="*/ 1579150 w 1776276"/>
              <a:gd name="connsiteY3" fmla="*/ 394252 h 394252"/>
              <a:gd name="connsiteX4" fmla="*/ 0 w 1776276"/>
              <a:gd name="connsiteY4" fmla="*/ 394252 h 394252"/>
              <a:gd name="connsiteX5" fmla="*/ 32377 w 1776276"/>
              <a:gd name="connsiteY5" fmla="*/ 301213 h 394252"/>
              <a:gd name="connsiteX6" fmla="*/ 44868 w 1776276"/>
              <a:gd name="connsiteY6" fmla="*/ 36415 h 39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6276" h="394252">
                <a:moveTo>
                  <a:pt x="35760" y="0"/>
                </a:moveTo>
                <a:lnTo>
                  <a:pt x="1579150" y="0"/>
                </a:lnTo>
                <a:cubicBezTo>
                  <a:pt x="1688020" y="0"/>
                  <a:pt x="1776276" y="88256"/>
                  <a:pt x="1776276" y="197126"/>
                </a:cubicBezTo>
                <a:cubicBezTo>
                  <a:pt x="1776276" y="305996"/>
                  <a:pt x="1688020" y="394252"/>
                  <a:pt x="1579150" y="394252"/>
                </a:cubicBezTo>
                <a:lnTo>
                  <a:pt x="0" y="394252"/>
                </a:lnTo>
                <a:lnTo>
                  <a:pt x="32377" y="301213"/>
                </a:lnTo>
                <a:cubicBezTo>
                  <a:pt x="53352" y="215250"/>
                  <a:pt x="57930" y="125286"/>
                  <a:pt x="44868" y="36415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r">
              <a:defRPr/>
            </a:pPr>
            <a:r>
              <a:rPr lang="zh-CN" altLang="en-US" sz="11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此处输入文字</a:t>
            </a:r>
            <a:endParaRPr lang="en-US" sz="1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同心圆 1"/>
          <p:cNvSpPr/>
          <p:nvPr/>
        </p:nvSpPr>
        <p:spPr>
          <a:xfrm>
            <a:off x="2749154" y="1211240"/>
            <a:ext cx="1037034" cy="1037354"/>
          </a:xfrm>
          <a:prstGeom prst="donut">
            <a:avLst>
              <a:gd name="adj" fmla="val 9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26" name="任意多边形 25"/>
          <p:cNvSpPr/>
          <p:nvPr/>
        </p:nvSpPr>
        <p:spPr>
          <a:xfrm>
            <a:off x="3851672" y="3037031"/>
            <a:ext cx="2505075" cy="295366"/>
          </a:xfrm>
          <a:custGeom>
            <a:avLst/>
            <a:gdLst>
              <a:gd name="connsiteX0" fmla="*/ 524470 w 3340471"/>
              <a:gd name="connsiteY0" fmla="*/ 0 h 394252"/>
              <a:gd name="connsiteX1" fmla="*/ 3143345 w 3340471"/>
              <a:gd name="connsiteY1" fmla="*/ 0 h 394252"/>
              <a:gd name="connsiteX2" fmla="*/ 3340471 w 3340471"/>
              <a:gd name="connsiteY2" fmla="*/ 197126 h 394252"/>
              <a:gd name="connsiteX3" fmla="*/ 3143345 w 3340471"/>
              <a:gd name="connsiteY3" fmla="*/ 394252 h 394252"/>
              <a:gd name="connsiteX4" fmla="*/ 72766 w 3340471"/>
              <a:gd name="connsiteY4" fmla="*/ 394252 h 394252"/>
              <a:gd name="connsiteX5" fmla="*/ 33038 w 3340471"/>
              <a:gd name="connsiteY5" fmla="*/ 390247 h 394252"/>
              <a:gd name="connsiteX6" fmla="*/ 0 w 3340471"/>
              <a:gd name="connsiteY6" fmla="*/ 379992 h 394252"/>
              <a:gd name="connsiteX7" fmla="*/ 44592 w 3340471"/>
              <a:gd name="connsiteY7" fmla="*/ 375496 h 394252"/>
              <a:gd name="connsiteX8" fmla="*/ 478445 w 3340471"/>
              <a:gd name="connsiteY8" fmla="*/ 84796 h 39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0471" h="394252">
                <a:moveTo>
                  <a:pt x="524470" y="0"/>
                </a:moveTo>
                <a:lnTo>
                  <a:pt x="3143345" y="0"/>
                </a:lnTo>
                <a:cubicBezTo>
                  <a:pt x="3252215" y="0"/>
                  <a:pt x="3340471" y="88256"/>
                  <a:pt x="3340471" y="197126"/>
                </a:cubicBezTo>
                <a:cubicBezTo>
                  <a:pt x="3340471" y="305996"/>
                  <a:pt x="3252215" y="394252"/>
                  <a:pt x="3143345" y="394252"/>
                </a:cubicBezTo>
                <a:lnTo>
                  <a:pt x="72766" y="394252"/>
                </a:lnTo>
                <a:cubicBezTo>
                  <a:pt x="59157" y="394252"/>
                  <a:pt x="45871" y="392873"/>
                  <a:pt x="33038" y="390247"/>
                </a:cubicBezTo>
                <a:lnTo>
                  <a:pt x="0" y="379992"/>
                </a:lnTo>
                <a:lnTo>
                  <a:pt x="44592" y="375496"/>
                </a:lnTo>
                <a:cubicBezTo>
                  <a:pt x="224574" y="338667"/>
                  <a:pt x="379074" y="231884"/>
                  <a:pt x="478445" y="84796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r">
              <a:defRPr/>
            </a:pPr>
            <a:r>
              <a:rPr lang="zh-CN" altLang="en-US" sz="11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请在此处输入您的文字</a:t>
            </a:r>
            <a:endParaRPr lang="en-US" sz="1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4266010" y="2716655"/>
            <a:ext cx="1332309" cy="296557"/>
          </a:xfrm>
          <a:custGeom>
            <a:avLst/>
            <a:gdLst>
              <a:gd name="connsiteX0" fmla="*/ 35760 w 1776276"/>
              <a:gd name="connsiteY0" fmla="*/ 0 h 394252"/>
              <a:gd name="connsiteX1" fmla="*/ 1579150 w 1776276"/>
              <a:gd name="connsiteY1" fmla="*/ 0 h 394252"/>
              <a:gd name="connsiteX2" fmla="*/ 1776276 w 1776276"/>
              <a:gd name="connsiteY2" fmla="*/ 197126 h 394252"/>
              <a:gd name="connsiteX3" fmla="*/ 1579150 w 1776276"/>
              <a:gd name="connsiteY3" fmla="*/ 394252 h 394252"/>
              <a:gd name="connsiteX4" fmla="*/ 0 w 1776276"/>
              <a:gd name="connsiteY4" fmla="*/ 394252 h 394252"/>
              <a:gd name="connsiteX5" fmla="*/ 32377 w 1776276"/>
              <a:gd name="connsiteY5" fmla="*/ 301213 h 394252"/>
              <a:gd name="connsiteX6" fmla="*/ 44868 w 1776276"/>
              <a:gd name="connsiteY6" fmla="*/ 36415 h 39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6276" h="394252">
                <a:moveTo>
                  <a:pt x="35760" y="0"/>
                </a:moveTo>
                <a:lnTo>
                  <a:pt x="1579150" y="0"/>
                </a:lnTo>
                <a:cubicBezTo>
                  <a:pt x="1688020" y="0"/>
                  <a:pt x="1776276" y="88256"/>
                  <a:pt x="1776276" y="197126"/>
                </a:cubicBezTo>
                <a:cubicBezTo>
                  <a:pt x="1776276" y="305996"/>
                  <a:pt x="1688020" y="394252"/>
                  <a:pt x="1579150" y="394252"/>
                </a:cubicBezTo>
                <a:lnTo>
                  <a:pt x="0" y="394252"/>
                </a:lnTo>
                <a:lnTo>
                  <a:pt x="32377" y="301213"/>
                </a:lnTo>
                <a:cubicBezTo>
                  <a:pt x="53352" y="215250"/>
                  <a:pt x="57930" y="125286"/>
                  <a:pt x="44868" y="36415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r">
              <a:defRPr/>
            </a:pPr>
            <a:r>
              <a:rPr lang="zh-CN" altLang="en-US" sz="11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此处输入文字</a:t>
            </a:r>
            <a:endParaRPr lang="en-US" sz="1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75410" y="2302189"/>
            <a:ext cx="1037034" cy="1037354"/>
          </a:xfrm>
          <a:prstGeom prst="donut">
            <a:avLst>
              <a:gd name="adj" fmla="val 9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29" name="任意多边形 28"/>
          <p:cNvSpPr/>
          <p:nvPr/>
        </p:nvSpPr>
        <p:spPr>
          <a:xfrm>
            <a:off x="4391025" y="4127980"/>
            <a:ext cx="2506266" cy="296558"/>
          </a:xfrm>
          <a:custGeom>
            <a:avLst/>
            <a:gdLst>
              <a:gd name="connsiteX0" fmla="*/ 524470 w 3340471"/>
              <a:gd name="connsiteY0" fmla="*/ 0 h 394252"/>
              <a:gd name="connsiteX1" fmla="*/ 3143345 w 3340471"/>
              <a:gd name="connsiteY1" fmla="*/ 0 h 394252"/>
              <a:gd name="connsiteX2" fmla="*/ 3340471 w 3340471"/>
              <a:gd name="connsiteY2" fmla="*/ 197126 h 394252"/>
              <a:gd name="connsiteX3" fmla="*/ 3143345 w 3340471"/>
              <a:gd name="connsiteY3" fmla="*/ 394252 h 394252"/>
              <a:gd name="connsiteX4" fmla="*/ 72766 w 3340471"/>
              <a:gd name="connsiteY4" fmla="*/ 394252 h 394252"/>
              <a:gd name="connsiteX5" fmla="*/ 33038 w 3340471"/>
              <a:gd name="connsiteY5" fmla="*/ 390247 h 394252"/>
              <a:gd name="connsiteX6" fmla="*/ 0 w 3340471"/>
              <a:gd name="connsiteY6" fmla="*/ 379992 h 394252"/>
              <a:gd name="connsiteX7" fmla="*/ 44592 w 3340471"/>
              <a:gd name="connsiteY7" fmla="*/ 375496 h 394252"/>
              <a:gd name="connsiteX8" fmla="*/ 478445 w 3340471"/>
              <a:gd name="connsiteY8" fmla="*/ 84796 h 39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0471" h="394252">
                <a:moveTo>
                  <a:pt x="524470" y="0"/>
                </a:moveTo>
                <a:lnTo>
                  <a:pt x="3143345" y="0"/>
                </a:lnTo>
                <a:cubicBezTo>
                  <a:pt x="3252215" y="0"/>
                  <a:pt x="3340471" y="88256"/>
                  <a:pt x="3340471" y="197126"/>
                </a:cubicBezTo>
                <a:cubicBezTo>
                  <a:pt x="3340471" y="305996"/>
                  <a:pt x="3252215" y="394252"/>
                  <a:pt x="3143345" y="394252"/>
                </a:cubicBezTo>
                <a:lnTo>
                  <a:pt x="72766" y="394252"/>
                </a:lnTo>
                <a:cubicBezTo>
                  <a:pt x="59157" y="394252"/>
                  <a:pt x="45871" y="392873"/>
                  <a:pt x="33038" y="390247"/>
                </a:cubicBezTo>
                <a:lnTo>
                  <a:pt x="0" y="379992"/>
                </a:lnTo>
                <a:lnTo>
                  <a:pt x="44592" y="375496"/>
                </a:lnTo>
                <a:cubicBezTo>
                  <a:pt x="224574" y="338667"/>
                  <a:pt x="379074" y="231884"/>
                  <a:pt x="478445" y="84796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r">
              <a:defRPr/>
            </a:pPr>
            <a:r>
              <a:rPr lang="zh-CN" altLang="en-US" sz="11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请在此处输入您的文字</a:t>
            </a:r>
            <a:endParaRPr lang="en-US" sz="1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4806554" y="3808794"/>
            <a:ext cx="1332309" cy="295366"/>
          </a:xfrm>
          <a:custGeom>
            <a:avLst/>
            <a:gdLst>
              <a:gd name="connsiteX0" fmla="*/ 35760 w 1776276"/>
              <a:gd name="connsiteY0" fmla="*/ 0 h 394252"/>
              <a:gd name="connsiteX1" fmla="*/ 1579150 w 1776276"/>
              <a:gd name="connsiteY1" fmla="*/ 0 h 394252"/>
              <a:gd name="connsiteX2" fmla="*/ 1776276 w 1776276"/>
              <a:gd name="connsiteY2" fmla="*/ 197126 h 394252"/>
              <a:gd name="connsiteX3" fmla="*/ 1579150 w 1776276"/>
              <a:gd name="connsiteY3" fmla="*/ 394252 h 394252"/>
              <a:gd name="connsiteX4" fmla="*/ 0 w 1776276"/>
              <a:gd name="connsiteY4" fmla="*/ 394252 h 394252"/>
              <a:gd name="connsiteX5" fmla="*/ 32377 w 1776276"/>
              <a:gd name="connsiteY5" fmla="*/ 301213 h 394252"/>
              <a:gd name="connsiteX6" fmla="*/ 44868 w 1776276"/>
              <a:gd name="connsiteY6" fmla="*/ 36415 h 39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6276" h="394252">
                <a:moveTo>
                  <a:pt x="35760" y="0"/>
                </a:moveTo>
                <a:lnTo>
                  <a:pt x="1579150" y="0"/>
                </a:lnTo>
                <a:cubicBezTo>
                  <a:pt x="1688020" y="0"/>
                  <a:pt x="1776276" y="88256"/>
                  <a:pt x="1776276" y="197126"/>
                </a:cubicBezTo>
                <a:cubicBezTo>
                  <a:pt x="1776276" y="305996"/>
                  <a:pt x="1688020" y="394252"/>
                  <a:pt x="1579150" y="394252"/>
                </a:cubicBezTo>
                <a:lnTo>
                  <a:pt x="0" y="394252"/>
                </a:lnTo>
                <a:lnTo>
                  <a:pt x="32377" y="301213"/>
                </a:lnTo>
                <a:cubicBezTo>
                  <a:pt x="53352" y="215250"/>
                  <a:pt x="57930" y="125286"/>
                  <a:pt x="44868" y="36415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r">
              <a:defRPr/>
            </a:pPr>
            <a:r>
              <a:rPr lang="zh-CN" altLang="en-US" sz="11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此处输入文字</a:t>
            </a:r>
            <a:endParaRPr lang="en-US" sz="1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同心圆 30"/>
          <p:cNvSpPr/>
          <p:nvPr/>
        </p:nvSpPr>
        <p:spPr>
          <a:xfrm>
            <a:off x="3815954" y="3394330"/>
            <a:ext cx="1037034" cy="1037355"/>
          </a:xfrm>
          <a:prstGeom prst="donut">
            <a:avLst>
              <a:gd name="adj" fmla="val 9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标题</a:t>
            </a:r>
          </a:p>
        </p:txBody>
      </p:sp>
    </p:spTree>
    <p:extLst>
      <p:ext uri="{BB962C8B-B14F-4D97-AF65-F5344CB8AC3E}">
        <p14:creationId xmlns:p14="http://schemas.microsoft.com/office/powerpoint/2010/main" val="3104669174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任意多边形 38"/>
          <p:cNvSpPr/>
          <p:nvPr/>
        </p:nvSpPr>
        <p:spPr>
          <a:xfrm>
            <a:off x="4708924" y="1271980"/>
            <a:ext cx="867965" cy="2349829"/>
          </a:xfrm>
          <a:custGeom>
            <a:avLst/>
            <a:gdLst>
              <a:gd name="connsiteX0" fmla="*/ 0 w 1157184"/>
              <a:gd name="connsiteY0" fmla="*/ 0 h 3131897"/>
              <a:gd name="connsiteX1" fmla="*/ 1157184 w 1157184"/>
              <a:gd name="connsiteY1" fmla="*/ 0 h 3131897"/>
              <a:gd name="connsiteX2" fmla="*/ 1157184 w 1157184"/>
              <a:gd name="connsiteY2" fmla="*/ 2718296 h 3131897"/>
              <a:gd name="connsiteX3" fmla="*/ 578592 w 1157184"/>
              <a:gd name="connsiteY3" fmla="*/ 3131897 h 3131897"/>
              <a:gd name="connsiteX4" fmla="*/ 0 w 1157184"/>
              <a:gd name="connsiteY4" fmla="*/ 2718296 h 313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184" h="3131897">
                <a:moveTo>
                  <a:pt x="0" y="0"/>
                </a:moveTo>
                <a:lnTo>
                  <a:pt x="1157184" y="0"/>
                </a:lnTo>
                <a:lnTo>
                  <a:pt x="1157184" y="2718296"/>
                </a:lnTo>
                <a:lnTo>
                  <a:pt x="578592" y="3131897"/>
                </a:lnTo>
                <a:lnTo>
                  <a:pt x="0" y="27182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81000" rIns="0" bIns="0"/>
          <a:lstStyle/>
          <a:p>
            <a:pPr algn="ctr">
              <a:defRPr/>
            </a:pPr>
            <a:r>
              <a:rPr lang="en-US" altLang="zh-CN" sz="36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50800" dir="5400000" algn="t" rotWithShape="0">
                    <a:sysClr val="window" lastClr="FFFFFF"/>
                  </a:outerShdw>
                </a:effectLst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C</a:t>
            </a:r>
            <a:endParaRPr lang="zh-CN" altLang="en-US" sz="3600" b="1" kern="0" dirty="0">
              <a:ln w="18415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50800" dir="5400000" algn="t" rotWithShape="0">
                  <a:sysClr val="window" lastClr="FFFFFF"/>
                </a:outerShdw>
              </a:effectLst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5" name="任意多边形 44"/>
          <p:cNvSpPr/>
          <p:nvPr/>
        </p:nvSpPr>
        <p:spPr>
          <a:xfrm>
            <a:off x="5642374" y="2245023"/>
            <a:ext cx="867965" cy="2349828"/>
          </a:xfrm>
          <a:custGeom>
            <a:avLst/>
            <a:gdLst>
              <a:gd name="connsiteX0" fmla="*/ 0 w 1157184"/>
              <a:gd name="connsiteY0" fmla="*/ 0 h 3131898"/>
              <a:gd name="connsiteX1" fmla="*/ 1157184 w 1157184"/>
              <a:gd name="connsiteY1" fmla="*/ 0 h 3131898"/>
              <a:gd name="connsiteX2" fmla="*/ 1157184 w 1157184"/>
              <a:gd name="connsiteY2" fmla="*/ 2718297 h 3131898"/>
              <a:gd name="connsiteX3" fmla="*/ 578592 w 1157184"/>
              <a:gd name="connsiteY3" fmla="*/ 3131898 h 3131898"/>
              <a:gd name="connsiteX4" fmla="*/ 0 w 1157184"/>
              <a:gd name="connsiteY4" fmla="*/ 2718297 h 3131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184" h="3131898">
                <a:moveTo>
                  <a:pt x="0" y="0"/>
                </a:moveTo>
                <a:lnTo>
                  <a:pt x="1157184" y="0"/>
                </a:lnTo>
                <a:lnTo>
                  <a:pt x="1157184" y="2718297"/>
                </a:lnTo>
                <a:lnTo>
                  <a:pt x="578592" y="3131898"/>
                </a:lnTo>
                <a:lnTo>
                  <a:pt x="0" y="271829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81000" rIns="0" bIns="0"/>
          <a:lstStyle/>
          <a:p>
            <a:pPr algn="ctr">
              <a:defRPr/>
            </a:pPr>
            <a:r>
              <a:rPr lang="en-US" altLang="zh-CN" sz="3600" b="1" kern="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dist="50800" dir="5400000" algn="t" rotWithShape="0">
                    <a:sysClr val="window" lastClr="FFFFFF"/>
                  </a:outerShdw>
                </a:effectLst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D</a:t>
            </a:r>
            <a:endParaRPr lang="zh-CN" altLang="en-US" sz="3600" b="1" kern="0" dirty="0">
              <a:ln w="18415" cmpd="sng">
                <a:noFill/>
                <a:prstDash val="solid"/>
              </a:ln>
              <a:solidFill>
                <a:schemeClr val="accent2"/>
              </a:solidFill>
              <a:effectLst>
                <a:outerShdw dist="50800" dir="5400000" algn="t" rotWithShape="0">
                  <a:sysClr val="window" lastClr="FFFFFF"/>
                </a:outerShdw>
              </a:effectLst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3775474" y="2245023"/>
            <a:ext cx="867965" cy="2349828"/>
          </a:xfrm>
          <a:custGeom>
            <a:avLst/>
            <a:gdLst>
              <a:gd name="connsiteX0" fmla="*/ 0 w 1157185"/>
              <a:gd name="connsiteY0" fmla="*/ 0 h 3131897"/>
              <a:gd name="connsiteX1" fmla="*/ 1157185 w 1157185"/>
              <a:gd name="connsiteY1" fmla="*/ 0 h 3131897"/>
              <a:gd name="connsiteX2" fmla="*/ 1157185 w 1157185"/>
              <a:gd name="connsiteY2" fmla="*/ 2718296 h 3131897"/>
              <a:gd name="connsiteX3" fmla="*/ 578593 w 1157185"/>
              <a:gd name="connsiteY3" fmla="*/ 3131897 h 3131897"/>
              <a:gd name="connsiteX4" fmla="*/ 0 w 1157185"/>
              <a:gd name="connsiteY4" fmla="*/ 2718296 h 313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185" h="3131897">
                <a:moveTo>
                  <a:pt x="0" y="0"/>
                </a:moveTo>
                <a:lnTo>
                  <a:pt x="1157185" y="0"/>
                </a:lnTo>
                <a:lnTo>
                  <a:pt x="1157185" y="2718296"/>
                </a:lnTo>
                <a:lnTo>
                  <a:pt x="578593" y="3131897"/>
                </a:lnTo>
                <a:lnTo>
                  <a:pt x="0" y="27182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81000" rIns="0" bIns="0"/>
          <a:lstStyle/>
          <a:p>
            <a:pPr algn="ctr">
              <a:defRPr/>
            </a:pPr>
            <a:r>
              <a:rPr lang="en-US" altLang="zh-CN" sz="3600" b="1" kern="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dist="50800" dir="5400000" algn="t" rotWithShape="0">
                    <a:sysClr val="window" lastClr="FFFFFF"/>
                  </a:outerShdw>
                </a:effectLst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B</a:t>
            </a:r>
            <a:endParaRPr lang="zh-CN" altLang="en-US" sz="3600" b="1" kern="0" dirty="0">
              <a:ln w="18415" cmpd="sng">
                <a:noFill/>
                <a:prstDash val="solid"/>
              </a:ln>
              <a:solidFill>
                <a:schemeClr val="accent2"/>
              </a:solidFill>
              <a:effectLst>
                <a:outerShdw dist="50800" dir="5400000" algn="t" rotWithShape="0">
                  <a:sysClr val="window" lastClr="FFFFFF"/>
                </a:outerShdw>
              </a:effectLst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2843213" y="1271980"/>
            <a:ext cx="867966" cy="2349829"/>
          </a:xfrm>
          <a:custGeom>
            <a:avLst/>
            <a:gdLst>
              <a:gd name="connsiteX0" fmla="*/ 0 w 1157184"/>
              <a:gd name="connsiteY0" fmla="*/ 0 h 3131898"/>
              <a:gd name="connsiteX1" fmla="*/ 1157184 w 1157184"/>
              <a:gd name="connsiteY1" fmla="*/ 0 h 3131898"/>
              <a:gd name="connsiteX2" fmla="*/ 1157184 w 1157184"/>
              <a:gd name="connsiteY2" fmla="*/ 2718297 h 3131898"/>
              <a:gd name="connsiteX3" fmla="*/ 578592 w 1157184"/>
              <a:gd name="connsiteY3" fmla="*/ 3131898 h 3131898"/>
              <a:gd name="connsiteX4" fmla="*/ 0 w 1157184"/>
              <a:gd name="connsiteY4" fmla="*/ 2718297 h 3131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184" h="3131898">
                <a:moveTo>
                  <a:pt x="0" y="0"/>
                </a:moveTo>
                <a:lnTo>
                  <a:pt x="1157184" y="0"/>
                </a:lnTo>
                <a:lnTo>
                  <a:pt x="1157184" y="2718297"/>
                </a:lnTo>
                <a:lnTo>
                  <a:pt x="578592" y="3131898"/>
                </a:lnTo>
                <a:lnTo>
                  <a:pt x="0" y="271829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81000" rIns="0" bIns="0"/>
          <a:lstStyle/>
          <a:p>
            <a:pPr algn="ctr">
              <a:defRPr/>
            </a:pPr>
            <a:r>
              <a:rPr lang="en-US" altLang="zh-CN" sz="36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50800" dir="5400000" algn="t" rotWithShape="0">
                    <a:sysClr val="window" lastClr="FFFFFF"/>
                  </a:outerShdw>
                </a:effectLst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A</a:t>
            </a:r>
            <a:endParaRPr lang="zh-CN" altLang="en-US" sz="3600" b="1" kern="0" dirty="0">
              <a:ln w="18415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50800" dir="5400000" algn="t" rotWithShape="0">
                  <a:sysClr val="window" lastClr="FFFFFF"/>
                </a:outerShdw>
              </a:effectLst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V="1">
            <a:off x="2639609" y="2210566"/>
            <a:ext cx="4950570" cy="3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V="1">
            <a:off x="1709682" y="1237843"/>
            <a:ext cx="4950570" cy="3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任意多边形 52"/>
          <p:cNvSpPr/>
          <p:nvPr/>
        </p:nvSpPr>
        <p:spPr>
          <a:xfrm>
            <a:off x="2843213" y="1866286"/>
            <a:ext cx="867966" cy="1553054"/>
          </a:xfrm>
          <a:custGeom>
            <a:avLst/>
            <a:gdLst>
              <a:gd name="connsiteX0" fmla="*/ 0 w 1157185"/>
              <a:gd name="connsiteY0" fmla="*/ 0 h 2070751"/>
              <a:gd name="connsiteX1" fmla="*/ 578592 w 1157185"/>
              <a:gd name="connsiteY1" fmla="*/ 347931 h 2070751"/>
              <a:gd name="connsiteX2" fmla="*/ 1157185 w 1157185"/>
              <a:gd name="connsiteY2" fmla="*/ 0 h 2070751"/>
              <a:gd name="connsiteX3" fmla="*/ 1157185 w 1157185"/>
              <a:gd name="connsiteY3" fmla="*/ 1722820 h 2070751"/>
              <a:gd name="connsiteX4" fmla="*/ 578592 w 1157185"/>
              <a:gd name="connsiteY4" fmla="*/ 2070751 h 2070751"/>
              <a:gd name="connsiteX5" fmla="*/ 0 w 1157185"/>
              <a:gd name="connsiteY5" fmla="*/ 1722820 h 207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185" h="2070751">
                <a:moveTo>
                  <a:pt x="0" y="0"/>
                </a:moveTo>
                <a:lnTo>
                  <a:pt x="578592" y="347931"/>
                </a:lnTo>
                <a:lnTo>
                  <a:pt x="1157185" y="0"/>
                </a:lnTo>
                <a:lnTo>
                  <a:pt x="1157185" y="1722820"/>
                </a:lnTo>
                <a:lnTo>
                  <a:pt x="578592" y="2070751"/>
                </a:lnTo>
                <a:lnTo>
                  <a:pt x="0" y="172282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lIns="68580" tIns="0" rIns="6858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  <p:sp>
        <p:nvSpPr>
          <p:cNvPr id="54" name="任意多边形 53"/>
          <p:cNvSpPr/>
          <p:nvPr/>
        </p:nvSpPr>
        <p:spPr>
          <a:xfrm>
            <a:off x="3775474" y="2839327"/>
            <a:ext cx="867965" cy="1553054"/>
          </a:xfrm>
          <a:custGeom>
            <a:avLst/>
            <a:gdLst>
              <a:gd name="connsiteX0" fmla="*/ 0 w 1157185"/>
              <a:gd name="connsiteY0" fmla="*/ 0 h 2070751"/>
              <a:gd name="connsiteX1" fmla="*/ 578592 w 1157185"/>
              <a:gd name="connsiteY1" fmla="*/ 347931 h 2070751"/>
              <a:gd name="connsiteX2" fmla="*/ 1157185 w 1157185"/>
              <a:gd name="connsiteY2" fmla="*/ 0 h 2070751"/>
              <a:gd name="connsiteX3" fmla="*/ 1157185 w 1157185"/>
              <a:gd name="connsiteY3" fmla="*/ 1722820 h 2070751"/>
              <a:gd name="connsiteX4" fmla="*/ 578592 w 1157185"/>
              <a:gd name="connsiteY4" fmla="*/ 2070751 h 2070751"/>
              <a:gd name="connsiteX5" fmla="*/ 0 w 1157185"/>
              <a:gd name="connsiteY5" fmla="*/ 1722820 h 207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185" h="2070751">
                <a:moveTo>
                  <a:pt x="0" y="0"/>
                </a:moveTo>
                <a:lnTo>
                  <a:pt x="578592" y="347931"/>
                </a:lnTo>
                <a:lnTo>
                  <a:pt x="1157185" y="0"/>
                </a:lnTo>
                <a:lnTo>
                  <a:pt x="1157185" y="1722820"/>
                </a:lnTo>
                <a:lnTo>
                  <a:pt x="578592" y="2070751"/>
                </a:lnTo>
                <a:lnTo>
                  <a:pt x="0" y="172282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lIns="68580" tIns="0" rIns="6858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  <p:sp>
        <p:nvSpPr>
          <p:cNvPr id="55" name="任意多边形 54"/>
          <p:cNvSpPr/>
          <p:nvPr/>
        </p:nvSpPr>
        <p:spPr>
          <a:xfrm>
            <a:off x="4708924" y="1866286"/>
            <a:ext cx="867965" cy="1553054"/>
          </a:xfrm>
          <a:custGeom>
            <a:avLst/>
            <a:gdLst>
              <a:gd name="connsiteX0" fmla="*/ 0 w 1157185"/>
              <a:gd name="connsiteY0" fmla="*/ 0 h 2070751"/>
              <a:gd name="connsiteX1" fmla="*/ 578592 w 1157185"/>
              <a:gd name="connsiteY1" fmla="*/ 347931 h 2070751"/>
              <a:gd name="connsiteX2" fmla="*/ 1157185 w 1157185"/>
              <a:gd name="connsiteY2" fmla="*/ 0 h 2070751"/>
              <a:gd name="connsiteX3" fmla="*/ 1157185 w 1157185"/>
              <a:gd name="connsiteY3" fmla="*/ 1722820 h 2070751"/>
              <a:gd name="connsiteX4" fmla="*/ 578592 w 1157185"/>
              <a:gd name="connsiteY4" fmla="*/ 2070751 h 2070751"/>
              <a:gd name="connsiteX5" fmla="*/ 0 w 1157185"/>
              <a:gd name="connsiteY5" fmla="*/ 1722820 h 207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185" h="2070751">
                <a:moveTo>
                  <a:pt x="0" y="0"/>
                </a:moveTo>
                <a:lnTo>
                  <a:pt x="578592" y="347931"/>
                </a:lnTo>
                <a:lnTo>
                  <a:pt x="1157185" y="0"/>
                </a:lnTo>
                <a:lnTo>
                  <a:pt x="1157185" y="1722820"/>
                </a:lnTo>
                <a:lnTo>
                  <a:pt x="578592" y="2070751"/>
                </a:lnTo>
                <a:lnTo>
                  <a:pt x="0" y="172282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lIns="68580" tIns="0" rIns="6858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  <p:sp>
        <p:nvSpPr>
          <p:cNvPr id="56" name="任意多边形 55"/>
          <p:cNvSpPr/>
          <p:nvPr/>
        </p:nvSpPr>
        <p:spPr>
          <a:xfrm>
            <a:off x="5642374" y="2839327"/>
            <a:ext cx="867965" cy="1553054"/>
          </a:xfrm>
          <a:custGeom>
            <a:avLst/>
            <a:gdLst>
              <a:gd name="connsiteX0" fmla="*/ 0 w 1157185"/>
              <a:gd name="connsiteY0" fmla="*/ 0 h 2070751"/>
              <a:gd name="connsiteX1" fmla="*/ 578592 w 1157185"/>
              <a:gd name="connsiteY1" fmla="*/ 347931 h 2070751"/>
              <a:gd name="connsiteX2" fmla="*/ 1157185 w 1157185"/>
              <a:gd name="connsiteY2" fmla="*/ 0 h 2070751"/>
              <a:gd name="connsiteX3" fmla="*/ 1157185 w 1157185"/>
              <a:gd name="connsiteY3" fmla="*/ 1722820 h 2070751"/>
              <a:gd name="connsiteX4" fmla="*/ 578592 w 1157185"/>
              <a:gd name="connsiteY4" fmla="*/ 2070751 h 2070751"/>
              <a:gd name="connsiteX5" fmla="*/ 0 w 1157185"/>
              <a:gd name="connsiteY5" fmla="*/ 1722820 h 207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185" h="2070751">
                <a:moveTo>
                  <a:pt x="0" y="0"/>
                </a:moveTo>
                <a:lnTo>
                  <a:pt x="578592" y="347931"/>
                </a:lnTo>
                <a:lnTo>
                  <a:pt x="1157185" y="0"/>
                </a:lnTo>
                <a:lnTo>
                  <a:pt x="1157185" y="1722820"/>
                </a:lnTo>
                <a:lnTo>
                  <a:pt x="578592" y="2070751"/>
                </a:lnTo>
                <a:lnTo>
                  <a:pt x="0" y="172282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lIns="68580" tIns="0" rIns="6858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</p:spTree>
    <p:extLst>
      <p:ext uri="{BB962C8B-B14F-4D97-AF65-F5344CB8AC3E}">
        <p14:creationId xmlns:p14="http://schemas.microsoft.com/office/powerpoint/2010/main" val="4133447895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 animBg="1"/>
      <p:bldP spid="37" grpId="0" animBg="1"/>
      <p:bldP spid="2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70755" r="47139"/>
          <a:stretch>
            <a:fillRect/>
          </a:stretch>
        </p:blipFill>
        <p:spPr bwMode="auto">
          <a:xfrm>
            <a:off x="0" y="844352"/>
            <a:ext cx="9144000" cy="435648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599892" y="1524362"/>
            <a:ext cx="1899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85827" y="2439555"/>
            <a:ext cx="3384260" cy="30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THE CONTENT INPUT SECTION TITLES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77280" y="1960475"/>
            <a:ext cx="3154118" cy="479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单击输入章节标题内容</a:t>
            </a:r>
          </a:p>
        </p:txBody>
      </p:sp>
      <p:sp>
        <p:nvSpPr>
          <p:cNvPr id="10" name="矩形 9"/>
          <p:cNvSpPr/>
          <p:nvPr/>
        </p:nvSpPr>
        <p:spPr>
          <a:xfrm flipH="1">
            <a:off x="2433583" y="2932584"/>
            <a:ext cx="447867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33583" y="1593870"/>
            <a:ext cx="1152244" cy="100842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03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6D4F0-974F-48EF-A5D2-06FEFFADDA4C}" type="slidenum">
              <a:rPr lang="en-IN"/>
              <a:pPr>
                <a:defRPr/>
              </a:pPr>
              <a:t>14</a:t>
            </a:fld>
            <a:endParaRPr lang="en-IN"/>
          </a:p>
        </p:txBody>
      </p:sp>
      <p:grpSp>
        <p:nvGrpSpPr>
          <p:cNvPr id="2" name="Group 119"/>
          <p:cNvGrpSpPr/>
          <p:nvPr/>
        </p:nvGrpSpPr>
        <p:grpSpPr>
          <a:xfrm>
            <a:off x="6445022" y="2032484"/>
            <a:ext cx="2015410" cy="2018178"/>
            <a:chOff x="1033463" y="2201863"/>
            <a:chExt cx="2984500" cy="2987676"/>
          </a:xfrm>
          <a:solidFill>
            <a:schemeClr val="accent6"/>
          </a:solidFill>
        </p:grpSpPr>
        <p:sp>
          <p:nvSpPr>
            <p:cNvPr id="109" name="Freeform 86"/>
            <p:cNvSpPr/>
            <p:nvPr/>
          </p:nvSpPr>
          <p:spPr bwMode="auto">
            <a:xfrm>
              <a:off x="3433763" y="2613026"/>
              <a:ext cx="546100" cy="798513"/>
            </a:xfrm>
            <a:custGeom>
              <a:avLst/>
              <a:gdLst>
                <a:gd name="T0" fmla="*/ 98 w 145"/>
                <a:gd name="T1" fmla="*/ 212 h 212"/>
                <a:gd name="T2" fmla="*/ 145 w 145"/>
                <a:gd name="T3" fmla="*/ 200 h 212"/>
                <a:gd name="T4" fmla="*/ 31 w 145"/>
                <a:gd name="T5" fmla="*/ 0 h 212"/>
                <a:gd name="T6" fmla="*/ 0 w 145"/>
                <a:gd name="T7" fmla="*/ 37 h 212"/>
                <a:gd name="T8" fmla="*/ 98 w 145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12">
                  <a:moveTo>
                    <a:pt x="98" y="212"/>
                  </a:moveTo>
                  <a:cubicBezTo>
                    <a:pt x="145" y="200"/>
                    <a:pt x="145" y="200"/>
                    <a:pt x="145" y="200"/>
                  </a:cubicBezTo>
                  <a:cubicBezTo>
                    <a:pt x="127" y="122"/>
                    <a:pt x="87" y="53"/>
                    <a:pt x="31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9" y="84"/>
                    <a:pt x="83" y="144"/>
                    <a:pt x="98" y="2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0" name="Freeform 87"/>
            <p:cNvSpPr/>
            <p:nvPr/>
          </p:nvSpPr>
          <p:spPr bwMode="auto">
            <a:xfrm>
              <a:off x="2538413" y="2201863"/>
              <a:ext cx="971550" cy="509588"/>
            </a:xfrm>
            <a:custGeom>
              <a:avLst/>
              <a:gdLst>
                <a:gd name="T0" fmla="*/ 227 w 258"/>
                <a:gd name="T1" fmla="*/ 135 h 135"/>
                <a:gd name="T2" fmla="*/ 258 w 258"/>
                <a:gd name="T3" fmla="*/ 98 h 135"/>
                <a:gd name="T4" fmla="*/ 0 w 258"/>
                <a:gd name="T5" fmla="*/ 0 h 135"/>
                <a:gd name="T6" fmla="*/ 0 w 258"/>
                <a:gd name="T7" fmla="*/ 48 h 135"/>
                <a:gd name="T8" fmla="*/ 227 w 258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35">
                  <a:moveTo>
                    <a:pt x="227" y="135"/>
                  </a:moveTo>
                  <a:cubicBezTo>
                    <a:pt x="258" y="98"/>
                    <a:pt x="258" y="98"/>
                    <a:pt x="258" y="98"/>
                  </a:cubicBezTo>
                  <a:cubicBezTo>
                    <a:pt x="189" y="38"/>
                    <a:pt x="99" y="1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87" y="49"/>
                    <a:pt x="166" y="82"/>
                    <a:pt x="227" y="1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1" name="Freeform 88"/>
            <p:cNvSpPr/>
            <p:nvPr/>
          </p:nvSpPr>
          <p:spPr bwMode="auto">
            <a:xfrm>
              <a:off x="3735388" y="3422651"/>
              <a:ext cx="282575" cy="831850"/>
            </a:xfrm>
            <a:custGeom>
              <a:avLst/>
              <a:gdLst>
                <a:gd name="T0" fmla="*/ 26 w 75"/>
                <a:gd name="T1" fmla="*/ 72 h 221"/>
                <a:gd name="T2" fmla="*/ 0 w 75"/>
                <a:gd name="T3" fmla="*/ 204 h 221"/>
                <a:gd name="T4" fmla="*/ 46 w 75"/>
                <a:gd name="T5" fmla="*/ 221 h 221"/>
                <a:gd name="T6" fmla="*/ 75 w 75"/>
                <a:gd name="T7" fmla="*/ 72 h 221"/>
                <a:gd name="T8" fmla="*/ 68 w 75"/>
                <a:gd name="T9" fmla="*/ 0 h 221"/>
                <a:gd name="T10" fmla="*/ 21 w 75"/>
                <a:gd name="T11" fmla="*/ 13 h 221"/>
                <a:gd name="T12" fmla="*/ 26 w 75"/>
                <a:gd name="T13" fmla="*/ 7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21">
                  <a:moveTo>
                    <a:pt x="26" y="72"/>
                  </a:moveTo>
                  <a:cubicBezTo>
                    <a:pt x="26" y="119"/>
                    <a:pt x="17" y="163"/>
                    <a:pt x="0" y="204"/>
                  </a:cubicBezTo>
                  <a:cubicBezTo>
                    <a:pt x="46" y="221"/>
                    <a:pt x="46" y="221"/>
                    <a:pt x="46" y="221"/>
                  </a:cubicBezTo>
                  <a:cubicBezTo>
                    <a:pt x="64" y="175"/>
                    <a:pt x="75" y="125"/>
                    <a:pt x="75" y="72"/>
                  </a:cubicBezTo>
                  <a:cubicBezTo>
                    <a:pt x="75" y="48"/>
                    <a:pt x="72" y="24"/>
                    <a:pt x="68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32"/>
                    <a:pt x="26" y="52"/>
                    <a:pt x="26" y="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2" name="Freeform 89"/>
            <p:cNvSpPr/>
            <p:nvPr/>
          </p:nvSpPr>
          <p:spPr bwMode="auto">
            <a:xfrm>
              <a:off x="1654176" y="2201863"/>
              <a:ext cx="823913" cy="425450"/>
            </a:xfrm>
            <a:custGeom>
              <a:avLst/>
              <a:gdLst>
                <a:gd name="T0" fmla="*/ 219 w 219"/>
                <a:gd name="T1" fmla="*/ 48 h 113"/>
                <a:gd name="T2" fmla="*/ 219 w 219"/>
                <a:gd name="T3" fmla="*/ 0 h 113"/>
                <a:gd name="T4" fmla="*/ 0 w 219"/>
                <a:gd name="T5" fmla="*/ 74 h 113"/>
                <a:gd name="T6" fmla="*/ 28 w 219"/>
                <a:gd name="T7" fmla="*/ 113 h 113"/>
                <a:gd name="T8" fmla="*/ 219 w 219"/>
                <a:gd name="T9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13">
                  <a:moveTo>
                    <a:pt x="219" y="48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38" y="2"/>
                    <a:pt x="62" y="29"/>
                    <a:pt x="0" y="74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82" y="74"/>
                    <a:pt x="148" y="50"/>
                    <a:pt x="219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3" name="Freeform 90"/>
            <p:cNvSpPr/>
            <p:nvPr/>
          </p:nvSpPr>
          <p:spPr bwMode="auto">
            <a:xfrm>
              <a:off x="1119188" y="4144963"/>
              <a:ext cx="587375" cy="712788"/>
            </a:xfrm>
            <a:custGeom>
              <a:avLst/>
              <a:gdLst>
                <a:gd name="T0" fmla="*/ 46 w 156"/>
                <a:gd name="T1" fmla="*/ 0 h 189"/>
                <a:gd name="T2" fmla="*/ 0 w 156"/>
                <a:gd name="T3" fmla="*/ 13 h 189"/>
                <a:gd name="T4" fmla="*/ 125 w 156"/>
                <a:gd name="T5" fmla="*/ 189 h 189"/>
                <a:gd name="T6" fmla="*/ 156 w 156"/>
                <a:gd name="T7" fmla="*/ 152 h 189"/>
                <a:gd name="T8" fmla="*/ 46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46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24" y="83"/>
                    <a:pt x="68" y="144"/>
                    <a:pt x="125" y="189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07" y="113"/>
                    <a:pt x="68" y="61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4" name="Freeform 91"/>
            <p:cNvSpPr/>
            <p:nvPr/>
          </p:nvSpPr>
          <p:spPr bwMode="auto">
            <a:xfrm>
              <a:off x="3260726" y="4246563"/>
              <a:ext cx="625475" cy="677863"/>
            </a:xfrm>
            <a:custGeom>
              <a:avLst/>
              <a:gdLst>
                <a:gd name="T0" fmla="*/ 0 w 166"/>
                <a:gd name="T1" fmla="*/ 141 h 180"/>
                <a:gd name="T2" fmla="*/ 28 w 166"/>
                <a:gd name="T3" fmla="*/ 180 h 180"/>
                <a:gd name="T4" fmla="*/ 166 w 166"/>
                <a:gd name="T5" fmla="*/ 16 h 180"/>
                <a:gd name="T6" fmla="*/ 120 w 166"/>
                <a:gd name="T7" fmla="*/ 0 h 180"/>
                <a:gd name="T8" fmla="*/ 0 w 166"/>
                <a:gd name="T9" fmla="*/ 14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80">
                  <a:moveTo>
                    <a:pt x="0" y="141"/>
                  </a:moveTo>
                  <a:cubicBezTo>
                    <a:pt x="28" y="180"/>
                    <a:pt x="28" y="180"/>
                    <a:pt x="28" y="180"/>
                  </a:cubicBezTo>
                  <a:cubicBezTo>
                    <a:pt x="88" y="140"/>
                    <a:pt x="136" y="83"/>
                    <a:pt x="166" y="16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93" y="57"/>
                    <a:pt x="52" y="105"/>
                    <a:pt x="0" y="1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5" name="Freeform 92"/>
            <p:cNvSpPr/>
            <p:nvPr/>
          </p:nvSpPr>
          <p:spPr bwMode="auto">
            <a:xfrm>
              <a:off x="1033463" y="3290888"/>
              <a:ext cx="239713" cy="847725"/>
            </a:xfrm>
            <a:custGeom>
              <a:avLst/>
              <a:gdLst>
                <a:gd name="T0" fmla="*/ 48 w 64"/>
                <a:gd name="T1" fmla="*/ 107 h 225"/>
                <a:gd name="T2" fmla="*/ 60 w 64"/>
                <a:gd name="T3" fmla="*/ 16 h 225"/>
                <a:gd name="T4" fmla="*/ 14 w 64"/>
                <a:gd name="T5" fmla="*/ 0 h 225"/>
                <a:gd name="T6" fmla="*/ 0 w 64"/>
                <a:gd name="T7" fmla="*/ 107 h 225"/>
                <a:gd name="T8" fmla="*/ 17 w 64"/>
                <a:gd name="T9" fmla="*/ 225 h 225"/>
                <a:gd name="T10" fmla="*/ 64 w 64"/>
                <a:gd name="T11" fmla="*/ 212 h 225"/>
                <a:gd name="T12" fmla="*/ 48 w 64"/>
                <a:gd name="T13" fmla="*/ 107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25">
                  <a:moveTo>
                    <a:pt x="48" y="107"/>
                  </a:moveTo>
                  <a:cubicBezTo>
                    <a:pt x="48" y="76"/>
                    <a:pt x="52" y="45"/>
                    <a:pt x="60" y="1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34"/>
                    <a:pt x="0" y="70"/>
                    <a:pt x="0" y="107"/>
                  </a:cubicBezTo>
                  <a:cubicBezTo>
                    <a:pt x="0" y="148"/>
                    <a:pt x="6" y="188"/>
                    <a:pt x="17" y="225"/>
                  </a:cubicBezTo>
                  <a:cubicBezTo>
                    <a:pt x="64" y="212"/>
                    <a:pt x="64" y="212"/>
                    <a:pt x="64" y="212"/>
                  </a:cubicBezTo>
                  <a:cubicBezTo>
                    <a:pt x="53" y="179"/>
                    <a:pt x="48" y="144"/>
                    <a:pt x="48" y="1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6" name="Freeform 93"/>
            <p:cNvSpPr/>
            <p:nvPr/>
          </p:nvSpPr>
          <p:spPr bwMode="auto">
            <a:xfrm>
              <a:off x="1104901" y="2514601"/>
              <a:ext cx="604838" cy="779463"/>
            </a:xfrm>
            <a:custGeom>
              <a:avLst/>
              <a:gdLst>
                <a:gd name="T0" fmla="*/ 161 w 161"/>
                <a:gd name="T1" fmla="*/ 40 h 207"/>
                <a:gd name="T2" fmla="*/ 134 w 161"/>
                <a:gd name="T3" fmla="*/ 0 h 207"/>
                <a:gd name="T4" fmla="*/ 0 w 161"/>
                <a:gd name="T5" fmla="*/ 191 h 207"/>
                <a:gd name="T6" fmla="*/ 45 w 161"/>
                <a:gd name="T7" fmla="*/ 207 h 207"/>
                <a:gd name="T8" fmla="*/ 161 w 161"/>
                <a:gd name="T9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07">
                  <a:moveTo>
                    <a:pt x="161" y="4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72" y="49"/>
                    <a:pt x="25" y="115"/>
                    <a:pt x="0" y="191"/>
                  </a:cubicBezTo>
                  <a:cubicBezTo>
                    <a:pt x="45" y="207"/>
                    <a:pt x="45" y="207"/>
                    <a:pt x="45" y="207"/>
                  </a:cubicBezTo>
                  <a:cubicBezTo>
                    <a:pt x="67" y="140"/>
                    <a:pt x="107" y="82"/>
                    <a:pt x="161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7" name="Freeform 94"/>
            <p:cNvSpPr/>
            <p:nvPr/>
          </p:nvSpPr>
          <p:spPr bwMode="auto">
            <a:xfrm>
              <a:off x="2538413" y="4808538"/>
              <a:ext cx="779463" cy="381000"/>
            </a:xfrm>
            <a:custGeom>
              <a:avLst/>
              <a:gdLst>
                <a:gd name="T0" fmla="*/ 0 w 207"/>
                <a:gd name="T1" fmla="*/ 52 h 101"/>
                <a:gd name="T2" fmla="*/ 0 w 207"/>
                <a:gd name="T3" fmla="*/ 101 h 101"/>
                <a:gd name="T4" fmla="*/ 207 w 207"/>
                <a:gd name="T5" fmla="*/ 40 h 101"/>
                <a:gd name="T6" fmla="*/ 179 w 207"/>
                <a:gd name="T7" fmla="*/ 0 h 101"/>
                <a:gd name="T8" fmla="*/ 0 w 207"/>
                <a:gd name="T9" fmla="*/ 5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01">
                  <a:moveTo>
                    <a:pt x="0" y="52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76" y="100"/>
                    <a:pt x="147" y="78"/>
                    <a:pt x="207" y="4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27" y="33"/>
                    <a:pt x="66" y="51"/>
                    <a:pt x="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18" name="Freeform 95"/>
            <p:cNvSpPr/>
            <p:nvPr/>
          </p:nvSpPr>
          <p:spPr bwMode="auto">
            <a:xfrm>
              <a:off x="1638301" y="4756151"/>
              <a:ext cx="839788" cy="433388"/>
            </a:xfrm>
            <a:custGeom>
              <a:avLst/>
              <a:gdLst>
                <a:gd name="T0" fmla="*/ 31 w 223"/>
                <a:gd name="T1" fmla="*/ 0 h 115"/>
                <a:gd name="T2" fmla="*/ 0 w 223"/>
                <a:gd name="T3" fmla="*/ 37 h 115"/>
                <a:gd name="T4" fmla="*/ 223 w 223"/>
                <a:gd name="T5" fmla="*/ 115 h 115"/>
                <a:gd name="T6" fmla="*/ 223 w 223"/>
                <a:gd name="T7" fmla="*/ 66 h 115"/>
                <a:gd name="T8" fmla="*/ 31 w 22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115">
                  <a:moveTo>
                    <a:pt x="31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3" y="84"/>
                    <a:pt x="140" y="112"/>
                    <a:pt x="223" y="11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151" y="64"/>
                    <a:pt x="85" y="39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</p:grpSp>
      <p:sp>
        <p:nvSpPr>
          <p:cNvPr id="132" name="Arc 131"/>
          <p:cNvSpPr/>
          <p:nvPr/>
        </p:nvSpPr>
        <p:spPr>
          <a:xfrm rot="10800000">
            <a:off x="6719888" y="2320376"/>
            <a:ext cx="1455812" cy="1456261"/>
          </a:xfrm>
          <a:prstGeom prst="arc">
            <a:avLst>
              <a:gd name="adj1" fmla="val 12559450"/>
              <a:gd name="adj2" fmla="val 10734386"/>
            </a:avLst>
          </a:prstGeom>
          <a:ln w="133350" cap="sq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defRPr/>
            </a:pPr>
            <a:endParaRPr lang="en-IN" noProof="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3" name="Group 141"/>
          <p:cNvGrpSpPr/>
          <p:nvPr/>
        </p:nvGrpSpPr>
        <p:grpSpPr>
          <a:xfrm>
            <a:off x="4250707" y="1480446"/>
            <a:ext cx="1745780" cy="1748178"/>
            <a:chOff x="1033463" y="2201863"/>
            <a:chExt cx="2984500" cy="2987676"/>
          </a:xfrm>
          <a:solidFill>
            <a:schemeClr val="accent5"/>
          </a:solidFill>
        </p:grpSpPr>
        <p:sp>
          <p:nvSpPr>
            <p:cNvPr id="150" name="Freeform 86"/>
            <p:cNvSpPr/>
            <p:nvPr/>
          </p:nvSpPr>
          <p:spPr bwMode="auto">
            <a:xfrm>
              <a:off x="3433763" y="2613026"/>
              <a:ext cx="546100" cy="798513"/>
            </a:xfrm>
            <a:custGeom>
              <a:avLst/>
              <a:gdLst>
                <a:gd name="T0" fmla="*/ 98 w 145"/>
                <a:gd name="T1" fmla="*/ 212 h 212"/>
                <a:gd name="T2" fmla="*/ 145 w 145"/>
                <a:gd name="T3" fmla="*/ 200 h 212"/>
                <a:gd name="T4" fmla="*/ 31 w 145"/>
                <a:gd name="T5" fmla="*/ 0 h 212"/>
                <a:gd name="T6" fmla="*/ 0 w 145"/>
                <a:gd name="T7" fmla="*/ 37 h 212"/>
                <a:gd name="T8" fmla="*/ 98 w 145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12">
                  <a:moveTo>
                    <a:pt x="98" y="212"/>
                  </a:moveTo>
                  <a:cubicBezTo>
                    <a:pt x="145" y="200"/>
                    <a:pt x="145" y="200"/>
                    <a:pt x="145" y="200"/>
                  </a:cubicBezTo>
                  <a:cubicBezTo>
                    <a:pt x="127" y="122"/>
                    <a:pt x="87" y="53"/>
                    <a:pt x="31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9" y="84"/>
                    <a:pt x="83" y="144"/>
                    <a:pt x="98" y="2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1" name="Freeform 87"/>
            <p:cNvSpPr/>
            <p:nvPr/>
          </p:nvSpPr>
          <p:spPr bwMode="auto">
            <a:xfrm>
              <a:off x="2538413" y="2201863"/>
              <a:ext cx="971550" cy="509588"/>
            </a:xfrm>
            <a:custGeom>
              <a:avLst/>
              <a:gdLst>
                <a:gd name="T0" fmla="*/ 227 w 258"/>
                <a:gd name="T1" fmla="*/ 135 h 135"/>
                <a:gd name="T2" fmla="*/ 258 w 258"/>
                <a:gd name="T3" fmla="*/ 98 h 135"/>
                <a:gd name="T4" fmla="*/ 0 w 258"/>
                <a:gd name="T5" fmla="*/ 0 h 135"/>
                <a:gd name="T6" fmla="*/ 0 w 258"/>
                <a:gd name="T7" fmla="*/ 48 h 135"/>
                <a:gd name="T8" fmla="*/ 227 w 258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35">
                  <a:moveTo>
                    <a:pt x="227" y="135"/>
                  </a:moveTo>
                  <a:cubicBezTo>
                    <a:pt x="258" y="98"/>
                    <a:pt x="258" y="98"/>
                    <a:pt x="258" y="98"/>
                  </a:cubicBezTo>
                  <a:cubicBezTo>
                    <a:pt x="189" y="38"/>
                    <a:pt x="99" y="1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87" y="49"/>
                    <a:pt x="166" y="82"/>
                    <a:pt x="227" y="1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2" name="Freeform 88"/>
            <p:cNvSpPr/>
            <p:nvPr/>
          </p:nvSpPr>
          <p:spPr bwMode="auto">
            <a:xfrm>
              <a:off x="3735388" y="3422651"/>
              <a:ext cx="282575" cy="831850"/>
            </a:xfrm>
            <a:custGeom>
              <a:avLst/>
              <a:gdLst>
                <a:gd name="T0" fmla="*/ 26 w 75"/>
                <a:gd name="T1" fmla="*/ 72 h 221"/>
                <a:gd name="T2" fmla="*/ 0 w 75"/>
                <a:gd name="T3" fmla="*/ 204 h 221"/>
                <a:gd name="T4" fmla="*/ 46 w 75"/>
                <a:gd name="T5" fmla="*/ 221 h 221"/>
                <a:gd name="T6" fmla="*/ 75 w 75"/>
                <a:gd name="T7" fmla="*/ 72 h 221"/>
                <a:gd name="T8" fmla="*/ 68 w 75"/>
                <a:gd name="T9" fmla="*/ 0 h 221"/>
                <a:gd name="T10" fmla="*/ 21 w 75"/>
                <a:gd name="T11" fmla="*/ 13 h 221"/>
                <a:gd name="T12" fmla="*/ 26 w 75"/>
                <a:gd name="T13" fmla="*/ 7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21">
                  <a:moveTo>
                    <a:pt x="26" y="72"/>
                  </a:moveTo>
                  <a:cubicBezTo>
                    <a:pt x="26" y="119"/>
                    <a:pt x="17" y="163"/>
                    <a:pt x="0" y="204"/>
                  </a:cubicBezTo>
                  <a:cubicBezTo>
                    <a:pt x="46" y="221"/>
                    <a:pt x="46" y="221"/>
                    <a:pt x="46" y="221"/>
                  </a:cubicBezTo>
                  <a:cubicBezTo>
                    <a:pt x="64" y="175"/>
                    <a:pt x="75" y="125"/>
                    <a:pt x="75" y="72"/>
                  </a:cubicBezTo>
                  <a:cubicBezTo>
                    <a:pt x="75" y="48"/>
                    <a:pt x="72" y="24"/>
                    <a:pt x="68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32"/>
                    <a:pt x="26" y="52"/>
                    <a:pt x="26" y="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3" name="Freeform 89"/>
            <p:cNvSpPr/>
            <p:nvPr/>
          </p:nvSpPr>
          <p:spPr bwMode="auto">
            <a:xfrm>
              <a:off x="1654176" y="2201863"/>
              <a:ext cx="823913" cy="425450"/>
            </a:xfrm>
            <a:custGeom>
              <a:avLst/>
              <a:gdLst>
                <a:gd name="T0" fmla="*/ 219 w 219"/>
                <a:gd name="T1" fmla="*/ 48 h 113"/>
                <a:gd name="T2" fmla="*/ 219 w 219"/>
                <a:gd name="T3" fmla="*/ 0 h 113"/>
                <a:gd name="T4" fmla="*/ 0 w 219"/>
                <a:gd name="T5" fmla="*/ 74 h 113"/>
                <a:gd name="T6" fmla="*/ 28 w 219"/>
                <a:gd name="T7" fmla="*/ 113 h 113"/>
                <a:gd name="T8" fmla="*/ 219 w 219"/>
                <a:gd name="T9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13">
                  <a:moveTo>
                    <a:pt x="219" y="48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38" y="2"/>
                    <a:pt x="62" y="29"/>
                    <a:pt x="0" y="74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82" y="74"/>
                    <a:pt x="148" y="50"/>
                    <a:pt x="219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4" name="Freeform 90"/>
            <p:cNvSpPr/>
            <p:nvPr/>
          </p:nvSpPr>
          <p:spPr bwMode="auto">
            <a:xfrm>
              <a:off x="1119188" y="4144963"/>
              <a:ext cx="587375" cy="712788"/>
            </a:xfrm>
            <a:custGeom>
              <a:avLst/>
              <a:gdLst>
                <a:gd name="T0" fmla="*/ 46 w 156"/>
                <a:gd name="T1" fmla="*/ 0 h 189"/>
                <a:gd name="T2" fmla="*/ 0 w 156"/>
                <a:gd name="T3" fmla="*/ 13 h 189"/>
                <a:gd name="T4" fmla="*/ 125 w 156"/>
                <a:gd name="T5" fmla="*/ 189 h 189"/>
                <a:gd name="T6" fmla="*/ 156 w 156"/>
                <a:gd name="T7" fmla="*/ 152 h 189"/>
                <a:gd name="T8" fmla="*/ 46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46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24" y="83"/>
                    <a:pt x="68" y="144"/>
                    <a:pt x="125" y="189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07" y="113"/>
                    <a:pt x="68" y="61"/>
                    <a:pt x="4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5" name="Freeform 91"/>
            <p:cNvSpPr/>
            <p:nvPr/>
          </p:nvSpPr>
          <p:spPr bwMode="auto">
            <a:xfrm>
              <a:off x="3260726" y="4246563"/>
              <a:ext cx="625475" cy="677863"/>
            </a:xfrm>
            <a:custGeom>
              <a:avLst/>
              <a:gdLst>
                <a:gd name="T0" fmla="*/ 0 w 166"/>
                <a:gd name="T1" fmla="*/ 141 h 180"/>
                <a:gd name="T2" fmla="*/ 28 w 166"/>
                <a:gd name="T3" fmla="*/ 180 h 180"/>
                <a:gd name="T4" fmla="*/ 166 w 166"/>
                <a:gd name="T5" fmla="*/ 16 h 180"/>
                <a:gd name="T6" fmla="*/ 120 w 166"/>
                <a:gd name="T7" fmla="*/ 0 h 180"/>
                <a:gd name="T8" fmla="*/ 0 w 166"/>
                <a:gd name="T9" fmla="*/ 14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80">
                  <a:moveTo>
                    <a:pt x="0" y="141"/>
                  </a:moveTo>
                  <a:cubicBezTo>
                    <a:pt x="28" y="180"/>
                    <a:pt x="28" y="180"/>
                    <a:pt x="28" y="180"/>
                  </a:cubicBezTo>
                  <a:cubicBezTo>
                    <a:pt x="88" y="140"/>
                    <a:pt x="136" y="83"/>
                    <a:pt x="166" y="16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93" y="57"/>
                    <a:pt x="52" y="105"/>
                    <a:pt x="0" y="1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6" name="Freeform 92"/>
            <p:cNvSpPr/>
            <p:nvPr/>
          </p:nvSpPr>
          <p:spPr bwMode="auto">
            <a:xfrm>
              <a:off x="1033463" y="3290888"/>
              <a:ext cx="239713" cy="847725"/>
            </a:xfrm>
            <a:custGeom>
              <a:avLst/>
              <a:gdLst>
                <a:gd name="T0" fmla="*/ 48 w 64"/>
                <a:gd name="T1" fmla="*/ 107 h 225"/>
                <a:gd name="T2" fmla="*/ 60 w 64"/>
                <a:gd name="T3" fmla="*/ 16 h 225"/>
                <a:gd name="T4" fmla="*/ 14 w 64"/>
                <a:gd name="T5" fmla="*/ 0 h 225"/>
                <a:gd name="T6" fmla="*/ 0 w 64"/>
                <a:gd name="T7" fmla="*/ 107 h 225"/>
                <a:gd name="T8" fmla="*/ 17 w 64"/>
                <a:gd name="T9" fmla="*/ 225 h 225"/>
                <a:gd name="T10" fmla="*/ 64 w 64"/>
                <a:gd name="T11" fmla="*/ 212 h 225"/>
                <a:gd name="T12" fmla="*/ 48 w 64"/>
                <a:gd name="T13" fmla="*/ 107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25">
                  <a:moveTo>
                    <a:pt x="48" y="107"/>
                  </a:moveTo>
                  <a:cubicBezTo>
                    <a:pt x="48" y="76"/>
                    <a:pt x="52" y="45"/>
                    <a:pt x="60" y="1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34"/>
                    <a:pt x="0" y="70"/>
                    <a:pt x="0" y="107"/>
                  </a:cubicBezTo>
                  <a:cubicBezTo>
                    <a:pt x="0" y="148"/>
                    <a:pt x="6" y="188"/>
                    <a:pt x="17" y="225"/>
                  </a:cubicBezTo>
                  <a:cubicBezTo>
                    <a:pt x="64" y="212"/>
                    <a:pt x="64" y="212"/>
                    <a:pt x="64" y="212"/>
                  </a:cubicBezTo>
                  <a:cubicBezTo>
                    <a:pt x="53" y="179"/>
                    <a:pt x="48" y="144"/>
                    <a:pt x="48" y="1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7" name="Freeform 93"/>
            <p:cNvSpPr/>
            <p:nvPr/>
          </p:nvSpPr>
          <p:spPr bwMode="auto">
            <a:xfrm>
              <a:off x="1104901" y="2514601"/>
              <a:ext cx="604838" cy="779463"/>
            </a:xfrm>
            <a:custGeom>
              <a:avLst/>
              <a:gdLst>
                <a:gd name="T0" fmla="*/ 161 w 161"/>
                <a:gd name="T1" fmla="*/ 40 h 207"/>
                <a:gd name="T2" fmla="*/ 134 w 161"/>
                <a:gd name="T3" fmla="*/ 0 h 207"/>
                <a:gd name="T4" fmla="*/ 0 w 161"/>
                <a:gd name="T5" fmla="*/ 191 h 207"/>
                <a:gd name="T6" fmla="*/ 45 w 161"/>
                <a:gd name="T7" fmla="*/ 207 h 207"/>
                <a:gd name="T8" fmla="*/ 161 w 161"/>
                <a:gd name="T9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07">
                  <a:moveTo>
                    <a:pt x="161" y="4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72" y="49"/>
                    <a:pt x="25" y="115"/>
                    <a:pt x="0" y="191"/>
                  </a:cubicBezTo>
                  <a:cubicBezTo>
                    <a:pt x="45" y="207"/>
                    <a:pt x="45" y="207"/>
                    <a:pt x="45" y="207"/>
                  </a:cubicBezTo>
                  <a:cubicBezTo>
                    <a:pt x="67" y="140"/>
                    <a:pt x="107" y="82"/>
                    <a:pt x="161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8" name="Freeform 94"/>
            <p:cNvSpPr/>
            <p:nvPr/>
          </p:nvSpPr>
          <p:spPr bwMode="auto">
            <a:xfrm>
              <a:off x="2538413" y="4808538"/>
              <a:ext cx="779463" cy="381000"/>
            </a:xfrm>
            <a:custGeom>
              <a:avLst/>
              <a:gdLst>
                <a:gd name="T0" fmla="*/ 0 w 207"/>
                <a:gd name="T1" fmla="*/ 52 h 101"/>
                <a:gd name="T2" fmla="*/ 0 w 207"/>
                <a:gd name="T3" fmla="*/ 101 h 101"/>
                <a:gd name="T4" fmla="*/ 207 w 207"/>
                <a:gd name="T5" fmla="*/ 40 h 101"/>
                <a:gd name="T6" fmla="*/ 179 w 207"/>
                <a:gd name="T7" fmla="*/ 0 h 101"/>
                <a:gd name="T8" fmla="*/ 0 w 207"/>
                <a:gd name="T9" fmla="*/ 5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01">
                  <a:moveTo>
                    <a:pt x="0" y="52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76" y="100"/>
                    <a:pt x="147" y="78"/>
                    <a:pt x="207" y="4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27" y="33"/>
                    <a:pt x="66" y="51"/>
                    <a:pt x="0" y="5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59" name="Freeform 95"/>
            <p:cNvSpPr/>
            <p:nvPr/>
          </p:nvSpPr>
          <p:spPr bwMode="auto">
            <a:xfrm>
              <a:off x="1638301" y="4756151"/>
              <a:ext cx="839788" cy="433388"/>
            </a:xfrm>
            <a:custGeom>
              <a:avLst/>
              <a:gdLst>
                <a:gd name="T0" fmla="*/ 31 w 223"/>
                <a:gd name="T1" fmla="*/ 0 h 115"/>
                <a:gd name="T2" fmla="*/ 0 w 223"/>
                <a:gd name="T3" fmla="*/ 37 h 115"/>
                <a:gd name="T4" fmla="*/ 223 w 223"/>
                <a:gd name="T5" fmla="*/ 115 h 115"/>
                <a:gd name="T6" fmla="*/ 223 w 223"/>
                <a:gd name="T7" fmla="*/ 66 h 115"/>
                <a:gd name="T8" fmla="*/ 31 w 22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115">
                  <a:moveTo>
                    <a:pt x="31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3" y="84"/>
                    <a:pt x="140" y="112"/>
                    <a:pt x="223" y="11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151" y="64"/>
                    <a:pt x="85" y="39"/>
                    <a:pt x="3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</p:grpSp>
      <p:sp>
        <p:nvSpPr>
          <p:cNvPr id="143" name="Arc 142"/>
          <p:cNvSpPr/>
          <p:nvPr/>
        </p:nvSpPr>
        <p:spPr>
          <a:xfrm rot="10800000">
            <a:off x="4493419" y="1723367"/>
            <a:ext cx="1260872" cy="1262452"/>
          </a:xfrm>
          <a:prstGeom prst="arc">
            <a:avLst>
              <a:gd name="adj1" fmla="val 1182648"/>
              <a:gd name="adj2" fmla="val 10734386"/>
            </a:avLst>
          </a:prstGeom>
          <a:ln w="133350" cap="sq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defRPr/>
            </a:pPr>
            <a:endParaRPr lang="en-IN" noProof="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" name="Group 160"/>
          <p:cNvGrpSpPr/>
          <p:nvPr/>
        </p:nvGrpSpPr>
        <p:grpSpPr>
          <a:xfrm>
            <a:off x="2373657" y="2163073"/>
            <a:ext cx="1464518" cy="1466529"/>
            <a:chOff x="1033463" y="2201863"/>
            <a:chExt cx="2984500" cy="2987676"/>
          </a:xfrm>
          <a:solidFill>
            <a:schemeClr val="accent3"/>
          </a:solidFill>
        </p:grpSpPr>
        <p:sp>
          <p:nvSpPr>
            <p:cNvPr id="169" name="Freeform 86"/>
            <p:cNvSpPr/>
            <p:nvPr/>
          </p:nvSpPr>
          <p:spPr bwMode="auto">
            <a:xfrm>
              <a:off x="3433763" y="2613026"/>
              <a:ext cx="546100" cy="798513"/>
            </a:xfrm>
            <a:custGeom>
              <a:avLst/>
              <a:gdLst>
                <a:gd name="T0" fmla="*/ 98 w 145"/>
                <a:gd name="T1" fmla="*/ 212 h 212"/>
                <a:gd name="T2" fmla="*/ 145 w 145"/>
                <a:gd name="T3" fmla="*/ 200 h 212"/>
                <a:gd name="T4" fmla="*/ 31 w 145"/>
                <a:gd name="T5" fmla="*/ 0 h 212"/>
                <a:gd name="T6" fmla="*/ 0 w 145"/>
                <a:gd name="T7" fmla="*/ 37 h 212"/>
                <a:gd name="T8" fmla="*/ 98 w 145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12">
                  <a:moveTo>
                    <a:pt x="98" y="212"/>
                  </a:moveTo>
                  <a:cubicBezTo>
                    <a:pt x="145" y="200"/>
                    <a:pt x="145" y="200"/>
                    <a:pt x="145" y="200"/>
                  </a:cubicBezTo>
                  <a:cubicBezTo>
                    <a:pt x="127" y="122"/>
                    <a:pt x="87" y="53"/>
                    <a:pt x="31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9" y="84"/>
                    <a:pt x="83" y="144"/>
                    <a:pt x="98" y="2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0" name="Freeform 87"/>
            <p:cNvSpPr/>
            <p:nvPr/>
          </p:nvSpPr>
          <p:spPr bwMode="auto">
            <a:xfrm>
              <a:off x="2538413" y="2201863"/>
              <a:ext cx="971550" cy="509588"/>
            </a:xfrm>
            <a:custGeom>
              <a:avLst/>
              <a:gdLst>
                <a:gd name="T0" fmla="*/ 227 w 258"/>
                <a:gd name="T1" fmla="*/ 135 h 135"/>
                <a:gd name="T2" fmla="*/ 258 w 258"/>
                <a:gd name="T3" fmla="*/ 98 h 135"/>
                <a:gd name="T4" fmla="*/ 0 w 258"/>
                <a:gd name="T5" fmla="*/ 0 h 135"/>
                <a:gd name="T6" fmla="*/ 0 w 258"/>
                <a:gd name="T7" fmla="*/ 48 h 135"/>
                <a:gd name="T8" fmla="*/ 227 w 258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35">
                  <a:moveTo>
                    <a:pt x="227" y="135"/>
                  </a:moveTo>
                  <a:cubicBezTo>
                    <a:pt x="258" y="98"/>
                    <a:pt x="258" y="98"/>
                    <a:pt x="258" y="98"/>
                  </a:cubicBezTo>
                  <a:cubicBezTo>
                    <a:pt x="189" y="38"/>
                    <a:pt x="99" y="1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87" y="49"/>
                    <a:pt x="166" y="82"/>
                    <a:pt x="227" y="1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1" name="Freeform 88"/>
            <p:cNvSpPr/>
            <p:nvPr/>
          </p:nvSpPr>
          <p:spPr bwMode="auto">
            <a:xfrm>
              <a:off x="3735388" y="3422651"/>
              <a:ext cx="282575" cy="831850"/>
            </a:xfrm>
            <a:custGeom>
              <a:avLst/>
              <a:gdLst>
                <a:gd name="T0" fmla="*/ 26 w 75"/>
                <a:gd name="T1" fmla="*/ 72 h 221"/>
                <a:gd name="T2" fmla="*/ 0 w 75"/>
                <a:gd name="T3" fmla="*/ 204 h 221"/>
                <a:gd name="T4" fmla="*/ 46 w 75"/>
                <a:gd name="T5" fmla="*/ 221 h 221"/>
                <a:gd name="T6" fmla="*/ 75 w 75"/>
                <a:gd name="T7" fmla="*/ 72 h 221"/>
                <a:gd name="T8" fmla="*/ 68 w 75"/>
                <a:gd name="T9" fmla="*/ 0 h 221"/>
                <a:gd name="T10" fmla="*/ 21 w 75"/>
                <a:gd name="T11" fmla="*/ 13 h 221"/>
                <a:gd name="T12" fmla="*/ 26 w 75"/>
                <a:gd name="T13" fmla="*/ 7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21">
                  <a:moveTo>
                    <a:pt x="26" y="72"/>
                  </a:moveTo>
                  <a:cubicBezTo>
                    <a:pt x="26" y="119"/>
                    <a:pt x="17" y="163"/>
                    <a:pt x="0" y="204"/>
                  </a:cubicBezTo>
                  <a:cubicBezTo>
                    <a:pt x="46" y="221"/>
                    <a:pt x="46" y="221"/>
                    <a:pt x="46" y="221"/>
                  </a:cubicBezTo>
                  <a:cubicBezTo>
                    <a:pt x="64" y="175"/>
                    <a:pt x="75" y="125"/>
                    <a:pt x="75" y="72"/>
                  </a:cubicBezTo>
                  <a:cubicBezTo>
                    <a:pt x="75" y="48"/>
                    <a:pt x="72" y="24"/>
                    <a:pt x="68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32"/>
                    <a:pt x="26" y="52"/>
                    <a:pt x="26" y="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2" name="Freeform 89"/>
            <p:cNvSpPr/>
            <p:nvPr/>
          </p:nvSpPr>
          <p:spPr bwMode="auto">
            <a:xfrm>
              <a:off x="1654176" y="2201863"/>
              <a:ext cx="823913" cy="425450"/>
            </a:xfrm>
            <a:custGeom>
              <a:avLst/>
              <a:gdLst>
                <a:gd name="T0" fmla="*/ 219 w 219"/>
                <a:gd name="T1" fmla="*/ 48 h 113"/>
                <a:gd name="T2" fmla="*/ 219 w 219"/>
                <a:gd name="T3" fmla="*/ 0 h 113"/>
                <a:gd name="T4" fmla="*/ 0 w 219"/>
                <a:gd name="T5" fmla="*/ 74 h 113"/>
                <a:gd name="T6" fmla="*/ 28 w 219"/>
                <a:gd name="T7" fmla="*/ 113 h 113"/>
                <a:gd name="T8" fmla="*/ 219 w 219"/>
                <a:gd name="T9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13">
                  <a:moveTo>
                    <a:pt x="219" y="48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38" y="2"/>
                    <a:pt x="62" y="29"/>
                    <a:pt x="0" y="74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82" y="74"/>
                    <a:pt x="148" y="50"/>
                    <a:pt x="219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3" name="Freeform 90"/>
            <p:cNvSpPr/>
            <p:nvPr/>
          </p:nvSpPr>
          <p:spPr bwMode="auto">
            <a:xfrm>
              <a:off x="1119188" y="4144963"/>
              <a:ext cx="587375" cy="712788"/>
            </a:xfrm>
            <a:custGeom>
              <a:avLst/>
              <a:gdLst>
                <a:gd name="T0" fmla="*/ 46 w 156"/>
                <a:gd name="T1" fmla="*/ 0 h 189"/>
                <a:gd name="T2" fmla="*/ 0 w 156"/>
                <a:gd name="T3" fmla="*/ 13 h 189"/>
                <a:gd name="T4" fmla="*/ 125 w 156"/>
                <a:gd name="T5" fmla="*/ 189 h 189"/>
                <a:gd name="T6" fmla="*/ 156 w 156"/>
                <a:gd name="T7" fmla="*/ 152 h 189"/>
                <a:gd name="T8" fmla="*/ 46 w 156"/>
                <a:gd name="T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89">
                  <a:moveTo>
                    <a:pt x="46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24" y="83"/>
                    <a:pt x="68" y="144"/>
                    <a:pt x="125" y="189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07" y="113"/>
                    <a:pt x="68" y="61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4" name="Freeform 91"/>
            <p:cNvSpPr/>
            <p:nvPr/>
          </p:nvSpPr>
          <p:spPr bwMode="auto">
            <a:xfrm>
              <a:off x="3260726" y="4246563"/>
              <a:ext cx="625475" cy="677863"/>
            </a:xfrm>
            <a:custGeom>
              <a:avLst/>
              <a:gdLst>
                <a:gd name="T0" fmla="*/ 0 w 166"/>
                <a:gd name="T1" fmla="*/ 141 h 180"/>
                <a:gd name="T2" fmla="*/ 28 w 166"/>
                <a:gd name="T3" fmla="*/ 180 h 180"/>
                <a:gd name="T4" fmla="*/ 166 w 166"/>
                <a:gd name="T5" fmla="*/ 16 h 180"/>
                <a:gd name="T6" fmla="*/ 120 w 166"/>
                <a:gd name="T7" fmla="*/ 0 h 180"/>
                <a:gd name="T8" fmla="*/ 0 w 166"/>
                <a:gd name="T9" fmla="*/ 14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80">
                  <a:moveTo>
                    <a:pt x="0" y="141"/>
                  </a:moveTo>
                  <a:cubicBezTo>
                    <a:pt x="28" y="180"/>
                    <a:pt x="28" y="180"/>
                    <a:pt x="28" y="180"/>
                  </a:cubicBezTo>
                  <a:cubicBezTo>
                    <a:pt x="88" y="140"/>
                    <a:pt x="136" y="83"/>
                    <a:pt x="166" y="16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93" y="57"/>
                    <a:pt x="52" y="105"/>
                    <a:pt x="0" y="1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5" name="Freeform 92"/>
            <p:cNvSpPr/>
            <p:nvPr/>
          </p:nvSpPr>
          <p:spPr bwMode="auto">
            <a:xfrm>
              <a:off x="1033463" y="3290888"/>
              <a:ext cx="239713" cy="847725"/>
            </a:xfrm>
            <a:custGeom>
              <a:avLst/>
              <a:gdLst>
                <a:gd name="T0" fmla="*/ 48 w 64"/>
                <a:gd name="T1" fmla="*/ 107 h 225"/>
                <a:gd name="T2" fmla="*/ 60 w 64"/>
                <a:gd name="T3" fmla="*/ 16 h 225"/>
                <a:gd name="T4" fmla="*/ 14 w 64"/>
                <a:gd name="T5" fmla="*/ 0 h 225"/>
                <a:gd name="T6" fmla="*/ 0 w 64"/>
                <a:gd name="T7" fmla="*/ 107 h 225"/>
                <a:gd name="T8" fmla="*/ 17 w 64"/>
                <a:gd name="T9" fmla="*/ 225 h 225"/>
                <a:gd name="T10" fmla="*/ 64 w 64"/>
                <a:gd name="T11" fmla="*/ 212 h 225"/>
                <a:gd name="T12" fmla="*/ 48 w 64"/>
                <a:gd name="T13" fmla="*/ 107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25">
                  <a:moveTo>
                    <a:pt x="48" y="107"/>
                  </a:moveTo>
                  <a:cubicBezTo>
                    <a:pt x="48" y="76"/>
                    <a:pt x="52" y="45"/>
                    <a:pt x="60" y="1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34"/>
                    <a:pt x="0" y="70"/>
                    <a:pt x="0" y="107"/>
                  </a:cubicBezTo>
                  <a:cubicBezTo>
                    <a:pt x="0" y="148"/>
                    <a:pt x="6" y="188"/>
                    <a:pt x="17" y="225"/>
                  </a:cubicBezTo>
                  <a:cubicBezTo>
                    <a:pt x="64" y="212"/>
                    <a:pt x="64" y="212"/>
                    <a:pt x="64" y="212"/>
                  </a:cubicBezTo>
                  <a:cubicBezTo>
                    <a:pt x="53" y="179"/>
                    <a:pt x="48" y="144"/>
                    <a:pt x="48" y="1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6" name="Freeform 93"/>
            <p:cNvSpPr/>
            <p:nvPr/>
          </p:nvSpPr>
          <p:spPr bwMode="auto">
            <a:xfrm>
              <a:off x="1104901" y="2514601"/>
              <a:ext cx="604838" cy="779463"/>
            </a:xfrm>
            <a:custGeom>
              <a:avLst/>
              <a:gdLst>
                <a:gd name="T0" fmla="*/ 161 w 161"/>
                <a:gd name="T1" fmla="*/ 40 h 207"/>
                <a:gd name="T2" fmla="*/ 134 w 161"/>
                <a:gd name="T3" fmla="*/ 0 h 207"/>
                <a:gd name="T4" fmla="*/ 0 w 161"/>
                <a:gd name="T5" fmla="*/ 191 h 207"/>
                <a:gd name="T6" fmla="*/ 45 w 161"/>
                <a:gd name="T7" fmla="*/ 207 h 207"/>
                <a:gd name="T8" fmla="*/ 161 w 161"/>
                <a:gd name="T9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07">
                  <a:moveTo>
                    <a:pt x="161" y="4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72" y="49"/>
                    <a:pt x="25" y="115"/>
                    <a:pt x="0" y="191"/>
                  </a:cubicBezTo>
                  <a:cubicBezTo>
                    <a:pt x="45" y="207"/>
                    <a:pt x="45" y="207"/>
                    <a:pt x="45" y="207"/>
                  </a:cubicBezTo>
                  <a:cubicBezTo>
                    <a:pt x="67" y="140"/>
                    <a:pt x="107" y="82"/>
                    <a:pt x="161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7" name="Freeform 94"/>
            <p:cNvSpPr/>
            <p:nvPr/>
          </p:nvSpPr>
          <p:spPr bwMode="auto">
            <a:xfrm>
              <a:off x="2538413" y="4808538"/>
              <a:ext cx="779463" cy="381000"/>
            </a:xfrm>
            <a:custGeom>
              <a:avLst/>
              <a:gdLst>
                <a:gd name="T0" fmla="*/ 0 w 207"/>
                <a:gd name="T1" fmla="*/ 52 h 101"/>
                <a:gd name="T2" fmla="*/ 0 w 207"/>
                <a:gd name="T3" fmla="*/ 101 h 101"/>
                <a:gd name="T4" fmla="*/ 207 w 207"/>
                <a:gd name="T5" fmla="*/ 40 h 101"/>
                <a:gd name="T6" fmla="*/ 179 w 207"/>
                <a:gd name="T7" fmla="*/ 0 h 101"/>
                <a:gd name="T8" fmla="*/ 0 w 207"/>
                <a:gd name="T9" fmla="*/ 5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01">
                  <a:moveTo>
                    <a:pt x="0" y="52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76" y="100"/>
                    <a:pt x="147" y="78"/>
                    <a:pt x="207" y="4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27" y="33"/>
                    <a:pt x="66" y="51"/>
                    <a:pt x="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  <p:sp>
          <p:nvSpPr>
            <p:cNvPr id="178" name="Freeform 95"/>
            <p:cNvSpPr/>
            <p:nvPr/>
          </p:nvSpPr>
          <p:spPr bwMode="auto">
            <a:xfrm>
              <a:off x="1638301" y="4756151"/>
              <a:ext cx="839788" cy="433388"/>
            </a:xfrm>
            <a:custGeom>
              <a:avLst/>
              <a:gdLst>
                <a:gd name="T0" fmla="*/ 31 w 223"/>
                <a:gd name="T1" fmla="*/ 0 h 115"/>
                <a:gd name="T2" fmla="*/ 0 w 223"/>
                <a:gd name="T3" fmla="*/ 37 h 115"/>
                <a:gd name="T4" fmla="*/ 223 w 223"/>
                <a:gd name="T5" fmla="*/ 115 h 115"/>
                <a:gd name="T6" fmla="*/ 223 w 223"/>
                <a:gd name="T7" fmla="*/ 66 h 115"/>
                <a:gd name="T8" fmla="*/ 31 w 22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115">
                  <a:moveTo>
                    <a:pt x="31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3" y="84"/>
                    <a:pt x="140" y="112"/>
                    <a:pt x="223" y="11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151" y="64"/>
                    <a:pt x="85" y="39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</p:grpSp>
      <p:sp>
        <p:nvSpPr>
          <p:cNvPr id="162" name="Arc 161"/>
          <p:cNvSpPr/>
          <p:nvPr/>
        </p:nvSpPr>
        <p:spPr>
          <a:xfrm rot="10800000">
            <a:off x="2576513" y="2367693"/>
            <a:ext cx="1058466" cy="1057601"/>
          </a:xfrm>
          <a:prstGeom prst="arc">
            <a:avLst>
              <a:gd name="adj1" fmla="val 14751958"/>
              <a:gd name="adj2" fmla="val 10734386"/>
            </a:avLst>
          </a:prstGeom>
          <a:ln w="133350" cap="sq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defRPr/>
            </a:pPr>
            <a:endParaRPr lang="en-IN" noProof="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5" name="Group 179"/>
          <p:cNvGrpSpPr>
            <a:grpSpLocks/>
          </p:cNvGrpSpPr>
          <p:nvPr/>
        </p:nvGrpSpPr>
        <p:grpSpPr bwMode="auto">
          <a:xfrm>
            <a:off x="599620" y="3076600"/>
            <a:ext cx="1308084" cy="1309552"/>
            <a:chOff x="1033463" y="2201863"/>
            <a:chExt cx="2984500" cy="2987676"/>
          </a:xfrm>
        </p:grpSpPr>
        <p:sp>
          <p:nvSpPr>
            <p:cNvPr id="42024" name="Freeform 86"/>
            <p:cNvSpPr>
              <a:spLocks noChangeArrowheads="1"/>
            </p:cNvSpPr>
            <p:nvPr/>
          </p:nvSpPr>
          <p:spPr bwMode="auto">
            <a:xfrm>
              <a:off x="3433763" y="2613026"/>
              <a:ext cx="546100" cy="798513"/>
            </a:xfrm>
            <a:custGeom>
              <a:avLst/>
              <a:gdLst>
                <a:gd name="T0" fmla="*/ 369088 w 145"/>
                <a:gd name="T1" fmla="*/ 798513 h 212"/>
                <a:gd name="T2" fmla="*/ 546100 w 145"/>
                <a:gd name="T3" fmla="*/ 753314 h 212"/>
                <a:gd name="T4" fmla="*/ 116752 w 145"/>
                <a:gd name="T5" fmla="*/ 0 h 212"/>
                <a:gd name="T6" fmla="*/ 0 w 145"/>
                <a:gd name="T7" fmla="*/ 139363 h 212"/>
                <a:gd name="T8" fmla="*/ 369088 w 145"/>
                <a:gd name="T9" fmla="*/ 798513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5" h="212">
                  <a:moveTo>
                    <a:pt x="98" y="212"/>
                  </a:moveTo>
                  <a:cubicBezTo>
                    <a:pt x="145" y="200"/>
                    <a:pt x="145" y="200"/>
                    <a:pt x="145" y="200"/>
                  </a:cubicBezTo>
                  <a:cubicBezTo>
                    <a:pt x="127" y="122"/>
                    <a:pt x="87" y="53"/>
                    <a:pt x="31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9" y="84"/>
                    <a:pt x="83" y="144"/>
                    <a:pt x="98" y="2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5" name="Freeform 87"/>
            <p:cNvSpPr>
              <a:spLocks noChangeArrowheads="1"/>
            </p:cNvSpPr>
            <p:nvPr/>
          </p:nvSpPr>
          <p:spPr bwMode="auto">
            <a:xfrm>
              <a:off x="2538413" y="2201863"/>
              <a:ext cx="971550" cy="509588"/>
            </a:xfrm>
            <a:custGeom>
              <a:avLst/>
              <a:gdLst>
                <a:gd name="T0" fmla="*/ 854813 w 258"/>
                <a:gd name="T1" fmla="*/ 509588 h 135"/>
                <a:gd name="T2" fmla="*/ 971550 w 258"/>
                <a:gd name="T3" fmla="*/ 369923 h 135"/>
                <a:gd name="T4" fmla="*/ 0 w 258"/>
                <a:gd name="T5" fmla="*/ 0 h 135"/>
                <a:gd name="T6" fmla="*/ 0 w 258"/>
                <a:gd name="T7" fmla="*/ 181187 h 135"/>
                <a:gd name="T8" fmla="*/ 854813 w 258"/>
                <a:gd name="T9" fmla="*/ 50958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135">
                  <a:moveTo>
                    <a:pt x="227" y="135"/>
                  </a:moveTo>
                  <a:cubicBezTo>
                    <a:pt x="258" y="98"/>
                    <a:pt x="258" y="98"/>
                    <a:pt x="258" y="98"/>
                  </a:cubicBezTo>
                  <a:cubicBezTo>
                    <a:pt x="189" y="38"/>
                    <a:pt x="99" y="1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87" y="49"/>
                    <a:pt x="166" y="82"/>
                    <a:pt x="227" y="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6" name="Freeform 88"/>
            <p:cNvSpPr>
              <a:spLocks noChangeArrowheads="1"/>
            </p:cNvSpPr>
            <p:nvPr/>
          </p:nvSpPr>
          <p:spPr bwMode="auto">
            <a:xfrm>
              <a:off x="3735388" y="3422651"/>
              <a:ext cx="282575" cy="831850"/>
            </a:xfrm>
            <a:custGeom>
              <a:avLst/>
              <a:gdLst>
                <a:gd name="T0" fmla="*/ 97959 w 75"/>
                <a:gd name="T1" fmla="*/ 271010 h 221"/>
                <a:gd name="T2" fmla="*/ 0 w 75"/>
                <a:gd name="T3" fmla="*/ 767862 h 221"/>
                <a:gd name="T4" fmla="*/ 173313 w 75"/>
                <a:gd name="T5" fmla="*/ 831850 h 221"/>
                <a:gd name="T6" fmla="*/ 282575 w 75"/>
                <a:gd name="T7" fmla="*/ 271010 h 221"/>
                <a:gd name="T8" fmla="*/ 256201 w 75"/>
                <a:gd name="T9" fmla="*/ 0 h 221"/>
                <a:gd name="T10" fmla="*/ 79121 w 75"/>
                <a:gd name="T11" fmla="*/ 48932 h 221"/>
                <a:gd name="T12" fmla="*/ 97959 w 75"/>
                <a:gd name="T13" fmla="*/ 271010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221">
                  <a:moveTo>
                    <a:pt x="26" y="72"/>
                  </a:moveTo>
                  <a:cubicBezTo>
                    <a:pt x="26" y="119"/>
                    <a:pt x="17" y="163"/>
                    <a:pt x="0" y="204"/>
                  </a:cubicBezTo>
                  <a:cubicBezTo>
                    <a:pt x="46" y="221"/>
                    <a:pt x="46" y="221"/>
                    <a:pt x="46" y="221"/>
                  </a:cubicBezTo>
                  <a:cubicBezTo>
                    <a:pt x="64" y="175"/>
                    <a:pt x="75" y="125"/>
                    <a:pt x="75" y="72"/>
                  </a:cubicBezTo>
                  <a:cubicBezTo>
                    <a:pt x="75" y="48"/>
                    <a:pt x="72" y="24"/>
                    <a:pt x="68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32"/>
                    <a:pt x="26" y="52"/>
                    <a:pt x="26" y="72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7" name="Freeform 89"/>
            <p:cNvSpPr>
              <a:spLocks noChangeArrowheads="1"/>
            </p:cNvSpPr>
            <p:nvPr/>
          </p:nvSpPr>
          <p:spPr bwMode="auto">
            <a:xfrm>
              <a:off x="1654176" y="2201863"/>
              <a:ext cx="823913" cy="425450"/>
            </a:xfrm>
            <a:custGeom>
              <a:avLst/>
              <a:gdLst>
                <a:gd name="T0" fmla="*/ 823913 w 219"/>
                <a:gd name="T1" fmla="*/ 180722 h 113"/>
                <a:gd name="T2" fmla="*/ 823913 w 219"/>
                <a:gd name="T3" fmla="*/ 0 h 113"/>
                <a:gd name="T4" fmla="*/ 0 w 219"/>
                <a:gd name="T5" fmla="*/ 278613 h 113"/>
                <a:gd name="T6" fmla="*/ 105340 w 219"/>
                <a:gd name="T7" fmla="*/ 425450 h 113"/>
                <a:gd name="T8" fmla="*/ 823913 w 219"/>
                <a:gd name="T9" fmla="*/ 180722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9" h="113">
                  <a:moveTo>
                    <a:pt x="219" y="48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38" y="2"/>
                    <a:pt x="62" y="29"/>
                    <a:pt x="0" y="74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82" y="74"/>
                    <a:pt x="148" y="50"/>
                    <a:pt x="219" y="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8" name="Freeform 90"/>
            <p:cNvSpPr>
              <a:spLocks noChangeArrowheads="1"/>
            </p:cNvSpPr>
            <p:nvPr/>
          </p:nvSpPr>
          <p:spPr bwMode="auto">
            <a:xfrm>
              <a:off x="1119188" y="4144963"/>
              <a:ext cx="587375" cy="712788"/>
            </a:xfrm>
            <a:custGeom>
              <a:avLst/>
              <a:gdLst>
                <a:gd name="T0" fmla="*/ 173200 w 156"/>
                <a:gd name="T1" fmla="*/ 0 h 189"/>
                <a:gd name="T2" fmla="*/ 0 w 156"/>
                <a:gd name="T3" fmla="*/ 49028 h 189"/>
                <a:gd name="T4" fmla="*/ 470653 w 156"/>
                <a:gd name="T5" fmla="*/ 712788 h 189"/>
                <a:gd name="T6" fmla="*/ 587375 w 156"/>
                <a:gd name="T7" fmla="*/ 573247 h 189"/>
                <a:gd name="T8" fmla="*/ 173200 w 156"/>
                <a:gd name="T9" fmla="*/ 0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189">
                  <a:moveTo>
                    <a:pt x="46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24" y="83"/>
                    <a:pt x="68" y="144"/>
                    <a:pt x="125" y="189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07" y="113"/>
                    <a:pt x="68" y="61"/>
                    <a:pt x="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9" name="Freeform 91"/>
            <p:cNvSpPr>
              <a:spLocks noChangeArrowheads="1"/>
            </p:cNvSpPr>
            <p:nvPr/>
          </p:nvSpPr>
          <p:spPr bwMode="auto">
            <a:xfrm>
              <a:off x="3260726" y="4246563"/>
              <a:ext cx="625475" cy="677863"/>
            </a:xfrm>
            <a:custGeom>
              <a:avLst/>
              <a:gdLst>
                <a:gd name="T0" fmla="*/ 0 w 166"/>
                <a:gd name="T1" fmla="*/ 530993 h 180"/>
                <a:gd name="T2" fmla="*/ 105502 w 166"/>
                <a:gd name="T3" fmla="*/ 677863 h 180"/>
                <a:gd name="T4" fmla="*/ 625475 w 166"/>
                <a:gd name="T5" fmla="*/ 60254 h 180"/>
                <a:gd name="T6" fmla="*/ 452151 w 166"/>
                <a:gd name="T7" fmla="*/ 0 h 180"/>
                <a:gd name="T8" fmla="*/ 0 w 166"/>
                <a:gd name="T9" fmla="*/ 530993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" h="180">
                  <a:moveTo>
                    <a:pt x="0" y="141"/>
                  </a:moveTo>
                  <a:cubicBezTo>
                    <a:pt x="28" y="180"/>
                    <a:pt x="28" y="180"/>
                    <a:pt x="28" y="180"/>
                  </a:cubicBezTo>
                  <a:cubicBezTo>
                    <a:pt x="88" y="140"/>
                    <a:pt x="136" y="83"/>
                    <a:pt x="166" y="16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93" y="57"/>
                    <a:pt x="52" y="105"/>
                    <a:pt x="0" y="14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0" name="Freeform 92"/>
            <p:cNvSpPr>
              <a:spLocks noChangeArrowheads="1"/>
            </p:cNvSpPr>
            <p:nvPr/>
          </p:nvSpPr>
          <p:spPr bwMode="auto">
            <a:xfrm>
              <a:off x="1033463" y="3290888"/>
              <a:ext cx="239713" cy="847725"/>
            </a:xfrm>
            <a:custGeom>
              <a:avLst/>
              <a:gdLst>
                <a:gd name="T0" fmla="*/ 179785 w 64"/>
                <a:gd name="T1" fmla="*/ 403140 h 225"/>
                <a:gd name="T2" fmla="*/ 224731 w 64"/>
                <a:gd name="T3" fmla="*/ 60283 h 225"/>
                <a:gd name="T4" fmla="*/ 52437 w 64"/>
                <a:gd name="T5" fmla="*/ 0 h 225"/>
                <a:gd name="T6" fmla="*/ 0 w 64"/>
                <a:gd name="T7" fmla="*/ 403140 h 225"/>
                <a:gd name="T8" fmla="*/ 63674 w 64"/>
                <a:gd name="T9" fmla="*/ 847725 h 225"/>
                <a:gd name="T10" fmla="*/ 239713 w 64"/>
                <a:gd name="T11" fmla="*/ 798745 h 225"/>
                <a:gd name="T12" fmla="*/ 179785 w 64"/>
                <a:gd name="T13" fmla="*/ 403140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225">
                  <a:moveTo>
                    <a:pt x="48" y="107"/>
                  </a:moveTo>
                  <a:cubicBezTo>
                    <a:pt x="48" y="76"/>
                    <a:pt x="52" y="45"/>
                    <a:pt x="60" y="1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34"/>
                    <a:pt x="0" y="70"/>
                    <a:pt x="0" y="107"/>
                  </a:cubicBezTo>
                  <a:cubicBezTo>
                    <a:pt x="0" y="148"/>
                    <a:pt x="6" y="188"/>
                    <a:pt x="17" y="225"/>
                  </a:cubicBezTo>
                  <a:cubicBezTo>
                    <a:pt x="64" y="212"/>
                    <a:pt x="64" y="212"/>
                    <a:pt x="64" y="212"/>
                  </a:cubicBezTo>
                  <a:cubicBezTo>
                    <a:pt x="53" y="179"/>
                    <a:pt x="48" y="144"/>
                    <a:pt x="48" y="1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1" name="Freeform 93"/>
            <p:cNvSpPr>
              <a:spLocks noChangeArrowheads="1"/>
            </p:cNvSpPr>
            <p:nvPr/>
          </p:nvSpPr>
          <p:spPr bwMode="auto">
            <a:xfrm>
              <a:off x="1104901" y="2514601"/>
              <a:ext cx="604838" cy="779463"/>
            </a:xfrm>
            <a:custGeom>
              <a:avLst/>
              <a:gdLst>
                <a:gd name="T0" fmla="*/ 604838 w 161"/>
                <a:gd name="T1" fmla="*/ 150621 h 207"/>
                <a:gd name="T2" fmla="*/ 503406 w 161"/>
                <a:gd name="T3" fmla="*/ 0 h 207"/>
                <a:gd name="T4" fmla="*/ 0 w 161"/>
                <a:gd name="T5" fmla="*/ 719215 h 207"/>
                <a:gd name="T6" fmla="*/ 169054 w 161"/>
                <a:gd name="T7" fmla="*/ 779463 h 207"/>
                <a:gd name="T8" fmla="*/ 604838 w 161"/>
                <a:gd name="T9" fmla="*/ 150621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" h="207">
                  <a:moveTo>
                    <a:pt x="161" y="4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72" y="49"/>
                    <a:pt x="25" y="115"/>
                    <a:pt x="0" y="191"/>
                  </a:cubicBezTo>
                  <a:cubicBezTo>
                    <a:pt x="45" y="207"/>
                    <a:pt x="45" y="207"/>
                    <a:pt x="45" y="207"/>
                  </a:cubicBezTo>
                  <a:cubicBezTo>
                    <a:pt x="67" y="140"/>
                    <a:pt x="107" y="82"/>
                    <a:pt x="161" y="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2" name="Freeform 94"/>
            <p:cNvSpPr>
              <a:spLocks noChangeArrowheads="1"/>
            </p:cNvSpPr>
            <p:nvPr/>
          </p:nvSpPr>
          <p:spPr bwMode="auto">
            <a:xfrm>
              <a:off x="2538413" y="4808538"/>
              <a:ext cx="779463" cy="381000"/>
            </a:xfrm>
            <a:custGeom>
              <a:avLst/>
              <a:gdLst>
                <a:gd name="T0" fmla="*/ 0 w 207"/>
                <a:gd name="T1" fmla="*/ 196158 h 101"/>
                <a:gd name="T2" fmla="*/ 0 w 207"/>
                <a:gd name="T3" fmla="*/ 381000 h 101"/>
                <a:gd name="T4" fmla="*/ 779463 w 207"/>
                <a:gd name="T5" fmla="*/ 150891 h 101"/>
                <a:gd name="T6" fmla="*/ 674028 w 207"/>
                <a:gd name="T7" fmla="*/ 0 h 101"/>
                <a:gd name="T8" fmla="*/ 0 w 207"/>
                <a:gd name="T9" fmla="*/ 196158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7" h="101">
                  <a:moveTo>
                    <a:pt x="0" y="52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76" y="100"/>
                    <a:pt x="147" y="78"/>
                    <a:pt x="207" y="4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27" y="33"/>
                    <a:pt x="66" y="51"/>
                    <a:pt x="0" y="52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3" name="Freeform 95"/>
            <p:cNvSpPr>
              <a:spLocks noChangeArrowheads="1"/>
            </p:cNvSpPr>
            <p:nvPr/>
          </p:nvSpPr>
          <p:spPr bwMode="auto">
            <a:xfrm>
              <a:off x="1638301" y="4756151"/>
              <a:ext cx="839788" cy="433388"/>
            </a:xfrm>
            <a:custGeom>
              <a:avLst/>
              <a:gdLst>
                <a:gd name="T0" fmla="*/ 116742 w 223"/>
                <a:gd name="T1" fmla="*/ 0 h 115"/>
                <a:gd name="T2" fmla="*/ 0 w 223"/>
                <a:gd name="T3" fmla="*/ 139438 h 115"/>
                <a:gd name="T4" fmla="*/ 839788 w 223"/>
                <a:gd name="T5" fmla="*/ 433388 h 115"/>
                <a:gd name="T6" fmla="*/ 839788 w 223"/>
                <a:gd name="T7" fmla="*/ 248727 h 115"/>
                <a:gd name="T8" fmla="*/ 116742 w 223"/>
                <a:gd name="T9" fmla="*/ 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3" h="115">
                  <a:moveTo>
                    <a:pt x="31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3" y="84"/>
                    <a:pt x="140" y="112"/>
                    <a:pt x="223" y="11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151" y="64"/>
                    <a:pt x="85" y="39"/>
                    <a:pt x="31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1" name="Arc 180"/>
          <p:cNvSpPr/>
          <p:nvPr/>
        </p:nvSpPr>
        <p:spPr>
          <a:xfrm rot="10800000">
            <a:off x="827584" y="3291385"/>
            <a:ext cx="864096" cy="865335"/>
          </a:xfrm>
          <a:prstGeom prst="arc">
            <a:avLst>
              <a:gd name="adj1" fmla="val 19253277"/>
              <a:gd name="adj2" fmla="val 10734386"/>
            </a:avLst>
          </a:prstGeom>
          <a:ln w="133350" cap="sq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defRPr/>
            </a:pPr>
            <a:endParaRPr lang="en-IN" noProof="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7" name="Group 211"/>
          <p:cNvGrpSpPr/>
          <p:nvPr/>
        </p:nvGrpSpPr>
        <p:grpSpPr>
          <a:xfrm>
            <a:off x="1017731" y="3472644"/>
            <a:ext cx="457925" cy="458067"/>
            <a:chOff x="1260963" y="4375094"/>
            <a:chExt cx="755053" cy="755053"/>
          </a:xfrm>
          <a:effectLst>
            <a:outerShdw blurRad="279400" sx="102000" sy="102000" algn="ctr" rotWithShape="0">
              <a:schemeClr val="bg1">
                <a:lumMod val="50000"/>
                <a:alpha val="33000"/>
              </a:schemeClr>
            </a:outerShdw>
          </a:effectLst>
        </p:grpSpPr>
        <p:sp>
          <p:nvSpPr>
            <p:cNvPr id="182" name="Oval 181"/>
            <p:cNvSpPr/>
            <p:nvPr/>
          </p:nvSpPr>
          <p:spPr>
            <a:xfrm>
              <a:off x="1260963" y="4375094"/>
              <a:ext cx="755053" cy="75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fontAlgn="auto" hangingPunct="1">
                <a:defRPr/>
              </a:pPr>
              <a:endParaRPr lang="en-IN" sz="1500" noProof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8" name="Group 182"/>
            <p:cNvGrpSpPr/>
            <p:nvPr/>
          </p:nvGrpSpPr>
          <p:grpSpPr>
            <a:xfrm>
              <a:off x="1430687" y="4551866"/>
              <a:ext cx="419499" cy="401508"/>
              <a:chOff x="852488" y="809625"/>
              <a:chExt cx="814387" cy="779463"/>
            </a:xfrm>
            <a:solidFill>
              <a:schemeClr val="accent1"/>
            </a:solidFill>
          </p:grpSpPr>
          <p:sp>
            <p:nvSpPr>
              <p:cNvPr id="184" name="Freeform 6"/>
              <p:cNvSpPr/>
              <p:nvPr/>
            </p:nvSpPr>
            <p:spPr bwMode="auto">
              <a:xfrm>
                <a:off x="998538" y="809625"/>
                <a:ext cx="368300" cy="149225"/>
              </a:xfrm>
              <a:custGeom>
                <a:avLst/>
                <a:gdLst>
                  <a:gd name="T0" fmla="*/ 1373 w 1626"/>
                  <a:gd name="T1" fmla="*/ 0 h 655"/>
                  <a:gd name="T2" fmla="*/ 1404 w 1626"/>
                  <a:gd name="T3" fmla="*/ 3 h 655"/>
                  <a:gd name="T4" fmla="*/ 1434 w 1626"/>
                  <a:gd name="T5" fmla="*/ 11 h 655"/>
                  <a:gd name="T6" fmla="*/ 1463 w 1626"/>
                  <a:gd name="T7" fmla="*/ 23 h 655"/>
                  <a:gd name="T8" fmla="*/ 1489 w 1626"/>
                  <a:gd name="T9" fmla="*/ 39 h 655"/>
                  <a:gd name="T10" fmla="*/ 1513 w 1626"/>
                  <a:gd name="T11" fmla="*/ 60 h 655"/>
                  <a:gd name="T12" fmla="*/ 1533 w 1626"/>
                  <a:gd name="T13" fmla="*/ 85 h 655"/>
                  <a:gd name="T14" fmla="*/ 1550 w 1626"/>
                  <a:gd name="T15" fmla="*/ 112 h 655"/>
                  <a:gd name="T16" fmla="*/ 1626 w 1626"/>
                  <a:gd name="T17" fmla="*/ 265 h 655"/>
                  <a:gd name="T18" fmla="*/ 196 w 1626"/>
                  <a:gd name="T19" fmla="*/ 655 h 655"/>
                  <a:gd name="T20" fmla="*/ 0 w 1626"/>
                  <a:gd name="T21" fmla="*/ 655 h 655"/>
                  <a:gd name="T22" fmla="*/ 1280 w 1626"/>
                  <a:gd name="T23" fmla="*/ 22 h 655"/>
                  <a:gd name="T24" fmla="*/ 1310 w 1626"/>
                  <a:gd name="T25" fmla="*/ 10 h 655"/>
                  <a:gd name="T26" fmla="*/ 1342 w 1626"/>
                  <a:gd name="T27" fmla="*/ 2 h 655"/>
                  <a:gd name="T28" fmla="*/ 1373 w 1626"/>
                  <a:gd name="T29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6" h="655">
                    <a:moveTo>
                      <a:pt x="1373" y="0"/>
                    </a:moveTo>
                    <a:lnTo>
                      <a:pt x="1404" y="3"/>
                    </a:lnTo>
                    <a:lnTo>
                      <a:pt x="1434" y="11"/>
                    </a:lnTo>
                    <a:lnTo>
                      <a:pt x="1463" y="23"/>
                    </a:lnTo>
                    <a:lnTo>
                      <a:pt x="1489" y="39"/>
                    </a:lnTo>
                    <a:lnTo>
                      <a:pt x="1513" y="60"/>
                    </a:lnTo>
                    <a:lnTo>
                      <a:pt x="1533" y="85"/>
                    </a:lnTo>
                    <a:lnTo>
                      <a:pt x="1550" y="112"/>
                    </a:lnTo>
                    <a:lnTo>
                      <a:pt x="1626" y="265"/>
                    </a:lnTo>
                    <a:lnTo>
                      <a:pt x="196" y="655"/>
                    </a:lnTo>
                    <a:lnTo>
                      <a:pt x="0" y="655"/>
                    </a:lnTo>
                    <a:lnTo>
                      <a:pt x="1280" y="22"/>
                    </a:lnTo>
                    <a:lnTo>
                      <a:pt x="1310" y="10"/>
                    </a:lnTo>
                    <a:lnTo>
                      <a:pt x="1342" y="2"/>
                    </a:lnTo>
                    <a:lnTo>
                      <a:pt x="13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85" name="Freeform 7"/>
              <p:cNvSpPr/>
              <p:nvPr/>
            </p:nvSpPr>
            <p:spPr bwMode="auto">
              <a:xfrm>
                <a:off x="1146175" y="873125"/>
                <a:ext cx="379412" cy="85725"/>
              </a:xfrm>
              <a:custGeom>
                <a:avLst/>
                <a:gdLst>
                  <a:gd name="T0" fmla="*/ 1416 w 1673"/>
                  <a:gd name="T1" fmla="*/ 0 h 378"/>
                  <a:gd name="T2" fmla="*/ 1448 w 1673"/>
                  <a:gd name="T3" fmla="*/ 2 h 378"/>
                  <a:gd name="T4" fmla="*/ 1480 w 1673"/>
                  <a:gd name="T5" fmla="*/ 10 h 378"/>
                  <a:gd name="T6" fmla="*/ 1509 w 1673"/>
                  <a:gd name="T7" fmla="*/ 23 h 378"/>
                  <a:gd name="T8" fmla="*/ 1537 w 1673"/>
                  <a:gd name="T9" fmla="*/ 40 h 378"/>
                  <a:gd name="T10" fmla="*/ 1562 w 1673"/>
                  <a:gd name="T11" fmla="*/ 62 h 378"/>
                  <a:gd name="T12" fmla="*/ 1582 w 1673"/>
                  <a:gd name="T13" fmla="*/ 87 h 378"/>
                  <a:gd name="T14" fmla="*/ 1599 w 1673"/>
                  <a:gd name="T15" fmla="*/ 116 h 378"/>
                  <a:gd name="T16" fmla="*/ 1610 w 1673"/>
                  <a:gd name="T17" fmla="*/ 148 h 378"/>
                  <a:gd name="T18" fmla="*/ 1673 w 1673"/>
                  <a:gd name="T19" fmla="*/ 378 h 378"/>
                  <a:gd name="T20" fmla="*/ 0 w 1673"/>
                  <a:gd name="T21" fmla="*/ 378 h 378"/>
                  <a:gd name="T22" fmla="*/ 1026 w 1673"/>
                  <a:gd name="T23" fmla="*/ 99 h 378"/>
                  <a:gd name="T24" fmla="*/ 1363 w 1673"/>
                  <a:gd name="T25" fmla="*/ 7 h 378"/>
                  <a:gd name="T26" fmla="*/ 1390 w 1673"/>
                  <a:gd name="T27" fmla="*/ 1 h 378"/>
                  <a:gd name="T28" fmla="*/ 1416 w 1673"/>
                  <a:gd name="T2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73" h="378">
                    <a:moveTo>
                      <a:pt x="1416" y="0"/>
                    </a:moveTo>
                    <a:lnTo>
                      <a:pt x="1448" y="2"/>
                    </a:lnTo>
                    <a:lnTo>
                      <a:pt x="1480" y="10"/>
                    </a:lnTo>
                    <a:lnTo>
                      <a:pt x="1509" y="23"/>
                    </a:lnTo>
                    <a:lnTo>
                      <a:pt x="1537" y="40"/>
                    </a:lnTo>
                    <a:lnTo>
                      <a:pt x="1562" y="62"/>
                    </a:lnTo>
                    <a:lnTo>
                      <a:pt x="1582" y="87"/>
                    </a:lnTo>
                    <a:lnTo>
                      <a:pt x="1599" y="116"/>
                    </a:lnTo>
                    <a:lnTo>
                      <a:pt x="1610" y="148"/>
                    </a:lnTo>
                    <a:lnTo>
                      <a:pt x="1673" y="378"/>
                    </a:lnTo>
                    <a:lnTo>
                      <a:pt x="0" y="378"/>
                    </a:lnTo>
                    <a:lnTo>
                      <a:pt x="1026" y="99"/>
                    </a:lnTo>
                    <a:lnTo>
                      <a:pt x="1363" y="7"/>
                    </a:lnTo>
                    <a:lnTo>
                      <a:pt x="1390" y="1"/>
                    </a:lnTo>
                    <a:lnTo>
                      <a:pt x="14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86" name="Freeform 8"/>
              <p:cNvSpPr/>
              <p:nvPr/>
            </p:nvSpPr>
            <p:spPr bwMode="auto">
              <a:xfrm>
                <a:off x="852488" y="990600"/>
                <a:ext cx="766762" cy="598488"/>
              </a:xfrm>
              <a:custGeom>
                <a:avLst/>
                <a:gdLst>
                  <a:gd name="T0" fmla="*/ 3180 w 3381"/>
                  <a:gd name="T1" fmla="*/ 0 h 2644"/>
                  <a:gd name="T2" fmla="*/ 3250 w 3381"/>
                  <a:gd name="T3" fmla="*/ 12 h 2644"/>
                  <a:gd name="T4" fmla="*/ 3309 w 3381"/>
                  <a:gd name="T5" fmla="*/ 47 h 2644"/>
                  <a:gd name="T6" fmla="*/ 3354 w 3381"/>
                  <a:gd name="T7" fmla="*/ 99 h 2644"/>
                  <a:gd name="T8" fmla="*/ 3378 w 3381"/>
                  <a:gd name="T9" fmla="*/ 164 h 2644"/>
                  <a:gd name="T10" fmla="*/ 3381 w 3381"/>
                  <a:gd name="T11" fmla="*/ 750 h 2644"/>
                  <a:gd name="T12" fmla="*/ 2145 w 3381"/>
                  <a:gd name="T13" fmla="*/ 752 h 2644"/>
                  <a:gd name="T14" fmla="*/ 2053 w 3381"/>
                  <a:gd name="T15" fmla="*/ 776 h 2644"/>
                  <a:gd name="T16" fmla="*/ 1974 w 3381"/>
                  <a:gd name="T17" fmla="*/ 823 h 2644"/>
                  <a:gd name="T18" fmla="*/ 1912 w 3381"/>
                  <a:gd name="T19" fmla="*/ 886 h 2644"/>
                  <a:gd name="T20" fmla="*/ 1869 w 3381"/>
                  <a:gd name="T21" fmla="*/ 961 h 2644"/>
                  <a:gd name="T22" fmla="*/ 1846 w 3381"/>
                  <a:gd name="T23" fmla="*/ 1047 h 2644"/>
                  <a:gd name="T24" fmla="*/ 1843 w 3381"/>
                  <a:gd name="T25" fmla="*/ 1539 h 2644"/>
                  <a:gd name="T26" fmla="*/ 1855 w 3381"/>
                  <a:gd name="T27" fmla="*/ 1630 h 2644"/>
                  <a:gd name="T28" fmla="*/ 1890 w 3381"/>
                  <a:gd name="T29" fmla="*/ 1711 h 2644"/>
                  <a:gd name="T30" fmla="*/ 1943 w 3381"/>
                  <a:gd name="T31" fmla="*/ 1781 h 2644"/>
                  <a:gd name="T32" fmla="*/ 2013 w 3381"/>
                  <a:gd name="T33" fmla="*/ 1834 h 2644"/>
                  <a:gd name="T34" fmla="*/ 2095 w 3381"/>
                  <a:gd name="T35" fmla="*/ 1869 h 2644"/>
                  <a:gd name="T36" fmla="*/ 2185 w 3381"/>
                  <a:gd name="T37" fmla="*/ 1881 h 2644"/>
                  <a:gd name="T38" fmla="*/ 3381 w 3381"/>
                  <a:gd name="T39" fmla="*/ 2442 h 2644"/>
                  <a:gd name="T40" fmla="*/ 3368 w 3381"/>
                  <a:gd name="T41" fmla="*/ 2512 h 2644"/>
                  <a:gd name="T42" fmla="*/ 3333 w 3381"/>
                  <a:gd name="T43" fmla="*/ 2572 h 2644"/>
                  <a:gd name="T44" fmla="*/ 3281 w 3381"/>
                  <a:gd name="T45" fmla="*/ 2615 h 2644"/>
                  <a:gd name="T46" fmla="*/ 3216 w 3381"/>
                  <a:gd name="T47" fmla="*/ 2640 h 2644"/>
                  <a:gd name="T48" fmla="*/ 201 w 3381"/>
                  <a:gd name="T49" fmla="*/ 2644 h 2644"/>
                  <a:gd name="T50" fmla="*/ 132 w 3381"/>
                  <a:gd name="T51" fmla="*/ 2631 h 2644"/>
                  <a:gd name="T52" fmla="*/ 72 w 3381"/>
                  <a:gd name="T53" fmla="*/ 2596 h 2644"/>
                  <a:gd name="T54" fmla="*/ 27 w 3381"/>
                  <a:gd name="T55" fmla="*/ 2544 h 2644"/>
                  <a:gd name="T56" fmla="*/ 3 w 3381"/>
                  <a:gd name="T57" fmla="*/ 2479 h 2644"/>
                  <a:gd name="T58" fmla="*/ 0 w 3381"/>
                  <a:gd name="T59" fmla="*/ 201 h 2644"/>
                  <a:gd name="T60" fmla="*/ 8 w 3381"/>
                  <a:gd name="T61" fmla="*/ 148 h 2644"/>
                  <a:gd name="T62" fmla="*/ 28 w 3381"/>
                  <a:gd name="T63" fmla="*/ 98 h 2644"/>
                  <a:gd name="T64" fmla="*/ 64 w 3381"/>
                  <a:gd name="T65" fmla="*/ 54 h 2644"/>
                  <a:gd name="T66" fmla="*/ 113 w 3381"/>
                  <a:gd name="T67" fmla="*/ 20 h 2644"/>
                  <a:gd name="T68" fmla="*/ 171 w 3381"/>
                  <a:gd name="T69" fmla="*/ 3 h 2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381" h="2644">
                    <a:moveTo>
                      <a:pt x="201" y="0"/>
                    </a:moveTo>
                    <a:lnTo>
                      <a:pt x="3180" y="0"/>
                    </a:lnTo>
                    <a:lnTo>
                      <a:pt x="3216" y="4"/>
                    </a:lnTo>
                    <a:lnTo>
                      <a:pt x="3250" y="12"/>
                    </a:lnTo>
                    <a:lnTo>
                      <a:pt x="3282" y="28"/>
                    </a:lnTo>
                    <a:lnTo>
                      <a:pt x="3309" y="47"/>
                    </a:lnTo>
                    <a:lnTo>
                      <a:pt x="3334" y="71"/>
                    </a:lnTo>
                    <a:lnTo>
                      <a:pt x="3354" y="99"/>
                    </a:lnTo>
                    <a:lnTo>
                      <a:pt x="3369" y="131"/>
                    </a:lnTo>
                    <a:lnTo>
                      <a:pt x="3378" y="164"/>
                    </a:lnTo>
                    <a:lnTo>
                      <a:pt x="3381" y="201"/>
                    </a:lnTo>
                    <a:lnTo>
                      <a:pt x="3381" y="750"/>
                    </a:lnTo>
                    <a:lnTo>
                      <a:pt x="2185" y="750"/>
                    </a:lnTo>
                    <a:lnTo>
                      <a:pt x="2145" y="752"/>
                    </a:lnTo>
                    <a:lnTo>
                      <a:pt x="2098" y="761"/>
                    </a:lnTo>
                    <a:lnTo>
                      <a:pt x="2053" y="776"/>
                    </a:lnTo>
                    <a:lnTo>
                      <a:pt x="2012" y="797"/>
                    </a:lnTo>
                    <a:lnTo>
                      <a:pt x="1974" y="823"/>
                    </a:lnTo>
                    <a:lnTo>
                      <a:pt x="1940" y="853"/>
                    </a:lnTo>
                    <a:lnTo>
                      <a:pt x="1912" y="886"/>
                    </a:lnTo>
                    <a:lnTo>
                      <a:pt x="1888" y="922"/>
                    </a:lnTo>
                    <a:lnTo>
                      <a:pt x="1869" y="961"/>
                    </a:lnTo>
                    <a:lnTo>
                      <a:pt x="1854" y="1002"/>
                    </a:lnTo>
                    <a:lnTo>
                      <a:pt x="1846" y="1047"/>
                    </a:lnTo>
                    <a:lnTo>
                      <a:pt x="1843" y="1091"/>
                    </a:lnTo>
                    <a:lnTo>
                      <a:pt x="1843" y="1539"/>
                    </a:lnTo>
                    <a:lnTo>
                      <a:pt x="1846" y="1585"/>
                    </a:lnTo>
                    <a:lnTo>
                      <a:pt x="1855" y="1630"/>
                    </a:lnTo>
                    <a:lnTo>
                      <a:pt x="1869" y="1672"/>
                    </a:lnTo>
                    <a:lnTo>
                      <a:pt x="1890" y="1711"/>
                    </a:lnTo>
                    <a:lnTo>
                      <a:pt x="1914" y="1747"/>
                    </a:lnTo>
                    <a:lnTo>
                      <a:pt x="1943" y="1781"/>
                    </a:lnTo>
                    <a:lnTo>
                      <a:pt x="1976" y="1809"/>
                    </a:lnTo>
                    <a:lnTo>
                      <a:pt x="2013" y="1834"/>
                    </a:lnTo>
                    <a:lnTo>
                      <a:pt x="2052" y="1854"/>
                    </a:lnTo>
                    <a:lnTo>
                      <a:pt x="2095" y="1869"/>
                    </a:lnTo>
                    <a:lnTo>
                      <a:pt x="2139" y="1878"/>
                    </a:lnTo>
                    <a:lnTo>
                      <a:pt x="2185" y="1881"/>
                    </a:lnTo>
                    <a:lnTo>
                      <a:pt x="3381" y="1881"/>
                    </a:lnTo>
                    <a:lnTo>
                      <a:pt x="3381" y="2442"/>
                    </a:lnTo>
                    <a:lnTo>
                      <a:pt x="3378" y="2479"/>
                    </a:lnTo>
                    <a:lnTo>
                      <a:pt x="3368" y="2512"/>
                    </a:lnTo>
                    <a:lnTo>
                      <a:pt x="3354" y="2544"/>
                    </a:lnTo>
                    <a:lnTo>
                      <a:pt x="3333" y="2572"/>
                    </a:lnTo>
                    <a:lnTo>
                      <a:pt x="3309" y="2596"/>
                    </a:lnTo>
                    <a:lnTo>
                      <a:pt x="3281" y="2615"/>
                    </a:lnTo>
                    <a:lnTo>
                      <a:pt x="3249" y="2631"/>
                    </a:lnTo>
                    <a:lnTo>
                      <a:pt x="3216" y="2640"/>
                    </a:lnTo>
                    <a:lnTo>
                      <a:pt x="3180" y="2644"/>
                    </a:lnTo>
                    <a:lnTo>
                      <a:pt x="201" y="2644"/>
                    </a:lnTo>
                    <a:lnTo>
                      <a:pt x="165" y="2640"/>
                    </a:lnTo>
                    <a:lnTo>
                      <a:pt x="132" y="2631"/>
                    </a:lnTo>
                    <a:lnTo>
                      <a:pt x="100" y="2615"/>
                    </a:lnTo>
                    <a:lnTo>
                      <a:pt x="72" y="2596"/>
                    </a:lnTo>
                    <a:lnTo>
                      <a:pt x="48" y="2572"/>
                    </a:lnTo>
                    <a:lnTo>
                      <a:pt x="27" y="2544"/>
                    </a:lnTo>
                    <a:lnTo>
                      <a:pt x="13" y="2512"/>
                    </a:lnTo>
                    <a:lnTo>
                      <a:pt x="3" y="2479"/>
                    </a:lnTo>
                    <a:lnTo>
                      <a:pt x="0" y="2442"/>
                    </a:lnTo>
                    <a:lnTo>
                      <a:pt x="0" y="201"/>
                    </a:lnTo>
                    <a:lnTo>
                      <a:pt x="2" y="174"/>
                    </a:lnTo>
                    <a:lnTo>
                      <a:pt x="8" y="148"/>
                    </a:lnTo>
                    <a:lnTo>
                      <a:pt x="16" y="122"/>
                    </a:lnTo>
                    <a:lnTo>
                      <a:pt x="28" y="98"/>
                    </a:lnTo>
                    <a:lnTo>
                      <a:pt x="45" y="75"/>
                    </a:lnTo>
                    <a:lnTo>
                      <a:pt x="64" y="54"/>
                    </a:lnTo>
                    <a:lnTo>
                      <a:pt x="87" y="35"/>
                    </a:lnTo>
                    <a:lnTo>
                      <a:pt x="113" y="20"/>
                    </a:lnTo>
                    <a:lnTo>
                      <a:pt x="141" y="9"/>
                    </a:lnTo>
                    <a:lnTo>
                      <a:pt x="171" y="3"/>
                    </a:lnTo>
                    <a:lnTo>
                      <a:pt x="2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87" name="Freeform 9"/>
              <p:cNvSpPr>
                <a:spLocks noEditPoints="1"/>
              </p:cNvSpPr>
              <p:nvPr/>
            </p:nvSpPr>
            <p:spPr bwMode="auto">
              <a:xfrm>
                <a:off x="1301750" y="1192213"/>
                <a:ext cx="365125" cy="192088"/>
              </a:xfrm>
              <a:custGeom>
                <a:avLst/>
                <a:gdLst>
                  <a:gd name="T0" fmla="*/ 432 w 1604"/>
                  <a:gd name="T1" fmla="*/ 300 h 850"/>
                  <a:gd name="T2" fmla="*/ 393 w 1604"/>
                  <a:gd name="T3" fmla="*/ 320 h 850"/>
                  <a:gd name="T4" fmla="*/ 364 w 1604"/>
                  <a:gd name="T5" fmla="*/ 353 h 850"/>
                  <a:gd name="T6" fmla="*/ 353 w 1604"/>
                  <a:gd name="T7" fmla="*/ 398 h 850"/>
                  <a:gd name="T8" fmla="*/ 357 w 1604"/>
                  <a:gd name="T9" fmla="*/ 488 h 850"/>
                  <a:gd name="T10" fmla="*/ 376 w 1604"/>
                  <a:gd name="T11" fmla="*/ 528 h 850"/>
                  <a:gd name="T12" fmla="*/ 410 w 1604"/>
                  <a:gd name="T13" fmla="*/ 555 h 850"/>
                  <a:gd name="T14" fmla="*/ 455 w 1604"/>
                  <a:gd name="T15" fmla="*/ 565 h 850"/>
                  <a:gd name="T16" fmla="*/ 545 w 1604"/>
                  <a:gd name="T17" fmla="*/ 563 h 850"/>
                  <a:gd name="T18" fmla="*/ 584 w 1604"/>
                  <a:gd name="T19" fmla="*/ 543 h 850"/>
                  <a:gd name="T20" fmla="*/ 611 w 1604"/>
                  <a:gd name="T21" fmla="*/ 509 h 850"/>
                  <a:gd name="T22" fmla="*/ 622 w 1604"/>
                  <a:gd name="T23" fmla="*/ 465 h 850"/>
                  <a:gd name="T24" fmla="*/ 619 w 1604"/>
                  <a:gd name="T25" fmla="*/ 375 h 850"/>
                  <a:gd name="T26" fmla="*/ 600 w 1604"/>
                  <a:gd name="T27" fmla="*/ 335 h 850"/>
                  <a:gd name="T28" fmla="*/ 566 w 1604"/>
                  <a:gd name="T29" fmla="*/ 308 h 850"/>
                  <a:gd name="T30" fmla="*/ 521 w 1604"/>
                  <a:gd name="T31" fmla="*/ 298 h 850"/>
                  <a:gd name="T32" fmla="*/ 201 w 1604"/>
                  <a:gd name="T33" fmla="*/ 0 h 850"/>
                  <a:gd name="T34" fmla="*/ 1436 w 1604"/>
                  <a:gd name="T35" fmla="*/ 2 h 850"/>
                  <a:gd name="T36" fmla="*/ 1494 w 1604"/>
                  <a:gd name="T37" fmla="*/ 22 h 850"/>
                  <a:gd name="T38" fmla="*/ 1538 w 1604"/>
                  <a:gd name="T39" fmla="*/ 52 h 850"/>
                  <a:gd name="T40" fmla="*/ 1579 w 1604"/>
                  <a:gd name="T41" fmla="*/ 103 h 850"/>
                  <a:gd name="T42" fmla="*/ 1600 w 1604"/>
                  <a:gd name="T43" fmla="*/ 166 h 850"/>
                  <a:gd name="T44" fmla="*/ 1604 w 1604"/>
                  <a:gd name="T45" fmla="*/ 649 h 850"/>
                  <a:gd name="T46" fmla="*/ 1593 w 1604"/>
                  <a:gd name="T47" fmla="*/ 716 h 850"/>
                  <a:gd name="T48" fmla="*/ 1560 w 1604"/>
                  <a:gd name="T49" fmla="*/ 773 h 850"/>
                  <a:gd name="T50" fmla="*/ 1517 w 1604"/>
                  <a:gd name="T51" fmla="*/ 814 h 850"/>
                  <a:gd name="T52" fmla="*/ 1468 w 1604"/>
                  <a:gd name="T53" fmla="*/ 839 h 850"/>
                  <a:gd name="T54" fmla="*/ 1402 w 1604"/>
                  <a:gd name="T55" fmla="*/ 850 h 850"/>
                  <a:gd name="T56" fmla="*/ 165 w 1604"/>
                  <a:gd name="T57" fmla="*/ 846 h 850"/>
                  <a:gd name="T58" fmla="*/ 100 w 1604"/>
                  <a:gd name="T59" fmla="*/ 823 h 850"/>
                  <a:gd name="T60" fmla="*/ 48 w 1604"/>
                  <a:gd name="T61" fmla="*/ 778 h 850"/>
                  <a:gd name="T62" fmla="*/ 13 w 1604"/>
                  <a:gd name="T63" fmla="*/ 718 h 850"/>
                  <a:gd name="T64" fmla="*/ 0 w 1604"/>
                  <a:gd name="T65" fmla="*/ 649 h 850"/>
                  <a:gd name="T66" fmla="*/ 3 w 1604"/>
                  <a:gd name="T67" fmla="*/ 164 h 850"/>
                  <a:gd name="T68" fmla="*/ 27 w 1604"/>
                  <a:gd name="T69" fmla="*/ 99 h 850"/>
                  <a:gd name="T70" fmla="*/ 72 w 1604"/>
                  <a:gd name="T71" fmla="*/ 47 h 850"/>
                  <a:gd name="T72" fmla="*/ 131 w 1604"/>
                  <a:gd name="T73" fmla="*/ 12 h 850"/>
                  <a:gd name="T74" fmla="*/ 201 w 1604"/>
                  <a:gd name="T75" fmla="*/ 0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04" h="850">
                    <a:moveTo>
                      <a:pt x="455" y="298"/>
                    </a:moveTo>
                    <a:lnTo>
                      <a:pt x="432" y="300"/>
                    </a:lnTo>
                    <a:lnTo>
                      <a:pt x="411" y="308"/>
                    </a:lnTo>
                    <a:lnTo>
                      <a:pt x="393" y="320"/>
                    </a:lnTo>
                    <a:lnTo>
                      <a:pt x="376" y="335"/>
                    </a:lnTo>
                    <a:lnTo>
                      <a:pt x="364" y="353"/>
                    </a:lnTo>
                    <a:lnTo>
                      <a:pt x="357" y="375"/>
                    </a:lnTo>
                    <a:lnTo>
                      <a:pt x="353" y="398"/>
                    </a:lnTo>
                    <a:lnTo>
                      <a:pt x="353" y="465"/>
                    </a:lnTo>
                    <a:lnTo>
                      <a:pt x="357" y="488"/>
                    </a:lnTo>
                    <a:lnTo>
                      <a:pt x="364" y="509"/>
                    </a:lnTo>
                    <a:lnTo>
                      <a:pt x="376" y="528"/>
                    </a:lnTo>
                    <a:lnTo>
                      <a:pt x="392" y="543"/>
                    </a:lnTo>
                    <a:lnTo>
                      <a:pt x="410" y="555"/>
                    </a:lnTo>
                    <a:lnTo>
                      <a:pt x="432" y="563"/>
                    </a:lnTo>
                    <a:lnTo>
                      <a:pt x="455" y="565"/>
                    </a:lnTo>
                    <a:lnTo>
                      <a:pt x="521" y="565"/>
                    </a:lnTo>
                    <a:lnTo>
                      <a:pt x="545" y="563"/>
                    </a:lnTo>
                    <a:lnTo>
                      <a:pt x="566" y="555"/>
                    </a:lnTo>
                    <a:lnTo>
                      <a:pt x="584" y="543"/>
                    </a:lnTo>
                    <a:lnTo>
                      <a:pt x="600" y="528"/>
                    </a:lnTo>
                    <a:lnTo>
                      <a:pt x="611" y="509"/>
                    </a:lnTo>
                    <a:lnTo>
                      <a:pt x="619" y="488"/>
                    </a:lnTo>
                    <a:lnTo>
                      <a:pt x="622" y="465"/>
                    </a:lnTo>
                    <a:lnTo>
                      <a:pt x="622" y="398"/>
                    </a:lnTo>
                    <a:lnTo>
                      <a:pt x="619" y="375"/>
                    </a:lnTo>
                    <a:lnTo>
                      <a:pt x="611" y="353"/>
                    </a:lnTo>
                    <a:lnTo>
                      <a:pt x="600" y="335"/>
                    </a:lnTo>
                    <a:lnTo>
                      <a:pt x="584" y="320"/>
                    </a:lnTo>
                    <a:lnTo>
                      <a:pt x="566" y="308"/>
                    </a:lnTo>
                    <a:lnTo>
                      <a:pt x="545" y="300"/>
                    </a:lnTo>
                    <a:lnTo>
                      <a:pt x="521" y="298"/>
                    </a:lnTo>
                    <a:lnTo>
                      <a:pt x="455" y="298"/>
                    </a:lnTo>
                    <a:close/>
                    <a:moveTo>
                      <a:pt x="201" y="0"/>
                    </a:moveTo>
                    <a:lnTo>
                      <a:pt x="1402" y="0"/>
                    </a:lnTo>
                    <a:lnTo>
                      <a:pt x="1436" y="2"/>
                    </a:lnTo>
                    <a:lnTo>
                      <a:pt x="1468" y="11"/>
                    </a:lnTo>
                    <a:lnTo>
                      <a:pt x="1494" y="22"/>
                    </a:lnTo>
                    <a:lnTo>
                      <a:pt x="1517" y="35"/>
                    </a:lnTo>
                    <a:lnTo>
                      <a:pt x="1538" y="52"/>
                    </a:lnTo>
                    <a:lnTo>
                      <a:pt x="1560" y="76"/>
                    </a:lnTo>
                    <a:lnTo>
                      <a:pt x="1579" y="103"/>
                    </a:lnTo>
                    <a:lnTo>
                      <a:pt x="1593" y="134"/>
                    </a:lnTo>
                    <a:lnTo>
                      <a:pt x="1600" y="166"/>
                    </a:lnTo>
                    <a:lnTo>
                      <a:pt x="1604" y="201"/>
                    </a:lnTo>
                    <a:lnTo>
                      <a:pt x="1604" y="649"/>
                    </a:lnTo>
                    <a:lnTo>
                      <a:pt x="1600" y="684"/>
                    </a:lnTo>
                    <a:lnTo>
                      <a:pt x="1593" y="716"/>
                    </a:lnTo>
                    <a:lnTo>
                      <a:pt x="1579" y="745"/>
                    </a:lnTo>
                    <a:lnTo>
                      <a:pt x="1560" y="773"/>
                    </a:lnTo>
                    <a:lnTo>
                      <a:pt x="1538" y="797"/>
                    </a:lnTo>
                    <a:lnTo>
                      <a:pt x="1517" y="814"/>
                    </a:lnTo>
                    <a:lnTo>
                      <a:pt x="1494" y="828"/>
                    </a:lnTo>
                    <a:lnTo>
                      <a:pt x="1468" y="839"/>
                    </a:lnTo>
                    <a:lnTo>
                      <a:pt x="1436" y="846"/>
                    </a:lnTo>
                    <a:lnTo>
                      <a:pt x="1402" y="850"/>
                    </a:lnTo>
                    <a:lnTo>
                      <a:pt x="201" y="850"/>
                    </a:lnTo>
                    <a:lnTo>
                      <a:pt x="165" y="846"/>
                    </a:lnTo>
                    <a:lnTo>
                      <a:pt x="131" y="837"/>
                    </a:lnTo>
                    <a:lnTo>
                      <a:pt x="100" y="823"/>
                    </a:lnTo>
                    <a:lnTo>
                      <a:pt x="72" y="802"/>
                    </a:lnTo>
                    <a:lnTo>
                      <a:pt x="48" y="778"/>
                    </a:lnTo>
                    <a:lnTo>
                      <a:pt x="27" y="750"/>
                    </a:lnTo>
                    <a:lnTo>
                      <a:pt x="13" y="718"/>
                    </a:lnTo>
                    <a:lnTo>
                      <a:pt x="3" y="685"/>
                    </a:lnTo>
                    <a:lnTo>
                      <a:pt x="0" y="649"/>
                    </a:lnTo>
                    <a:lnTo>
                      <a:pt x="0" y="201"/>
                    </a:lnTo>
                    <a:lnTo>
                      <a:pt x="3" y="164"/>
                    </a:lnTo>
                    <a:lnTo>
                      <a:pt x="13" y="131"/>
                    </a:lnTo>
                    <a:lnTo>
                      <a:pt x="27" y="99"/>
                    </a:lnTo>
                    <a:lnTo>
                      <a:pt x="48" y="71"/>
                    </a:lnTo>
                    <a:lnTo>
                      <a:pt x="72" y="47"/>
                    </a:lnTo>
                    <a:lnTo>
                      <a:pt x="100" y="27"/>
                    </a:lnTo>
                    <a:lnTo>
                      <a:pt x="131" y="12"/>
                    </a:lnTo>
                    <a:lnTo>
                      <a:pt x="165" y="3"/>
                    </a:lnTo>
                    <a:lnTo>
                      <a:pt x="2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grpSp>
        <p:nvGrpSpPr>
          <p:cNvPr id="9" name="Group 210"/>
          <p:cNvGrpSpPr/>
          <p:nvPr/>
        </p:nvGrpSpPr>
        <p:grpSpPr>
          <a:xfrm>
            <a:off x="2822772" y="2613105"/>
            <a:ext cx="566290" cy="566465"/>
            <a:chOff x="3763695" y="3318175"/>
            <a:chExt cx="755053" cy="755053"/>
          </a:xfrm>
          <a:effectLst>
            <a:outerShdw blurRad="279400" sx="102000" sy="102000" algn="ctr" rotWithShape="0">
              <a:schemeClr val="bg1">
                <a:lumMod val="50000"/>
                <a:alpha val="33000"/>
              </a:schemeClr>
            </a:outerShdw>
          </a:effectLst>
        </p:grpSpPr>
        <p:sp>
          <p:nvSpPr>
            <p:cNvPr id="163" name="Oval 162"/>
            <p:cNvSpPr/>
            <p:nvPr/>
          </p:nvSpPr>
          <p:spPr>
            <a:xfrm>
              <a:off x="3763695" y="3318175"/>
              <a:ext cx="755053" cy="755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fontAlgn="auto" hangingPunct="1">
                <a:defRPr/>
              </a:pPr>
              <a:endParaRPr lang="en-IN" sz="1500" noProof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0" name="Group 198"/>
            <p:cNvGrpSpPr/>
            <p:nvPr/>
          </p:nvGrpSpPr>
          <p:grpSpPr>
            <a:xfrm>
              <a:off x="3904813" y="3486617"/>
              <a:ext cx="427244" cy="418167"/>
              <a:chOff x="985838" y="3713163"/>
              <a:chExt cx="1120775" cy="1096963"/>
            </a:xfrm>
            <a:solidFill>
              <a:schemeClr val="accent3"/>
            </a:solidFill>
          </p:grpSpPr>
          <p:sp>
            <p:nvSpPr>
              <p:cNvPr id="200" name="Freeform 26"/>
              <p:cNvSpPr>
                <a:spLocks noEditPoints="1"/>
              </p:cNvSpPr>
              <p:nvPr/>
            </p:nvSpPr>
            <p:spPr bwMode="auto">
              <a:xfrm>
                <a:off x="985838" y="3713163"/>
                <a:ext cx="1120775" cy="1096963"/>
              </a:xfrm>
              <a:custGeom>
                <a:avLst/>
                <a:gdLst>
                  <a:gd name="T0" fmla="*/ 2131 w 3531"/>
                  <a:gd name="T1" fmla="*/ 531 h 3456"/>
                  <a:gd name="T2" fmla="*/ 1956 w 3531"/>
                  <a:gd name="T3" fmla="*/ 580 h 3456"/>
                  <a:gd name="T4" fmla="*/ 1669 w 3531"/>
                  <a:gd name="T5" fmla="*/ 684 h 3456"/>
                  <a:gd name="T6" fmla="*/ 1306 w 3531"/>
                  <a:gd name="T7" fmla="*/ 860 h 3456"/>
                  <a:gd name="T8" fmla="*/ 1091 w 3531"/>
                  <a:gd name="T9" fmla="*/ 1012 h 3456"/>
                  <a:gd name="T10" fmla="*/ 1084 w 3531"/>
                  <a:gd name="T11" fmla="*/ 1139 h 3456"/>
                  <a:gd name="T12" fmla="*/ 1176 w 3531"/>
                  <a:gd name="T13" fmla="*/ 1229 h 3456"/>
                  <a:gd name="T14" fmla="*/ 1307 w 3531"/>
                  <a:gd name="T15" fmla="*/ 1215 h 3456"/>
                  <a:gd name="T16" fmla="*/ 1675 w 3531"/>
                  <a:gd name="T17" fmla="*/ 1017 h 3456"/>
                  <a:gd name="T18" fmla="*/ 1975 w 3531"/>
                  <a:gd name="T19" fmla="*/ 896 h 3456"/>
                  <a:gd name="T20" fmla="*/ 2171 w 3531"/>
                  <a:gd name="T21" fmla="*/ 836 h 3456"/>
                  <a:gd name="T22" fmla="*/ 2253 w 3531"/>
                  <a:gd name="T23" fmla="*/ 815 h 3456"/>
                  <a:gd name="T24" fmla="*/ 2341 w 3531"/>
                  <a:gd name="T25" fmla="*/ 724 h 3456"/>
                  <a:gd name="T26" fmla="*/ 2325 w 3531"/>
                  <a:gd name="T27" fmla="*/ 587 h 3456"/>
                  <a:gd name="T28" fmla="*/ 2199 w 3531"/>
                  <a:gd name="T29" fmla="*/ 520 h 3456"/>
                  <a:gd name="T30" fmla="*/ 3312 w 3531"/>
                  <a:gd name="T31" fmla="*/ 31 h 3456"/>
                  <a:gd name="T32" fmla="*/ 3480 w 3531"/>
                  <a:gd name="T33" fmla="*/ 180 h 3456"/>
                  <a:gd name="T34" fmla="*/ 3531 w 3531"/>
                  <a:gd name="T35" fmla="*/ 391 h 3456"/>
                  <a:gd name="T36" fmla="*/ 3454 w 3531"/>
                  <a:gd name="T37" fmla="*/ 596 h 3456"/>
                  <a:gd name="T38" fmla="*/ 3316 w 3531"/>
                  <a:gd name="T39" fmla="*/ 717 h 3456"/>
                  <a:gd name="T40" fmla="*/ 3233 w 3531"/>
                  <a:gd name="T41" fmla="*/ 936 h 3456"/>
                  <a:gd name="T42" fmla="*/ 3215 w 3531"/>
                  <a:gd name="T43" fmla="*/ 1335 h 3456"/>
                  <a:gd name="T44" fmla="*/ 3096 w 3531"/>
                  <a:gd name="T45" fmla="*/ 1763 h 3456"/>
                  <a:gd name="T46" fmla="*/ 2917 w 3531"/>
                  <a:gd name="T47" fmla="*/ 2202 h 3456"/>
                  <a:gd name="T48" fmla="*/ 2722 w 3531"/>
                  <a:gd name="T49" fmla="*/ 2628 h 3456"/>
                  <a:gd name="T50" fmla="*/ 2499 w 3531"/>
                  <a:gd name="T51" fmla="*/ 3053 h 3456"/>
                  <a:gd name="T52" fmla="*/ 2267 w 3531"/>
                  <a:gd name="T53" fmla="*/ 3319 h 3456"/>
                  <a:gd name="T54" fmla="*/ 2027 w 3531"/>
                  <a:gd name="T55" fmla="*/ 3439 h 3456"/>
                  <a:gd name="T56" fmla="*/ 1778 w 3531"/>
                  <a:gd name="T57" fmla="*/ 3449 h 3456"/>
                  <a:gd name="T58" fmla="*/ 1400 w 3531"/>
                  <a:gd name="T59" fmla="*/ 3331 h 3456"/>
                  <a:gd name="T60" fmla="*/ 1024 w 3531"/>
                  <a:gd name="T61" fmla="*/ 3106 h 3456"/>
                  <a:gd name="T62" fmla="*/ 1076 w 3531"/>
                  <a:gd name="T63" fmla="*/ 2853 h 3456"/>
                  <a:gd name="T64" fmla="*/ 1357 w 3531"/>
                  <a:gd name="T65" fmla="*/ 2986 h 3456"/>
                  <a:gd name="T66" fmla="*/ 1624 w 3531"/>
                  <a:gd name="T67" fmla="*/ 3140 h 3456"/>
                  <a:gd name="T68" fmla="*/ 1839 w 3531"/>
                  <a:gd name="T69" fmla="*/ 3203 h 3456"/>
                  <a:gd name="T70" fmla="*/ 1978 w 3531"/>
                  <a:gd name="T71" fmla="*/ 3165 h 3456"/>
                  <a:gd name="T72" fmla="*/ 2016 w 3531"/>
                  <a:gd name="T73" fmla="*/ 3027 h 3456"/>
                  <a:gd name="T74" fmla="*/ 1954 w 3531"/>
                  <a:gd name="T75" fmla="*/ 2815 h 3456"/>
                  <a:gd name="T76" fmla="*/ 1803 w 3531"/>
                  <a:gd name="T77" fmla="*/ 2551 h 3456"/>
                  <a:gd name="T78" fmla="*/ 1575 w 3531"/>
                  <a:gd name="T79" fmla="*/ 2258 h 3456"/>
                  <a:gd name="T80" fmla="*/ 1287 w 3531"/>
                  <a:gd name="T81" fmla="*/ 1963 h 3456"/>
                  <a:gd name="T82" fmla="*/ 992 w 3531"/>
                  <a:gd name="T83" fmla="*/ 1722 h 3456"/>
                  <a:gd name="T84" fmla="*/ 720 w 3531"/>
                  <a:gd name="T85" fmla="*/ 1555 h 3456"/>
                  <a:gd name="T86" fmla="*/ 495 w 3531"/>
                  <a:gd name="T87" fmla="*/ 1473 h 3456"/>
                  <a:gd name="T88" fmla="*/ 340 w 3531"/>
                  <a:gd name="T89" fmla="*/ 1491 h 3456"/>
                  <a:gd name="T90" fmla="*/ 280 w 3531"/>
                  <a:gd name="T91" fmla="*/ 1606 h 3456"/>
                  <a:gd name="T92" fmla="*/ 320 w 3531"/>
                  <a:gd name="T93" fmla="*/ 1798 h 3456"/>
                  <a:gd name="T94" fmla="*/ 444 w 3531"/>
                  <a:gd name="T95" fmla="*/ 2043 h 3456"/>
                  <a:gd name="T96" fmla="*/ 645 w 3531"/>
                  <a:gd name="T97" fmla="*/ 2322 h 3456"/>
                  <a:gd name="T98" fmla="*/ 388 w 3531"/>
                  <a:gd name="T99" fmla="*/ 2406 h 3456"/>
                  <a:gd name="T100" fmla="*/ 164 w 3531"/>
                  <a:gd name="T101" fmla="*/ 2150 h 3456"/>
                  <a:gd name="T102" fmla="*/ 17 w 3531"/>
                  <a:gd name="T103" fmla="*/ 1775 h 3456"/>
                  <a:gd name="T104" fmla="*/ 9 w 3531"/>
                  <a:gd name="T105" fmla="*/ 1511 h 3456"/>
                  <a:gd name="T106" fmla="*/ 113 w 3531"/>
                  <a:gd name="T107" fmla="*/ 1260 h 3456"/>
                  <a:gd name="T108" fmla="*/ 359 w 3531"/>
                  <a:gd name="T109" fmla="*/ 1023 h 3456"/>
                  <a:gd name="T110" fmla="*/ 776 w 3531"/>
                  <a:gd name="T111" fmla="*/ 801 h 3456"/>
                  <a:gd name="T112" fmla="*/ 1198 w 3531"/>
                  <a:gd name="T113" fmla="*/ 618 h 3456"/>
                  <a:gd name="T114" fmla="*/ 1621 w 3531"/>
                  <a:gd name="T115" fmla="*/ 440 h 3456"/>
                  <a:gd name="T116" fmla="*/ 2030 w 3531"/>
                  <a:gd name="T117" fmla="*/ 304 h 3456"/>
                  <a:gd name="T118" fmla="*/ 2413 w 3531"/>
                  <a:gd name="T119" fmla="*/ 246 h 3456"/>
                  <a:gd name="T120" fmla="*/ 2757 w 3531"/>
                  <a:gd name="T121" fmla="*/ 302 h 3456"/>
                  <a:gd name="T122" fmla="*/ 2881 w 3531"/>
                  <a:gd name="T123" fmla="*/ 130 h 3456"/>
                  <a:gd name="T124" fmla="*/ 3055 w 3531"/>
                  <a:gd name="T125" fmla="*/ 16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31" h="3456">
                    <a:moveTo>
                      <a:pt x="2199" y="520"/>
                    </a:moveTo>
                    <a:lnTo>
                      <a:pt x="2168" y="523"/>
                    </a:lnTo>
                    <a:lnTo>
                      <a:pt x="2161" y="524"/>
                    </a:lnTo>
                    <a:lnTo>
                      <a:pt x="2149" y="526"/>
                    </a:lnTo>
                    <a:lnTo>
                      <a:pt x="2131" y="531"/>
                    </a:lnTo>
                    <a:lnTo>
                      <a:pt x="2107" y="537"/>
                    </a:lnTo>
                    <a:lnTo>
                      <a:pt x="2076" y="545"/>
                    </a:lnTo>
                    <a:lnTo>
                      <a:pt x="2041" y="554"/>
                    </a:lnTo>
                    <a:lnTo>
                      <a:pt x="2001" y="566"/>
                    </a:lnTo>
                    <a:lnTo>
                      <a:pt x="1956" y="580"/>
                    </a:lnTo>
                    <a:lnTo>
                      <a:pt x="1906" y="595"/>
                    </a:lnTo>
                    <a:lnTo>
                      <a:pt x="1852" y="614"/>
                    </a:lnTo>
                    <a:lnTo>
                      <a:pt x="1796" y="634"/>
                    </a:lnTo>
                    <a:lnTo>
                      <a:pt x="1735" y="658"/>
                    </a:lnTo>
                    <a:lnTo>
                      <a:pt x="1669" y="684"/>
                    </a:lnTo>
                    <a:lnTo>
                      <a:pt x="1601" y="713"/>
                    </a:lnTo>
                    <a:lnTo>
                      <a:pt x="1532" y="746"/>
                    </a:lnTo>
                    <a:lnTo>
                      <a:pt x="1459" y="780"/>
                    </a:lnTo>
                    <a:lnTo>
                      <a:pt x="1383" y="819"/>
                    </a:lnTo>
                    <a:lnTo>
                      <a:pt x="1306" y="860"/>
                    </a:lnTo>
                    <a:lnTo>
                      <a:pt x="1226" y="905"/>
                    </a:lnTo>
                    <a:lnTo>
                      <a:pt x="1147" y="953"/>
                    </a:lnTo>
                    <a:lnTo>
                      <a:pt x="1124" y="970"/>
                    </a:lnTo>
                    <a:lnTo>
                      <a:pt x="1106" y="990"/>
                    </a:lnTo>
                    <a:lnTo>
                      <a:pt x="1091" y="1012"/>
                    </a:lnTo>
                    <a:lnTo>
                      <a:pt x="1081" y="1036"/>
                    </a:lnTo>
                    <a:lnTo>
                      <a:pt x="1076" y="1062"/>
                    </a:lnTo>
                    <a:lnTo>
                      <a:pt x="1073" y="1088"/>
                    </a:lnTo>
                    <a:lnTo>
                      <a:pt x="1077" y="1114"/>
                    </a:lnTo>
                    <a:lnTo>
                      <a:pt x="1084" y="1139"/>
                    </a:lnTo>
                    <a:lnTo>
                      <a:pt x="1096" y="1164"/>
                    </a:lnTo>
                    <a:lnTo>
                      <a:pt x="1113" y="1186"/>
                    </a:lnTo>
                    <a:lnTo>
                      <a:pt x="1131" y="1204"/>
                    </a:lnTo>
                    <a:lnTo>
                      <a:pt x="1153" y="1218"/>
                    </a:lnTo>
                    <a:lnTo>
                      <a:pt x="1176" y="1229"/>
                    </a:lnTo>
                    <a:lnTo>
                      <a:pt x="1201" y="1235"/>
                    </a:lnTo>
                    <a:lnTo>
                      <a:pt x="1226" y="1236"/>
                    </a:lnTo>
                    <a:lnTo>
                      <a:pt x="1255" y="1234"/>
                    </a:lnTo>
                    <a:lnTo>
                      <a:pt x="1281" y="1227"/>
                    </a:lnTo>
                    <a:lnTo>
                      <a:pt x="1307" y="1215"/>
                    </a:lnTo>
                    <a:lnTo>
                      <a:pt x="1384" y="1168"/>
                    </a:lnTo>
                    <a:lnTo>
                      <a:pt x="1460" y="1125"/>
                    </a:lnTo>
                    <a:lnTo>
                      <a:pt x="1533" y="1086"/>
                    </a:lnTo>
                    <a:lnTo>
                      <a:pt x="1605" y="1050"/>
                    </a:lnTo>
                    <a:lnTo>
                      <a:pt x="1675" y="1017"/>
                    </a:lnTo>
                    <a:lnTo>
                      <a:pt x="1741" y="988"/>
                    </a:lnTo>
                    <a:lnTo>
                      <a:pt x="1804" y="960"/>
                    </a:lnTo>
                    <a:lnTo>
                      <a:pt x="1865" y="936"/>
                    </a:lnTo>
                    <a:lnTo>
                      <a:pt x="1922" y="915"/>
                    </a:lnTo>
                    <a:lnTo>
                      <a:pt x="1975" y="896"/>
                    </a:lnTo>
                    <a:lnTo>
                      <a:pt x="2024" y="880"/>
                    </a:lnTo>
                    <a:lnTo>
                      <a:pt x="2068" y="866"/>
                    </a:lnTo>
                    <a:lnTo>
                      <a:pt x="2108" y="854"/>
                    </a:lnTo>
                    <a:lnTo>
                      <a:pt x="2143" y="844"/>
                    </a:lnTo>
                    <a:lnTo>
                      <a:pt x="2171" y="836"/>
                    </a:lnTo>
                    <a:lnTo>
                      <a:pt x="2194" y="831"/>
                    </a:lnTo>
                    <a:lnTo>
                      <a:pt x="2211" y="826"/>
                    </a:lnTo>
                    <a:lnTo>
                      <a:pt x="2222" y="824"/>
                    </a:lnTo>
                    <a:lnTo>
                      <a:pt x="2227" y="823"/>
                    </a:lnTo>
                    <a:lnTo>
                      <a:pt x="2253" y="815"/>
                    </a:lnTo>
                    <a:lnTo>
                      <a:pt x="2277" y="803"/>
                    </a:lnTo>
                    <a:lnTo>
                      <a:pt x="2299" y="788"/>
                    </a:lnTo>
                    <a:lnTo>
                      <a:pt x="2316" y="770"/>
                    </a:lnTo>
                    <a:lnTo>
                      <a:pt x="2330" y="748"/>
                    </a:lnTo>
                    <a:lnTo>
                      <a:pt x="2341" y="724"/>
                    </a:lnTo>
                    <a:lnTo>
                      <a:pt x="2348" y="698"/>
                    </a:lnTo>
                    <a:lnTo>
                      <a:pt x="2350" y="671"/>
                    </a:lnTo>
                    <a:lnTo>
                      <a:pt x="2348" y="644"/>
                    </a:lnTo>
                    <a:lnTo>
                      <a:pt x="2339" y="614"/>
                    </a:lnTo>
                    <a:lnTo>
                      <a:pt x="2325" y="587"/>
                    </a:lnTo>
                    <a:lnTo>
                      <a:pt x="2305" y="564"/>
                    </a:lnTo>
                    <a:lnTo>
                      <a:pt x="2283" y="546"/>
                    </a:lnTo>
                    <a:lnTo>
                      <a:pt x="2257" y="532"/>
                    </a:lnTo>
                    <a:lnTo>
                      <a:pt x="2229" y="523"/>
                    </a:lnTo>
                    <a:lnTo>
                      <a:pt x="2199" y="520"/>
                    </a:lnTo>
                    <a:close/>
                    <a:moveTo>
                      <a:pt x="3141" y="0"/>
                    </a:moveTo>
                    <a:lnTo>
                      <a:pt x="3184" y="0"/>
                    </a:lnTo>
                    <a:lnTo>
                      <a:pt x="3228" y="6"/>
                    </a:lnTo>
                    <a:lnTo>
                      <a:pt x="3271" y="16"/>
                    </a:lnTo>
                    <a:lnTo>
                      <a:pt x="3312" y="31"/>
                    </a:lnTo>
                    <a:lnTo>
                      <a:pt x="3351" y="52"/>
                    </a:lnTo>
                    <a:lnTo>
                      <a:pt x="3388" y="78"/>
                    </a:lnTo>
                    <a:lnTo>
                      <a:pt x="3423" y="108"/>
                    </a:lnTo>
                    <a:lnTo>
                      <a:pt x="3455" y="143"/>
                    </a:lnTo>
                    <a:lnTo>
                      <a:pt x="3480" y="180"/>
                    </a:lnTo>
                    <a:lnTo>
                      <a:pt x="3501" y="221"/>
                    </a:lnTo>
                    <a:lnTo>
                      <a:pt x="3516" y="261"/>
                    </a:lnTo>
                    <a:lnTo>
                      <a:pt x="3526" y="305"/>
                    </a:lnTo>
                    <a:lnTo>
                      <a:pt x="3531" y="347"/>
                    </a:lnTo>
                    <a:lnTo>
                      <a:pt x="3531" y="391"/>
                    </a:lnTo>
                    <a:lnTo>
                      <a:pt x="3526" y="435"/>
                    </a:lnTo>
                    <a:lnTo>
                      <a:pt x="3516" y="477"/>
                    </a:lnTo>
                    <a:lnTo>
                      <a:pt x="3500" y="519"/>
                    </a:lnTo>
                    <a:lnTo>
                      <a:pt x="3480" y="558"/>
                    </a:lnTo>
                    <a:lnTo>
                      <a:pt x="3454" y="596"/>
                    </a:lnTo>
                    <a:lnTo>
                      <a:pt x="3423" y="630"/>
                    </a:lnTo>
                    <a:lnTo>
                      <a:pt x="3403" y="650"/>
                    </a:lnTo>
                    <a:lnTo>
                      <a:pt x="3377" y="671"/>
                    </a:lnTo>
                    <a:lnTo>
                      <a:pt x="3348" y="693"/>
                    </a:lnTo>
                    <a:lnTo>
                      <a:pt x="3316" y="717"/>
                    </a:lnTo>
                    <a:lnTo>
                      <a:pt x="3281" y="741"/>
                    </a:lnTo>
                    <a:lnTo>
                      <a:pt x="3243" y="766"/>
                    </a:lnTo>
                    <a:lnTo>
                      <a:pt x="3204" y="791"/>
                    </a:lnTo>
                    <a:lnTo>
                      <a:pt x="3221" y="862"/>
                    </a:lnTo>
                    <a:lnTo>
                      <a:pt x="3233" y="936"/>
                    </a:lnTo>
                    <a:lnTo>
                      <a:pt x="3240" y="1013"/>
                    </a:lnTo>
                    <a:lnTo>
                      <a:pt x="3240" y="1090"/>
                    </a:lnTo>
                    <a:lnTo>
                      <a:pt x="3237" y="1171"/>
                    </a:lnTo>
                    <a:lnTo>
                      <a:pt x="3228" y="1252"/>
                    </a:lnTo>
                    <a:lnTo>
                      <a:pt x="3215" y="1335"/>
                    </a:lnTo>
                    <a:lnTo>
                      <a:pt x="3197" y="1419"/>
                    </a:lnTo>
                    <a:lnTo>
                      <a:pt x="3177" y="1504"/>
                    </a:lnTo>
                    <a:lnTo>
                      <a:pt x="3153" y="1589"/>
                    </a:lnTo>
                    <a:lnTo>
                      <a:pt x="3125" y="1676"/>
                    </a:lnTo>
                    <a:lnTo>
                      <a:pt x="3096" y="1763"/>
                    </a:lnTo>
                    <a:lnTo>
                      <a:pt x="3063" y="1851"/>
                    </a:lnTo>
                    <a:lnTo>
                      <a:pt x="3029" y="1938"/>
                    </a:lnTo>
                    <a:lnTo>
                      <a:pt x="2993" y="2026"/>
                    </a:lnTo>
                    <a:lnTo>
                      <a:pt x="2956" y="2114"/>
                    </a:lnTo>
                    <a:lnTo>
                      <a:pt x="2917" y="2202"/>
                    </a:lnTo>
                    <a:lnTo>
                      <a:pt x="2879" y="2288"/>
                    </a:lnTo>
                    <a:lnTo>
                      <a:pt x="2840" y="2375"/>
                    </a:lnTo>
                    <a:lnTo>
                      <a:pt x="2799" y="2460"/>
                    </a:lnTo>
                    <a:lnTo>
                      <a:pt x="2760" y="2546"/>
                    </a:lnTo>
                    <a:lnTo>
                      <a:pt x="2722" y="2628"/>
                    </a:lnTo>
                    <a:lnTo>
                      <a:pt x="2685" y="2711"/>
                    </a:lnTo>
                    <a:lnTo>
                      <a:pt x="2638" y="2808"/>
                    </a:lnTo>
                    <a:lnTo>
                      <a:pt x="2592" y="2898"/>
                    </a:lnTo>
                    <a:lnTo>
                      <a:pt x="2546" y="2979"/>
                    </a:lnTo>
                    <a:lnTo>
                      <a:pt x="2499" y="3053"/>
                    </a:lnTo>
                    <a:lnTo>
                      <a:pt x="2453" y="3119"/>
                    </a:lnTo>
                    <a:lnTo>
                      <a:pt x="2407" y="3179"/>
                    </a:lnTo>
                    <a:lnTo>
                      <a:pt x="2361" y="3233"/>
                    </a:lnTo>
                    <a:lnTo>
                      <a:pt x="2314" y="3279"/>
                    </a:lnTo>
                    <a:lnTo>
                      <a:pt x="2267" y="3319"/>
                    </a:lnTo>
                    <a:lnTo>
                      <a:pt x="2219" y="3354"/>
                    </a:lnTo>
                    <a:lnTo>
                      <a:pt x="2172" y="3383"/>
                    </a:lnTo>
                    <a:lnTo>
                      <a:pt x="2124" y="3406"/>
                    </a:lnTo>
                    <a:lnTo>
                      <a:pt x="2076" y="3426"/>
                    </a:lnTo>
                    <a:lnTo>
                      <a:pt x="2027" y="3439"/>
                    </a:lnTo>
                    <a:lnTo>
                      <a:pt x="1979" y="3449"/>
                    </a:lnTo>
                    <a:lnTo>
                      <a:pt x="1929" y="3454"/>
                    </a:lnTo>
                    <a:lnTo>
                      <a:pt x="1880" y="3456"/>
                    </a:lnTo>
                    <a:lnTo>
                      <a:pt x="1828" y="3454"/>
                    </a:lnTo>
                    <a:lnTo>
                      <a:pt x="1778" y="3449"/>
                    </a:lnTo>
                    <a:lnTo>
                      <a:pt x="1727" y="3441"/>
                    </a:lnTo>
                    <a:lnTo>
                      <a:pt x="1644" y="3423"/>
                    </a:lnTo>
                    <a:lnTo>
                      <a:pt x="1562" y="3398"/>
                    </a:lnTo>
                    <a:lnTo>
                      <a:pt x="1480" y="3366"/>
                    </a:lnTo>
                    <a:lnTo>
                      <a:pt x="1400" y="3331"/>
                    </a:lnTo>
                    <a:lnTo>
                      <a:pt x="1320" y="3291"/>
                    </a:lnTo>
                    <a:lnTo>
                      <a:pt x="1243" y="3248"/>
                    </a:lnTo>
                    <a:lnTo>
                      <a:pt x="1167" y="3202"/>
                    </a:lnTo>
                    <a:lnTo>
                      <a:pt x="1094" y="3154"/>
                    </a:lnTo>
                    <a:lnTo>
                      <a:pt x="1024" y="3106"/>
                    </a:lnTo>
                    <a:lnTo>
                      <a:pt x="1046" y="3057"/>
                    </a:lnTo>
                    <a:lnTo>
                      <a:pt x="1061" y="3008"/>
                    </a:lnTo>
                    <a:lnTo>
                      <a:pt x="1071" y="2957"/>
                    </a:lnTo>
                    <a:lnTo>
                      <a:pt x="1076" y="2906"/>
                    </a:lnTo>
                    <a:lnTo>
                      <a:pt x="1076" y="2853"/>
                    </a:lnTo>
                    <a:lnTo>
                      <a:pt x="1123" y="2806"/>
                    </a:lnTo>
                    <a:lnTo>
                      <a:pt x="1183" y="2855"/>
                    </a:lnTo>
                    <a:lnTo>
                      <a:pt x="1241" y="2902"/>
                    </a:lnTo>
                    <a:lnTo>
                      <a:pt x="1299" y="2946"/>
                    </a:lnTo>
                    <a:lnTo>
                      <a:pt x="1357" y="2986"/>
                    </a:lnTo>
                    <a:lnTo>
                      <a:pt x="1414" y="3023"/>
                    </a:lnTo>
                    <a:lnTo>
                      <a:pt x="1468" y="3057"/>
                    </a:lnTo>
                    <a:lnTo>
                      <a:pt x="1522" y="3088"/>
                    </a:lnTo>
                    <a:lnTo>
                      <a:pt x="1574" y="3116"/>
                    </a:lnTo>
                    <a:lnTo>
                      <a:pt x="1624" y="3140"/>
                    </a:lnTo>
                    <a:lnTo>
                      <a:pt x="1672" y="3160"/>
                    </a:lnTo>
                    <a:lnTo>
                      <a:pt x="1717" y="3176"/>
                    </a:lnTo>
                    <a:lnTo>
                      <a:pt x="1761" y="3189"/>
                    </a:lnTo>
                    <a:lnTo>
                      <a:pt x="1801" y="3198"/>
                    </a:lnTo>
                    <a:lnTo>
                      <a:pt x="1839" y="3203"/>
                    </a:lnTo>
                    <a:lnTo>
                      <a:pt x="1873" y="3204"/>
                    </a:lnTo>
                    <a:lnTo>
                      <a:pt x="1905" y="3201"/>
                    </a:lnTo>
                    <a:lnTo>
                      <a:pt x="1933" y="3194"/>
                    </a:lnTo>
                    <a:lnTo>
                      <a:pt x="1957" y="3182"/>
                    </a:lnTo>
                    <a:lnTo>
                      <a:pt x="1978" y="3165"/>
                    </a:lnTo>
                    <a:lnTo>
                      <a:pt x="1994" y="3144"/>
                    </a:lnTo>
                    <a:lnTo>
                      <a:pt x="2006" y="3120"/>
                    </a:lnTo>
                    <a:lnTo>
                      <a:pt x="2014" y="3092"/>
                    </a:lnTo>
                    <a:lnTo>
                      <a:pt x="2017" y="3062"/>
                    </a:lnTo>
                    <a:lnTo>
                      <a:pt x="2016" y="3027"/>
                    </a:lnTo>
                    <a:lnTo>
                      <a:pt x="2012" y="2990"/>
                    </a:lnTo>
                    <a:lnTo>
                      <a:pt x="2003" y="2950"/>
                    </a:lnTo>
                    <a:lnTo>
                      <a:pt x="1990" y="2907"/>
                    </a:lnTo>
                    <a:lnTo>
                      <a:pt x="1973" y="2862"/>
                    </a:lnTo>
                    <a:lnTo>
                      <a:pt x="1954" y="2815"/>
                    </a:lnTo>
                    <a:lnTo>
                      <a:pt x="1930" y="2765"/>
                    </a:lnTo>
                    <a:lnTo>
                      <a:pt x="1904" y="2714"/>
                    </a:lnTo>
                    <a:lnTo>
                      <a:pt x="1873" y="2661"/>
                    </a:lnTo>
                    <a:lnTo>
                      <a:pt x="1839" y="2607"/>
                    </a:lnTo>
                    <a:lnTo>
                      <a:pt x="1803" y="2551"/>
                    </a:lnTo>
                    <a:lnTo>
                      <a:pt x="1763" y="2493"/>
                    </a:lnTo>
                    <a:lnTo>
                      <a:pt x="1720" y="2435"/>
                    </a:lnTo>
                    <a:lnTo>
                      <a:pt x="1675" y="2376"/>
                    </a:lnTo>
                    <a:lnTo>
                      <a:pt x="1627" y="2318"/>
                    </a:lnTo>
                    <a:lnTo>
                      <a:pt x="1575" y="2258"/>
                    </a:lnTo>
                    <a:lnTo>
                      <a:pt x="1522" y="2198"/>
                    </a:lnTo>
                    <a:lnTo>
                      <a:pt x="1465" y="2138"/>
                    </a:lnTo>
                    <a:lnTo>
                      <a:pt x="1407" y="2079"/>
                    </a:lnTo>
                    <a:lnTo>
                      <a:pt x="1347" y="2020"/>
                    </a:lnTo>
                    <a:lnTo>
                      <a:pt x="1287" y="1963"/>
                    </a:lnTo>
                    <a:lnTo>
                      <a:pt x="1227" y="1910"/>
                    </a:lnTo>
                    <a:lnTo>
                      <a:pt x="1167" y="1858"/>
                    </a:lnTo>
                    <a:lnTo>
                      <a:pt x="1108" y="1810"/>
                    </a:lnTo>
                    <a:lnTo>
                      <a:pt x="1049" y="1764"/>
                    </a:lnTo>
                    <a:lnTo>
                      <a:pt x="992" y="1722"/>
                    </a:lnTo>
                    <a:lnTo>
                      <a:pt x="934" y="1683"/>
                    </a:lnTo>
                    <a:lnTo>
                      <a:pt x="878" y="1646"/>
                    </a:lnTo>
                    <a:lnTo>
                      <a:pt x="824" y="1612"/>
                    </a:lnTo>
                    <a:lnTo>
                      <a:pt x="771" y="1581"/>
                    </a:lnTo>
                    <a:lnTo>
                      <a:pt x="720" y="1555"/>
                    </a:lnTo>
                    <a:lnTo>
                      <a:pt x="670" y="1531"/>
                    </a:lnTo>
                    <a:lnTo>
                      <a:pt x="623" y="1511"/>
                    </a:lnTo>
                    <a:lnTo>
                      <a:pt x="578" y="1495"/>
                    </a:lnTo>
                    <a:lnTo>
                      <a:pt x="535" y="1482"/>
                    </a:lnTo>
                    <a:lnTo>
                      <a:pt x="495" y="1473"/>
                    </a:lnTo>
                    <a:lnTo>
                      <a:pt x="458" y="1469"/>
                    </a:lnTo>
                    <a:lnTo>
                      <a:pt x="423" y="1468"/>
                    </a:lnTo>
                    <a:lnTo>
                      <a:pt x="393" y="1471"/>
                    </a:lnTo>
                    <a:lnTo>
                      <a:pt x="364" y="1479"/>
                    </a:lnTo>
                    <a:lnTo>
                      <a:pt x="340" y="1491"/>
                    </a:lnTo>
                    <a:lnTo>
                      <a:pt x="320" y="1507"/>
                    </a:lnTo>
                    <a:lnTo>
                      <a:pt x="303" y="1527"/>
                    </a:lnTo>
                    <a:lnTo>
                      <a:pt x="292" y="1551"/>
                    </a:lnTo>
                    <a:lnTo>
                      <a:pt x="285" y="1577"/>
                    </a:lnTo>
                    <a:lnTo>
                      <a:pt x="280" y="1606"/>
                    </a:lnTo>
                    <a:lnTo>
                      <a:pt x="281" y="1640"/>
                    </a:lnTo>
                    <a:lnTo>
                      <a:pt x="285" y="1675"/>
                    </a:lnTo>
                    <a:lnTo>
                      <a:pt x="292" y="1714"/>
                    </a:lnTo>
                    <a:lnTo>
                      <a:pt x="304" y="1755"/>
                    </a:lnTo>
                    <a:lnTo>
                      <a:pt x="320" y="1798"/>
                    </a:lnTo>
                    <a:lnTo>
                      <a:pt x="338" y="1843"/>
                    </a:lnTo>
                    <a:lnTo>
                      <a:pt x="360" y="1891"/>
                    </a:lnTo>
                    <a:lnTo>
                      <a:pt x="385" y="1940"/>
                    </a:lnTo>
                    <a:lnTo>
                      <a:pt x="412" y="1990"/>
                    </a:lnTo>
                    <a:lnTo>
                      <a:pt x="444" y="2043"/>
                    </a:lnTo>
                    <a:lnTo>
                      <a:pt x="479" y="2097"/>
                    </a:lnTo>
                    <a:lnTo>
                      <a:pt x="516" y="2152"/>
                    </a:lnTo>
                    <a:lnTo>
                      <a:pt x="556" y="2207"/>
                    </a:lnTo>
                    <a:lnTo>
                      <a:pt x="599" y="2264"/>
                    </a:lnTo>
                    <a:lnTo>
                      <a:pt x="645" y="2322"/>
                    </a:lnTo>
                    <a:lnTo>
                      <a:pt x="590" y="2376"/>
                    </a:lnTo>
                    <a:lnTo>
                      <a:pt x="539" y="2376"/>
                    </a:lnTo>
                    <a:lnTo>
                      <a:pt x="488" y="2381"/>
                    </a:lnTo>
                    <a:lnTo>
                      <a:pt x="437" y="2391"/>
                    </a:lnTo>
                    <a:lnTo>
                      <a:pt x="388" y="2406"/>
                    </a:lnTo>
                    <a:lnTo>
                      <a:pt x="341" y="2424"/>
                    </a:lnTo>
                    <a:lnTo>
                      <a:pt x="295" y="2359"/>
                    </a:lnTo>
                    <a:lnTo>
                      <a:pt x="249" y="2291"/>
                    </a:lnTo>
                    <a:lnTo>
                      <a:pt x="205" y="2222"/>
                    </a:lnTo>
                    <a:lnTo>
                      <a:pt x="164" y="2150"/>
                    </a:lnTo>
                    <a:lnTo>
                      <a:pt x="124" y="2076"/>
                    </a:lnTo>
                    <a:lnTo>
                      <a:pt x="91" y="2001"/>
                    </a:lnTo>
                    <a:lnTo>
                      <a:pt x="61" y="1926"/>
                    </a:lnTo>
                    <a:lnTo>
                      <a:pt x="36" y="1851"/>
                    </a:lnTo>
                    <a:lnTo>
                      <a:pt x="17" y="1775"/>
                    </a:lnTo>
                    <a:lnTo>
                      <a:pt x="8" y="1722"/>
                    </a:lnTo>
                    <a:lnTo>
                      <a:pt x="2" y="1668"/>
                    </a:lnTo>
                    <a:lnTo>
                      <a:pt x="0" y="1616"/>
                    </a:lnTo>
                    <a:lnTo>
                      <a:pt x="2" y="1564"/>
                    </a:lnTo>
                    <a:lnTo>
                      <a:pt x="9" y="1511"/>
                    </a:lnTo>
                    <a:lnTo>
                      <a:pt x="20" y="1460"/>
                    </a:lnTo>
                    <a:lnTo>
                      <a:pt x="35" y="1410"/>
                    </a:lnTo>
                    <a:lnTo>
                      <a:pt x="56" y="1359"/>
                    </a:lnTo>
                    <a:lnTo>
                      <a:pt x="82" y="1310"/>
                    </a:lnTo>
                    <a:lnTo>
                      <a:pt x="113" y="1260"/>
                    </a:lnTo>
                    <a:lnTo>
                      <a:pt x="151" y="1211"/>
                    </a:lnTo>
                    <a:lnTo>
                      <a:pt x="193" y="1163"/>
                    </a:lnTo>
                    <a:lnTo>
                      <a:pt x="242" y="1116"/>
                    </a:lnTo>
                    <a:lnTo>
                      <a:pt x="297" y="1070"/>
                    </a:lnTo>
                    <a:lnTo>
                      <a:pt x="359" y="1023"/>
                    </a:lnTo>
                    <a:lnTo>
                      <a:pt x="428" y="978"/>
                    </a:lnTo>
                    <a:lnTo>
                      <a:pt x="504" y="932"/>
                    </a:lnTo>
                    <a:lnTo>
                      <a:pt x="587" y="888"/>
                    </a:lnTo>
                    <a:lnTo>
                      <a:pt x="677" y="845"/>
                    </a:lnTo>
                    <a:lnTo>
                      <a:pt x="776" y="801"/>
                    </a:lnTo>
                    <a:lnTo>
                      <a:pt x="860" y="766"/>
                    </a:lnTo>
                    <a:lnTo>
                      <a:pt x="944" y="730"/>
                    </a:lnTo>
                    <a:lnTo>
                      <a:pt x="1029" y="693"/>
                    </a:lnTo>
                    <a:lnTo>
                      <a:pt x="1114" y="655"/>
                    </a:lnTo>
                    <a:lnTo>
                      <a:pt x="1198" y="618"/>
                    </a:lnTo>
                    <a:lnTo>
                      <a:pt x="1283" y="581"/>
                    </a:lnTo>
                    <a:lnTo>
                      <a:pt x="1368" y="544"/>
                    </a:lnTo>
                    <a:lnTo>
                      <a:pt x="1453" y="509"/>
                    </a:lnTo>
                    <a:lnTo>
                      <a:pt x="1537" y="474"/>
                    </a:lnTo>
                    <a:lnTo>
                      <a:pt x="1621" y="440"/>
                    </a:lnTo>
                    <a:lnTo>
                      <a:pt x="1704" y="408"/>
                    </a:lnTo>
                    <a:lnTo>
                      <a:pt x="1787" y="379"/>
                    </a:lnTo>
                    <a:lnTo>
                      <a:pt x="1869" y="352"/>
                    </a:lnTo>
                    <a:lnTo>
                      <a:pt x="1949" y="327"/>
                    </a:lnTo>
                    <a:lnTo>
                      <a:pt x="2030" y="304"/>
                    </a:lnTo>
                    <a:lnTo>
                      <a:pt x="2109" y="285"/>
                    </a:lnTo>
                    <a:lnTo>
                      <a:pt x="2187" y="270"/>
                    </a:lnTo>
                    <a:lnTo>
                      <a:pt x="2264" y="258"/>
                    </a:lnTo>
                    <a:lnTo>
                      <a:pt x="2339" y="250"/>
                    </a:lnTo>
                    <a:lnTo>
                      <a:pt x="2413" y="246"/>
                    </a:lnTo>
                    <a:lnTo>
                      <a:pt x="2485" y="247"/>
                    </a:lnTo>
                    <a:lnTo>
                      <a:pt x="2556" y="252"/>
                    </a:lnTo>
                    <a:lnTo>
                      <a:pt x="2625" y="263"/>
                    </a:lnTo>
                    <a:lnTo>
                      <a:pt x="2691" y="280"/>
                    </a:lnTo>
                    <a:lnTo>
                      <a:pt x="2757" y="302"/>
                    </a:lnTo>
                    <a:lnTo>
                      <a:pt x="2783" y="261"/>
                    </a:lnTo>
                    <a:lnTo>
                      <a:pt x="2809" y="223"/>
                    </a:lnTo>
                    <a:lnTo>
                      <a:pt x="2834" y="188"/>
                    </a:lnTo>
                    <a:lnTo>
                      <a:pt x="2858" y="158"/>
                    </a:lnTo>
                    <a:lnTo>
                      <a:pt x="2881" y="130"/>
                    </a:lnTo>
                    <a:lnTo>
                      <a:pt x="2902" y="108"/>
                    </a:lnTo>
                    <a:lnTo>
                      <a:pt x="2937" y="78"/>
                    </a:lnTo>
                    <a:lnTo>
                      <a:pt x="2974" y="52"/>
                    </a:lnTo>
                    <a:lnTo>
                      <a:pt x="3013" y="31"/>
                    </a:lnTo>
                    <a:lnTo>
                      <a:pt x="3055" y="16"/>
                    </a:lnTo>
                    <a:lnTo>
                      <a:pt x="3097" y="6"/>
                    </a:lnTo>
                    <a:lnTo>
                      <a:pt x="31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/>
              </a:p>
            </p:txBody>
          </p:sp>
          <p:sp>
            <p:nvSpPr>
              <p:cNvPr id="201" name="Freeform 27"/>
              <p:cNvSpPr/>
              <p:nvPr/>
            </p:nvSpPr>
            <p:spPr bwMode="auto">
              <a:xfrm>
                <a:off x="1050926" y="4365625"/>
                <a:ext cx="377825" cy="376238"/>
              </a:xfrm>
              <a:custGeom>
                <a:avLst/>
                <a:gdLst>
                  <a:gd name="T0" fmla="*/ 922 w 1186"/>
                  <a:gd name="T1" fmla="*/ 0 h 1185"/>
                  <a:gd name="T2" fmla="*/ 1186 w 1186"/>
                  <a:gd name="T3" fmla="*/ 265 h 1185"/>
                  <a:gd name="T4" fmla="*/ 827 w 1186"/>
                  <a:gd name="T5" fmla="*/ 623 h 1185"/>
                  <a:gd name="T6" fmla="*/ 782 w 1186"/>
                  <a:gd name="T7" fmla="*/ 667 h 1185"/>
                  <a:gd name="T8" fmla="*/ 779 w 1186"/>
                  <a:gd name="T9" fmla="*/ 717 h 1185"/>
                  <a:gd name="T10" fmla="*/ 770 w 1186"/>
                  <a:gd name="T11" fmla="*/ 769 h 1185"/>
                  <a:gd name="T12" fmla="*/ 757 w 1186"/>
                  <a:gd name="T13" fmla="*/ 820 h 1185"/>
                  <a:gd name="T14" fmla="*/ 741 w 1186"/>
                  <a:gd name="T15" fmla="*/ 871 h 1185"/>
                  <a:gd name="T16" fmla="*/ 720 w 1186"/>
                  <a:gd name="T17" fmla="*/ 920 h 1185"/>
                  <a:gd name="T18" fmla="*/ 696 w 1186"/>
                  <a:gd name="T19" fmla="*/ 966 h 1185"/>
                  <a:gd name="T20" fmla="*/ 670 w 1186"/>
                  <a:gd name="T21" fmla="*/ 1009 h 1185"/>
                  <a:gd name="T22" fmla="*/ 642 w 1186"/>
                  <a:gd name="T23" fmla="*/ 1048 h 1185"/>
                  <a:gd name="T24" fmla="*/ 612 w 1186"/>
                  <a:gd name="T25" fmla="*/ 1081 h 1185"/>
                  <a:gd name="T26" fmla="*/ 578 w 1186"/>
                  <a:gd name="T27" fmla="*/ 1111 h 1185"/>
                  <a:gd name="T28" fmla="*/ 541 w 1186"/>
                  <a:gd name="T29" fmla="*/ 1136 h 1185"/>
                  <a:gd name="T30" fmla="*/ 503 w 1186"/>
                  <a:gd name="T31" fmla="*/ 1156 h 1185"/>
                  <a:gd name="T32" fmla="*/ 463 w 1186"/>
                  <a:gd name="T33" fmla="*/ 1171 h 1185"/>
                  <a:gd name="T34" fmla="*/ 421 w 1186"/>
                  <a:gd name="T35" fmla="*/ 1181 h 1185"/>
                  <a:gd name="T36" fmla="*/ 380 w 1186"/>
                  <a:gd name="T37" fmla="*/ 1185 h 1185"/>
                  <a:gd name="T38" fmla="*/ 337 w 1186"/>
                  <a:gd name="T39" fmla="*/ 1185 h 1185"/>
                  <a:gd name="T40" fmla="*/ 295 w 1186"/>
                  <a:gd name="T41" fmla="*/ 1181 h 1185"/>
                  <a:gd name="T42" fmla="*/ 253 w 1186"/>
                  <a:gd name="T43" fmla="*/ 1171 h 1185"/>
                  <a:gd name="T44" fmla="*/ 213 w 1186"/>
                  <a:gd name="T45" fmla="*/ 1156 h 1185"/>
                  <a:gd name="T46" fmla="*/ 175 w 1186"/>
                  <a:gd name="T47" fmla="*/ 1136 h 1185"/>
                  <a:gd name="T48" fmla="*/ 139 w 1186"/>
                  <a:gd name="T49" fmla="*/ 1111 h 1185"/>
                  <a:gd name="T50" fmla="*/ 105 w 1186"/>
                  <a:gd name="T51" fmla="*/ 1081 h 1185"/>
                  <a:gd name="T52" fmla="*/ 74 w 1186"/>
                  <a:gd name="T53" fmla="*/ 1047 h 1185"/>
                  <a:gd name="T54" fmla="*/ 49 w 1186"/>
                  <a:gd name="T55" fmla="*/ 1011 h 1185"/>
                  <a:gd name="T56" fmla="*/ 30 w 1186"/>
                  <a:gd name="T57" fmla="*/ 973 h 1185"/>
                  <a:gd name="T58" fmla="*/ 14 w 1186"/>
                  <a:gd name="T59" fmla="*/ 932 h 1185"/>
                  <a:gd name="T60" fmla="*/ 5 w 1186"/>
                  <a:gd name="T61" fmla="*/ 891 h 1185"/>
                  <a:gd name="T62" fmla="*/ 0 w 1186"/>
                  <a:gd name="T63" fmla="*/ 848 h 1185"/>
                  <a:gd name="T64" fmla="*/ 0 w 1186"/>
                  <a:gd name="T65" fmla="*/ 806 h 1185"/>
                  <a:gd name="T66" fmla="*/ 5 w 1186"/>
                  <a:gd name="T67" fmla="*/ 764 h 1185"/>
                  <a:gd name="T68" fmla="*/ 14 w 1186"/>
                  <a:gd name="T69" fmla="*/ 723 h 1185"/>
                  <a:gd name="T70" fmla="*/ 30 w 1186"/>
                  <a:gd name="T71" fmla="*/ 683 h 1185"/>
                  <a:gd name="T72" fmla="*/ 49 w 1186"/>
                  <a:gd name="T73" fmla="*/ 644 h 1185"/>
                  <a:gd name="T74" fmla="*/ 74 w 1186"/>
                  <a:gd name="T75" fmla="*/ 607 h 1185"/>
                  <a:gd name="T76" fmla="*/ 105 w 1186"/>
                  <a:gd name="T77" fmla="*/ 573 h 1185"/>
                  <a:gd name="T78" fmla="*/ 138 w 1186"/>
                  <a:gd name="T79" fmla="*/ 544 h 1185"/>
                  <a:gd name="T80" fmla="*/ 177 w 1186"/>
                  <a:gd name="T81" fmla="*/ 516 h 1185"/>
                  <a:gd name="T82" fmla="*/ 220 w 1186"/>
                  <a:gd name="T83" fmla="*/ 489 h 1185"/>
                  <a:gd name="T84" fmla="*/ 265 w 1186"/>
                  <a:gd name="T85" fmla="*/ 465 h 1185"/>
                  <a:gd name="T86" fmla="*/ 314 w 1186"/>
                  <a:gd name="T87" fmla="*/ 446 h 1185"/>
                  <a:gd name="T88" fmla="*/ 366 w 1186"/>
                  <a:gd name="T89" fmla="*/ 428 h 1185"/>
                  <a:gd name="T90" fmla="*/ 417 w 1186"/>
                  <a:gd name="T91" fmla="*/ 415 h 1185"/>
                  <a:gd name="T92" fmla="*/ 468 w 1186"/>
                  <a:gd name="T93" fmla="*/ 407 h 1185"/>
                  <a:gd name="T94" fmla="*/ 518 w 1186"/>
                  <a:gd name="T95" fmla="*/ 403 h 1185"/>
                  <a:gd name="T96" fmla="*/ 561 w 1186"/>
                  <a:gd name="T97" fmla="*/ 360 h 1185"/>
                  <a:gd name="T98" fmla="*/ 922 w 1186"/>
                  <a:gd name="T99" fmla="*/ 0 h 1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86" h="1185">
                    <a:moveTo>
                      <a:pt x="922" y="0"/>
                    </a:moveTo>
                    <a:lnTo>
                      <a:pt x="1186" y="265"/>
                    </a:lnTo>
                    <a:lnTo>
                      <a:pt x="827" y="623"/>
                    </a:lnTo>
                    <a:lnTo>
                      <a:pt x="782" y="667"/>
                    </a:lnTo>
                    <a:lnTo>
                      <a:pt x="779" y="717"/>
                    </a:lnTo>
                    <a:lnTo>
                      <a:pt x="770" y="769"/>
                    </a:lnTo>
                    <a:lnTo>
                      <a:pt x="757" y="820"/>
                    </a:lnTo>
                    <a:lnTo>
                      <a:pt x="741" y="871"/>
                    </a:lnTo>
                    <a:lnTo>
                      <a:pt x="720" y="920"/>
                    </a:lnTo>
                    <a:lnTo>
                      <a:pt x="696" y="966"/>
                    </a:lnTo>
                    <a:lnTo>
                      <a:pt x="670" y="1009"/>
                    </a:lnTo>
                    <a:lnTo>
                      <a:pt x="642" y="1048"/>
                    </a:lnTo>
                    <a:lnTo>
                      <a:pt x="612" y="1081"/>
                    </a:lnTo>
                    <a:lnTo>
                      <a:pt x="578" y="1111"/>
                    </a:lnTo>
                    <a:lnTo>
                      <a:pt x="541" y="1136"/>
                    </a:lnTo>
                    <a:lnTo>
                      <a:pt x="503" y="1156"/>
                    </a:lnTo>
                    <a:lnTo>
                      <a:pt x="463" y="1171"/>
                    </a:lnTo>
                    <a:lnTo>
                      <a:pt x="421" y="1181"/>
                    </a:lnTo>
                    <a:lnTo>
                      <a:pt x="380" y="1185"/>
                    </a:lnTo>
                    <a:lnTo>
                      <a:pt x="337" y="1185"/>
                    </a:lnTo>
                    <a:lnTo>
                      <a:pt x="295" y="1181"/>
                    </a:lnTo>
                    <a:lnTo>
                      <a:pt x="253" y="1171"/>
                    </a:lnTo>
                    <a:lnTo>
                      <a:pt x="213" y="1156"/>
                    </a:lnTo>
                    <a:lnTo>
                      <a:pt x="175" y="1136"/>
                    </a:lnTo>
                    <a:lnTo>
                      <a:pt x="139" y="1111"/>
                    </a:lnTo>
                    <a:lnTo>
                      <a:pt x="105" y="1081"/>
                    </a:lnTo>
                    <a:lnTo>
                      <a:pt x="74" y="1047"/>
                    </a:lnTo>
                    <a:lnTo>
                      <a:pt x="49" y="1011"/>
                    </a:lnTo>
                    <a:lnTo>
                      <a:pt x="30" y="973"/>
                    </a:lnTo>
                    <a:lnTo>
                      <a:pt x="14" y="932"/>
                    </a:lnTo>
                    <a:lnTo>
                      <a:pt x="5" y="891"/>
                    </a:lnTo>
                    <a:lnTo>
                      <a:pt x="0" y="848"/>
                    </a:lnTo>
                    <a:lnTo>
                      <a:pt x="0" y="806"/>
                    </a:lnTo>
                    <a:lnTo>
                      <a:pt x="5" y="764"/>
                    </a:lnTo>
                    <a:lnTo>
                      <a:pt x="14" y="723"/>
                    </a:lnTo>
                    <a:lnTo>
                      <a:pt x="30" y="683"/>
                    </a:lnTo>
                    <a:lnTo>
                      <a:pt x="49" y="644"/>
                    </a:lnTo>
                    <a:lnTo>
                      <a:pt x="74" y="607"/>
                    </a:lnTo>
                    <a:lnTo>
                      <a:pt x="105" y="573"/>
                    </a:lnTo>
                    <a:lnTo>
                      <a:pt x="138" y="544"/>
                    </a:lnTo>
                    <a:lnTo>
                      <a:pt x="177" y="516"/>
                    </a:lnTo>
                    <a:lnTo>
                      <a:pt x="220" y="489"/>
                    </a:lnTo>
                    <a:lnTo>
                      <a:pt x="265" y="465"/>
                    </a:lnTo>
                    <a:lnTo>
                      <a:pt x="314" y="446"/>
                    </a:lnTo>
                    <a:lnTo>
                      <a:pt x="366" y="428"/>
                    </a:lnTo>
                    <a:lnTo>
                      <a:pt x="417" y="415"/>
                    </a:lnTo>
                    <a:lnTo>
                      <a:pt x="468" y="407"/>
                    </a:lnTo>
                    <a:lnTo>
                      <a:pt x="518" y="403"/>
                    </a:lnTo>
                    <a:lnTo>
                      <a:pt x="561" y="360"/>
                    </a:lnTo>
                    <a:lnTo>
                      <a:pt x="9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/>
              </a:p>
            </p:txBody>
          </p:sp>
        </p:grpSp>
      </p:grpSp>
      <p:grpSp>
        <p:nvGrpSpPr>
          <p:cNvPr id="11" name="Group 209"/>
          <p:cNvGrpSpPr/>
          <p:nvPr/>
        </p:nvGrpSpPr>
        <p:grpSpPr>
          <a:xfrm>
            <a:off x="4786074" y="2016908"/>
            <a:ext cx="675047" cy="675256"/>
            <a:chOff x="6381431" y="2523490"/>
            <a:chExt cx="900063" cy="900063"/>
          </a:xfrm>
          <a:effectLst>
            <a:outerShdw blurRad="279400" sx="102000" sy="102000" algn="ctr" rotWithShape="0">
              <a:schemeClr val="bg1">
                <a:lumMod val="50000"/>
                <a:alpha val="33000"/>
              </a:schemeClr>
            </a:outerShdw>
          </a:effectLst>
        </p:grpSpPr>
        <p:sp>
          <p:nvSpPr>
            <p:cNvPr id="144" name="Oval 143"/>
            <p:cNvSpPr/>
            <p:nvPr/>
          </p:nvSpPr>
          <p:spPr>
            <a:xfrm>
              <a:off x="6381431" y="2523490"/>
              <a:ext cx="900063" cy="9000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fontAlgn="auto" hangingPunct="1">
                <a:defRPr/>
              </a:pPr>
              <a:endParaRPr lang="en-IN" sz="1500" noProof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2" name="Group 201"/>
            <p:cNvGrpSpPr/>
            <p:nvPr/>
          </p:nvGrpSpPr>
          <p:grpSpPr>
            <a:xfrm>
              <a:off x="6516368" y="2806272"/>
              <a:ext cx="582624" cy="362120"/>
              <a:chOff x="2292350" y="982663"/>
              <a:chExt cx="973138" cy="604837"/>
            </a:xfrm>
            <a:solidFill>
              <a:schemeClr val="accent5"/>
            </a:solidFill>
          </p:grpSpPr>
          <p:sp>
            <p:nvSpPr>
              <p:cNvPr id="203" name="Freeform 14"/>
              <p:cNvSpPr/>
              <p:nvPr/>
            </p:nvSpPr>
            <p:spPr bwMode="auto">
              <a:xfrm>
                <a:off x="2713038" y="1352550"/>
                <a:ext cx="49213" cy="50800"/>
              </a:xfrm>
              <a:custGeom>
                <a:avLst/>
                <a:gdLst>
                  <a:gd name="T0" fmla="*/ 95 w 190"/>
                  <a:gd name="T1" fmla="*/ 0 h 190"/>
                  <a:gd name="T2" fmla="*/ 119 w 190"/>
                  <a:gd name="T3" fmla="*/ 3 h 190"/>
                  <a:gd name="T4" fmla="*/ 143 w 190"/>
                  <a:gd name="T5" fmla="*/ 13 h 190"/>
                  <a:gd name="T6" fmla="*/ 162 w 190"/>
                  <a:gd name="T7" fmla="*/ 28 h 190"/>
                  <a:gd name="T8" fmla="*/ 176 w 190"/>
                  <a:gd name="T9" fmla="*/ 48 h 190"/>
                  <a:gd name="T10" fmla="*/ 186 w 190"/>
                  <a:gd name="T11" fmla="*/ 70 h 190"/>
                  <a:gd name="T12" fmla="*/ 190 w 190"/>
                  <a:gd name="T13" fmla="*/ 95 h 190"/>
                  <a:gd name="T14" fmla="*/ 186 w 190"/>
                  <a:gd name="T15" fmla="*/ 120 h 190"/>
                  <a:gd name="T16" fmla="*/ 176 w 190"/>
                  <a:gd name="T17" fmla="*/ 143 h 190"/>
                  <a:gd name="T18" fmla="*/ 162 w 190"/>
                  <a:gd name="T19" fmla="*/ 163 h 190"/>
                  <a:gd name="T20" fmla="*/ 143 w 190"/>
                  <a:gd name="T21" fmla="*/ 177 h 190"/>
                  <a:gd name="T22" fmla="*/ 119 w 190"/>
                  <a:gd name="T23" fmla="*/ 186 h 190"/>
                  <a:gd name="T24" fmla="*/ 95 w 190"/>
                  <a:gd name="T25" fmla="*/ 190 h 190"/>
                  <a:gd name="T26" fmla="*/ 69 w 190"/>
                  <a:gd name="T27" fmla="*/ 186 h 190"/>
                  <a:gd name="T28" fmla="*/ 47 w 190"/>
                  <a:gd name="T29" fmla="*/ 177 h 190"/>
                  <a:gd name="T30" fmla="*/ 28 w 190"/>
                  <a:gd name="T31" fmla="*/ 163 h 190"/>
                  <a:gd name="T32" fmla="*/ 12 w 190"/>
                  <a:gd name="T33" fmla="*/ 143 h 190"/>
                  <a:gd name="T34" fmla="*/ 3 w 190"/>
                  <a:gd name="T35" fmla="*/ 120 h 190"/>
                  <a:gd name="T36" fmla="*/ 0 w 190"/>
                  <a:gd name="T37" fmla="*/ 95 h 190"/>
                  <a:gd name="T38" fmla="*/ 3 w 190"/>
                  <a:gd name="T39" fmla="*/ 70 h 190"/>
                  <a:gd name="T40" fmla="*/ 12 w 190"/>
                  <a:gd name="T41" fmla="*/ 48 h 190"/>
                  <a:gd name="T42" fmla="*/ 28 w 190"/>
                  <a:gd name="T43" fmla="*/ 28 h 190"/>
                  <a:gd name="T44" fmla="*/ 47 w 190"/>
                  <a:gd name="T45" fmla="*/ 13 h 190"/>
                  <a:gd name="T46" fmla="*/ 69 w 190"/>
                  <a:gd name="T47" fmla="*/ 3 h 190"/>
                  <a:gd name="T48" fmla="*/ 95 w 190"/>
                  <a:gd name="T49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90" h="190">
                    <a:moveTo>
                      <a:pt x="95" y="0"/>
                    </a:moveTo>
                    <a:lnTo>
                      <a:pt x="119" y="3"/>
                    </a:lnTo>
                    <a:lnTo>
                      <a:pt x="143" y="13"/>
                    </a:lnTo>
                    <a:lnTo>
                      <a:pt x="162" y="28"/>
                    </a:lnTo>
                    <a:lnTo>
                      <a:pt x="176" y="48"/>
                    </a:lnTo>
                    <a:lnTo>
                      <a:pt x="186" y="70"/>
                    </a:lnTo>
                    <a:lnTo>
                      <a:pt x="190" y="95"/>
                    </a:lnTo>
                    <a:lnTo>
                      <a:pt x="186" y="120"/>
                    </a:lnTo>
                    <a:lnTo>
                      <a:pt x="176" y="143"/>
                    </a:lnTo>
                    <a:lnTo>
                      <a:pt x="162" y="163"/>
                    </a:lnTo>
                    <a:lnTo>
                      <a:pt x="143" y="177"/>
                    </a:lnTo>
                    <a:lnTo>
                      <a:pt x="119" y="186"/>
                    </a:lnTo>
                    <a:lnTo>
                      <a:pt x="95" y="190"/>
                    </a:lnTo>
                    <a:lnTo>
                      <a:pt x="69" y="186"/>
                    </a:lnTo>
                    <a:lnTo>
                      <a:pt x="47" y="177"/>
                    </a:lnTo>
                    <a:lnTo>
                      <a:pt x="28" y="163"/>
                    </a:lnTo>
                    <a:lnTo>
                      <a:pt x="12" y="143"/>
                    </a:lnTo>
                    <a:lnTo>
                      <a:pt x="3" y="120"/>
                    </a:lnTo>
                    <a:lnTo>
                      <a:pt x="0" y="95"/>
                    </a:lnTo>
                    <a:lnTo>
                      <a:pt x="3" y="70"/>
                    </a:lnTo>
                    <a:lnTo>
                      <a:pt x="12" y="48"/>
                    </a:lnTo>
                    <a:lnTo>
                      <a:pt x="28" y="28"/>
                    </a:lnTo>
                    <a:lnTo>
                      <a:pt x="47" y="13"/>
                    </a:lnTo>
                    <a:lnTo>
                      <a:pt x="69" y="3"/>
                    </a:lnTo>
                    <a:lnTo>
                      <a:pt x="9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/>
              </a:p>
            </p:txBody>
          </p:sp>
          <p:sp>
            <p:nvSpPr>
              <p:cNvPr id="204" name="Freeform 15"/>
              <p:cNvSpPr/>
              <p:nvPr/>
            </p:nvSpPr>
            <p:spPr bwMode="auto">
              <a:xfrm>
                <a:off x="2803525" y="1352550"/>
                <a:ext cx="50800" cy="50800"/>
              </a:xfrm>
              <a:custGeom>
                <a:avLst/>
                <a:gdLst>
                  <a:gd name="T0" fmla="*/ 95 w 189"/>
                  <a:gd name="T1" fmla="*/ 0 h 190"/>
                  <a:gd name="T2" fmla="*/ 120 w 189"/>
                  <a:gd name="T3" fmla="*/ 3 h 190"/>
                  <a:gd name="T4" fmla="*/ 143 w 189"/>
                  <a:gd name="T5" fmla="*/ 13 h 190"/>
                  <a:gd name="T6" fmla="*/ 163 w 189"/>
                  <a:gd name="T7" fmla="*/ 28 h 190"/>
                  <a:gd name="T8" fmla="*/ 177 w 189"/>
                  <a:gd name="T9" fmla="*/ 48 h 190"/>
                  <a:gd name="T10" fmla="*/ 186 w 189"/>
                  <a:gd name="T11" fmla="*/ 70 h 190"/>
                  <a:gd name="T12" fmla="*/ 189 w 189"/>
                  <a:gd name="T13" fmla="*/ 95 h 190"/>
                  <a:gd name="T14" fmla="*/ 186 w 189"/>
                  <a:gd name="T15" fmla="*/ 120 h 190"/>
                  <a:gd name="T16" fmla="*/ 177 w 189"/>
                  <a:gd name="T17" fmla="*/ 143 h 190"/>
                  <a:gd name="T18" fmla="*/ 163 w 189"/>
                  <a:gd name="T19" fmla="*/ 163 h 190"/>
                  <a:gd name="T20" fmla="*/ 143 w 189"/>
                  <a:gd name="T21" fmla="*/ 177 h 190"/>
                  <a:gd name="T22" fmla="*/ 120 w 189"/>
                  <a:gd name="T23" fmla="*/ 186 h 190"/>
                  <a:gd name="T24" fmla="*/ 95 w 189"/>
                  <a:gd name="T25" fmla="*/ 190 h 190"/>
                  <a:gd name="T26" fmla="*/ 70 w 189"/>
                  <a:gd name="T27" fmla="*/ 186 h 190"/>
                  <a:gd name="T28" fmla="*/ 47 w 189"/>
                  <a:gd name="T29" fmla="*/ 177 h 190"/>
                  <a:gd name="T30" fmla="*/ 28 w 189"/>
                  <a:gd name="T31" fmla="*/ 163 h 190"/>
                  <a:gd name="T32" fmla="*/ 13 w 189"/>
                  <a:gd name="T33" fmla="*/ 143 h 190"/>
                  <a:gd name="T34" fmla="*/ 3 w 189"/>
                  <a:gd name="T35" fmla="*/ 120 h 190"/>
                  <a:gd name="T36" fmla="*/ 0 w 189"/>
                  <a:gd name="T37" fmla="*/ 95 h 190"/>
                  <a:gd name="T38" fmla="*/ 3 w 189"/>
                  <a:gd name="T39" fmla="*/ 70 h 190"/>
                  <a:gd name="T40" fmla="*/ 13 w 189"/>
                  <a:gd name="T41" fmla="*/ 48 h 190"/>
                  <a:gd name="T42" fmla="*/ 28 w 189"/>
                  <a:gd name="T43" fmla="*/ 28 h 190"/>
                  <a:gd name="T44" fmla="*/ 47 w 189"/>
                  <a:gd name="T45" fmla="*/ 13 h 190"/>
                  <a:gd name="T46" fmla="*/ 70 w 189"/>
                  <a:gd name="T47" fmla="*/ 3 h 190"/>
                  <a:gd name="T48" fmla="*/ 95 w 189"/>
                  <a:gd name="T49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9" h="190">
                    <a:moveTo>
                      <a:pt x="95" y="0"/>
                    </a:moveTo>
                    <a:lnTo>
                      <a:pt x="120" y="3"/>
                    </a:lnTo>
                    <a:lnTo>
                      <a:pt x="143" y="13"/>
                    </a:lnTo>
                    <a:lnTo>
                      <a:pt x="163" y="28"/>
                    </a:lnTo>
                    <a:lnTo>
                      <a:pt x="177" y="48"/>
                    </a:lnTo>
                    <a:lnTo>
                      <a:pt x="186" y="70"/>
                    </a:lnTo>
                    <a:lnTo>
                      <a:pt x="189" y="95"/>
                    </a:lnTo>
                    <a:lnTo>
                      <a:pt x="186" y="120"/>
                    </a:lnTo>
                    <a:lnTo>
                      <a:pt x="177" y="143"/>
                    </a:lnTo>
                    <a:lnTo>
                      <a:pt x="163" y="163"/>
                    </a:lnTo>
                    <a:lnTo>
                      <a:pt x="143" y="177"/>
                    </a:lnTo>
                    <a:lnTo>
                      <a:pt x="120" y="186"/>
                    </a:lnTo>
                    <a:lnTo>
                      <a:pt x="95" y="190"/>
                    </a:lnTo>
                    <a:lnTo>
                      <a:pt x="70" y="186"/>
                    </a:lnTo>
                    <a:lnTo>
                      <a:pt x="47" y="177"/>
                    </a:lnTo>
                    <a:lnTo>
                      <a:pt x="28" y="163"/>
                    </a:lnTo>
                    <a:lnTo>
                      <a:pt x="13" y="143"/>
                    </a:lnTo>
                    <a:lnTo>
                      <a:pt x="3" y="120"/>
                    </a:lnTo>
                    <a:lnTo>
                      <a:pt x="0" y="95"/>
                    </a:lnTo>
                    <a:lnTo>
                      <a:pt x="3" y="70"/>
                    </a:lnTo>
                    <a:lnTo>
                      <a:pt x="13" y="48"/>
                    </a:lnTo>
                    <a:lnTo>
                      <a:pt x="28" y="28"/>
                    </a:lnTo>
                    <a:lnTo>
                      <a:pt x="47" y="13"/>
                    </a:lnTo>
                    <a:lnTo>
                      <a:pt x="70" y="3"/>
                    </a:lnTo>
                    <a:lnTo>
                      <a:pt x="9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/>
              </a:p>
            </p:txBody>
          </p:sp>
          <p:sp>
            <p:nvSpPr>
              <p:cNvPr id="205" name="Freeform 16"/>
              <p:cNvSpPr/>
              <p:nvPr/>
            </p:nvSpPr>
            <p:spPr bwMode="auto">
              <a:xfrm>
                <a:off x="2606675" y="1117600"/>
                <a:ext cx="314325" cy="215900"/>
              </a:xfrm>
              <a:custGeom>
                <a:avLst/>
                <a:gdLst>
                  <a:gd name="T0" fmla="*/ 82 w 1188"/>
                  <a:gd name="T1" fmla="*/ 0 h 819"/>
                  <a:gd name="T2" fmla="*/ 103 w 1188"/>
                  <a:gd name="T3" fmla="*/ 4 h 819"/>
                  <a:gd name="T4" fmla="*/ 122 w 1188"/>
                  <a:gd name="T5" fmla="*/ 13 h 819"/>
                  <a:gd name="T6" fmla="*/ 212 w 1188"/>
                  <a:gd name="T7" fmla="*/ 68 h 819"/>
                  <a:gd name="T8" fmla="*/ 225 w 1188"/>
                  <a:gd name="T9" fmla="*/ 78 h 819"/>
                  <a:gd name="T10" fmla="*/ 237 w 1188"/>
                  <a:gd name="T11" fmla="*/ 92 h 819"/>
                  <a:gd name="T12" fmla="*/ 244 w 1188"/>
                  <a:gd name="T13" fmla="*/ 107 h 819"/>
                  <a:gd name="T14" fmla="*/ 293 w 1188"/>
                  <a:gd name="T15" fmla="*/ 231 h 819"/>
                  <a:gd name="T16" fmla="*/ 1141 w 1188"/>
                  <a:gd name="T17" fmla="*/ 231 h 819"/>
                  <a:gd name="T18" fmla="*/ 1156 w 1188"/>
                  <a:gd name="T19" fmla="*/ 233 h 819"/>
                  <a:gd name="T20" fmla="*/ 1169 w 1188"/>
                  <a:gd name="T21" fmla="*/ 241 h 819"/>
                  <a:gd name="T22" fmla="*/ 1180 w 1188"/>
                  <a:gd name="T23" fmla="*/ 252 h 819"/>
                  <a:gd name="T24" fmla="*/ 1186 w 1188"/>
                  <a:gd name="T25" fmla="*/ 266 h 819"/>
                  <a:gd name="T26" fmla="*/ 1188 w 1188"/>
                  <a:gd name="T27" fmla="*/ 281 h 819"/>
                  <a:gd name="T28" fmla="*/ 1185 w 1188"/>
                  <a:gd name="T29" fmla="*/ 296 h 819"/>
                  <a:gd name="T30" fmla="*/ 996 w 1188"/>
                  <a:gd name="T31" fmla="*/ 788 h 819"/>
                  <a:gd name="T32" fmla="*/ 988 w 1188"/>
                  <a:gd name="T33" fmla="*/ 802 h 819"/>
                  <a:gd name="T34" fmla="*/ 978 w 1188"/>
                  <a:gd name="T35" fmla="*/ 811 h 819"/>
                  <a:gd name="T36" fmla="*/ 966 w 1188"/>
                  <a:gd name="T37" fmla="*/ 817 h 819"/>
                  <a:gd name="T38" fmla="*/ 951 w 1188"/>
                  <a:gd name="T39" fmla="*/ 819 h 819"/>
                  <a:gd name="T40" fmla="*/ 380 w 1188"/>
                  <a:gd name="T41" fmla="*/ 819 h 819"/>
                  <a:gd name="T42" fmla="*/ 366 w 1188"/>
                  <a:gd name="T43" fmla="*/ 817 h 819"/>
                  <a:gd name="T44" fmla="*/ 354 w 1188"/>
                  <a:gd name="T45" fmla="*/ 811 h 819"/>
                  <a:gd name="T46" fmla="*/ 344 w 1188"/>
                  <a:gd name="T47" fmla="*/ 802 h 819"/>
                  <a:gd name="T48" fmla="*/ 336 w 1188"/>
                  <a:gd name="T49" fmla="*/ 788 h 819"/>
                  <a:gd name="T50" fmla="*/ 105 w 1188"/>
                  <a:gd name="T51" fmla="*/ 190 h 819"/>
                  <a:gd name="T52" fmla="*/ 38 w 1188"/>
                  <a:gd name="T53" fmla="*/ 149 h 819"/>
                  <a:gd name="T54" fmla="*/ 22 w 1188"/>
                  <a:gd name="T55" fmla="*/ 135 h 819"/>
                  <a:gd name="T56" fmla="*/ 9 w 1188"/>
                  <a:gd name="T57" fmla="*/ 118 h 819"/>
                  <a:gd name="T58" fmla="*/ 3 w 1188"/>
                  <a:gd name="T59" fmla="*/ 98 h 819"/>
                  <a:gd name="T60" fmla="*/ 0 w 1188"/>
                  <a:gd name="T61" fmla="*/ 78 h 819"/>
                  <a:gd name="T62" fmla="*/ 4 w 1188"/>
                  <a:gd name="T63" fmla="*/ 58 h 819"/>
                  <a:gd name="T64" fmla="*/ 13 w 1188"/>
                  <a:gd name="T65" fmla="*/ 38 h 819"/>
                  <a:gd name="T66" fmla="*/ 26 w 1188"/>
                  <a:gd name="T67" fmla="*/ 21 h 819"/>
                  <a:gd name="T68" fmla="*/ 43 w 1188"/>
                  <a:gd name="T69" fmla="*/ 9 h 819"/>
                  <a:gd name="T70" fmla="*/ 62 w 1188"/>
                  <a:gd name="T71" fmla="*/ 3 h 819"/>
                  <a:gd name="T72" fmla="*/ 82 w 1188"/>
                  <a:gd name="T73" fmla="*/ 0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88" h="819">
                    <a:moveTo>
                      <a:pt x="82" y="0"/>
                    </a:moveTo>
                    <a:lnTo>
                      <a:pt x="103" y="4"/>
                    </a:lnTo>
                    <a:lnTo>
                      <a:pt x="122" y="13"/>
                    </a:lnTo>
                    <a:lnTo>
                      <a:pt x="212" y="68"/>
                    </a:lnTo>
                    <a:lnTo>
                      <a:pt x="225" y="78"/>
                    </a:lnTo>
                    <a:lnTo>
                      <a:pt x="237" y="92"/>
                    </a:lnTo>
                    <a:lnTo>
                      <a:pt x="244" y="107"/>
                    </a:lnTo>
                    <a:lnTo>
                      <a:pt x="293" y="231"/>
                    </a:lnTo>
                    <a:lnTo>
                      <a:pt x="1141" y="231"/>
                    </a:lnTo>
                    <a:lnTo>
                      <a:pt x="1156" y="233"/>
                    </a:lnTo>
                    <a:lnTo>
                      <a:pt x="1169" y="241"/>
                    </a:lnTo>
                    <a:lnTo>
                      <a:pt x="1180" y="252"/>
                    </a:lnTo>
                    <a:lnTo>
                      <a:pt x="1186" y="266"/>
                    </a:lnTo>
                    <a:lnTo>
                      <a:pt x="1188" y="281"/>
                    </a:lnTo>
                    <a:lnTo>
                      <a:pt x="1185" y="296"/>
                    </a:lnTo>
                    <a:lnTo>
                      <a:pt x="996" y="788"/>
                    </a:lnTo>
                    <a:lnTo>
                      <a:pt x="988" y="802"/>
                    </a:lnTo>
                    <a:lnTo>
                      <a:pt x="978" y="811"/>
                    </a:lnTo>
                    <a:lnTo>
                      <a:pt x="966" y="817"/>
                    </a:lnTo>
                    <a:lnTo>
                      <a:pt x="951" y="819"/>
                    </a:lnTo>
                    <a:lnTo>
                      <a:pt x="380" y="819"/>
                    </a:lnTo>
                    <a:lnTo>
                      <a:pt x="366" y="817"/>
                    </a:lnTo>
                    <a:lnTo>
                      <a:pt x="354" y="811"/>
                    </a:lnTo>
                    <a:lnTo>
                      <a:pt x="344" y="802"/>
                    </a:lnTo>
                    <a:lnTo>
                      <a:pt x="336" y="788"/>
                    </a:lnTo>
                    <a:lnTo>
                      <a:pt x="105" y="190"/>
                    </a:lnTo>
                    <a:lnTo>
                      <a:pt x="38" y="149"/>
                    </a:lnTo>
                    <a:lnTo>
                      <a:pt x="22" y="135"/>
                    </a:lnTo>
                    <a:lnTo>
                      <a:pt x="9" y="118"/>
                    </a:lnTo>
                    <a:lnTo>
                      <a:pt x="3" y="98"/>
                    </a:lnTo>
                    <a:lnTo>
                      <a:pt x="0" y="78"/>
                    </a:lnTo>
                    <a:lnTo>
                      <a:pt x="4" y="58"/>
                    </a:lnTo>
                    <a:lnTo>
                      <a:pt x="13" y="38"/>
                    </a:lnTo>
                    <a:lnTo>
                      <a:pt x="26" y="21"/>
                    </a:lnTo>
                    <a:lnTo>
                      <a:pt x="43" y="9"/>
                    </a:lnTo>
                    <a:lnTo>
                      <a:pt x="62" y="3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/>
              </a:p>
            </p:txBody>
          </p:sp>
          <p:sp>
            <p:nvSpPr>
              <p:cNvPr id="206" name="Freeform 17"/>
              <p:cNvSpPr>
                <a:spLocks noEditPoints="1"/>
              </p:cNvSpPr>
              <p:nvPr/>
            </p:nvSpPr>
            <p:spPr bwMode="auto">
              <a:xfrm>
                <a:off x="2292350" y="982663"/>
                <a:ext cx="973138" cy="604837"/>
              </a:xfrm>
              <a:custGeom>
                <a:avLst/>
                <a:gdLst>
                  <a:gd name="T0" fmla="*/ 495 w 3678"/>
                  <a:gd name="T1" fmla="*/ 1854 h 2285"/>
                  <a:gd name="T2" fmla="*/ 3175 w 3678"/>
                  <a:gd name="T3" fmla="*/ 242 h 2285"/>
                  <a:gd name="T4" fmla="*/ 391 w 3678"/>
                  <a:gd name="T5" fmla="*/ 0 h 2285"/>
                  <a:gd name="T6" fmla="*/ 3306 w 3678"/>
                  <a:gd name="T7" fmla="*/ 4 h 2285"/>
                  <a:gd name="T8" fmla="*/ 3356 w 3678"/>
                  <a:gd name="T9" fmla="*/ 25 h 2285"/>
                  <a:gd name="T10" fmla="*/ 3394 w 3678"/>
                  <a:gd name="T11" fmla="*/ 62 h 2285"/>
                  <a:gd name="T12" fmla="*/ 3414 w 3678"/>
                  <a:gd name="T13" fmla="*/ 112 h 2285"/>
                  <a:gd name="T14" fmla="*/ 3417 w 3678"/>
                  <a:gd name="T15" fmla="*/ 1948 h 2285"/>
                  <a:gd name="T16" fmla="*/ 3635 w 3678"/>
                  <a:gd name="T17" fmla="*/ 1952 h 2285"/>
                  <a:gd name="T18" fmla="*/ 3666 w 3678"/>
                  <a:gd name="T19" fmla="*/ 1974 h 2285"/>
                  <a:gd name="T20" fmla="*/ 3678 w 3678"/>
                  <a:gd name="T21" fmla="*/ 2012 h 2285"/>
                  <a:gd name="T22" fmla="*/ 3667 w 3678"/>
                  <a:gd name="T23" fmla="*/ 2091 h 2285"/>
                  <a:gd name="T24" fmla="*/ 3633 w 3678"/>
                  <a:gd name="T25" fmla="*/ 2161 h 2285"/>
                  <a:gd name="T26" fmla="*/ 3584 w 3678"/>
                  <a:gd name="T27" fmla="*/ 2218 h 2285"/>
                  <a:gd name="T28" fmla="*/ 3520 w 3678"/>
                  <a:gd name="T29" fmla="*/ 2260 h 2285"/>
                  <a:gd name="T30" fmla="*/ 3445 w 3678"/>
                  <a:gd name="T31" fmla="*/ 2283 h 2285"/>
                  <a:gd name="T32" fmla="*/ 2903 w 3678"/>
                  <a:gd name="T33" fmla="*/ 2285 h 2285"/>
                  <a:gd name="T34" fmla="*/ 2900 w 3678"/>
                  <a:gd name="T35" fmla="*/ 2147 h 2285"/>
                  <a:gd name="T36" fmla="*/ 2881 w 3678"/>
                  <a:gd name="T37" fmla="*/ 2113 h 2285"/>
                  <a:gd name="T38" fmla="*/ 2847 w 3678"/>
                  <a:gd name="T39" fmla="*/ 2093 h 2285"/>
                  <a:gd name="T40" fmla="*/ 2806 w 3678"/>
                  <a:gd name="T41" fmla="*/ 2093 h 2285"/>
                  <a:gd name="T42" fmla="*/ 2773 w 3678"/>
                  <a:gd name="T43" fmla="*/ 2113 h 2285"/>
                  <a:gd name="T44" fmla="*/ 2753 w 3678"/>
                  <a:gd name="T45" fmla="*/ 2147 h 2285"/>
                  <a:gd name="T46" fmla="*/ 2751 w 3678"/>
                  <a:gd name="T47" fmla="*/ 2285 h 2285"/>
                  <a:gd name="T48" fmla="*/ 2626 w 3678"/>
                  <a:gd name="T49" fmla="*/ 2167 h 2285"/>
                  <a:gd name="T50" fmla="*/ 2616 w 3678"/>
                  <a:gd name="T51" fmla="*/ 2129 h 2285"/>
                  <a:gd name="T52" fmla="*/ 2588 w 3678"/>
                  <a:gd name="T53" fmla="*/ 2101 h 2285"/>
                  <a:gd name="T54" fmla="*/ 2550 w 3678"/>
                  <a:gd name="T55" fmla="*/ 2091 h 2285"/>
                  <a:gd name="T56" fmla="*/ 2511 w 3678"/>
                  <a:gd name="T57" fmla="*/ 2101 h 2285"/>
                  <a:gd name="T58" fmla="*/ 2484 w 3678"/>
                  <a:gd name="T59" fmla="*/ 2129 h 2285"/>
                  <a:gd name="T60" fmla="*/ 2473 w 3678"/>
                  <a:gd name="T61" fmla="*/ 2167 h 2285"/>
                  <a:gd name="T62" fmla="*/ 273 w 3678"/>
                  <a:gd name="T63" fmla="*/ 2285 h 2285"/>
                  <a:gd name="T64" fmla="*/ 195 w 3678"/>
                  <a:gd name="T65" fmla="*/ 2274 h 2285"/>
                  <a:gd name="T66" fmla="*/ 125 w 3678"/>
                  <a:gd name="T67" fmla="*/ 2241 h 2285"/>
                  <a:gd name="T68" fmla="*/ 67 w 3678"/>
                  <a:gd name="T69" fmla="*/ 2191 h 2285"/>
                  <a:gd name="T70" fmla="*/ 26 w 3678"/>
                  <a:gd name="T71" fmla="*/ 2127 h 2285"/>
                  <a:gd name="T72" fmla="*/ 3 w 3678"/>
                  <a:gd name="T73" fmla="*/ 2052 h 2285"/>
                  <a:gd name="T74" fmla="*/ 3 w 3678"/>
                  <a:gd name="T75" fmla="*/ 1992 h 2285"/>
                  <a:gd name="T76" fmla="*/ 26 w 3678"/>
                  <a:gd name="T77" fmla="*/ 1961 h 2285"/>
                  <a:gd name="T78" fmla="*/ 64 w 3678"/>
                  <a:gd name="T79" fmla="*/ 1948 h 2285"/>
                  <a:gd name="T80" fmla="*/ 253 w 3678"/>
                  <a:gd name="T81" fmla="*/ 140 h 2285"/>
                  <a:gd name="T82" fmla="*/ 263 w 3678"/>
                  <a:gd name="T83" fmla="*/ 85 h 2285"/>
                  <a:gd name="T84" fmla="*/ 293 w 3678"/>
                  <a:gd name="T85" fmla="*/ 41 h 2285"/>
                  <a:gd name="T86" fmla="*/ 338 w 3678"/>
                  <a:gd name="T87" fmla="*/ 11 h 2285"/>
                  <a:gd name="T88" fmla="*/ 391 w 3678"/>
                  <a:gd name="T89" fmla="*/ 0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678" h="2285">
                    <a:moveTo>
                      <a:pt x="495" y="242"/>
                    </a:moveTo>
                    <a:lnTo>
                      <a:pt x="495" y="1854"/>
                    </a:lnTo>
                    <a:lnTo>
                      <a:pt x="3175" y="1854"/>
                    </a:lnTo>
                    <a:lnTo>
                      <a:pt x="3175" y="242"/>
                    </a:lnTo>
                    <a:lnTo>
                      <a:pt x="495" y="242"/>
                    </a:lnTo>
                    <a:close/>
                    <a:moveTo>
                      <a:pt x="391" y="0"/>
                    </a:moveTo>
                    <a:lnTo>
                      <a:pt x="3278" y="0"/>
                    </a:lnTo>
                    <a:lnTo>
                      <a:pt x="3306" y="4"/>
                    </a:lnTo>
                    <a:lnTo>
                      <a:pt x="3332" y="11"/>
                    </a:lnTo>
                    <a:lnTo>
                      <a:pt x="3356" y="25"/>
                    </a:lnTo>
                    <a:lnTo>
                      <a:pt x="3376" y="41"/>
                    </a:lnTo>
                    <a:lnTo>
                      <a:pt x="3394" y="62"/>
                    </a:lnTo>
                    <a:lnTo>
                      <a:pt x="3406" y="85"/>
                    </a:lnTo>
                    <a:lnTo>
                      <a:pt x="3414" y="112"/>
                    </a:lnTo>
                    <a:lnTo>
                      <a:pt x="3417" y="140"/>
                    </a:lnTo>
                    <a:lnTo>
                      <a:pt x="3417" y="1948"/>
                    </a:lnTo>
                    <a:lnTo>
                      <a:pt x="3614" y="1948"/>
                    </a:lnTo>
                    <a:lnTo>
                      <a:pt x="3635" y="1952"/>
                    </a:lnTo>
                    <a:lnTo>
                      <a:pt x="3652" y="1961"/>
                    </a:lnTo>
                    <a:lnTo>
                      <a:pt x="3666" y="1974"/>
                    </a:lnTo>
                    <a:lnTo>
                      <a:pt x="3675" y="1992"/>
                    </a:lnTo>
                    <a:lnTo>
                      <a:pt x="3678" y="2012"/>
                    </a:lnTo>
                    <a:lnTo>
                      <a:pt x="3675" y="2052"/>
                    </a:lnTo>
                    <a:lnTo>
                      <a:pt x="3667" y="2091"/>
                    </a:lnTo>
                    <a:lnTo>
                      <a:pt x="3652" y="2127"/>
                    </a:lnTo>
                    <a:lnTo>
                      <a:pt x="3633" y="2161"/>
                    </a:lnTo>
                    <a:lnTo>
                      <a:pt x="3611" y="2191"/>
                    </a:lnTo>
                    <a:lnTo>
                      <a:pt x="3584" y="2218"/>
                    </a:lnTo>
                    <a:lnTo>
                      <a:pt x="3553" y="2241"/>
                    </a:lnTo>
                    <a:lnTo>
                      <a:pt x="3520" y="2260"/>
                    </a:lnTo>
                    <a:lnTo>
                      <a:pt x="3483" y="2274"/>
                    </a:lnTo>
                    <a:lnTo>
                      <a:pt x="3445" y="2283"/>
                    </a:lnTo>
                    <a:lnTo>
                      <a:pt x="3405" y="2285"/>
                    </a:lnTo>
                    <a:lnTo>
                      <a:pt x="2903" y="2285"/>
                    </a:lnTo>
                    <a:lnTo>
                      <a:pt x="2903" y="2167"/>
                    </a:lnTo>
                    <a:lnTo>
                      <a:pt x="2900" y="2147"/>
                    </a:lnTo>
                    <a:lnTo>
                      <a:pt x="2892" y="2129"/>
                    </a:lnTo>
                    <a:lnTo>
                      <a:pt x="2881" y="2113"/>
                    </a:lnTo>
                    <a:lnTo>
                      <a:pt x="2865" y="2101"/>
                    </a:lnTo>
                    <a:lnTo>
                      <a:pt x="2847" y="2093"/>
                    </a:lnTo>
                    <a:lnTo>
                      <a:pt x="2826" y="2091"/>
                    </a:lnTo>
                    <a:lnTo>
                      <a:pt x="2806" y="2093"/>
                    </a:lnTo>
                    <a:lnTo>
                      <a:pt x="2789" y="2101"/>
                    </a:lnTo>
                    <a:lnTo>
                      <a:pt x="2773" y="2113"/>
                    </a:lnTo>
                    <a:lnTo>
                      <a:pt x="2761" y="2129"/>
                    </a:lnTo>
                    <a:lnTo>
                      <a:pt x="2753" y="2147"/>
                    </a:lnTo>
                    <a:lnTo>
                      <a:pt x="2751" y="2167"/>
                    </a:lnTo>
                    <a:lnTo>
                      <a:pt x="2751" y="2285"/>
                    </a:lnTo>
                    <a:lnTo>
                      <a:pt x="2626" y="2285"/>
                    </a:lnTo>
                    <a:lnTo>
                      <a:pt x="2626" y="2167"/>
                    </a:lnTo>
                    <a:lnTo>
                      <a:pt x="2623" y="2147"/>
                    </a:lnTo>
                    <a:lnTo>
                      <a:pt x="2616" y="2129"/>
                    </a:lnTo>
                    <a:lnTo>
                      <a:pt x="2604" y="2113"/>
                    </a:lnTo>
                    <a:lnTo>
                      <a:pt x="2588" y="2101"/>
                    </a:lnTo>
                    <a:lnTo>
                      <a:pt x="2570" y="2093"/>
                    </a:lnTo>
                    <a:lnTo>
                      <a:pt x="2550" y="2091"/>
                    </a:lnTo>
                    <a:lnTo>
                      <a:pt x="2529" y="2093"/>
                    </a:lnTo>
                    <a:lnTo>
                      <a:pt x="2511" y="2101"/>
                    </a:lnTo>
                    <a:lnTo>
                      <a:pt x="2495" y="2113"/>
                    </a:lnTo>
                    <a:lnTo>
                      <a:pt x="2484" y="2129"/>
                    </a:lnTo>
                    <a:lnTo>
                      <a:pt x="2477" y="2147"/>
                    </a:lnTo>
                    <a:lnTo>
                      <a:pt x="2473" y="2167"/>
                    </a:lnTo>
                    <a:lnTo>
                      <a:pt x="2473" y="2285"/>
                    </a:lnTo>
                    <a:lnTo>
                      <a:pt x="273" y="2285"/>
                    </a:lnTo>
                    <a:lnTo>
                      <a:pt x="233" y="2283"/>
                    </a:lnTo>
                    <a:lnTo>
                      <a:pt x="195" y="2274"/>
                    </a:lnTo>
                    <a:lnTo>
                      <a:pt x="158" y="2260"/>
                    </a:lnTo>
                    <a:lnTo>
                      <a:pt x="125" y="2241"/>
                    </a:lnTo>
                    <a:lnTo>
                      <a:pt x="94" y="2218"/>
                    </a:lnTo>
                    <a:lnTo>
                      <a:pt x="67" y="2191"/>
                    </a:lnTo>
                    <a:lnTo>
                      <a:pt x="45" y="2161"/>
                    </a:lnTo>
                    <a:lnTo>
                      <a:pt x="26" y="2127"/>
                    </a:lnTo>
                    <a:lnTo>
                      <a:pt x="11" y="2091"/>
                    </a:lnTo>
                    <a:lnTo>
                      <a:pt x="3" y="2052"/>
                    </a:lnTo>
                    <a:lnTo>
                      <a:pt x="0" y="2012"/>
                    </a:lnTo>
                    <a:lnTo>
                      <a:pt x="3" y="1992"/>
                    </a:lnTo>
                    <a:lnTo>
                      <a:pt x="12" y="1974"/>
                    </a:lnTo>
                    <a:lnTo>
                      <a:pt x="26" y="1961"/>
                    </a:lnTo>
                    <a:lnTo>
                      <a:pt x="43" y="1952"/>
                    </a:lnTo>
                    <a:lnTo>
                      <a:pt x="64" y="1948"/>
                    </a:lnTo>
                    <a:lnTo>
                      <a:pt x="253" y="1948"/>
                    </a:lnTo>
                    <a:lnTo>
                      <a:pt x="253" y="140"/>
                    </a:lnTo>
                    <a:lnTo>
                      <a:pt x="255" y="112"/>
                    </a:lnTo>
                    <a:lnTo>
                      <a:pt x="263" y="85"/>
                    </a:lnTo>
                    <a:lnTo>
                      <a:pt x="276" y="62"/>
                    </a:lnTo>
                    <a:lnTo>
                      <a:pt x="293" y="41"/>
                    </a:lnTo>
                    <a:lnTo>
                      <a:pt x="314" y="25"/>
                    </a:lnTo>
                    <a:lnTo>
                      <a:pt x="338" y="11"/>
                    </a:lnTo>
                    <a:lnTo>
                      <a:pt x="363" y="4"/>
                    </a:lnTo>
                    <a:lnTo>
                      <a:pt x="3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eaLnBrk="1" fontAlgn="auto" hangingPunct="1">
                  <a:defRPr/>
                </a:pPr>
                <a:endParaRPr lang="en-IN" noProof="1"/>
              </a:p>
            </p:txBody>
          </p:sp>
        </p:grpSp>
      </p:grpSp>
      <p:grpSp>
        <p:nvGrpSpPr>
          <p:cNvPr id="13" name="Group 208"/>
          <p:cNvGrpSpPr/>
          <p:nvPr/>
        </p:nvGrpSpPr>
        <p:grpSpPr>
          <a:xfrm>
            <a:off x="7095446" y="2621158"/>
            <a:ext cx="779305" cy="779545"/>
            <a:chOff x="9460594" y="3213954"/>
            <a:chExt cx="1154027" cy="1154027"/>
          </a:xfrm>
          <a:effectLst>
            <a:outerShdw blurRad="279400" sx="102000" sy="102000" algn="ctr" rotWithShape="0">
              <a:schemeClr val="bg1">
                <a:lumMod val="50000"/>
                <a:alpha val="33000"/>
              </a:schemeClr>
            </a:outerShdw>
          </a:effectLst>
        </p:grpSpPr>
        <p:sp>
          <p:nvSpPr>
            <p:cNvPr id="134" name="Oval 133"/>
            <p:cNvSpPr/>
            <p:nvPr/>
          </p:nvSpPr>
          <p:spPr>
            <a:xfrm>
              <a:off x="9460594" y="3213954"/>
              <a:ext cx="1154027" cy="11540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fontAlgn="auto" hangingPunct="1">
                <a:defRPr/>
              </a:pPr>
              <a:endParaRPr lang="en-IN" sz="1500" noProof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7" name="Freeform 206"/>
            <p:cNvSpPr/>
            <p:nvPr/>
          </p:nvSpPr>
          <p:spPr bwMode="auto">
            <a:xfrm>
              <a:off x="9742290" y="3481960"/>
              <a:ext cx="590633" cy="592721"/>
            </a:xfrm>
            <a:custGeom>
              <a:avLst/>
              <a:gdLst>
                <a:gd name="connsiteX0" fmla="*/ 405475 w 898525"/>
                <a:gd name="connsiteY0" fmla="*/ 296862 h 901700"/>
                <a:gd name="connsiteX1" fmla="*/ 423671 w 898525"/>
                <a:gd name="connsiteY1" fmla="*/ 297916 h 901700"/>
                <a:gd name="connsiteX2" fmla="*/ 440812 w 898525"/>
                <a:gd name="connsiteY2" fmla="*/ 300288 h 901700"/>
                <a:gd name="connsiteX3" fmla="*/ 457689 w 898525"/>
                <a:gd name="connsiteY3" fmla="*/ 303977 h 901700"/>
                <a:gd name="connsiteX4" fmla="*/ 474039 w 898525"/>
                <a:gd name="connsiteY4" fmla="*/ 309248 h 901700"/>
                <a:gd name="connsiteX5" fmla="*/ 489598 w 898525"/>
                <a:gd name="connsiteY5" fmla="*/ 315836 h 901700"/>
                <a:gd name="connsiteX6" fmla="*/ 488015 w 898525"/>
                <a:gd name="connsiteY6" fmla="*/ 317418 h 901700"/>
                <a:gd name="connsiteX7" fmla="*/ 413386 w 898525"/>
                <a:gd name="connsiteY7" fmla="*/ 391998 h 901700"/>
                <a:gd name="connsiteX8" fmla="*/ 405475 w 898525"/>
                <a:gd name="connsiteY8" fmla="*/ 391734 h 901700"/>
                <a:gd name="connsiteX9" fmla="*/ 392553 w 898525"/>
                <a:gd name="connsiteY9" fmla="*/ 392525 h 901700"/>
                <a:gd name="connsiteX10" fmla="*/ 379895 w 898525"/>
                <a:gd name="connsiteY10" fmla="*/ 395160 h 901700"/>
                <a:gd name="connsiteX11" fmla="*/ 367764 w 898525"/>
                <a:gd name="connsiteY11" fmla="*/ 398850 h 901700"/>
                <a:gd name="connsiteX12" fmla="*/ 356425 w 898525"/>
                <a:gd name="connsiteY12" fmla="*/ 404120 h 901700"/>
                <a:gd name="connsiteX13" fmla="*/ 345876 w 898525"/>
                <a:gd name="connsiteY13" fmla="*/ 410445 h 901700"/>
                <a:gd name="connsiteX14" fmla="*/ 336119 w 898525"/>
                <a:gd name="connsiteY14" fmla="*/ 418088 h 901700"/>
                <a:gd name="connsiteX15" fmla="*/ 327417 w 898525"/>
                <a:gd name="connsiteY15" fmla="*/ 426784 h 901700"/>
                <a:gd name="connsiteX16" fmla="*/ 319769 w 898525"/>
                <a:gd name="connsiteY16" fmla="*/ 436535 h 901700"/>
                <a:gd name="connsiteX17" fmla="*/ 313177 w 898525"/>
                <a:gd name="connsiteY17" fmla="*/ 447076 h 901700"/>
                <a:gd name="connsiteX18" fmla="*/ 307903 w 898525"/>
                <a:gd name="connsiteY18" fmla="*/ 458408 h 901700"/>
                <a:gd name="connsiteX19" fmla="*/ 304211 w 898525"/>
                <a:gd name="connsiteY19" fmla="*/ 470531 h 901700"/>
                <a:gd name="connsiteX20" fmla="*/ 302101 w 898525"/>
                <a:gd name="connsiteY20" fmla="*/ 482917 h 901700"/>
                <a:gd name="connsiteX21" fmla="*/ 301310 w 898525"/>
                <a:gd name="connsiteY21" fmla="*/ 496094 h 901700"/>
                <a:gd name="connsiteX22" fmla="*/ 302101 w 898525"/>
                <a:gd name="connsiteY22" fmla="*/ 509270 h 901700"/>
                <a:gd name="connsiteX23" fmla="*/ 304211 w 898525"/>
                <a:gd name="connsiteY23" fmla="*/ 521656 h 901700"/>
                <a:gd name="connsiteX24" fmla="*/ 307903 w 898525"/>
                <a:gd name="connsiteY24" fmla="*/ 534042 h 901700"/>
                <a:gd name="connsiteX25" fmla="*/ 313177 w 898525"/>
                <a:gd name="connsiteY25" fmla="*/ 545374 h 901700"/>
                <a:gd name="connsiteX26" fmla="*/ 319769 w 898525"/>
                <a:gd name="connsiteY26" fmla="*/ 555916 h 901700"/>
                <a:gd name="connsiteX27" fmla="*/ 327417 w 898525"/>
                <a:gd name="connsiteY27" fmla="*/ 565403 h 901700"/>
                <a:gd name="connsiteX28" fmla="*/ 336119 w 898525"/>
                <a:gd name="connsiteY28" fmla="*/ 574100 h 901700"/>
                <a:gd name="connsiteX29" fmla="*/ 345613 w 898525"/>
                <a:gd name="connsiteY29" fmla="*/ 581742 h 901700"/>
                <a:gd name="connsiteX30" fmla="*/ 356425 w 898525"/>
                <a:gd name="connsiteY30" fmla="*/ 588330 h 901700"/>
                <a:gd name="connsiteX31" fmla="*/ 367501 w 898525"/>
                <a:gd name="connsiteY31" fmla="*/ 593601 h 901700"/>
                <a:gd name="connsiteX32" fmla="*/ 379895 w 898525"/>
                <a:gd name="connsiteY32" fmla="*/ 597291 h 901700"/>
                <a:gd name="connsiteX33" fmla="*/ 392553 w 898525"/>
                <a:gd name="connsiteY33" fmla="*/ 599926 h 901700"/>
                <a:gd name="connsiteX34" fmla="*/ 405475 w 898525"/>
                <a:gd name="connsiteY34" fmla="*/ 600716 h 901700"/>
                <a:gd name="connsiteX35" fmla="*/ 418660 w 898525"/>
                <a:gd name="connsiteY35" fmla="*/ 599926 h 901700"/>
                <a:gd name="connsiteX36" fmla="*/ 431318 w 898525"/>
                <a:gd name="connsiteY36" fmla="*/ 597291 h 901700"/>
                <a:gd name="connsiteX37" fmla="*/ 443185 w 898525"/>
                <a:gd name="connsiteY37" fmla="*/ 593601 h 901700"/>
                <a:gd name="connsiteX38" fmla="*/ 454788 w 898525"/>
                <a:gd name="connsiteY38" fmla="*/ 588330 h 901700"/>
                <a:gd name="connsiteX39" fmla="*/ 465073 w 898525"/>
                <a:gd name="connsiteY39" fmla="*/ 581742 h 901700"/>
                <a:gd name="connsiteX40" fmla="*/ 474830 w 898525"/>
                <a:gd name="connsiteY40" fmla="*/ 574100 h 901700"/>
                <a:gd name="connsiteX41" fmla="*/ 483796 w 898525"/>
                <a:gd name="connsiteY41" fmla="*/ 565403 h 901700"/>
                <a:gd name="connsiteX42" fmla="*/ 491444 w 898525"/>
                <a:gd name="connsiteY42" fmla="*/ 555916 h 901700"/>
                <a:gd name="connsiteX43" fmla="*/ 497773 w 898525"/>
                <a:gd name="connsiteY43" fmla="*/ 545374 h 901700"/>
                <a:gd name="connsiteX44" fmla="*/ 503047 w 898525"/>
                <a:gd name="connsiteY44" fmla="*/ 534042 h 901700"/>
                <a:gd name="connsiteX45" fmla="*/ 507003 w 898525"/>
                <a:gd name="connsiteY45" fmla="*/ 521656 h 901700"/>
                <a:gd name="connsiteX46" fmla="*/ 509112 w 898525"/>
                <a:gd name="connsiteY46" fmla="*/ 509270 h 901700"/>
                <a:gd name="connsiteX47" fmla="*/ 509903 w 898525"/>
                <a:gd name="connsiteY47" fmla="*/ 496094 h 901700"/>
                <a:gd name="connsiteX48" fmla="*/ 509640 w 898525"/>
                <a:gd name="connsiteY48" fmla="*/ 488188 h 901700"/>
                <a:gd name="connsiteX49" fmla="*/ 584533 w 898525"/>
                <a:gd name="connsiteY49" fmla="*/ 413608 h 901700"/>
                <a:gd name="connsiteX50" fmla="*/ 585851 w 898525"/>
                <a:gd name="connsiteY50" fmla="*/ 412026 h 901700"/>
                <a:gd name="connsiteX51" fmla="*/ 592444 w 898525"/>
                <a:gd name="connsiteY51" fmla="*/ 427838 h 901700"/>
                <a:gd name="connsiteX52" fmla="*/ 597982 w 898525"/>
                <a:gd name="connsiteY52" fmla="*/ 443914 h 901700"/>
                <a:gd name="connsiteX53" fmla="*/ 601410 w 898525"/>
                <a:gd name="connsiteY53" fmla="*/ 460780 h 901700"/>
                <a:gd name="connsiteX54" fmla="*/ 603783 w 898525"/>
                <a:gd name="connsiteY54" fmla="*/ 478437 h 901700"/>
                <a:gd name="connsiteX55" fmla="*/ 604838 w 898525"/>
                <a:gd name="connsiteY55" fmla="*/ 496094 h 901700"/>
                <a:gd name="connsiteX56" fmla="*/ 603783 w 898525"/>
                <a:gd name="connsiteY56" fmla="*/ 514277 h 901700"/>
                <a:gd name="connsiteX57" fmla="*/ 601410 w 898525"/>
                <a:gd name="connsiteY57" fmla="*/ 531934 h 901700"/>
                <a:gd name="connsiteX58" fmla="*/ 597718 w 898525"/>
                <a:gd name="connsiteY58" fmla="*/ 549064 h 901700"/>
                <a:gd name="connsiteX59" fmla="*/ 592180 w 898525"/>
                <a:gd name="connsiteY59" fmla="*/ 565666 h 901700"/>
                <a:gd name="connsiteX60" fmla="*/ 585588 w 898525"/>
                <a:gd name="connsiteY60" fmla="*/ 581479 h 901700"/>
                <a:gd name="connsiteX61" fmla="*/ 577413 w 898525"/>
                <a:gd name="connsiteY61" fmla="*/ 596500 h 901700"/>
                <a:gd name="connsiteX62" fmla="*/ 568447 w 898525"/>
                <a:gd name="connsiteY62" fmla="*/ 610994 h 901700"/>
                <a:gd name="connsiteX63" fmla="*/ 557898 w 898525"/>
                <a:gd name="connsiteY63" fmla="*/ 624435 h 901700"/>
                <a:gd name="connsiteX64" fmla="*/ 546295 w 898525"/>
                <a:gd name="connsiteY64" fmla="*/ 637084 h 901700"/>
                <a:gd name="connsiteX65" fmla="*/ 533901 w 898525"/>
                <a:gd name="connsiteY65" fmla="*/ 648416 h 901700"/>
                <a:gd name="connsiteX66" fmla="*/ 520188 w 898525"/>
                <a:gd name="connsiteY66" fmla="*/ 658957 h 901700"/>
                <a:gd name="connsiteX67" fmla="*/ 506211 w 898525"/>
                <a:gd name="connsiteY67" fmla="*/ 668181 h 901700"/>
                <a:gd name="connsiteX68" fmla="*/ 491180 w 898525"/>
                <a:gd name="connsiteY68" fmla="*/ 676087 h 901700"/>
                <a:gd name="connsiteX69" fmla="*/ 474830 w 898525"/>
                <a:gd name="connsiteY69" fmla="*/ 682939 h 901700"/>
                <a:gd name="connsiteX70" fmla="*/ 458480 w 898525"/>
                <a:gd name="connsiteY70" fmla="*/ 688210 h 901700"/>
                <a:gd name="connsiteX71" fmla="*/ 441339 w 898525"/>
                <a:gd name="connsiteY71" fmla="*/ 691899 h 901700"/>
                <a:gd name="connsiteX72" fmla="*/ 423671 w 898525"/>
                <a:gd name="connsiteY72" fmla="*/ 694271 h 901700"/>
                <a:gd name="connsiteX73" fmla="*/ 405475 w 898525"/>
                <a:gd name="connsiteY73" fmla="*/ 695325 h 901700"/>
                <a:gd name="connsiteX74" fmla="*/ 387542 w 898525"/>
                <a:gd name="connsiteY74" fmla="*/ 694271 h 901700"/>
                <a:gd name="connsiteX75" fmla="*/ 369874 w 898525"/>
                <a:gd name="connsiteY75" fmla="*/ 691899 h 901700"/>
                <a:gd name="connsiteX76" fmla="*/ 352469 w 898525"/>
                <a:gd name="connsiteY76" fmla="*/ 688210 h 901700"/>
                <a:gd name="connsiteX77" fmla="*/ 336119 w 898525"/>
                <a:gd name="connsiteY77" fmla="*/ 682675 h 901700"/>
                <a:gd name="connsiteX78" fmla="*/ 320297 w 898525"/>
                <a:gd name="connsiteY78" fmla="*/ 676087 h 901700"/>
                <a:gd name="connsiteX79" fmla="*/ 305002 w 898525"/>
                <a:gd name="connsiteY79" fmla="*/ 668181 h 901700"/>
                <a:gd name="connsiteX80" fmla="*/ 290761 w 898525"/>
                <a:gd name="connsiteY80" fmla="*/ 658957 h 901700"/>
                <a:gd name="connsiteX81" fmla="*/ 277312 w 898525"/>
                <a:gd name="connsiteY81" fmla="*/ 648416 h 901700"/>
                <a:gd name="connsiteX82" fmla="*/ 264918 w 898525"/>
                <a:gd name="connsiteY82" fmla="*/ 637084 h 901700"/>
                <a:gd name="connsiteX83" fmla="*/ 253315 w 898525"/>
                <a:gd name="connsiteY83" fmla="*/ 624435 h 901700"/>
                <a:gd name="connsiteX84" fmla="*/ 243030 w 898525"/>
                <a:gd name="connsiteY84" fmla="*/ 610731 h 901700"/>
                <a:gd name="connsiteX85" fmla="*/ 233801 w 898525"/>
                <a:gd name="connsiteY85" fmla="*/ 596500 h 901700"/>
                <a:gd name="connsiteX86" fmla="*/ 225889 w 898525"/>
                <a:gd name="connsiteY86" fmla="*/ 581479 h 901700"/>
                <a:gd name="connsiteX87" fmla="*/ 219033 w 898525"/>
                <a:gd name="connsiteY87" fmla="*/ 565403 h 901700"/>
                <a:gd name="connsiteX88" fmla="*/ 213495 w 898525"/>
                <a:gd name="connsiteY88" fmla="*/ 549064 h 901700"/>
                <a:gd name="connsiteX89" fmla="*/ 209539 w 898525"/>
                <a:gd name="connsiteY89" fmla="*/ 531934 h 901700"/>
                <a:gd name="connsiteX90" fmla="*/ 207166 w 898525"/>
                <a:gd name="connsiteY90" fmla="*/ 514014 h 901700"/>
                <a:gd name="connsiteX91" fmla="*/ 206375 w 898525"/>
                <a:gd name="connsiteY91" fmla="*/ 496094 h 901700"/>
                <a:gd name="connsiteX92" fmla="*/ 207166 w 898525"/>
                <a:gd name="connsiteY92" fmla="*/ 478173 h 901700"/>
                <a:gd name="connsiteX93" fmla="*/ 209539 w 898525"/>
                <a:gd name="connsiteY93" fmla="*/ 460253 h 901700"/>
                <a:gd name="connsiteX94" fmla="*/ 213495 w 898525"/>
                <a:gd name="connsiteY94" fmla="*/ 443123 h 901700"/>
                <a:gd name="connsiteX95" fmla="*/ 219033 w 898525"/>
                <a:gd name="connsiteY95" fmla="*/ 426784 h 901700"/>
                <a:gd name="connsiteX96" fmla="*/ 225889 w 898525"/>
                <a:gd name="connsiteY96" fmla="*/ 410972 h 901700"/>
                <a:gd name="connsiteX97" fmla="*/ 233801 w 898525"/>
                <a:gd name="connsiteY97" fmla="*/ 395687 h 901700"/>
                <a:gd name="connsiteX98" fmla="*/ 243030 w 898525"/>
                <a:gd name="connsiteY98" fmla="*/ 381456 h 901700"/>
                <a:gd name="connsiteX99" fmla="*/ 253315 w 898525"/>
                <a:gd name="connsiteY99" fmla="*/ 367753 h 901700"/>
                <a:gd name="connsiteX100" fmla="*/ 264918 w 898525"/>
                <a:gd name="connsiteY100" fmla="*/ 355367 h 901700"/>
                <a:gd name="connsiteX101" fmla="*/ 277312 w 898525"/>
                <a:gd name="connsiteY101" fmla="*/ 344035 h 901700"/>
                <a:gd name="connsiteX102" fmla="*/ 290761 w 898525"/>
                <a:gd name="connsiteY102" fmla="*/ 333493 h 901700"/>
                <a:gd name="connsiteX103" fmla="*/ 305002 w 898525"/>
                <a:gd name="connsiteY103" fmla="*/ 324270 h 901700"/>
                <a:gd name="connsiteX104" fmla="*/ 320297 w 898525"/>
                <a:gd name="connsiteY104" fmla="*/ 316100 h 901700"/>
                <a:gd name="connsiteX105" fmla="*/ 336119 w 898525"/>
                <a:gd name="connsiteY105" fmla="*/ 309512 h 901700"/>
                <a:gd name="connsiteX106" fmla="*/ 352469 w 898525"/>
                <a:gd name="connsiteY106" fmla="*/ 303977 h 901700"/>
                <a:gd name="connsiteX107" fmla="*/ 369874 w 898525"/>
                <a:gd name="connsiteY107" fmla="*/ 300288 h 901700"/>
                <a:gd name="connsiteX108" fmla="*/ 387542 w 898525"/>
                <a:gd name="connsiteY108" fmla="*/ 297916 h 901700"/>
                <a:gd name="connsiteX109" fmla="*/ 405474 w 898525"/>
                <a:gd name="connsiteY109" fmla="*/ 90487 h 901700"/>
                <a:gd name="connsiteX110" fmla="*/ 430602 w 898525"/>
                <a:gd name="connsiteY110" fmla="*/ 91280 h 901700"/>
                <a:gd name="connsiteX111" fmla="*/ 455200 w 898525"/>
                <a:gd name="connsiteY111" fmla="*/ 93659 h 901700"/>
                <a:gd name="connsiteX112" fmla="*/ 479269 w 898525"/>
                <a:gd name="connsiteY112" fmla="*/ 97095 h 901700"/>
                <a:gd name="connsiteX113" fmla="*/ 502809 w 898525"/>
                <a:gd name="connsiteY113" fmla="*/ 102382 h 901700"/>
                <a:gd name="connsiteX114" fmla="*/ 526085 w 898525"/>
                <a:gd name="connsiteY114" fmla="*/ 108990 h 901700"/>
                <a:gd name="connsiteX115" fmla="*/ 548567 w 898525"/>
                <a:gd name="connsiteY115" fmla="*/ 116655 h 901700"/>
                <a:gd name="connsiteX116" fmla="*/ 570521 w 898525"/>
                <a:gd name="connsiteY116" fmla="*/ 125642 h 901700"/>
                <a:gd name="connsiteX117" fmla="*/ 591945 w 898525"/>
                <a:gd name="connsiteY117" fmla="*/ 135687 h 901700"/>
                <a:gd name="connsiteX118" fmla="*/ 591416 w 898525"/>
                <a:gd name="connsiteY118" fmla="*/ 142823 h 901700"/>
                <a:gd name="connsiteX119" fmla="*/ 591681 w 898525"/>
                <a:gd name="connsiteY119" fmla="*/ 149960 h 901700"/>
                <a:gd name="connsiteX120" fmla="*/ 596177 w 898525"/>
                <a:gd name="connsiteY120" fmla="*/ 209169 h 901700"/>
                <a:gd name="connsiteX121" fmla="*/ 562586 w 898525"/>
                <a:gd name="connsiteY121" fmla="*/ 242474 h 901700"/>
                <a:gd name="connsiteX122" fmla="*/ 545129 w 898525"/>
                <a:gd name="connsiteY122" fmla="*/ 232694 h 901700"/>
                <a:gd name="connsiteX123" fmla="*/ 526879 w 898525"/>
                <a:gd name="connsiteY123" fmla="*/ 223707 h 901700"/>
                <a:gd name="connsiteX124" fmla="*/ 508099 w 898525"/>
                <a:gd name="connsiteY124" fmla="*/ 216041 h 901700"/>
                <a:gd name="connsiteX125" fmla="*/ 488527 w 898525"/>
                <a:gd name="connsiteY125" fmla="*/ 209698 h 901700"/>
                <a:gd name="connsiteX126" fmla="*/ 468689 w 898525"/>
                <a:gd name="connsiteY126" fmla="*/ 204675 h 901700"/>
                <a:gd name="connsiteX127" fmla="*/ 448058 w 898525"/>
                <a:gd name="connsiteY127" fmla="*/ 200975 h 901700"/>
                <a:gd name="connsiteX128" fmla="*/ 426899 w 898525"/>
                <a:gd name="connsiteY128" fmla="*/ 198860 h 901700"/>
                <a:gd name="connsiteX129" fmla="*/ 405474 w 898525"/>
                <a:gd name="connsiteY129" fmla="*/ 197803 h 901700"/>
                <a:gd name="connsiteX130" fmla="*/ 383256 w 898525"/>
                <a:gd name="connsiteY130" fmla="*/ 198860 h 901700"/>
                <a:gd name="connsiteX131" fmla="*/ 361303 w 898525"/>
                <a:gd name="connsiteY131" fmla="*/ 201239 h 901700"/>
                <a:gd name="connsiteX132" fmla="*/ 340408 w 898525"/>
                <a:gd name="connsiteY132" fmla="*/ 204940 h 901700"/>
                <a:gd name="connsiteX133" fmla="*/ 319513 w 898525"/>
                <a:gd name="connsiteY133" fmla="*/ 210491 h 901700"/>
                <a:gd name="connsiteX134" fmla="*/ 299146 w 898525"/>
                <a:gd name="connsiteY134" fmla="*/ 217363 h 901700"/>
                <a:gd name="connsiteX135" fmla="*/ 279838 w 898525"/>
                <a:gd name="connsiteY135" fmla="*/ 225557 h 901700"/>
                <a:gd name="connsiteX136" fmla="*/ 261059 w 898525"/>
                <a:gd name="connsiteY136" fmla="*/ 235073 h 901700"/>
                <a:gd name="connsiteX137" fmla="*/ 243337 w 898525"/>
                <a:gd name="connsiteY137" fmla="*/ 246174 h 901700"/>
                <a:gd name="connsiteX138" fmla="*/ 226145 w 898525"/>
                <a:gd name="connsiteY138" fmla="*/ 257805 h 901700"/>
                <a:gd name="connsiteX139" fmla="*/ 210011 w 898525"/>
                <a:gd name="connsiteY139" fmla="*/ 271021 h 901700"/>
                <a:gd name="connsiteX140" fmla="*/ 194934 w 898525"/>
                <a:gd name="connsiteY140" fmla="*/ 285294 h 901700"/>
                <a:gd name="connsiteX141" fmla="*/ 180651 w 898525"/>
                <a:gd name="connsiteY141" fmla="*/ 300361 h 901700"/>
                <a:gd name="connsiteX142" fmla="*/ 167427 w 898525"/>
                <a:gd name="connsiteY142" fmla="*/ 316749 h 901700"/>
                <a:gd name="connsiteX143" fmla="*/ 155260 w 898525"/>
                <a:gd name="connsiteY143" fmla="*/ 333666 h 901700"/>
                <a:gd name="connsiteX144" fmla="*/ 144680 w 898525"/>
                <a:gd name="connsiteY144" fmla="*/ 351640 h 901700"/>
                <a:gd name="connsiteX145" fmla="*/ 135158 w 898525"/>
                <a:gd name="connsiteY145" fmla="*/ 370407 h 901700"/>
                <a:gd name="connsiteX146" fmla="*/ 126959 w 898525"/>
                <a:gd name="connsiteY146" fmla="*/ 389967 h 901700"/>
                <a:gd name="connsiteX147" fmla="*/ 120082 w 898525"/>
                <a:gd name="connsiteY147" fmla="*/ 410056 h 901700"/>
                <a:gd name="connsiteX148" fmla="*/ 114527 w 898525"/>
                <a:gd name="connsiteY148" fmla="*/ 430673 h 901700"/>
                <a:gd name="connsiteX149" fmla="*/ 110824 w 898525"/>
                <a:gd name="connsiteY149" fmla="*/ 452083 h 901700"/>
                <a:gd name="connsiteX150" fmla="*/ 108179 w 898525"/>
                <a:gd name="connsiteY150" fmla="*/ 473758 h 901700"/>
                <a:gd name="connsiteX151" fmla="*/ 107386 w 898525"/>
                <a:gd name="connsiteY151" fmla="*/ 495961 h 901700"/>
                <a:gd name="connsiteX152" fmla="*/ 108179 w 898525"/>
                <a:gd name="connsiteY152" fmla="*/ 518429 h 901700"/>
                <a:gd name="connsiteX153" fmla="*/ 110824 w 898525"/>
                <a:gd name="connsiteY153" fmla="*/ 540104 h 901700"/>
                <a:gd name="connsiteX154" fmla="*/ 114527 w 898525"/>
                <a:gd name="connsiteY154" fmla="*/ 561514 h 901700"/>
                <a:gd name="connsiteX155" fmla="*/ 120082 w 898525"/>
                <a:gd name="connsiteY155" fmla="*/ 582131 h 901700"/>
                <a:gd name="connsiteX156" fmla="*/ 126959 w 898525"/>
                <a:gd name="connsiteY156" fmla="*/ 602220 h 901700"/>
                <a:gd name="connsiteX157" fmla="*/ 135158 w 898525"/>
                <a:gd name="connsiteY157" fmla="*/ 621780 h 901700"/>
                <a:gd name="connsiteX158" fmla="*/ 144680 w 898525"/>
                <a:gd name="connsiteY158" fmla="*/ 640283 h 901700"/>
                <a:gd name="connsiteX159" fmla="*/ 155260 w 898525"/>
                <a:gd name="connsiteY159" fmla="*/ 658521 h 901700"/>
                <a:gd name="connsiteX160" fmla="*/ 167427 w 898525"/>
                <a:gd name="connsiteY160" fmla="*/ 675438 h 901700"/>
                <a:gd name="connsiteX161" fmla="*/ 180651 w 898525"/>
                <a:gd name="connsiteY161" fmla="*/ 691562 h 901700"/>
                <a:gd name="connsiteX162" fmla="*/ 194934 w 898525"/>
                <a:gd name="connsiteY162" fmla="*/ 706893 h 901700"/>
                <a:gd name="connsiteX163" fmla="*/ 210011 w 898525"/>
                <a:gd name="connsiteY163" fmla="*/ 721166 h 901700"/>
                <a:gd name="connsiteX164" fmla="*/ 226409 w 898525"/>
                <a:gd name="connsiteY164" fmla="*/ 734118 h 901700"/>
                <a:gd name="connsiteX165" fmla="*/ 243337 w 898525"/>
                <a:gd name="connsiteY165" fmla="*/ 746013 h 901700"/>
                <a:gd name="connsiteX166" fmla="*/ 261059 w 898525"/>
                <a:gd name="connsiteY166" fmla="*/ 757114 h 901700"/>
                <a:gd name="connsiteX167" fmla="*/ 280102 w 898525"/>
                <a:gd name="connsiteY167" fmla="*/ 766366 h 901700"/>
                <a:gd name="connsiteX168" fmla="*/ 299411 w 898525"/>
                <a:gd name="connsiteY168" fmla="*/ 774560 h 901700"/>
                <a:gd name="connsiteX169" fmla="*/ 319513 w 898525"/>
                <a:gd name="connsiteY169" fmla="*/ 781432 h 901700"/>
                <a:gd name="connsiteX170" fmla="*/ 340408 w 898525"/>
                <a:gd name="connsiteY170" fmla="*/ 786983 h 901700"/>
                <a:gd name="connsiteX171" fmla="*/ 361832 w 898525"/>
                <a:gd name="connsiteY171" fmla="*/ 790948 h 901700"/>
                <a:gd name="connsiteX172" fmla="*/ 383256 w 898525"/>
                <a:gd name="connsiteY172" fmla="*/ 793327 h 901700"/>
                <a:gd name="connsiteX173" fmla="*/ 405474 w 898525"/>
                <a:gd name="connsiteY173" fmla="*/ 794120 h 901700"/>
                <a:gd name="connsiteX174" fmla="*/ 427957 w 898525"/>
                <a:gd name="connsiteY174" fmla="*/ 793327 h 901700"/>
                <a:gd name="connsiteX175" fmla="*/ 449645 w 898525"/>
                <a:gd name="connsiteY175" fmla="*/ 790948 h 901700"/>
                <a:gd name="connsiteX176" fmla="*/ 471070 w 898525"/>
                <a:gd name="connsiteY176" fmla="*/ 786983 h 901700"/>
                <a:gd name="connsiteX177" fmla="*/ 491965 w 898525"/>
                <a:gd name="connsiteY177" fmla="*/ 781432 h 901700"/>
                <a:gd name="connsiteX178" fmla="*/ 511802 w 898525"/>
                <a:gd name="connsiteY178" fmla="*/ 774560 h 901700"/>
                <a:gd name="connsiteX179" fmla="*/ 531375 w 898525"/>
                <a:gd name="connsiteY179" fmla="*/ 766366 h 901700"/>
                <a:gd name="connsiteX180" fmla="*/ 550154 w 898525"/>
                <a:gd name="connsiteY180" fmla="*/ 757114 h 901700"/>
                <a:gd name="connsiteX181" fmla="*/ 568140 w 898525"/>
                <a:gd name="connsiteY181" fmla="*/ 746013 h 901700"/>
                <a:gd name="connsiteX182" fmla="*/ 585068 w 898525"/>
                <a:gd name="connsiteY182" fmla="*/ 734118 h 901700"/>
                <a:gd name="connsiteX183" fmla="*/ 601202 w 898525"/>
                <a:gd name="connsiteY183" fmla="*/ 721166 h 901700"/>
                <a:gd name="connsiteX184" fmla="*/ 616543 w 898525"/>
                <a:gd name="connsiteY184" fmla="*/ 706893 h 901700"/>
                <a:gd name="connsiteX185" fmla="*/ 630826 w 898525"/>
                <a:gd name="connsiteY185" fmla="*/ 691562 h 901700"/>
                <a:gd name="connsiteX186" fmla="*/ 644051 w 898525"/>
                <a:gd name="connsiteY186" fmla="*/ 675438 h 901700"/>
                <a:gd name="connsiteX187" fmla="*/ 655689 w 898525"/>
                <a:gd name="connsiteY187" fmla="*/ 658521 h 901700"/>
                <a:gd name="connsiteX188" fmla="*/ 666798 w 898525"/>
                <a:gd name="connsiteY188" fmla="*/ 640283 h 901700"/>
                <a:gd name="connsiteX189" fmla="*/ 676055 w 898525"/>
                <a:gd name="connsiteY189" fmla="*/ 621780 h 901700"/>
                <a:gd name="connsiteX190" fmla="*/ 684255 w 898525"/>
                <a:gd name="connsiteY190" fmla="*/ 602220 h 901700"/>
                <a:gd name="connsiteX191" fmla="*/ 691396 w 898525"/>
                <a:gd name="connsiteY191" fmla="*/ 582131 h 901700"/>
                <a:gd name="connsiteX192" fmla="*/ 696686 w 898525"/>
                <a:gd name="connsiteY192" fmla="*/ 561514 h 901700"/>
                <a:gd name="connsiteX193" fmla="*/ 700653 w 898525"/>
                <a:gd name="connsiteY193" fmla="*/ 540104 h 901700"/>
                <a:gd name="connsiteX194" fmla="*/ 703034 w 898525"/>
                <a:gd name="connsiteY194" fmla="*/ 518429 h 901700"/>
                <a:gd name="connsiteX195" fmla="*/ 703827 w 898525"/>
                <a:gd name="connsiteY195" fmla="*/ 495961 h 901700"/>
                <a:gd name="connsiteX196" fmla="*/ 703034 w 898525"/>
                <a:gd name="connsiteY196" fmla="*/ 474551 h 901700"/>
                <a:gd name="connsiteX197" fmla="*/ 700918 w 898525"/>
                <a:gd name="connsiteY197" fmla="*/ 453669 h 901700"/>
                <a:gd name="connsiteX198" fmla="*/ 697215 w 898525"/>
                <a:gd name="connsiteY198" fmla="*/ 433316 h 901700"/>
                <a:gd name="connsiteX199" fmla="*/ 692189 w 898525"/>
                <a:gd name="connsiteY199" fmla="*/ 413228 h 901700"/>
                <a:gd name="connsiteX200" fmla="*/ 685842 w 898525"/>
                <a:gd name="connsiteY200" fmla="*/ 393403 h 901700"/>
                <a:gd name="connsiteX201" fmla="*/ 678171 w 898525"/>
                <a:gd name="connsiteY201" fmla="*/ 374901 h 901700"/>
                <a:gd name="connsiteX202" fmla="*/ 669178 w 898525"/>
                <a:gd name="connsiteY202" fmla="*/ 356398 h 901700"/>
                <a:gd name="connsiteX203" fmla="*/ 659392 w 898525"/>
                <a:gd name="connsiteY203" fmla="*/ 338952 h 901700"/>
                <a:gd name="connsiteX204" fmla="*/ 696157 w 898525"/>
                <a:gd name="connsiteY204" fmla="*/ 301947 h 901700"/>
                <a:gd name="connsiteX205" fmla="*/ 747734 w 898525"/>
                <a:gd name="connsiteY205" fmla="*/ 305912 h 901700"/>
                <a:gd name="connsiteX206" fmla="*/ 753817 w 898525"/>
                <a:gd name="connsiteY206" fmla="*/ 306176 h 901700"/>
                <a:gd name="connsiteX207" fmla="*/ 758843 w 898525"/>
                <a:gd name="connsiteY207" fmla="*/ 306176 h 901700"/>
                <a:gd name="connsiteX208" fmla="*/ 763604 w 898525"/>
                <a:gd name="connsiteY208" fmla="*/ 305648 h 901700"/>
                <a:gd name="connsiteX209" fmla="*/ 774713 w 898525"/>
                <a:gd name="connsiteY209" fmla="*/ 327322 h 901700"/>
                <a:gd name="connsiteX210" fmla="*/ 783970 w 898525"/>
                <a:gd name="connsiteY210" fmla="*/ 349790 h 901700"/>
                <a:gd name="connsiteX211" fmla="*/ 792169 w 898525"/>
                <a:gd name="connsiteY211" fmla="*/ 372786 h 901700"/>
                <a:gd name="connsiteX212" fmla="*/ 798782 w 898525"/>
                <a:gd name="connsiteY212" fmla="*/ 396311 h 901700"/>
                <a:gd name="connsiteX213" fmla="*/ 804336 w 898525"/>
                <a:gd name="connsiteY213" fmla="*/ 420365 h 901700"/>
                <a:gd name="connsiteX214" fmla="*/ 808039 w 898525"/>
                <a:gd name="connsiteY214" fmla="*/ 445211 h 901700"/>
                <a:gd name="connsiteX215" fmla="*/ 810420 w 898525"/>
                <a:gd name="connsiteY215" fmla="*/ 470586 h 901700"/>
                <a:gd name="connsiteX216" fmla="*/ 811213 w 898525"/>
                <a:gd name="connsiteY216" fmla="*/ 495961 h 901700"/>
                <a:gd name="connsiteX217" fmla="*/ 810155 w 898525"/>
                <a:gd name="connsiteY217" fmla="*/ 522923 h 901700"/>
                <a:gd name="connsiteX218" fmla="*/ 807775 w 898525"/>
                <a:gd name="connsiteY218" fmla="*/ 548826 h 901700"/>
                <a:gd name="connsiteX219" fmla="*/ 803807 w 898525"/>
                <a:gd name="connsiteY219" fmla="*/ 574466 h 901700"/>
                <a:gd name="connsiteX220" fmla="*/ 797988 w 898525"/>
                <a:gd name="connsiteY220" fmla="*/ 599841 h 901700"/>
                <a:gd name="connsiteX221" fmla="*/ 790582 w 898525"/>
                <a:gd name="connsiteY221" fmla="*/ 624159 h 901700"/>
                <a:gd name="connsiteX222" fmla="*/ 781854 w 898525"/>
                <a:gd name="connsiteY222" fmla="*/ 647948 h 901700"/>
                <a:gd name="connsiteX223" fmla="*/ 771539 w 898525"/>
                <a:gd name="connsiteY223" fmla="*/ 671209 h 901700"/>
                <a:gd name="connsiteX224" fmla="*/ 760165 w 898525"/>
                <a:gd name="connsiteY224" fmla="*/ 693412 h 901700"/>
                <a:gd name="connsiteX225" fmla="*/ 746940 w 898525"/>
                <a:gd name="connsiteY225" fmla="*/ 714822 h 901700"/>
                <a:gd name="connsiteX226" fmla="*/ 732922 w 898525"/>
                <a:gd name="connsiteY226" fmla="*/ 735704 h 901700"/>
                <a:gd name="connsiteX227" fmla="*/ 717581 w 898525"/>
                <a:gd name="connsiteY227" fmla="*/ 755000 h 901700"/>
                <a:gd name="connsiteX228" fmla="*/ 701182 w 898525"/>
                <a:gd name="connsiteY228" fmla="*/ 773767 h 901700"/>
                <a:gd name="connsiteX229" fmla="*/ 683461 w 898525"/>
                <a:gd name="connsiteY229" fmla="*/ 791477 h 901700"/>
                <a:gd name="connsiteX230" fmla="*/ 664682 w 898525"/>
                <a:gd name="connsiteY230" fmla="*/ 807865 h 901700"/>
                <a:gd name="connsiteX231" fmla="*/ 645109 w 898525"/>
                <a:gd name="connsiteY231" fmla="*/ 823196 h 901700"/>
                <a:gd name="connsiteX232" fmla="*/ 624478 w 898525"/>
                <a:gd name="connsiteY232" fmla="*/ 837469 h 901700"/>
                <a:gd name="connsiteX233" fmla="*/ 603054 w 898525"/>
                <a:gd name="connsiteY233" fmla="*/ 850421 h 901700"/>
                <a:gd name="connsiteX234" fmla="*/ 580572 w 898525"/>
                <a:gd name="connsiteY234" fmla="*/ 862051 h 901700"/>
                <a:gd name="connsiteX235" fmla="*/ 557560 w 898525"/>
                <a:gd name="connsiteY235" fmla="*/ 872096 h 901700"/>
                <a:gd name="connsiteX236" fmla="*/ 533756 w 898525"/>
                <a:gd name="connsiteY236" fmla="*/ 880818 h 901700"/>
                <a:gd name="connsiteX237" fmla="*/ 509422 w 898525"/>
                <a:gd name="connsiteY237" fmla="*/ 888220 h 901700"/>
                <a:gd name="connsiteX238" fmla="*/ 484295 w 898525"/>
                <a:gd name="connsiteY238" fmla="*/ 894035 h 901700"/>
                <a:gd name="connsiteX239" fmla="*/ 458374 w 898525"/>
                <a:gd name="connsiteY239" fmla="*/ 898000 h 901700"/>
                <a:gd name="connsiteX240" fmla="*/ 432189 w 898525"/>
                <a:gd name="connsiteY240" fmla="*/ 900907 h 901700"/>
                <a:gd name="connsiteX241" fmla="*/ 405474 w 898525"/>
                <a:gd name="connsiteY241" fmla="*/ 901700 h 901700"/>
                <a:gd name="connsiteX242" fmla="*/ 379024 w 898525"/>
                <a:gd name="connsiteY242" fmla="*/ 900907 h 901700"/>
                <a:gd name="connsiteX243" fmla="*/ 352575 w 898525"/>
                <a:gd name="connsiteY243" fmla="*/ 898000 h 901700"/>
                <a:gd name="connsiteX244" fmla="*/ 326918 w 898525"/>
                <a:gd name="connsiteY244" fmla="*/ 894035 h 901700"/>
                <a:gd name="connsiteX245" fmla="*/ 302056 w 898525"/>
                <a:gd name="connsiteY245" fmla="*/ 888220 h 901700"/>
                <a:gd name="connsiteX246" fmla="*/ 277193 w 898525"/>
                <a:gd name="connsiteY246" fmla="*/ 880818 h 901700"/>
                <a:gd name="connsiteX247" fmla="*/ 253388 w 898525"/>
                <a:gd name="connsiteY247" fmla="*/ 872096 h 901700"/>
                <a:gd name="connsiteX248" fmla="*/ 230377 w 898525"/>
                <a:gd name="connsiteY248" fmla="*/ 862051 h 901700"/>
                <a:gd name="connsiteX249" fmla="*/ 207895 w 898525"/>
                <a:gd name="connsiteY249" fmla="*/ 850421 h 901700"/>
                <a:gd name="connsiteX250" fmla="*/ 186735 w 898525"/>
                <a:gd name="connsiteY250" fmla="*/ 837469 h 901700"/>
                <a:gd name="connsiteX251" fmla="*/ 166104 w 898525"/>
                <a:gd name="connsiteY251" fmla="*/ 823196 h 901700"/>
                <a:gd name="connsiteX252" fmla="*/ 146267 w 898525"/>
                <a:gd name="connsiteY252" fmla="*/ 807865 h 901700"/>
                <a:gd name="connsiteX253" fmla="*/ 127752 w 898525"/>
                <a:gd name="connsiteY253" fmla="*/ 791477 h 901700"/>
                <a:gd name="connsiteX254" fmla="*/ 110031 w 898525"/>
                <a:gd name="connsiteY254" fmla="*/ 773767 h 901700"/>
                <a:gd name="connsiteX255" fmla="*/ 93367 w 898525"/>
                <a:gd name="connsiteY255" fmla="*/ 755000 h 901700"/>
                <a:gd name="connsiteX256" fmla="*/ 78027 w 898525"/>
                <a:gd name="connsiteY256" fmla="*/ 735704 h 901700"/>
                <a:gd name="connsiteX257" fmla="*/ 64008 w 898525"/>
                <a:gd name="connsiteY257" fmla="*/ 714822 h 901700"/>
                <a:gd name="connsiteX258" fmla="*/ 51312 w 898525"/>
                <a:gd name="connsiteY258" fmla="*/ 693412 h 901700"/>
                <a:gd name="connsiteX259" fmla="*/ 39674 w 898525"/>
                <a:gd name="connsiteY259" fmla="*/ 671209 h 901700"/>
                <a:gd name="connsiteX260" fmla="*/ 29359 w 898525"/>
                <a:gd name="connsiteY260" fmla="*/ 647948 h 901700"/>
                <a:gd name="connsiteX261" fmla="*/ 20631 w 898525"/>
                <a:gd name="connsiteY261" fmla="*/ 624159 h 901700"/>
                <a:gd name="connsiteX262" fmla="*/ 13489 w 898525"/>
                <a:gd name="connsiteY262" fmla="*/ 599841 h 901700"/>
                <a:gd name="connsiteX263" fmla="*/ 7670 w 898525"/>
                <a:gd name="connsiteY263" fmla="*/ 574466 h 901700"/>
                <a:gd name="connsiteX264" fmla="*/ 3174 w 898525"/>
                <a:gd name="connsiteY264" fmla="*/ 548826 h 901700"/>
                <a:gd name="connsiteX265" fmla="*/ 793 w 898525"/>
                <a:gd name="connsiteY265" fmla="*/ 522923 h 901700"/>
                <a:gd name="connsiteX266" fmla="*/ 0 w 898525"/>
                <a:gd name="connsiteY266" fmla="*/ 495961 h 901700"/>
                <a:gd name="connsiteX267" fmla="*/ 793 w 898525"/>
                <a:gd name="connsiteY267" fmla="*/ 469265 h 901700"/>
                <a:gd name="connsiteX268" fmla="*/ 3174 w 898525"/>
                <a:gd name="connsiteY268" fmla="*/ 443096 h 901700"/>
                <a:gd name="connsiteX269" fmla="*/ 7670 w 898525"/>
                <a:gd name="connsiteY269" fmla="*/ 417721 h 901700"/>
                <a:gd name="connsiteX270" fmla="*/ 13489 w 898525"/>
                <a:gd name="connsiteY270" fmla="*/ 392346 h 901700"/>
                <a:gd name="connsiteX271" fmla="*/ 20631 w 898525"/>
                <a:gd name="connsiteY271" fmla="*/ 367764 h 901700"/>
                <a:gd name="connsiteX272" fmla="*/ 29359 w 898525"/>
                <a:gd name="connsiteY272" fmla="*/ 343975 h 901700"/>
                <a:gd name="connsiteX273" fmla="*/ 39674 w 898525"/>
                <a:gd name="connsiteY273" fmla="*/ 320978 h 901700"/>
                <a:gd name="connsiteX274" fmla="*/ 51312 w 898525"/>
                <a:gd name="connsiteY274" fmla="*/ 298775 h 901700"/>
                <a:gd name="connsiteX275" fmla="*/ 64008 w 898525"/>
                <a:gd name="connsiteY275" fmla="*/ 277100 h 901700"/>
                <a:gd name="connsiteX276" fmla="*/ 78027 w 898525"/>
                <a:gd name="connsiteY276" fmla="*/ 256483 h 901700"/>
                <a:gd name="connsiteX277" fmla="*/ 93367 w 898525"/>
                <a:gd name="connsiteY277" fmla="*/ 236923 h 901700"/>
                <a:gd name="connsiteX278" fmla="*/ 110031 w 898525"/>
                <a:gd name="connsiteY278" fmla="*/ 218156 h 901700"/>
                <a:gd name="connsiteX279" fmla="*/ 127752 w 898525"/>
                <a:gd name="connsiteY279" fmla="*/ 200711 h 901700"/>
                <a:gd name="connsiteX280" fmla="*/ 146267 w 898525"/>
                <a:gd name="connsiteY280" fmla="*/ 184322 h 901700"/>
                <a:gd name="connsiteX281" fmla="*/ 166104 w 898525"/>
                <a:gd name="connsiteY281" fmla="*/ 168992 h 901700"/>
                <a:gd name="connsiteX282" fmla="*/ 186735 w 898525"/>
                <a:gd name="connsiteY282" fmla="*/ 154718 h 901700"/>
                <a:gd name="connsiteX283" fmla="*/ 207895 w 898525"/>
                <a:gd name="connsiteY283" fmla="*/ 141766 h 901700"/>
                <a:gd name="connsiteX284" fmla="*/ 230377 w 898525"/>
                <a:gd name="connsiteY284" fmla="*/ 130136 h 901700"/>
                <a:gd name="connsiteX285" fmla="*/ 253388 w 898525"/>
                <a:gd name="connsiteY285" fmla="*/ 120091 h 901700"/>
                <a:gd name="connsiteX286" fmla="*/ 277193 w 898525"/>
                <a:gd name="connsiteY286" fmla="*/ 111104 h 901700"/>
                <a:gd name="connsiteX287" fmla="*/ 301791 w 898525"/>
                <a:gd name="connsiteY287" fmla="*/ 103968 h 901700"/>
                <a:gd name="connsiteX288" fmla="*/ 326918 w 898525"/>
                <a:gd name="connsiteY288" fmla="*/ 98152 h 901700"/>
                <a:gd name="connsiteX289" fmla="*/ 352575 w 898525"/>
                <a:gd name="connsiteY289" fmla="*/ 93923 h 901700"/>
                <a:gd name="connsiteX290" fmla="*/ 378760 w 898525"/>
                <a:gd name="connsiteY290" fmla="*/ 91280 h 901700"/>
                <a:gd name="connsiteX291" fmla="*/ 748610 w 898525"/>
                <a:gd name="connsiteY291" fmla="*/ 0 h 901700"/>
                <a:gd name="connsiteX292" fmla="*/ 751523 w 898525"/>
                <a:gd name="connsiteY292" fmla="*/ 264 h 901700"/>
                <a:gd name="connsiteX293" fmla="*/ 753907 w 898525"/>
                <a:gd name="connsiteY293" fmla="*/ 1320 h 901700"/>
                <a:gd name="connsiteX294" fmla="*/ 756026 w 898525"/>
                <a:gd name="connsiteY294" fmla="*/ 3432 h 901700"/>
                <a:gd name="connsiteX295" fmla="*/ 757351 w 898525"/>
                <a:gd name="connsiteY295" fmla="*/ 5808 h 901700"/>
                <a:gd name="connsiteX296" fmla="*/ 758410 w 898525"/>
                <a:gd name="connsiteY296" fmla="*/ 8449 h 901700"/>
                <a:gd name="connsiteX297" fmla="*/ 763972 w 898525"/>
                <a:gd name="connsiteY297" fmla="*/ 81846 h 901700"/>
                <a:gd name="connsiteX298" fmla="*/ 791519 w 898525"/>
                <a:gd name="connsiteY298" fmla="*/ 54388 h 901700"/>
                <a:gd name="connsiteX299" fmla="*/ 796021 w 898525"/>
                <a:gd name="connsiteY299" fmla="*/ 50691 h 901700"/>
                <a:gd name="connsiteX300" fmla="*/ 800789 w 898525"/>
                <a:gd name="connsiteY300" fmla="*/ 48315 h 901700"/>
                <a:gd name="connsiteX301" fmla="*/ 806086 w 898525"/>
                <a:gd name="connsiteY301" fmla="*/ 46467 h 901700"/>
                <a:gd name="connsiteX302" fmla="*/ 811384 w 898525"/>
                <a:gd name="connsiteY302" fmla="*/ 46203 h 901700"/>
                <a:gd name="connsiteX303" fmla="*/ 816681 w 898525"/>
                <a:gd name="connsiteY303" fmla="*/ 46467 h 901700"/>
                <a:gd name="connsiteX304" fmla="*/ 821978 w 898525"/>
                <a:gd name="connsiteY304" fmla="*/ 48315 h 901700"/>
                <a:gd name="connsiteX305" fmla="*/ 827011 w 898525"/>
                <a:gd name="connsiteY305" fmla="*/ 50691 h 901700"/>
                <a:gd name="connsiteX306" fmla="*/ 831249 w 898525"/>
                <a:gd name="connsiteY306" fmla="*/ 54388 h 901700"/>
                <a:gd name="connsiteX307" fmla="*/ 847671 w 898525"/>
                <a:gd name="connsiteY307" fmla="*/ 71285 h 901700"/>
                <a:gd name="connsiteX308" fmla="*/ 851908 w 898525"/>
                <a:gd name="connsiteY308" fmla="*/ 76037 h 901700"/>
                <a:gd name="connsiteX309" fmla="*/ 854557 w 898525"/>
                <a:gd name="connsiteY309" fmla="*/ 81846 h 901700"/>
                <a:gd name="connsiteX310" fmla="*/ 855881 w 898525"/>
                <a:gd name="connsiteY310" fmla="*/ 87918 h 901700"/>
                <a:gd name="connsiteX311" fmla="*/ 855881 w 898525"/>
                <a:gd name="connsiteY311" fmla="*/ 93990 h 901700"/>
                <a:gd name="connsiteX312" fmla="*/ 854557 w 898525"/>
                <a:gd name="connsiteY312" fmla="*/ 99799 h 901700"/>
                <a:gd name="connsiteX313" fmla="*/ 851908 w 898525"/>
                <a:gd name="connsiteY313" fmla="*/ 105607 h 901700"/>
                <a:gd name="connsiteX314" fmla="*/ 847671 w 898525"/>
                <a:gd name="connsiteY314" fmla="*/ 110887 h 901700"/>
                <a:gd name="connsiteX315" fmla="*/ 823832 w 898525"/>
                <a:gd name="connsiteY315" fmla="*/ 134649 h 901700"/>
                <a:gd name="connsiteX316" fmla="*/ 889785 w 898525"/>
                <a:gd name="connsiteY316" fmla="*/ 139929 h 901700"/>
                <a:gd name="connsiteX317" fmla="*/ 892698 w 898525"/>
                <a:gd name="connsiteY317" fmla="*/ 140721 h 901700"/>
                <a:gd name="connsiteX318" fmla="*/ 895612 w 898525"/>
                <a:gd name="connsiteY318" fmla="*/ 142306 h 901700"/>
                <a:gd name="connsiteX319" fmla="*/ 897201 w 898525"/>
                <a:gd name="connsiteY319" fmla="*/ 144418 h 901700"/>
                <a:gd name="connsiteX320" fmla="*/ 898260 w 898525"/>
                <a:gd name="connsiteY320" fmla="*/ 147586 h 901700"/>
                <a:gd name="connsiteX321" fmla="*/ 898525 w 898525"/>
                <a:gd name="connsiteY321" fmla="*/ 150226 h 901700"/>
                <a:gd name="connsiteX322" fmla="*/ 897731 w 898525"/>
                <a:gd name="connsiteY322" fmla="*/ 153130 h 901700"/>
                <a:gd name="connsiteX323" fmla="*/ 895877 w 898525"/>
                <a:gd name="connsiteY323" fmla="*/ 156034 h 901700"/>
                <a:gd name="connsiteX324" fmla="*/ 787016 w 898525"/>
                <a:gd name="connsiteY324" fmla="*/ 264018 h 901700"/>
                <a:gd name="connsiteX325" fmla="*/ 781454 w 898525"/>
                <a:gd name="connsiteY325" fmla="*/ 269034 h 901700"/>
                <a:gd name="connsiteX326" fmla="*/ 775097 w 898525"/>
                <a:gd name="connsiteY326" fmla="*/ 272730 h 901700"/>
                <a:gd name="connsiteX327" fmla="*/ 768210 w 898525"/>
                <a:gd name="connsiteY327" fmla="*/ 275635 h 901700"/>
                <a:gd name="connsiteX328" fmla="*/ 761059 w 898525"/>
                <a:gd name="connsiteY328" fmla="*/ 277219 h 901700"/>
                <a:gd name="connsiteX329" fmla="*/ 753642 w 898525"/>
                <a:gd name="connsiteY329" fmla="*/ 278011 h 901700"/>
                <a:gd name="connsiteX330" fmla="*/ 752053 w 898525"/>
                <a:gd name="connsiteY330" fmla="*/ 277747 h 901700"/>
                <a:gd name="connsiteX331" fmla="*/ 750199 w 898525"/>
                <a:gd name="connsiteY331" fmla="*/ 277747 h 901700"/>
                <a:gd name="connsiteX332" fmla="*/ 747286 w 898525"/>
                <a:gd name="connsiteY332" fmla="*/ 277483 h 901700"/>
                <a:gd name="connsiteX333" fmla="*/ 685306 w 898525"/>
                <a:gd name="connsiteY333" fmla="*/ 272730 h 901700"/>
                <a:gd name="connsiteX334" fmla="*/ 471823 w 898525"/>
                <a:gd name="connsiteY334" fmla="*/ 485793 h 901700"/>
                <a:gd name="connsiteX335" fmla="*/ 467320 w 898525"/>
                <a:gd name="connsiteY335" fmla="*/ 489225 h 901700"/>
                <a:gd name="connsiteX336" fmla="*/ 462287 w 898525"/>
                <a:gd name="connsiteY336" fmla="*/ 491337 h 901700"/>
                <a:gd name="connsiteX337" fmla="*/ 456460 w 898525"/>
                <a:gd name="connsiteY337" fmla="*/ 492657 h 901700"/>
                <a:gd name="connsiteX338" fmla="*/ 431298 w 898525"/>
                <a:gd name="connsiteY338" fmla="*/ 493713 h 901700"/>
                <a:gd name="connsiteX339" fmla="*/ 430238 w 898525"/>
                <a:gd name="connsiteY339" fmla="*/ 493713 h 901700"/>
                <a:gd name="connsiteX340" fmla="*/ 424411 w 898525"/>
                <a:gd name="connsiteY340" fmla="*/ 493185 h 901700"/>
                <a:gd name="connsiteX341" fmla="*/ 419114 w 898525"/>
                <a:gd name="connsiteY341" fmla="*/ 491073 h 901700"/>
                <a:gd name="connsiteX342" fmla="*/ 414611 w 898525"/>
                <a:gd name="connsiteY342" fmla="*/ 488169 h 901700"/>
                <a:gd name="connsiteX343" fmla="*/ 410903 w 898525"/>
                <a:gd name="connsiteY343" fmla="*/ 483944 h 901700"/>
                <a:gd name="connsiteX344" fmla="*/ 408254 w 898525"/>
                <a:gd name="connsiteY344" fmla="*/ 479456 h 901700"/>
                <a:gd name="connsiteX345" fmla="*/ 406400 w 898525"/>
                <a:gd name="connsiteY345" fmla="*/ 473912 h 901700"/>
                <a:gd name="connsiteX346" fmla="*/ 406400 w 898525"/>
                <a:gd name="connsiteY346" fmla="*/ 468103 h 901700"/>
                <a:gd name="connsiteX347" fmla="*/ 408519 w 898525"/>
                <a:gd name="connsiteY347" fmla="*/ 444342 h 901700"/>
                <a:gd name="connsiteX348" fmla="*/ 409314 w 898525"/>
                <a:gd name="connsiteY348" fmla="*/ 438797 h 901700"/>
                <a:gd name="connsiteX349" fmla="*/ 411697 w 898525"/>
                <a:gd name="connsiteY349" fmla="*/ 434045 h 901700"/>
                <a:gd name="connsiteX350" fmla="*/ 415141 w 898525"/>
                <a:gd name="connsiteY350" fmla="*/ 429557 h 901700"/>
                <a:gd name="connsiteX351" fmla="*/ 445601 w 898525"/>
                <a:gd name="connsiteY351" fmla="*/ 399459 h 901700"/>
                <a:gd name="connsiteX352" fmla="*/ 513937 w 898525"/>
                <a:gd name="connsiteY352" fmla="*/ 331078 h 901700"/>
                <a:gd name="connsiteX353" fmla="*/ 515526 w 898525"/>
                <a:gd name="connsiteY353" fmla="*/ 329758 h 901700"/>
                <a:gd name="connsiteX354" fmla="*/ 585981 w 898525"/>
                <a:gd name="connsiteY354" fmla="*/ 259265 h 901700"/>
                <a:gd name="connsiteX355" fmla="*/ 625181 w 898525"/>
                <a:gd name="connsiteY355" fmla="*/ 219927 h 901700"/>
                <a:gd name="connsiteX356" fmla="*/ 619884 w 898525"/>
                <a:gd name="connsiteY356" fmla="*/ 152074 h 901700"/>
                <a:gd name="connsiteX357" fmla="*/ 619619 w 898525"/>
                <a:gd name="connsiteY357" fmla="*/ 148114 h 901700"/>
                <a:gd name="connsiteX358" fmla="*/ 619884 w 898525"/>
                <a:gd name="connsiteY358" fmla="*/ 139929 h 901700"/>
                <a:gd name="connsiteX359" fmla="*/ 621473 w 898525"/>
                <a:gd name="connsiteY359" fmla="*/ 132009 h 901700"/>
                <a:gd name="connsiteX360" fmla="*/ 624122 w 898525"/>
                <a:gd name="connsiteY360" fmla="*/ 124352 h 901700"/>
                <a:gd name="connsiteX361" fmla="*/ 628360 w 898525"/>
                <a:gd name="connsiteY361" fmla="*/ 117224 h 901700"/>
                <a:gd name="connsiteX362" fmla="*/ 633657 w 898525"/>
                <a:gd name="connsiteY362" fmla="*/ 110887 h 901700"/>
                <a:gd name="connsiteX363" fmla="*/ 741988 w 898525"/>
                <a:gd name="connsiteY363" fmla="*/ 2640 h 901700"/>
                <a:gd name="connsiteX364" fmla="*/ 744372 w 898525"/>
                <a:gd name="connsiteY364" fmla="*/ 1056 h 901700"/>
                <a:gd name="connsiteX365" fmla="*/ 746491 w 898525"/>
                <a:gd name="connsiteY365" fmla="*/ 264 h 90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</a:cxnLst>
              <a:rect l="l" t="t" r="r" b="b"/>
              <a:pathLst>
                <a:path w="898525" h="901700">
                  <a:moveTo>
                    <a:pt x="405475" y="296862"/>
                  </a:moveTo>
                  <a:lnTo>
                    <a:pt x="423671" y="297916"/>
                  </a:lnTo>
                  <a:lnTo>
                    <a:pt x="440812" y="300288"/>
                  </a:lnTo>
                  <a:lnTo>
                    <a:pt x="457689" y="303977"/>
                  </a:lnTo>
                  <a:lnTo>
                    <a:pt x="474039" y="309248"/>
                  </a:lnTo>
                  <a:lnTo>
                    <a:pt x="489598" y="315836"/>
                  </a:lnTo>
                  <a:lnTo>
                    <a:pt x="488015" y="317418"/>
                  </a:lnTo>
                  <a:lnTo>
                    <a:pt x="413386" y="391998"/>
                  </a:lnTo>
                  <a:lnTo>
                    <a:pt x="405475" y="391734"/>
                  </a:lnTo>
                  <a:lnTo>
                    <a:pt x="392553" y="392525"/>
                  </a:lnTo>
                  <a:lnTo>
                    <a:pt x="379895" y="395160"/>
                  </a:lnTo>
                  <a:lnTo>
                    <a:pt x="367764" y="398850"/>
                  </a:lnTo>
                  <a:lnTo>
                    <a:pt x="356425" y="404120"/>
                  </a:lnTo>
                  <a:lnTo>
                    <a:pt x="345876" y="410445"/>
                  </a:lnTo>
                  <a:lnTo>
                    <a:pt x="336119" y="418088"/>
                  </a:lnTo>
                  <a:lnTo>
                    <a:pt x="327417" y="426784"/>
                  </a:lnTo>
                  <a:lnTo>
                    <a:pt x="319769" y="436535"/>
                  </a:lnTo>
                  <a:lnTo>
                    <a:pt x="313177" y="447076"/>
                  </a:lnTo>
                  <a:lnTo>
                    <a:pt x="307903" y="458408"/>
                  </a:lnTo>
                  <a:lnTo>
                    <a:pt x="304211" y="470531"/>
                  </a:lnTo>
                  <a:lnTo>
                    <a:pt x="302101" y="482917"/>
                  </a:lnTo>
                  <a:lnTo>
                    <a:pt x="301310" y="496094"/>
                  </a:lnTo>
                  <a:lnTo>
                    <a:pt x="302101" y="509270"/>
                  </a:lnTo>
                  <a:lnTo>
                    <a:pt x="304211" y="521656"/>
                  </a:lnTo>
                  <a:lnTo>
                    <a:pt x="307903" y="534042"/>
                  </a:lnTo>
                  <a:lnTo>
                    <a:pt x="313177" y="545374"/>
                  </a:lnTo>
                  <a:lnTo>
                    <a:pt x="319769" y="555916"/>
                  </a:lnTo>
                  <a:lnTo>
                    <a:pt x="327417" y="565403"/>
                  </a:lnTo>
                  <a:lnTo>
                    <a:pt x="336119" y="574100"/>
                  </a:lnTo>
                  <a:lnTo>
                    <a:pt x="345613" y="581742"/>
                  </a:lnTo>
                  <a:lnTo>
                    <a:pt x="356425" y="588330"/>
                  </a:lnTo>
                  <a:lnTo>
                    <a:pt x="367501" y="593601"/>
                  </a:lnTo>
                  <a:lnTo>
                    <a:pt x="379895" y="597291"/>
                  </a:lnTo>
                  <a:lnTo>
                    <a:pt x="392553" y="599926"/>
                  </a:lnTo>
                  <a:lnTo>
                    <a:pt x="405475" y="600716"/>
                  </a:lnTo>
                  <a:lnTo>
                    <a:pt x="418660" y="599926"/>
                  </a:lnTo>
                  <a:lnTo>
                    <a:pt x="431318" y="597291"/>
                  </a:lnTo>
                  <a:lnTo>
                    <a:pt x="443185" y="593601"/>
                  </a:lnTo>
                  <a:lnTo>
                    <a:pt x="454788" y="588330"/>
                  </a:lnTo>
                  <a:lnTo>
                    <a:pt x="465073" y="581742"/>
                  </a:lnTo>
                  <a:lnTo>
                    <a:pt x="474830" y="574100"/>
                  </a:lnTo>
                  <a:lnTo>
                    <a:pt x="483796" y="565403"/>
                  </a:lnTo>
                  <a:lnTo>
                    <a:pt x="491444" y="555916"/>
                  </a:lnTo>
                  <a:lnTo>
                    <a:pt x="497773" y="545374"/>
                  </a:lnTo>
                  <a:lnTo>
                    <a:pt x="503047" y="534042"/>
                  </a:lnTo>
                  <a:lnTo>
                    <a:pt x="507003" y="521656"/>
                  </a:lnTo>
                  <a:lnTo>
                    <a:pt x="509112" y="509270"/>
                  </a:lnTo>
                  <a:lnTo>
                    <a:pt x="509903" y="496094"/>
                  </a:lnTo>
                  <a:lnTo>
                    <a:pt x="509640" y="488188"/>
                  </a:lnTo>
                  <a:lnTo>
                    <a:pt x="584533" y="413608"/>
                  </a:lnTo>
                  <a:lnTo>
                    <a:pt x="585851" y="412026"/>
                  </a:lnTo>
                  <a:lnTo>
                    <a:pt x="592444" y="427838"/>
                  </a:lnTo>
                  <a:lnTo>
                    <a:pt x="597982" y="443914"/>
                  </a:lnTo>
                  <a:lnTo>
                    <a:pt x="601410" y="460780"/>
                  </a:lnTo>
                  <a:lnTo>
                    <a:pt x="603783" y="478437"/>
                  </a:lnTo>
                  <a:lnTo>
                    <a:pt x="604838" y="496094"/>
                  </a:lnTo>
                  <a:lnTo>
                    <a:pt x="603783" y="514277"/>
                  </a:lnTo>
                  <a:lnTo>
                    <a:pt x="601410" y="531934"/>
                  </a:lnTo>
                  <a:lnTo>
                    <a:pt x="597718" y="549064"/>
                  </a:lnTo>
                  <a:lnTo>
                    <a:pt x="592180" y="565666"/>
                  </a:lnTo>
                  <a:lnTo>
                    <a:pt x="585588" y="581479"/>
                  </a:lnTo>
                  <a:lnTo>
                    <a:pt x="577413" y="596500"/>
                  </a:lnTo>
                  <a:lnTo>
                    <a:pt x="568447" y="610994"/>
                  </a:lnTo>
                  <a:lnTo>
                    <a:pt x="557898" y="624435"/>
                  </a:lnTo>
                  <a:lnTo>
                    <a:pt x="546295" y="637084"/>
                  </a:lnTo>
                  <a:lnTo>
                    <a:pt x="533901" y="648416"/>
                  </a:lnTo>
                  <a:lnTo>
                    <a:pt x="520188" y="658957"/>
                  </a:lnTo>
                  <a:lnTo>
                    <a:pt x="506211" y="668181"/>
                  </a:lnTo>
                  <a:lnTo>
                    <a:pt x="491180" y="676087"/>
                  </a:lnTo>
                  <a:lnTo>
                    <a:pt x="474830" y="682939"/>
                  </a:lnTo>
                  <a:lnTo>
                    <a:pt x="458480" y="688210"/>
                  </a:lnTo>
                  <a:lnTo>
                    <a:pt x="441339" y="691899"/>
                  </a:lnTo>
                  <a:lnTo>
                    <a:pt x="423671" y="694271"/>
                  </a:lnTo>
                  <a:lnTo>
                    <a:pt x="405475" y="695325"/>
                  </a:lnTo>
                  <a:lnTo>
                    <a:pt x="387542" y="694271"/>
                  </a:lnTo>
                  <a:lnTo>
                    <a:pt x="369874" y="691899"/>
                  </a:lnTo>
                  <a:lnTo>
                    <a:pt x="352469" y="688210"/>
                  </a:lnTo>
                  <a:lnTo>
                    <a:pt x="336119" y="682675"/>
                  </a:lnTo>
                  <a:lnTo>
                    <a:pt x="320297" y="676087"/>
                  </a:lnTo>
                  <a:lnTo>
                    <a:pt x="305002" y="668181"/>
                  </a:lnTo>
                  <a:lnTo>
                    <a:pt x="290761" y="658957"/>
                  </a:lnTo>
                  <a:lnTo>
                    <a:pt x="277312" y="648416"/>
                  </a:lnTo>
                  <a:lnTo>
                    <a:pt x="264918" y="637084"/>
                  </a:lnTo>
                  <a:lnTo>
                    <a:pt x="253315" y="624435"/>
                  </a:lnTo>
                  <a:lnTo>
                    <a:pt x="243030" y="610731"/>
                  </a:lnTo>
                  <a:lnTo>
                    <a:pt x="233801" y="596500"/>
                  </a:lnTo>
                  <a:lnTo>
                    <a:pt x="225889" y="581479"/>
                  </a:lnTo>
                  <a:lnTo>
                    <a:pt x="219033" y="565403"/>
                  </a:lnTo>
                  <a:lnTo>
                    <a:pt x="213495" y="549064"/>
                  </a:lnTo>
                  <a:lnTo>
                    <a:pt x="209539" y="531934"/>
                  </a:lnTo>
                  <a:lnTo>
                    <a:pt x="207166" y="514014"/>
                  </a:lnTo>
                  <a:lnTo>
                    <a:pt x="206375" y="496094"/>
                  </a:lnTo>
                  <a:lnTo>
                    <a:pt x="207166" y="478173"/>
                  </a:lnTo>
                  <a:lnTo>
                    <a:pt x="209539" y="460253"/>
                  </a:lnTo>
                  <a:lnTo>
                    <a:pt x="213495" y="443123"/>
                  </a:lnTo>
                  <a:lnTo>
                    <a:pt x="219033" y="426784"/>
                  </a:lnTo>
                  <a:lnTo>
                    <a:pt x="225889" y="410972"/>
                  </a:lnTo>
                  <a:lnTo>
                    <a:pt x="233801" y="395687"/>
                  </a:lnTo>
                  <a:lnTo>
                    <a:pt x="243030" y="381456"/>
                  </a:lnTo>
                  <a:lnTo>
                    <a:pt x="253315" y="367753"/>
                  </a:lnTo>
                  <a:lnTo>
                    <a:pt x="264918" y="355367"/>
                  </a:lnTo>
                  <a:lnTo>
                    <a:pt x="277312" y="344035"/>
                  </a:lnTo>
                  <a:lnTo>
                    <a:pt x="290761" y="333493"/>
                  </a:lnTo>
                  <a:lnTo>
                    <a:pt x="305002" y="324270"/>
                  </a:lnTo>
                  <a:lnTo>
                    <a:pt x="320297" y="316100"/>
                  </a:lnTo>
                  <a:lnTo>
                    <a:pt x="336119" y="309512"/>
                  </a:lnTo>
                  <a:lnTo>
                    <a:pt x="352469" y="303977"/>
                  </a:lnTo>
                  <a:lnTo>
                    <a:pt x="369874" y="300288"/>
                  </a:lnTo>
                  <a:lnTo>
                    <a:pt x="387542" y="297916"/>
                  </a:lnTo>
                  <a:close/>
                  <a:moveTo>
                    <a:pt x="405474" y="90487"/>
                  </a:moveTo>
                  <a:lnTo>
                    <a:pt x="430602" y="91280"/>
                  </a:lnTo>
                  <a:lnTo>
                    <a:pt x="455200" y="93659"/>
                  </a:lnTo>
                  <a:lnTo>
                    <a:pt x="479269" y="97095"/>
                  </a:lnTo>
                  <a:lnTo>
                    <a:pt x="502809" y="102382"/>
                  </a:lnTo>
                  <a:lnTo>
                    <a:pt x="526085" y="108990"/>
                  </a:lnTo>
                  <a:lnTo>
                    <a:pt x="548567" y="116655"/>
                  </a:lnTo>
                  <a:lnTo>
                    <a:pt x="570521" y="125642"/>
                  </a:lnTo>
                  <a:lnTo>
                    <a:pt x="591945" y="135687"/>
                  </a:lnTo>
                  <a:lnTo>
                    <a:pt x="591416" y="142823"/>
                  </a:lnTo>
                  <a:lnTo>
                    <a:pt x="591681" y="149960"/>
                  </a:lnTo>
                  <a:lnTo>
                    <a:pt x="596177" y="209169"/>
                  </a:lnTo>
                  <a:lnTo>
                    <a:pt x="562586" y="242474"/>
                  </a:lnTo>
                  <a:lnTo>
                    <a:pt x="545129" y="232694"/>
                  </a:lnTo>
                  <a:lnTo>
                    <a:pt x="526879" y="223707"/>
                  </a:lnTo>
                  <a:lnTo>
                    <a:pt x="508099" y="216041"/>
                  </a:lnTo>
                  <a:lnTo>
                    <a:pt x="488527" y="209698"/>
                  </a:lnTo>
                  <a:lnTo>
                    <a:pt x="468689" y="204675"/>
                  </a:lnTo>
                  <a:lnTo>
                    <a:pt x="448058" y="200975"/>
                  </a:lnTo>
                  <a:lnTo>
                    <a:pt x="426899" y="198860"/>
                  </a:lnTo>
                  <a:lnTo>
                    <a:pt x="405474" y="197803"/>
                  </a:lnTo>
                  <a:lnTo>
                    <a:pt x="383256" y="198860"/>
                  </a:lnTo>
                  <a:lnTo>
                    <a:pt x="361303" y="201239"/>
                  </a:lnTo>
                  <a:lnTo>
                    <a:pt x="340408" y="204940"/>
                  </a:lnTo>
                  <a:lnTo>
                    <a:pt x="319513" y="210491"/>
                  </a:lnTo>
                  <a:lnTo>
                    <a:pt x="299146" y="217363"/>
                  </a:lnTo>
                  <a:lnTo>
                    <a:pt x="279838" y="225557"/>
                  </a:lnTo>
                  <a:lnTo>
                    <a:pt x="261059" y="235073"/>
                  </a:lnTo>
                  <a:lnTo>
                    <a:pt x="243337" y="246174"/>
                  </a:lnTo>
                  <a:lnTo>
                    <a:pt x="226145" y="257805"/>
                  </a:lnTo>
                  <a:lnTo>
                    <a:pt x="210011" y="271021"/>
                  </a:lnTo>
                  <a:lnTo>
                    <a:pt x="194934" y="285294"/>
                  </a:lnTo>
                  <a:lnTo>
                    <a:pt x="180651" y="300361"/>
                  </a:lnTo>
                  <a:lnTo>
                    <a:pt x="167427" y="316749"/>
                  </a:lnTo>
                  <a:lnTo>
                    <a:pt x="155260" y="333666"/>
                  </a:lnTo>
                  <a:lnTo>
                    <a:pt x="144680" y="351640"/>
                  </a:lnTo>
                  <a:lnTo>
                    <a:pt x="135158" y="370407"/>
                  </a:lnTo>
                  <a:lnTo>
                    <a:pt x="126959" y="389967"/>
                  </a:lnTo>
                  <a:lnTo>
                    <a:pt x="120082" y="410056"/>
                  </a:lnTo>
                  <a:lnTo>
                    <a:pt x="114527" y="430673"/>
                  </a:lnTo>
                  <a:lnTo>
                    <a:pt x="110824" y="452083"/>
                  </a:lnTo>
                  <a:lnTo>
                    <a:pt x="108179" y="473758"/>
                  </a:lnTo>
                  <a:lnTo>
                    <a:pt x="107386" y="495961"/>
                  </a:lnTo>
                  <a:lnTo>
                    <a:pt x="108179" y="518429"/>
                  </a:lnTo>
                  <a:lnTo>
                    <a:pt x="110824" y="540104"/>
                  </a:lnTo>
                  <a:lnTo>
                    <a:pt x="114527" y="561514"/>
                  </a:lnTo>
                  <a:lnTo>
                    <a:pt x="120082" y="582131"/>
                  </a:lnTo>
                  <a:lnTo>
                    <a:pt x="126959" y="602220"/>
                  </a:lnTo>
                  <a:lnTo>
                    <a:pt x="135158" y="621780"/>
                  </a:lnTo>
                  <a:lnTo>
                    <a:pt x="144680" y="640283"/>
                  </a:lnTo>
                  <a:lnTo>
                    <a:pt x="155260" y="658521"/>
                  </a:lnTo>
                  <a:lnTo>
                    <a:pt x="167427" y="675438"/>
                  </a:lnTo>
                  <a:lnTo>
                    <a:pt x="180651" y="691562"/>
                  </a:lnTo>
                  <a:lnTo>
                    <a:pt x="194934" y="706893"/>
                  </a:lnTo>
                  <a:lnTo>
                    <a:pt x="210011" y="721166"/>
                  </a:lnTo>
                  <a:lnTo>
                    <a:pt x="226409" y="734118"/>
                  </a:lnTo>
                  <a:lnTo>
                    <a:pt x="243337" y="746013"/>
                  </a:lnTo>
                  <a:lnTo>
                    <a:pt x="261059" y="757114"/>
                  </a:lnTo>
                  <a:lnTo>
                    <a:pt x="280102" y="766366"/>
                  </a:lnTo>
                  <a:lnTo>
                    <a:pt x="299411" y="774560"/>
                  </a:lnTo>
                  <a:lnTo>
                    <a:pt x="319513" y="781432"/>
                  </a:lnTo>
                  <a:lnTo>
                    <a:pt x="340408" y="786983"/>
                  </a:lnTo>
                  <a:lnTo>
                    <a:pt x="361832" y="790948"/>
                  </a:lnTo>
                  <a:lnTo>
                    <a:pt x="383256" y="793327"/>
                  </a:lnTo>
                  <a:lnTo>
                    <a:pt x="405474" y="794120"/>
                  </a:lnTo>
                  <a:lnTo>
                    <a:pt x="427957" y="793327"/>
                  </a:lnTo>
                  <a:lnTo>
                    <a:pt x="449645" y="790948"/>
                  </a:lnTo>
                  <a:lnTo>
                    <a:pt x="471070" y="786983"/>
                  </a:lnTo>
                  <a:lnTo>
                    <a:pt x="491965" y="781432"/>
                  </a:lnTo>
                  <a:lnTo>
                    <a:pt x="511802" y="774560"/>
                  </a:lnTo>
                  <a:lnTo>
                    <a:pt x="531375" y="766366"/>
                  </a:lnTo>
                  <a:lnTo>
                    <a:pt x="550154" y="757114"/>
                  </a:lnTo>
                  <a:lnTo>
                    <a:pt x="568140" y="746013"/>
                  </a:lnTo>
                  <a:lnTo>
                    <a:pt x="585068" y="734118"/>
                  </a:lnTo>
                  <a:lnTo>
                    <a:pt x="601202" y="721166"/>
                  </a:lnTo>
                  <a:lnTo>
                    <a:pt x="616543" y="706893"/>
                  </a:lnTo>
                  <a:lnTo>
                    <a:pt x="630826" y="691562"/>
                  </a:lnTo>
                  <a:lnTo>
                    <a:pt x="644051" y="675438"/>
                  </a:lnTo>
                  <a:lnTo>
                    <a:pt x="655689" y="658521"/>
                  </a:lnTo>
                  <a:lnTo>
                    <a:pt x="666798" y="640283"/>
                  </a:lnTo>
                  <a:lnTo>
                    <a:pt x="676055" y="621780"/>
                  </a:lnTo>
                  <a:lnTo>
                    <a:pt x="684255" y="602220"/>
                  </a:lnTo>
                  <a:lnTo>
                    <a:pt x="691396" y="582131"/>
                  </a:lnTo>
                  <a:lnTo>
                    <a:pt x="696686" y="561514"/>
                  </a:lnTo>
                  <a:lnTo>
                    <a:pt x="700653" y="540104"/>
                  </a:lnTo>
                  <a:lnTo>
                    <a:pt x="703034" y="518429"/>
                  </a:lnTo>
                  <a:lnTo>
                    <a:pt x="703827" y="495961"/>
                  </a:lnTo>
                  <a:lnTo>
                    <a:pt x="703034" y="474551"/>
                  </a:lnTo>
                  <a:lnTo>
                    <a:pt x="700918" y="453669"/>
                  </a:lnTo>
                  <a:lnTo>
                    <a:pt x="697215" y="433316"/>
                  </a:lnTo>
                  <a:lnTo>
                    <a:pt x="692189" y="413228"/>
                  </a:lnTo>
                  <a:lnTo>
                    <a:pt x="685842" y="393403"/>
                  </a:lnTo>
                  <a:lnTo>
                    <a:pt x="678171" y="374901"/>
                  </a:lnTo>
                  <a:lnTo>
                    <a:pt x="669178" y="356398"/>
                  </a:lnTo>
                  <a:lnTo>
                    <a:pt x="659392" y="338952"/>
                  </a:lnTo>
                  <a:lnTo>
                    <a:pt x="696157" y="301947"/>
                  </a:lnTo>
                  <a:lnTo>
                    <a:pt x="747734" y="305912"/>
                  </a:lnTo>
                  <a:lnTo>
                    <a:pt x="753817" y="306176"/>
                  </a:lnTo>
                  <a:lnTo>
                    <a:pt x="758843" y="306176"/>
                  </a:lnTo>
                  <a:lnTo>
                    <a:pt x="763604" y="305648"/>
                  </a:lnTo>
                  <a:lnTo>
                    <a:pt x="774713" y="327322"/>
                  </a:lnTo>
                  <a:lnTo>
                    <a:pt x="783970" y="349790"/>
                  </a:lnTo>
                  <a:lnTo>
                    <a:pt x="792169" y="372786"/>
                  </a:lnTo>
                  <a:lnTo>
                    <a:pt x="798782" y="396311"/>
                  </a:lnTo>
                  <a:lnTo>
                    <a:pt x="804336" y="420365"/>
                  </a:lnTo>
                  <a:lnTo>
                    <a:pt x="808039" y="445211"/>
                  </a:lnTo>
                  <a:lnTo>
                    <a:pt x="810420" y="470586"/>
                  </a:lnTo>
                  <a:lnTo>
                    <a:pt x="811213" y="495961"/>
                  </a:lnTo>
                  <a:lnTo>
                    <a:pt x="810155" y="522923"/>
                  </a:lnTo>
                  <a:lnTo>
                    <a:pt x="807775" y="548826"/>
                  </a:lnTo>
                  <a:lnTo>
                    <a:pt x="803807" y="574466"/>
                  </a:lnTo>
                  <a:lnTo>
                    <a:pt x="797988" y="599841"/>
                  </a:lnTo>
                  <a:lnTo>
                    <a:pt x="790582" y="624159"/>
                  </a:lnTo>
                  <a:lnTo>
                    <a:pt x="781854" y="647948"/>
                  </a:lnTo>
                  <a:lnTo>
                    <a:pt x="771539" y="671209"/>
                  </a:lnTo>
                  <a:lnTo>
                    <a:pt x="760165" y="693412"/>
                  </a:lnTo>
                  <a:lnTo>
                    <a:pt x="746940" y="714822"/>
                  </a:lnTo>
                  <a:lnTo>
                    <a:pt x="732922" y="735704"/>
                  </a:lnTo>
                  <a:lnTo>
                    <a:pt x="717581" y="755000"/>
                  </a:lnTo>
                  <a:lnTo>
                    <a:pt x="701182" y="773767"/>
                  </a:lnTo>
                  <a:lnTo>
                    <a:pt x="683461" y="791477"/>
                  </a:lnTo>
                  <a:lnTo>
                    <a:pt x="664682" y="807865"/>
                  </a:lnTo>
                  <a:lnTo>
                    <a:pt x="645109" y="823196"/>
                  </a:lnTo>
                  <a:lnTo>
                    <a:pt x="624478" y="837469"/>
                  </a:lnTo>
                  <a:lnTo>
                    <a:pt x="603054" y="850421"/>
                  </a:lnTo>
                  <a:lnTo>
                    <a:pt x="580572" y="862051"/>
                  </a:lnTo>
                  <a:lnTo>
                    <a:pt x="557560" y="872096"/>
                  </a:lnTo>
                  <a:lnTo>
                    <a:pt x="533756" y="880818"/>
                  </a:lnTo>
                  <a:lnTo>
                    <a:pt x="509422" y="888220"/>
                  </a:lnTo>
                  <a:lnTo>
                    <a:pt x="484295" y="894035"/>
                  </a:lnTo>
                  <a:lnTo>
                    <a:pt x="458374" y="898000"/>
                  </a:lnTo>
                  <a:lnTo>
                    <a:pt x="432189" y="900907"/>
                  </a:lnTo>
                  <a:lnTo>
                    <a:pt x="405474" y="901700"/>
                  </a:lnTo>
                  <a:lnTo>
                    <a:pt x="379024" y="900907"/>
                  </a:lnTo>
                  <a:lnTo>
                    <a:pt x="352575" y="898000"/>
                  </a:lnTo>
                  <a:lnTo>
                    <a:pt x="326918" y="894035"/>
                  </a:lnTo>
                  <a:lnTo>
                    <a:pt x="302056" y="888220"/>
                  </a:lnTo>
                  <a:lnTo>
                    <a:pt x="277193" y="880818"/>
                  </a:lnTo>
                  <a:lnTo>
                    <a:pt x="253388" y="872096"/>
                  </a:lnTo>
                  <a:lnTo>
                    <a:pt x="230377" y="862051"/>
                  </a:lnTo>
                  <a:lnTo>
                    <a:pt x="207895" y="850421"/>
                  </a:lnTo>
                  <a:lnTo>
                    <a:pt x="186735" y="837469"/>
                  </a:lnTo>
                  <a:lnTo>
                    <a:pt x="166104" y="823196"/>
                  </a:lnTo>
                  <a:lnTo>
                    <a:pt x="146267" y="807865"/>
                  </a:lnTo>
                  <a:lnTo>
                    <a:pt x="127752" y="791477"/>
                  </a:lnTo>
                  <a:lnTo>
                    <a:pt x="110031" y="773767"/>
                  </a:lnTo>
                  <a:lnTo>
                    <a:pt x="93367" y="755000"/>
                  </a:lnTo>
                  <a:lnTo>
                    <a:pt x="78027" y="735704"/>
                  </a:lnTo>
                  <a:lnTo>
                    <a:pt x="64008" y="714822"/>
                  </a:lnTo>
                  <a:lnTo>
                    <a:pt x="51312" y="693412"/>
                  </a:lnTo>
                  <a:lnTo>
                    <a:pt x="39674" y="671209"/>
                  </a:lnTo>
                  <a:lnTo>
                    <a:pt x="29359" y="647948"/>
                  </a:lnTo>
                  <a:lnTo>
                    <a:pt x="20631" y="624159"/>
                  </a:lnTo>
                  <a:lnTo>
                    <a:pt x="13489" y="599841"/>
                  </a:lnTo>
                  <a:lnTo>
                    <a:pt x="7670" y="574466"/>
                  </a:lnTo>
                  <a:lnTo>
                    <a:pt x="3174" y="548826"/>
                  </a:lnTo>
                  <a:lnTo>
                    <a:pt x="793" y="522923"/>
                  </a:lnTo>
                  <a:lnTo>
                    <a:pt x="0" y="495961"/>
                  </a:lnTo>
                  <a:lnTo>
                    <a:pt x="793" y="469265"/>
                  </a:lnTo>
                  <a:lnTo>
                    <a:pt x="3174" y="443096"/>
                  </a:lnTo>
                  <a:lnTo>
                    <a:pt x="7670" y="417721"/>
                  </a:lnTo>
                  <a:lnTo>
                    <a:pt x="13489" y="392346"/>
                  </a:lnTo>
                  <a:lnTo>
                    <a:pt x="20631" y="367764"/>
                  </a:lnTo>
                  <a:lnTo>
                    <a:pt x="29359" y="343975"/>
                  </a:lnTo>
                  <a:lnTo>
                    <a:pt x="39674" y="320978"/>
                  </a:lnTo>
                  <a:lnTo>
                    <a:pt x="51312" y="298775"/>
                  </a:lnTo>
                  <a:lnTo>
                    <a:pt x="64008" y="277100"/>
                  </a:lnTo>
                  <a:lnTo>
                    <a:pt x="78027" y="256483"/>
                  </a:lnTo>
                  <a:lnTo>
                    <a:pt x="93367" y="236923"/>
                  </a:lnTo>
                  <a:lnTo>
                    <a:pt x="110031" y="218156"/>
                  </a:lnTo>
                  <a:lnTo>
                    <a:pt x="127752" y="200711"/>
                  </a:lnTo>
                  <a:lnTo>
                    <a:pt x="146267" y="184322"/>
                  </a:lnTo>
                  <a:lnTo>
                    <a:pt x="166104" y="168992"/>
                  </a:lnTo>
                  <a:lnTo>
                    <a:pt x="186735" y="154718"/>
                  </a:lnTo>
                  <a:lnTo>
                    <a:pt x="207895" y="141766"/>
                  </a:lnTo>
                  <a:lnTo>
                    <a:pt x="230377" y="130136"/>
                  </a:lnTo>
                  <a:lnTo>
                    <a:pt x="253388" y="120091"/>
                  </a:lnTo>
                  <a:lnTo>
                    <a:pt x="277193" y="111104"/>
                  </a:lnTo>
                  <a:lnTo>
                    <a:pt x="301791" y="103968"/>
                  </a:lnTo>
                  <a:lnTo>
                    <a:pt x="326918" y="98152"/>
                  </a:lnTo>
                  <a:lnTo>
                    <a:pt x="352575" y="93923"/>
                  </a:lnTo>
                  <a:lnTo>
                    <a:pt x="378760" y="91280"/>
                  </a:lnTo>
                  <a:close/>
                  <a:moveTo>
                    <a:pt x="748610" y="0"/>
                  </a:moveTo>
                  <a:lnTo>
                    <a:pt x="751523" y="264"/>
                  </a:lnTo>
                  <a:lnTo>
                    <a:pt x="753907" y="1320"/>
                  </a:lnTo>
                  <a:lnTo>
                    <a:pt x="756026" y="3432"/>
                  </a:lnTo>
                  <a:lnTo>
                    <a:pt x="757351" y="5808"/>
                  </a:lnTo>
                  <a:lnTo>
                    <a:pt x="758410" y="8449"/>
                  </a:lnTo>
                  <a:lnTo>
                    <a:pt x="763972" y="81846"/>
                  </a:lnTo>
                  <a:lnTo>
                    <a:pt x="791519" y="54388"/>
                  </a:lnTo>
                  <a:lnTo>
                    <a:pt x="796021" y="50691"/>
                  </a:lnTo>
                  <a:lnTo>
                    <a:pt x="800789" y="48315"/>
                  </a:lnTo>
                  <a:lnTo>
                    <a:pt x="806086" y="46467"/>
                  </a:lnTo>
                  <a:lnTo>
                    <a:pt x="811384" y="46203"/>
                  </a:lnTo>
                  <a:lnTo>
                    <a:pt x="816681" y="46467"/>
                  </a:lnTo>
                  <a:lnTo>
                    <a:pt x="821978" y="48315"/>
                  </a:lnTo>
                  <a:lnTo>
                    <a:pt x="827011" y="50691"/>
                  </a:lnTo>
                  <a:lnTo>
                    <a:pt x="831249" y="54388"/>
                  </a:lnTo>
                  <a:lnTo>
                    <a:pt x="847671" y="71285"/>
                  </a:lnTo>
                  <a:lnTo>
                    <a:pt x="851908" y="76037"/>
                  </a:lnTo>
                  <a:lnTo>
                    <a:pt x="854557" y="81846"/>
                  </a:lnTo>
                  <a:lnTo>
                    <a:pt x="855881" y="87918"/>
                  </a:lnTo>
                  <a:lnTo>
                    <a:pt x="855881" y="93990"/>
                  </a:lnTo>
                  <a:lnTo>
                    <a:pt x="854557" y="99799"/>
                  </a:lnTo>
                  <a:lnTo>
                    <a:pt x="851908" y="105607"/>
                  </a:lnTo>
                  <a:lnTo>
                    <a:pt x="847671" y="110887"/>
                  </a:lnTo>
                  <a:lnTo>
                    <a:pt x="823832" y="134649"/>
                  </a:lnTo>
                  <a:lnTo>
                    <a:pt x="889785" y="139929"/>
                  </a:lnTo>
                  <a:lnTo>
                    <a:pt x="892698" y="140721"/>
                  </a:lnTo>
                  <a:lnTo>
                    <a:pt x="895612" y="142306"/>
                  </a:lnTo>
                  <a:lnTo>
                    <a:pt x="897201" y="144418"/>
                  </a:lnTo>
                  <a:lnTo>
                    <a:pt x="898260" y="147586"/>
                  </a:lnTo>
                  <a:lnTo>
                    <a:pt x="898525" y="150226"/>
                  </a:lnTo>
                  <a:lnTo>
                    <a:pt x="897731" y="153130"/>
                  </a:lnTo>
                  <a:lnTo>
                    <a:pt x="895877" y="156034"/>
                  </a:lnTo>
                  <a:lnTo>
                    <a:pt x="787016" y="264018"/>
                  </a:lnTo>
                  <a:lnTo>
                    <a:pt x="781454" y="269034"/>
                  </a:lnTo>
                  <a:lnTo>
                    <a:pt x="775097" y="272730"/>
                  </a:lnTo>
                  <a:lnTo>
                    <a:pt x="768210" y="275635"/>
                  </a:lnTo>
                  <a:lnTo>
                    <a:pt x="761059" y="277219"/>
                  </a:lnTo>
                  <a:lnTo>
                    <a:pt x="753642" y="278011"/>
                  </a:lnTo>
                  <a:lnTo>
                    <a:pt x="752053" y="277747"/>
                  </a:lnTo>
                  <a:lnTo>
                    <a:pt x="750199" y="277747"/>
                  </a:lnTo>
                  <a:lnTo>
                    <a:pt x="747286" y="277483"/>
                  </a:lnTo>
                  <a:lnTo>
                    <a:pt x="685306" y="272730"/>
                  </a:lnTo>
                  <a:lnTo>
                    <a:pt x="471823" y="485793"/>
                  </a:lnTo>
                  <a:lnTo>
                    <a:pt x="467320" y="489225"/>
                  </a:lnTo>
                  <a:lnTo>
                    <a:pt x="462287" y="491337"/>
                  </a:lnTo>
                  <a:lnTo>
                    <a:pt x="456460" y="492657"/>
                  </a:lnTo>
                  <a:lnTo>
                    <a:pt x="431298" y="493713"/>
                  </a:lnTo>
                  <a:lnTo>
                    <a:pt x="430238" y="493713"/>
                  </a:lnTo>
                  <a:lnTo>
                    <a:pt x="424411" y="493185"/>
                  </a:lnTo>
                  <a:lnTo>
                    <a:pt x="419114" y="491073"/>
                  </a:lnTo>
                  <a:lnTo>
                    <a:pt x="414611" y="488169"/>
                  </a:lnTo>
                  <a:lnTo>
                    <a:pt x="410903" y="483944"/>
                  </a:lnTo>
                  <a:lnTo>
                    <a:pt x="408254" y="479456"/>
                  </a:lnTo>
                  <a:lnTo>
                    <a:pt x="406400" y="473912"/>
                  </a:lnTo>
                  <a:lnTo>
                    <a:pt x="406400" y="468103"/>
                  </a:lnTo>
                  <a:lnTo>
                    <a:pt x="408519" y="444342"/>
                  </a:lnTo>
                  <a:lnTo>
                    <a:pt x="409314" y="438797"/>
                  </a:lnTo>
                  <a:lnTo>
                    <a:pt x="411697" y="434045"/>
                  </a:lnTo>
                  <a:lnTo>
                    <a:pt x="415141" y="429557"/>
                  </a:lnTo>
                  <a:lnTo>
                    <a:pt x="445601" y="399459"/>
                  </a:lnTo>
                  <a:lnTo>
                    <a:pt x="513937" y="331078"/>
                  </a:lnTo>
                  <a:lnTo>
                    <a:pt x="515526" y="329758"/>
                  </a:lnTo>
                  <a:lnTo>
                    <a:pt x="585981" y="259265"/>
                  </a:lnTo>
                  <a:lnTo>
                    <a:pt x="625181" y="219927"/>
                  </a:lnTo>
                  <a:lnTo>
                    <a:pt x="619884" y="152074"/>
                  </a:lnTo>
                  <a:lnTo>
                    <a:pt x="619619" y="148114"/>
                  </a:lnTo>
                  <a:lnTo>
                    <a:pt x="619884" y="139929"/>
                  </a:lnTo>
                  <a:lnTo>
                    <a:pt x="621473" y="132009"/>
                  </a:lnTo>
                  <a:lnTo>
                    <a:pt x="624122" y="124352"/>
                  </a:lnTo>
                  <a:lnTo>
                    <a:pt x="628360" y="117224"/>
                  </a:lnTo>
                  <a:lnTo>
                    <a:pt x="633657" y="110887"/>
                  </a:lnTo>
                  <a:lnTo>
                    <a:pt x="741988" y="2640"/>
                  </a:lnTo>
                  <a:lnTo>
                    <a:pt x="744372" y="1056"/>
                  </a:lnTo>
                  <a:lnTo>
                    <a:pt x="746491" y="26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en-IN" noProof="1"/>
            </a:p>
          </p:txBody>
        </p:sp>
      </p:grpSp>
      <p:grpSp>
        <p:nvGrpSpPr>
          <p:cNvPr id="14" name="Group 212"/>
          <p:cNvGrpSpPr>
            <a:grpSpLocks/>
          </p:cNvGrpSpPr>
          <p:nvPr/>
        </p:nvGrpSpPr>
        <p:grpSpPr bwMode="auto">
          <a:xfrm>
            <a:off x="591741" y="2093765"/>
            <a:ext cx="1893094" cy="214379"/>
            <a:chOff x="3611646" y="1943611"/>
            <a:chExt cx="2523573" cy="285140"/>
          </a:xfrm>
        </p:grpSpPr>
        <p:cxnSp>
          <p:nvCxnSpPr>
            <p:cNvPr id="214" name="Straight Connector 213"/>
            <p:cNvCxnSpPr>
              <a:endCxn id="215" idx="4"/>
            </p:cNvCxnSpPr>
            <p:nvPr/>
          </p:nvCxnSpPr>
          <p:spPr>
            <a:xfrm>
              <a:off x="5659073" y="1943611"/>
              <a:ext cx="395201" cy="20435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>
            <a:xfrm rot="18900000" flipV="1">
              <a:off x="6040081" y="2133613"/>
              <a:ext cx="95047" cy="9522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IN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16" name="Straight Connector 215"/>
            <p:cNvCxnSpPr/>
            <p:nvPr/>
          </p:nvCxnSpPr>
          <p:spPr>
            <a:xfrm>
              <a:off x="3611646" y="1943611"/>
              <a:ext cx="204266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Text Placeholder 14"/>
          <p:cNvSpPr txBox="1">
            <a:spLocks noChangeArrowheads="1"/>
          </p:cNvSpPr>
          <p:nvPr/>
        </p:nvSpPr>
        <p:spPr bwMode="auto">
          <a:xfrm>
            <a:off x="591741" y="1905588"/>
            <a:ext cx="1540669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18" name="Text Placeholder 14"/>
          <p:cNvSpPr txBox="1">
            <a:spLocks noChangeArrowheads="1"/>
          </p:cNvSpPr>
          <p:nvPr/>
        </p:nvSpPr>
        <p:spPr bwMode="auto">
          <a:xfrm>
            <a:off x="591741" y="2141405"/>
            <a:ext cx="1539478" cy="46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15" name="Group 229"/>
          <p:cNvGrpSpPr>
            <a:grpSpLocks/>
          </p:cNvGrpSpPr>
          <p:nvPr/>
        </p:nvGrpSpPr>
        <p:grpSpPr bwMode="auto">
          <a:xfrm>
            <a:off x="1896666" y="3983871"/>
            <a:ext cx="1847850" cy="270355"/>
            <a:chOff x="2528817" y="5145236"/>
            <a:chExt cx="2464428" cy="359994"/>
          </a:xfrm>
        </p:grpSpPr>
        <p:cxnSp>
          <p:nvCxnSpPr>
            <p:cNvPr id="221" name="Straight Connector 220"/>
            <p:cNvCxnSpPr>
              <a:endCxn id="222" idx="4"/>
            </p:cNvCxnSpPr>
            <p:nvPr/>
          </p:nvCxnSpPr>
          <p:spPr>
            <a:xfrm flipH="1" flipV="1">
              <a:off x="2612975" y="5224530"/>
              <a:ext cx="338224" cy="2807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Oval 221"/>
            <p:cNvSpPr/>
            <p:nvPr/>
          </p:nvSpPr>
          <p:spPr>
            <a:xfrm rot="7856279" flipH="1" flipV="1">
              <a:off x="2528878" y="5145175"/>
              <a:ext cx="95153" cy="952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IN" noProof="1"/>
            </a:p>
          </p:txBody>
        </p:sp>
        <p:cxnSp>
          <p:nvCxnSpPr>
            <p:cNvPr id="223" name="Straight Connector 222"/>
            <p:cNvCxnSpPr/>
            <p:nvPr/>
          </p:nvCxnSpPr>
          <p:spPr>
            <a:xfrm flipH="1">
              <a:off x="2951200" y="5505230"/>
              <a:ext cx="204204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Text Placeholder 14"/>
          <p:cNvSpPr txBox="1">
            <a:spLocks noChangeArrowheads="1"/>
          </p:cNvSpPr>
          <p:nvPr/>
        </p:nvSpPr>
        <p:spPr bwMode="auto">
          <a:xfrm>
            <a:off x="2231232" y="4066049"/>
            <a:ext cx="1540669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25" name="Text Placeholder 14"/>
          <p:cNvSpPr txBox="1">
            <a:spLocks noChangeArrowheads="1"/>
          </p:cNvSpPr>
          <p:nvPr/>
        </p:nvSpPr>
        <p:spPr bwMode="auto">
          <a:xfrm>
            <a:off x="2231231" y="4301865"/>
            <a:ext cx="1539479" cy="46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17" name="Group 230"/>
          <p:cNvGrpSpPr>
            <a:grpSpLocks/>
          </p:cNvGrpSpPr>
          <p:nvPr/>
        </p:nvGrpSpPr>
        <p:grpSpPr bwMode="auto">
          <a:xfrm flipV="1">
            <a:off x="5329238" y="4046993"/>
            <a:ext cx="1893094" cy="214379"/>
            <a:chOff x="3611646" y="1943611"/>
            <a:chExt cx="2523573" cy="285140"/>
          </a:xfrm>
        </p:grpSpPr>
        <p:cxnSp>
          <p:nvCxnSpPr>
            <p:cNvPr id="232" name="Straight Connector 231"/>
            <p:cNvCxnSpPr>
              <a:endCxn id="233" idx="4"/>
            </p:cNvCxnSpPr>
            <p:nvPr/>
          </p:nvCxnSpPr>
          <p:spPr>
            <a:xfrm>
              <a:off x="5659073" y="1943611"/>
              <a:ext cx="395202" cy="20435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Oval 232"/>
            <p:cNvSpPr/>
            <p:nvPr/>
          </p:nvSpPr>
          <p:spPr>
            <a:xfrm rot="18900000" flipV="1">
              <a:off x="6040081" y="2133613"/>
              <a:ext cx="95047" cy="9522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IN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34" name="Straight Connector 233"/>
            <p:cNvCxnSpPr/>
            <p:nvPr/>
          </p:nvCxnSpPr>
          <p:spPr>
            <a:xfrm>
              <a:off x="3611646" y="1943611"/>
              <a:ext cx="204266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Text Placeholder 14"/>
          <p:cNvSpPr txBox="1">
            <a:spLocks noChangeArrowheads="1"/>
          </p:cNvSpPr>
          <p:nvPr/>
        </p:nvSpPr>
        <p:spPr bwMode="auto">
          <a:xfrm>
            <a:off x="5329238" y="4049375"/>
            <a:ext cx="1540669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36" name="Text Placeholder 14"/>
          <p:cNvSpPr txBox="1">
            <a:spLocks noChangeArrowheads="1"/>
          </p:cNvSpPr>
          <p:nvPr/>
        </p:nvSpPr>
        <p:spPr bwMode="auto">
          <a:xfrm>
            <a:off x="5329237" y="4285191"/>
            <a:ext cx="1539479" cy="46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18" name="Group 242"/>
          <p:cNvGrpSpPr>
            <a:grpSpLocks/>
          </p:cNvGrpSpPr>
          <p:nvPr/>
        </p:nvGrpSpPr>
        <p:grpSpPr bwMode="auto">
          <a:xfrm>
            <a:off x="2547938" y="1399417"/>
            <a:ext cx="1893094" cy="214379"/>
            <a:chOff x="3611646" y="1943611"/>
            <a:chExt cx="2523573" cy="285140"/>
          </a:xfrm>
        </p:grpSpPr>
        <p:cxnSp>
          <p:nvCxnSpPr>
            <p:cNvPr id="244" name="Straight Connector 243"/>
            <p:cNvCxnSpPr>
              <a:endCxn id="245" idx="4"/>
            </p:cNvCxnSpPr>
            <p:nvPr/>
          </p:nvCxnSpPr>
          <p:spPr>
            <a:xfrm>
              <a:off x="5659073" y="1943611"/>
              <a:ext cx="395202" cy="20435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/>
            <p:cNvSpPr/>
            <p:nvPr/>
          </p:nvSpPr>
          <p:spPr>
            <a:xfrm rot="18900000" flipV="1">
              <a:off x="6040081" y="2133613"/>
              <a:ext cx="95047" cy="9522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IN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46" name="Straight Connector 245"/>
            <p:cNvCxnSpPr/>
            <p:nvPr/>
          </p:nvCxnSpPr>
          <p:spPr>
            <a:xfrm>
              <a:off x="3611646" y="1943611"/>
              <a:ext cx="204266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Text Placeholder 14"/>
          <p:cNvSpPr txBox="1">
            <a:spLocks noChangeArrowheads="1"/>
          </p:cNvSpPr>
          <p:nvPr/>
        </p:nvSpPr>
        <p:spPr bwMode="auto">
          <a:xfrm>
            <a:off x="2547938" y="1211240"/>
            <a:ext cx="1540669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48" name="Text Placeholder 14"/>
          <p:cNvSpPr txBox="1">
            <a:spLocks noChangeArrowheads="1"/>
          </p:cNvSpPr>
          <p:nvPr/>
        </p:nvSpPr>
        <p:spPr bwMode="auto">
          <a:xfrm>
            <a:off x="2547938" y="1447057"/>
            <a:ext cx="1540669" cy="46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8" grpId="0"/>
      <p:bldP spid="224" grpId="0"/>
      <p:bldP spid="225" grpId="0"/>
      <p:bldP spid="235" grpId="0"/>
      <p:bldP spid="236" grpId="0"/>
      <p:bldP spid="247" grpId="0"/>
      <p:bldP spid="2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910953" y="2255740"/>
            <a:ext cx="5528072" cy="1549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宋体"/>
            </a:endParaRPr>
          </a:p>
        </p:txBody>
      </p:sp>
      <p:sp>
        <p:nvSpPr>
          <p:cNvPr id="28" name="直角三角形 5"/>
          <p:cNvSpPr/>
          <p:nvPr/>
        </p:nvSpPr>
        <p:spPr>
          <a:xfrm flipH="1">
            <a:off x="2450308" y="1962757"/>
            <a:ext cx="289322" cy="292984"/>
          </a:xfrm>
          <a:custGeom>
            <a:avLst/>
            <a:gdLst>
              <a:gd name="connsiteX0" fmla="*/ 0 w 308606"/>
              <a:gd name="connsiteY0" fmla="*/ 432048 h 432048"/>
              <a:gd name="connsiteX1" fmla="*/ 0 w 308606"/>
              <a:gd name="connsiteY1" fmla="*/ 0 h 432048"/>
              <a:gd name="connsiteX2" fmla="*/ 308606 w 308606"/>
              <a:gd name="connsiteY2" fmla="*/ 432048 h 432048"/>
              <a:gd name="connsiteX3" fmla="*/ 0 w 308606"/>
              <a:gd name="connsiteY3" fmla="*/ 432048 h 432048"/>
              <a:gd name="connsiteX0" fmla="*/ 0 w 425837"/>
              <a:gd name="connsiteY0" fmla="*/ 432048 h 432048"/>
              <a:gd name="connsiteX1" fmla="*/ 117231 w 425837"/>
              <a:gd name="connsiteY1" fmla="*/ 0 h 432048"/>
              <a:gd name="connsiteX2" fmla="*/ 425837 w 425837"/>
              <a:gd name="connsiteY2" fmla="*/ 432048 h 432048"/>
              <a:gd name="connsiteX3" fmla="*/ 0 w 425837"/>
              <a:gd name="connsiteY3" fmla="*/ 432048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837" h="432048">
                <a:moveTo>
                  <a:pt x="0" y="432048"/>
                </a:moveTo>
                <a:lnTo>
                  <a:pt x="117231" y="0"/>
                </a:lnTo>
                <a:lnTo>
                  <a:pt x="425837" y="432048"/>
                </a:lnTo>
                <a:lnTo>
                  <a:pt x="0" y="43204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29" name="下箭头 6"/>
          <p:cNvSpPr/>
          <p:nvPr/>
        </p:nvSpPr>
        <p:spPr>
          <a:xfrm rot="21050905">
            <a:off x="2631281" y="1925835"/>
            <a:ext cx="534591" cy="881335"/>
          </a:xfrm>
          <a:custGeom>
            <a:avLst/>
            <a:gdLst>
              <a:gd name="connsiteX0" fmla="*/ 0 w 918392"/>
              <a:gd name="connsiteY0" fmla="*/ 1052972 h 1512168"/>
              <a:gd name="connsiteX1" fmla="*/ 170982 w 918392"/>
              <a:gd name="connsiteY1" fmla="*/ 1052972 h 1512168"/>
              <a:gd name="connsiteX2" fmla="*/ 170982 w 918392"/>
              <a:gd name="connsiteY2" fmla="*/ 0 h 1512168"/>
              <a:gd name="connsiteX3" fmla="*/ 747410 w 918392"/>
              <a:gd name="connsiteY3" fmla="*/ 0 h 1512168"/>
              <a:gd name="connsiteX4" fmla="*/ 747410 w 918392"/>
              <a:gd name="connsiteY4" fmla="*/ 1052972 h 1512168"/>
              <a:gd name="connsiteX5" fmla="*/ 918392 w 918392"/>
              <a:gd name="connsiteY5" fmla="*/ 1052972 h 1512168"/>
              <a:gd name="connsiteX6" fmla="*/ 459196 w 918392"/>
              <a:gd name="connsiteY6" fmla="*/ 1512168 h 1512168"/>
              <a:gd name="connsiteX7" fmla="*/ 0 w 918392"/>
              <a:gd name="connsiteY7" fmla="*/ 1052972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838850 w 918392"/>
              <a:gd name="connsiteY7" fmla="*/ 9144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47410 w 918392"/>
              <a:gd name="connsiteY7" fmla="*/ 0 h 1512168"/>
              <a:gd name="connsiteX0" fmla="*/ 725658 w 918392"/>
              <a:gd name="connsiteY0" fmla="*/ 135028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25658 w 918392"/>
              <a:gd name="connsiteY7" fmla="*/ 135028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392" h="1512168">
                <a:moveTo>
                  <a:pt x="725658" y="135028"/>
                </a:moveTo>
                <a:lnTo>
                  <a:pt x="747410" y="1052972"/>
                </a:lnTo>
                <a:lnTo>
                  <a:pt x="918392" y="1052972"/>
                </a:lnTo>
                <a:lnTo>
                  <a:pt x="459196" y="1512168"/>
                </a:lnTo>
                <a:lnTo>
                  <a:pt x="0" y="1052972"/>
                </a:lnTo>
                <a:lnTo>
                  <a:pt x="170982" y="1052972"/>
                </a:lnTo>
                <a:lnTo>
                  <a:pt x="170982" y="0"/>
                </a:lnTo>
                <a:lnTo>
                  <a:pt x="725658" y="135028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vert="eaVert" lIns="0" tIns="0" rIns="0" bIns="0"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实物牵制</a:t>
            </a:r>
          </a:p>
        </p:txBody>
      </p:sp>
      <p:sp>
        <p:nvSpPr>
          <p:cNvPr id="47" name="直角三角形 5"/>
          <p:cNvSpPr/>
          <p:nvPr/>
        </p:nvSpPr>
        <p:spPr>
          <a:xfrm flipH="1">
            <a:off x="3596878" y="1962757"/>
            <a:ext cx="289322" cy="292984"/>
          </a:xfrm>
          <a:custGeom>
            <a:avLst/>
            <a:gdLst>
              <a:gd name="connsiteX0" fmla="*/ 0 w 308606"/>
              <a:gd name="connsiteY0" fmla="*/ 432048 h 432048"/>
              <a:gd name="connsiteX1" fmla="*/ 0 w 308606"/>
              <a:gd name="connsiteY1" fmla="*/ 0 h 432048"/>
              <a:gd name="connsiteX2" fmla="*/ 308606 w 308606"/>
              <a:gd name="connsiteY2" fmla="*/ 432048 h 432048"/>
              <a:gd name="connsiteX3" fmla="*/ 0 w 308606"/>
              <a:gd name="connsiteY3" fmla="*/ 432048 h 432048"/>
              <a:gd name="connsiteX0" fmla="*/ 0 w 425837"/>
              <a:gd name="connsiteY0" fmla="*/ 432048 h 432048"/>
              <a:gd name="connsiteX1" fmla="*/ 117231 w 425837"/>
              <a:gd name="connsiteY1" fmla="*/ 0 h 432048"/>
              <a:gd name="connsiteX2" fmla="*/ 425837 w 425837"/>
              <a:gd name="connsiteY2" fmla="*/ 432048 h 432048"/>
              <a:gd name="connsiteX3" fmla="*/ 0 w 425837"/>
              <a:gd name="connsiteY3" fmla="*/ 432048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837" h="432048">
                <a:moveTo>
                  <a:pt x="0" y="432048"/>
                </a:moveTo>
                <a:lnTo>
                  <a:pt x="117231" y="0"/>
                </a:lnTo>
                <a:lnTo>
                  <a:pt x="425837" y="432048"/>
                </a:lnTo>
                <a:lnTo>
                  <a:pt x="0" y="43204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48" name="下箭头 6"/>
          <p:cNvSpPr/>
          <p:nvPr/>
        </p:nvSpPr>
        <p:spPr>
          <a:xfrm rot="21050905">
            <a:off x="3776664" y="1925835"/>
            <a:ext cx="535781" cy="881335"/>
          </a:xfrm>
          <a:custGeom>
            <a:avLst/>
            <a:gdLst>
              <a:gd name="connsiteX0" fmla="*/ 0 w 918392"/>
              <a:gd name="connsiteY0" fmla="*/ 1052972 h 1512168"/>
              <a:gd name="connsiteX1" fmla="*/ 170982 w 918392"/>
              <a:gd name="connsiteY1" fmla="*/ 1052972 h 1512168"/>
              <a:gd name="connsiteX2" fmla="*/ 170982 w 918392"/>
              <a:gd name="connsiteY2" fmla="*/ 0 h 1512168"/>
              <a:gd name="connsiteX3" fmla="*/ 747410 w 918392"/>
              <a:gd name="connsiteY3" fmla="*/ 0 h 1512168"/>
              <a:gd name="connsiteX4" fmla="*/ 747410 w 918392"/>
              <a:gd name="connsiteY4" fmla="*/ 1052972 h 1512168"/>
              <a:gd name="connsiteX5" fmla="*/ 918392 w 918392"/>
              <a:gd name="connsiteY5" fmla="*/ 1052972 h 1512168"/>
              <a:gd name="connsiteX6" fmla="*/ 459196 w 918392"/>
              <a:gd name="connsiteY6" fmla="*/ 1512168 h 1512168"/>
              <a:gd name="connsiteX7" fmla="*/ 0 w 918392"/>
              <a:gd name="connsiteY7" fmla="*/ 1052972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838850 w 918392"/>
              <a:gd name="connsiteY7" fmla="*/ 9144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47410 w 918392"/>
              <a:gd name="connsiteY7" fmla="*/ 0 h 1512168"/>
              <a:gd name="connsiteX0" fmla="*/ 725658 w 918392"/>
              <a:gd name="connsiteY0" fmla="*/ 135028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25658 w 918392"/>
              <a:gd name="connsiteY7" fmla="*/ 135028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392" h="1512168">
                <a:moveTo>
                  <a:pt x="725658" y="135028"/>
                </a:moveTo>
                <a:lnTo>
                  <a:pt x="747410" y="1052972"/>
                </a:lnTo>
                <a:lnTo>
                  <a:pt x="918392" y="1052972"/>
                </a:lnTo>
                <a:lnTo>
                  <a:pt x="459196" y="1512168"/>
                </a:lnTo>
                <a:lnTo>
                  <a:pt x="0" y="1052972"/>
                </a:lnTo>
                <a:lnTo>
                  <a:pt x="170982" y="1052972"/>
                </a:lnTo>
                <a:lnTo>
                  <a:pt x="170982" y="0"/>
                </a:lnTo>
                <a:lnTo>
                  <a:pt x="725658" y="135028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vert="eaVert" lIns="0" tIns="0" rIns="0" bIns="0"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机械牵制</a:t>
            </a:r>
          </a:p>
        </p:txBody>
      </p:sp>
      <p:sp>
        <p:nvSpPr>
          <p:cNvPr id="50" name="直角三角形 5"/>
          <p:cNvSpPr/>
          <p:nvPr/>
        </p:nvSpPr>
        <p:spPr>
          <a:xfrm flipH="1">
            <a:off x="4742260" y="1962757"/>
            <a:ext cx="289322" cy="292984"/>
          </a:xfrm>
          <a:custGeom>
            <a:avLst/>
            <a:gdLst>
              <a:gd name="connsiteX0" fmla="*/ 0 w 308606"/>
              <a:gd name="connsiteY0" fmla="*/ 432048 h 432048"/>
              <a:gd name="connsiteX1" fmla="*/ 0 w 308606"/>
              <a:gd name="connsiteY1" fmla="*/ 0 h 432048"/>
              <a:gd name="connsiteX2" fmla="*/ 308606 w 308606"/>
              <a:gd name="connsiteY2" fmla="*/ 432048 h 432048"/>
              <a:gd name="connsiteX3" fmla="*/ 0 w 308606"/>
              <a:gd name="connsiteY3" fmla="*/ 432048 h 432048"/>
              <a:gd name="connsiteX0" fmla="*/ 0 w 425837"/>
              <a:gd name="connsiteY0" fmla="*/ 432048 h 432048"/>
              <a:gd name="connsiteX1" fmla="*/ 117231 w 425837"/>
              <a:gd name="connsiteY1" fmla="*/ 0 h 432048"/>
              <a:gd name="connsiteX2" fmla="*/ 425837 w 425837"/>
              <a:gd name="connsiteY2" fmla="*/ 432048 h 432048"/>
              <a:gd name="connsiteX3" fmla="*/ 0 w 425837"/>
              <a:gd name="connsiteY3" fmla="*/ 432048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837" h="432048">
                <a:moveTo>
                  <a:pt x="0" y="432048"/>
                </a:moveTo>
                <a:lnTo>
                  <a:pt x="117231" y="0"/>
                </a:lnTo>
                <a:lnTo>
                  <a:pt x="425837" y="432048"/>
                </a:lnTo>
                <a:lnTo>
                  <a:pt x="0" y="43204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51" name="下箭头 6"/>
          <p:cNvSpPr/>
          <p:nvPr/>
        </p:nvSpPr>
        <p:spPr>
          <a:xfrm rot="21050905">
            <a:off x="4923236" y="1925835"/>
            <a:ext cx="534590" cy="881335"/>
          </a:xfrm>
          <a:custGeom>
            <a:avLst/>
            <a:gdLst>
              <a:gd name="connsiteX0" fmla="*/ 0 w 918392"/>
              <a:gd name="connsiteY0" fmla="*/ 1052972 h 1512168"/>
              <a:gd name="connsiteX1" fmla="*/ 170982 w 918392"/>
              <a:gd name="connsiteY1" fmla="*/ 1052972 h 1512168"/>
              <a:gd name="connsiteX2" fmla="*/ 170982 w 918392"/>
              <a:gd name="connsiteY2" fmla="*/ 0 h 1512168"/>
              <a:gd name="connsiteX3" fmla="*/ 747410 w 918392"/>
              <a:gd name="connsiteY3" fmla="*/ 0 h 1512168"/>
              <a:gd name="connsiteX4" fmla="*/ 747410 w 918392"/>
              <a:gd name="connsiteY4" fmla="*/ 1052972 h 1512168"/>
              <a:gd name="connsiteX5" fmla="*/ 918392 w 918392"/>
              <a:gd name="connsiteY5" fmla="*/ 1052972 h 1512168"/>
              <a:gd name="connsiteX6" fmla="*/ 459196 w 918392"/>
              <a:gd name="connsiteY6" fmla="*/ 1512168 h 1512168"/>
              <a:gd name="connsiteX7" fmla="*/ 0 w 918392"/>
              <a:gd name="connsiteY7" fmla="*/ 1052972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838850 w 918392"/>
              <a:gd name="connsiteY7" fmla="*/ 9144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47410 w 918392"/>
              <a:gd name="connsiteY7" fmla="*/ 0 h 1512168"/>
              <a:gd name="connsiteX0" fmla="*/ 725658 w 918392"/>
              <a:gd name="connsiteY0" fmla="*/ 135028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25658 w 918392"/>
              <a:gd name="connsiteY7" fmla="*/ 135028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392" h="1512168">
                <a:moveTo>
                  <a:pt x="725658" y="135028"/>
                </a:moveTo>
                <a:lnTo>
                  <a:pt x="747410" y="1052972"/>
                </a:lnTo>
                <a:lnTo>
                  <a:pt x="918392" y="1052972"/>
                </a:lnTo>
                <a:lnTo>
                  <a:pt x="459196" y="1512168"/>
                </a:lnTo>
                <a:lnTo>
                  <a:pt x="0" y="1052972"/>
                </a:lnTo>
                <a:lnTo>
                  <a:pt x="170982" y="1052972"/>
                </a:lnTo>
                <a:lnTo>
                  <a:pt x="170982" y="0"/>
                </a:lnTo>
                <a:lnTo>
                  <a:pt x="725658" y="135028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vert="eaVert" lIns="0" tIns="0" rIns="0" bIns="0"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体制牵制</a:t>
            </a:r>
          </a:p>
        </p:txBody>
      </p:sp>
      <p:sp>
        <p:nvSpPr>
          <p:cNvPr id="53" name="直角三角形 5"/>
          <p:cNvSpPr/>
          <p:nvPr/>
        </p:nvSpPr>
        <p:spPr>
          <a:xfrm flipH="1">
            <a:off x="5888833" y="1962757"/>
            <a:ext cx="289322" cy="292984"/>
          </a:xfrm>
          <a:custGeom>
            <a:avLst/>
            <a:gdLst>
              <a:gd name="connsiteX0" fmla="*/ 0 w 308606"/>
              <a:gd name="connsiteY0" fmla="*/ 432048 h 432048"/>
              <a:gd name="connsiteX1" fmla="*/ 0 w 308606"/>
              <a:gd name="connsiteY1" fmla="*/ 0 h 432048"/>
              <a:gd name="connsiteX2" fmla="*/ 308606 w 308606"/>
              <a:gd name="connsiteY2" fmla="*/ 432048 h 432048"/>
              <a:gd name="connsiteX3" fmla="*/ 0 w 308606"/>
              <a:gd name="connsiteY3" fmla="*/ 432048 h 432048"/>
              <a:gd name="connsiteX0" fmla="*/ 0 w 425837"/>
              <a:gd name="connsiteY0" fmla="*/ 432048 h 432048"/>
              <a:gd name="connsiteX1" fmla="*/ 117231 w 425837"/>
              <a:gd name="connsiteY1" fmla="*/ 0 h 432048"/>
              <a:gd name="connsiteX2" fmla="*/ 425837 w 425837"/>
              <a:gd name="connsiteY2" fmla="*/ 432048 h 432048"/>
              <a:gd name="connsiteX3" fmla="*/ 0 w 425837"/>
              <a:gd name="connsiteY3" fmla="*/ 432048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837" h="432048">
                <a:moveTo>
                  <a:pt x="0" y="432048"/>
                </a:moveTo>
                <a:lnTo>
                  <a:pt x="117231" y="0"/>
                </a:lnTo>
                <a:lnTo>
                  <a:pt x="425837" y="432048"/>
                </a:lnTo>
                <a:lnTo>
                  <a:pt x="0" y="43204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54" name="下箭头 6"/>
          <p:cNvSpPr/>
          <p:nvPr/>
        </p:nvSpPr>
        <p:spPr>
          <a:xfrm rot="21050905">
            <a:off x="6068617" y="1925835"/>
            <a:ext cx="535781" cy="881335"/>
          </a:xfrm>
          <a:custGeom>
            <a:avLst/>
            <a:gdLst>
              <a:gd name="connsiteX0" fmla="*/ 0 w 918392"/>
              <a:gd name="connsiteY0" fmla="*/ 1052972 h 1512168"/>
              <a:gd name="connsiteX1" fmla="*/ 170982 w 918392"/>
              <a:gd name="connsiteY1" fmla="*/ 1052972 h 1512168"/>
              <a:gd name="connsiteX2" fmla="*/ 170982 w 918392"/>
              <a:gd name="connsiteY2" fmla="*/ 0 h 1512168"/>
              <a:gd name="connsiteX3" fmla="*/ 747410 w 918392"/>
              <a:gd name="connsiteY3" fmla="*/ 0 h 1512168"/>
              <a:gd name="connsiteX4" fmla="*/ 747410 w 918392"/>
              <a:gd name="connsiteY4" fmla="*/ 1052972 h 1512168"/>
              <a:gd name="connsiteX5" fmla="*/ 918392 w 918392"/>
              <a:gd name="connsiteY5" fmla="*/ 1052972 h 1512168"/>
              <a:gd name="connsiteX6" fmla="*/ 459196 w 918392"/>
              <a:gd name="connsiteY6" fmla="*/ 1512168 h 1512168"/>
              <a:gd name="connsiteX7" fmla="*/ 0 w 918392"/>
              <a:gd name="connsiteY7" fmla="*/ 1052972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838850 w 918392"/>
              <a:gd name="connsiteY7" fmla="*/ 9144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0" fmla="*/ 747410 w 918392"/>
              <a:gd name="connsiteY0" fmla="*/ 0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47410 w 918392"/>
              <a:gd name="connsiteY7" fmla="*/ 0 h 1512168"/>
              <a:gd name="connsiteX0" fmla="*/ 725658 w 918392"/>
              <a:gd name="connsiteY0" fmla="*/ 135028 h 1512168"/>
              <a:gd name="connsiteX1" fmla="*/ 747410 w 918392"/>
              <a:gd name="connsiteY1" fmla="*/ 1052972 h 1512168"/>
              <a:gd name="connsiteX2" fmla="*/ 918392 w 918392"/>
              <a:gd name="connsiteY2" fmla="*/ 1052972 h 1512168"/>
              <a:gd name="connsiteX3" fmla="*/ 459196 w 918392"/>
              <a:gd name="connsiteY3" fmla="*/ 1512168 h 1512168"/>
              <a:gd name="connsiteX4" fmla="*/ 0 w 918392"/>
              <a:gd name="connsiteY4" fmla="*/ 1052972 h 1512168"/>
              <a:gd name="connsiteX5" fmla="*/ 170982 w 918392"/>
              <a:gd name="connsiteY5" fmla="*/ 1052972 h 1512168"/>
              <a:gd name="connsiteX6" fmla="*/ 170982 w 918392"/>
              <a:gd name="connsiteY6" fmla="*/ 0 h 1512168"/>
              <a:gd name="connsiteX7" fmla="*/ 725658 w 918392"/>
              <a:gd name="connsiteY7" fmla="*/ 135028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392" h="1512168">
                <a:moveTo>
                  <a:pt x="725658" y="135028"/>
                </a:moveTo>
                <a:lnTo>
                  <a:pt x="747410" y="1052972"/>
                </a:lnTo>
                <a:lnTo>
                  <a:pt x="918392" y="1052972"/>
                </a:lnTo>
                <a:lnTo>
                  <a:pt x="459196" y="1512168"/>
                </a:lnTo>
                <a:lnTo>
                  <a:pt x="0" y="1052972"/>
                </a:lnTo>
                <a:lnTo>
                  <a:pt x="170982" y="1052972"/>
                </a:lnTo>
                <a:lnTo>
                  <a:pt x="170982" y="0"/>
                </a:lnTo>
                <a:lnTo>
                  <a:pt x="725658" y="135028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vert="eaVert" lIns="0" tIns="0" rIns="0" bIns="0"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簿记牵制</a:t>
            </a:r>
          </a:p>
        </p:txBody>
      </p:sp>
      <p:sp>
        <p:nvSpPr>
          <p:cNvPr id="13" name="TextBox 38"/>
          <p:cNvSpPr txBox="1"/>
          <p:nvPr/>
        </p:nvSpPr>
        <p:spPr>
          <a:xfrm>
            <a:off x="2337199" y="2858383"/>
            <a:ext cx="1248965" cy="37959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TextBox 38"/>
          <p:cNvSpPr txBox="1"/>
          <p:nvPr/>
        </p:nvSpPr>
        <p:spPr>
          <a:xfrm>
            <a:off x="3494485" y="2858383"/>
            <a:ext cx="1247775" cy="37959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TextBox 38"/>
          <p:cNvSpPr txBox="1"/>
          <p:nvPr/>
        </p:nvSpPr>
        <p:spPr>
          <a:xfrm>
            <a:off x="4650581" y="2858383"/>
            <a:ext cx="1248966" cy="37959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TextBox 38"/>
          <p:cNvSpPr txBox="1"/>
          <p:nvPr/>
        </p:nvSpPr>
        <p:spPr>
          <a:xfrm>
            <a:off x="5806680" y="2858383"/>
            <a:ext cx="1248965" cy="37959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CN" altLang="en-US" sz="9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此处输入文本</a:t>
            </a:r>
            <a:endParaRPr lang="en-US" altLang="zh-CN" sz="900" kern="1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1863955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47" grpId="0" animBg="1"/>
      <p:bldP spid="48" grpId="0" animBg="1"/>
      <p:bldP spid="50" grpId="0" animBg="1"/>
      <p:bldP spid="51" grpId="0" animBg="1"/>
      <p:bldP spid="53" grpId="0" animBg="1"/>
      <p:bldP spid="54" grpId="0" animBg="1"/>
      <p:bldP spid="13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 rot="21556260">
            <a:off x="1654288" y="2072664"/>
            <a:ext cx="1503314" cy="2086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27" name="椭圆 26"/>
          <p:cNvSpPr/>
          <p:nvPr/>
        </p:nvSpPr>
        <p:spPr>
          <a:xfrm rot="1355877">
            <a:off x="2692980" y="1657874"/>
            <a:ext cx="890588" cy="892053"/>
          </a:xfrm>
          <a:prstGeom prst="ellipse">
            <a:avLst/>
          </a:prstGeom>
          <a:solidFill>
            <a:schemeClr val="accent2"/>
          </a:solidFill>
          <a:ln w="635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28" name="椭圆 27"/>
          <p:cNvSpPr/>
          <p:nvPr/>
        </p:nvSpPr>
        <p:spPr>
          <a:xfrm rot="21404579">
            <a:off x="2825108" y="1791264"/>
            <a:ext cx="648890" cy="6479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0" tIns="0" rIns="81000" bIns="0" anchor="ctr"/>
          <a:lstStyle/>
          <a:p>
            <a:pPr>
              <a:defRPr/>
            </a:pPr>
            <a:r>
              <a:rPr lang="en-US" altLang="zh-CN" sz="27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Ruehl" panose="020E0503060101010101" pitchFamily="34" charset="-79"/>
                <a:ea typeface="宋体"/>
                <a:cs typeface="FrankRuehl" panose="020E0503060101010101" pitchFamily="34" charset="-79"/>
              </a:rPr>
              <a:t>A</a:t>
            </a:r>
            <a:endParaRPr lang="zh-CN" altLang="en-US" sz="2700" kern="0" dirty="0">
              <a:solidFill>
                <a:schemeClr val="tx1">
                  <a:lumMod val="65000"/>
                  <a:lumOff val="35000"/>
                </a:schemeClr>
              </a:solidFill>
              <a:latin typeface="FrankRuehl" panose="020E0503060101010101" pitchFamily="34" charset="-79"/>
              <a:ea typeface="宋体"/>
              <a:cs typeface="FrankRuehl" panose="020E0503060101010101" pitchFamily="34" charset="-79"/>
            </a:endParaRPr>
          </a:p>
        </p:txBody>
      </p:sp>
      <p:sp>
        <p:nvSpPr>
          <p:cNvPr id="29" name="矩形 28"/>
          <p:cNvSpPr/>
          <p:nvPr/>
        </p:nvSpPr>
        <p:spPr>
          <a:xfrm rot="21556260">
            <a:off x="3205099" y="2030773"/>
            <a:ext cx="1262135" cy="20470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30" name="椭圆 29"/>
          <p:cNvSpPr/>
          <p:nvPr/>
        </p:nvSpPr>
        <p:spPr>
          <a:xfrm rot="1355877">
            <a:off x="4160044" y="1629290"/>
            <a:ext cx="890588" cy="892053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4319588" y="1762681"/>
            <a:ext cx="648891" cy="649091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0" tIns="0" rIns="81000" bIns="0" anchor="ctr"/>
          <a:lstStyle/>
          <a:p>
            <a:pPr>
              <a:defRPr/>
            </a:pPr>
            <a:r>
              <a:rPr lang="en-US" altLang="zh-CN" sz="27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Ruehl" panose="020E0503060101010101" pitchFamily="34" charset="-79"/>
                <a:ea typeface="宋体"/>
                <a:cs typeface="FrankRuehl" panose="020E0503060101010101" pitchFamily="34" charset="-79"/>
              </a:rPr>
              <a:t>B</a:t>
            </a:r>
            <a:endParaRPr lang="zh-CN" altLang="en-US" sz="2700" kern="0" dirty="0">
              <a:solidFill>
                <a:schemeClr val="tx1">
                  <a:lumMod val="65000"/>
                  <a:lumOff val="35000"/>
                </a:schemeClr>
              </a:solidFill>
              <a:latin typeface="FrankRuehl" panose="020E0503060101010101" pitchFamily="34" charset="-79"/>
              <a:ea typeface="宋体"/>
              <a:cs typeface="FrankRuehl" panose="020E0503060101010101" pitchFamily="34" charset="-79"/>
            </a:endParaRPr>
          </a:p>
        </p:txBody>
      </p:sp>
      <p:sp>
        <p:nvSpPr>
          <p:cNvPr id="32" name="矩形 31"/>
          <p:cNvSpPr/>
          <p:nvPr/>
        </p:nvSpPr>
        <p:spPr>
          <a:xfrm rot="21556260">
            <a:off x="4683919" y="2002070"/>
            <a:ext cx="891779" cy="20246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33" name="椭圆 32"/>
          <p:cNvSpPr/>
          <p:nvPr/>
        </p:nvSpPr>
        <p:spPr>
          <a:xfrm rot="1355877">
            <a:off x="5559517" y="1657873"/>
            <a:ext cx="891778" cy="890862"/>
          </a:xfrm>
          <a:prstGeom prst="ellipse">
            <a:avLst/>
          </a:prstGeom>
          <a:solidFill>
            <a:schemeClr val="accent2"/>
          </a:solidFill>
          <a:ln w="635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724500" y="1790073"/>
            <a:ext cx="647700" cy="649091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0" tIns="0" rIns="81000" bIns="0" anchor="ctr"/>
          <a:lstStyle/>
          <a:p>
            <a:pPr>
              <a:defRPr/>
            </a:pPr>
            <a:r>
              <a:rPr lang="en-US" altLang="zh-CN" sz="27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Ruehl" panose="020E0503060101010101" pitchFamily="34" charset="-79"/>
                <a:ea typeface="宋体"/>
                <a:cs typeface="FrankRuehl" panose="020E0503060101010101" pitchFamily="34" charset="-79"/>
              </a:rPr>
              <a:t>C</a:t>
            </a:r>
            <a:endParaRPr lang="zh-CN" altLang="en-US" sz="2700" kern="0" dirty="0">
              <a:solidFill>
                <a:schemeClr val="tx1">
                  <a:lumMod val="65000"/>
                  <a:lumOff val="35000"/>
                </a:schemeClr>
              </a:solidFill>
              <a:latin typeface="FrankRuehl" panose="020E0503060101010101" pitchFamily="34" charset="-79"/>
              <a:ea typeface="宋体"/>
              <a:cs typeface="FrankRuehl" panose="020E0503060101010101" pitchFamily="34" charset="-79"/>
            </a:endParaRPr>
          </a:p>
        </p:txBody>
      </p:sp>
      <p:sp>
        <p:nvSpPr>
          <p:cNvPr id="35" name="右箭头 34"/>
          <p:cNvSpPr/>
          <p:nvPr/>
        </p:nvSpPr>
        <p:spPr>
          <a:xfrm rot="21584426">
            <a:off x="6146418" y="1898481"/>
            <a:ext cx="1629007" cy="41431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0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6" name="TextBox 41"/>
          <p:cNvSpPr txBox="1"/>
          <p:nvPr/>
        </p:nvSpPr>
        <p:spPr>
          <a:xfrm>
            <a:off x="2375756" y="2824572"/>
            <a:ext cx="1569355" cy="77187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TextBox 41"/>
          <p:cNvSpPr txBox="1"/>
          <p:nvPr/>
        </p:nvSpPr>
        <p:spPr>
          <a:xfrm>
            <a:off x="3902745" y="2824572"/>
            <a:ext cx="1569355" cy="77187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8" name="TextBox 41"/>
          <p:cNvSpPr txBox="1"/>
          <p:nvPr/>
        </p:nvSpPr>
        <p:spPr>
          <a:xfrm>
            <a:off x="5414913" y="2824572"/>
            <a:ext cx="1569355" cy="77187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1928054228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548587" y="2469018"/>
            <a:ext cx="0" cy="871434"/>
          </a:xfrm>
          <a:prstGeom prst="line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880" tIns="34440" rIns="68880" bIns="34440" numCol="1" anchor="t" anchorCtr="0" compatLnSpc="1"/>
          <a:lstStyle/>
          <a:p>
            <a:endParaRPr lang="zh-CN" altLang="en-US"/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4439309" y="3333720"/>
            <a:ext cx="214593" cy="21483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7" tIns="38594" rIns="77187" bIns="38594" rtlCol="0" anchor="ctr"/>
          <a:lstStyle/>
          <a:p>
            <a:pPr algn="ctr"/>
            <a:endParaRPr lang="zh-CN" altLang="en-US"/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6210925" y="3333720"/>
            <a:ext cx="216608" cy="21483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7984663" y="3333720"/>
            <a:ext cx="213587" cy="21483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2665894" y="3333720"/>
            <a:ext cx="214593" cy="21483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892478" y="3333720"/>
            <a:ext cx="214593" cy="21483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7" tIns="38594" rIns="77187" bIns="38594"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13"/>
          <p:cNvSpPr/>
          <p:nvPr/>
        </p:nvSpPr>
        <p:spPr bwMode="auto">
          <a:xfrm>
            <a:off x="999379" y="2674575"/>
            <a:ext cx="3549209" cy="665877"/>
          </a:xfrm>
          <a:custGeom>
            <a:avLst/>
            <a:gdLst>
              <a:gd name="T0" fmla="*/ 0 w 1895"/>
              <a:gd name="T1" fmla="*/ 355 h 355"/>
              <a:gd name="T2" fmla="*/ 0 w 1895"/>
              <a:gd name="T3" fmla="*/ 119 h 355"/>
              <a:gd name="T4" fmla="*/ 67 w 1895"/>
              <a:gd name="T5" fmla="*/ 54 h 355"/>
              <a:gd name="T6" fmla="*/ 1826 w 1895"/>
              <a:gd name="T7" fmla="*/ 54 h 355"/>
              <a:gd name="T8" fmla="*/ 1895 w 1895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5" h="355">
                <a:moveTo>
                  <a:pt x="0" y="355"/>
                </a:move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1" y="55"/>
                  <a:pt x="67" y="54"/>
                </a:cubicBezTo>
                <a:cubicBezTo>
                  <a:pt x="1826" y="54"/>
                  <a:pt x="1826" y="54"/>
                  <a:pt x="1826" y="54"/>
                </a:cubicBezTo>
                <a:cubicBezTo>
                  <a:pt x="1856" y="54"/>
                  <a:pt x="1884" y="26"/>
                  <a:pt x="1895" y="0"/>
                </a:cubicBezTo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880" tIns="34440" rIns="68880" bIns="34440" numCol="1" anchor="t" anchorCtr="0" compatLnSpc="1"/>
          <a:lstStyle/>
          <a:p>
            <a:endParaRPr lang="zh-CN" altLang="en-US"/>
          </a:p>
        </p:txBody>
      </p:sp>
      <p:sp>
        <p:nvSpPr>
          <p:cNvPr id="9" name="Freeform 14"/>
          <p:cNvSpPr/>
          <p:nvPr/>
        </p:nvSpPr>
        <p:spPr bwMode="auto">
          <a:xfrm>
            <a:off x="2772796" y="2896003"/>
            <a:ext cx="1775794" cy="444448"/>
          </a:xfrm>
          <a:custGeom>
            <a:avLst/>
            <a:gdLst>
              <a:gd name="T0" fmla="*/ 0 w 948"/>
              <a:gd name="T1" fmla="*/ 237 h 237"/>
              <a:gd name="T2" fmla="*/ 0 w 948"/>
              <a:gd name="T3" fmla="*/ 119 h 237"/>
              <a:gd name="T4" fmla="*/ 66 w 948"/>
              <a:gd name="T5" fmla="*/ 54 h 237"/>
              <a:gd name="T6" fmla="*/ 877 w 948"/>
              <a:gd name="T7" fmla="*/ 54 h 237"/>
              <a:gd name="T8" fmla="*/ 948 w 948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8" h="237">
                <a:moveTo>
                  <a:pt x="0" y="237"/>
                </a:move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1" y="55"/>
                  <a:pt x="66" y="54"/>
                </a:cubicBezTo>
                <a:cubicBezTo>
                  <a:pt x="877" y="54"/>
                  <a:pt x="877" y="54"/>
                  <a:pt x="877" y="54"/>
                </a:cubicBezTo>
                <a:cubicBezTo>
                  <a:pt x="909" y="54"/>
                  <a:pt x="937" y="28"/>
                  <a:pt x="948" y="0"/>
                </a:cubicBezTo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880" tIns="34440" rIns="68880" bIns="3444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5"/>
          <p:cNvSpPr/>
          <p:nvPr/>
        </p:nvSpPr>
        <p:spPr bwMode="auto">
          <a:xfrm>
            <a:off x="4548588" y="2674575"/>
            <a:ext cx="3546831" cy="665877"/>
          </a:xfrm>
          <a:custGeom>
            <a:avLst/>
            <a:gdLst>
              <a:gd name="T0" fmla="*/ 1894 w 1894"/>
              <a:gd name="T1" fmla="*/ 355 h 355"/>
              <a:gd name="T2" fmla="*/ 1894 w 1894"/>
              <a:gd name="T3" fmla="*/ 119 h 355"/>
              <a:gd name="T4" fmla="*/ 1828 w 1894"/>
              <a:gd name="T5" fmla="*/ 54 h 355"/>
              <a:gd name="T6" fmla="*/ 68 w 1894"/>
              <a:gd name="T7" fmla="*/ 54 h 355"/>
              <a:gd name="T8" fmla="*/ 0 w 1894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4" h="355">
                <a:moveTo>
                  <a:pt x="1894" y="355"/>
                </a:moveTo>
                <a:cubicBezTo>
                  <a:pt x="1894" y="119"/>
                  <a:pt x="1894" y="119"/>
                  <a:pt x="1894" y="119"/>
                </a:cubicBezTo>
                <a:cubicBezTo>
                  <a:pt x="1894" y="119"/>
                  <a:pt x="1893" y="55"/>
                  <a:pt x="1828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38" y="54"/>
                  <a:pt x="10" y="26"/>
                  <a:pt x="0" y="0"/>
                </a:cubicBezTo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880" tIns="34440" rIns="68880" bIns="34440" numCol="1" anchor="t" anchorCtr="0" compatLnSpc="1"/>
          <a:lstStyle/>
          <a:p>
            <a:endParaRPr lang="zh-CN" altLang="en-US"/>
          </a:p>
        </p:txBody>
      </p:sp>
      <p:sp>
        <p:nvSpPr>
          <p:cNvPr id="11" name="Freeform 16"/>
          <p:cNvSpPr/>
          <p:nvPr/>
        </p:nvSpPr>
        <p:spPr bwMode="auto">
          <a:xfrm>
            <a:off x="4548589" y="2896003"/>
            <a:ext cx="1773416" cy="444448"/>
          </a:xfrm>
          <a:custGeom>
            <a:avLst/>
            <a:gdLst>
              <a:gd name="T0" fmla="*/ 947 w 947"/>
              <a:gd name="T1" fmla="*/ 237 h 237"/>
              <a:gd name="T2" fmla="*/ 947 w 947"/>
              <a:gd name="T3" fmla="*/ 119 h 237"/>
              <a:gd name="T4" fmla="*/ 881 w 947"/>
              <a:gd name="T5" fmla="*/ 54 h 237"/>
              <a:gd name="T6" fmla="*/ 70 w 947"/>
              <a:gd name="T7" fmla="*/ 54 h 237"/>
              <a:gd name="T8" fmla="*/ 0 w 947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7" h="237">
                <a:moveTo>
                  <a:pt x="947" y="237"/>
                </a:moveTo>
                <a:cubicBezTo>
                  <a:pt x="947" y="119"/>
                  <a:pt x="947" y="119"/>
                  <a:pt x="947" y="119"/>
                </a:cubicBezTo>
                <a:cubicBezTo>
                  <a:pt x="947" y="119"/>
                  <a:pt x="946" y="55"/>
                  <a:pt x="881" y="54"/>
                </a:cubicBezTo>
                <a:cubicBezTo>
                  <a:pt x="70" y="54"/>
                  <a:pt x="70" y="54"/>
                  <a:pt x="70" y="54"/>
                </a:cubicBezTo>
                <a:cubicBezTo>
                  <a:pt x="38" y="54"/>
                  <a:pt x="11" y="28"/>
                  <a:pt x="0" y="0"/>
                </a:cubicBezTo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880" tIns="34440" rIns="68880" bIns="34440" numCol="1" anchor="t" anchorCtr="0" compatLnSpc="1"/>
          <a:lstStyle/>
          <a:p>
            <a:endParaRPr lang="zh-CN" altLang="en-US"/>
          </a:p>
        </p:txBody>
      </p:sp>
      <p:sp>
        <p:nvSpPr>
          <p:cNvPr id="12" name="Freeform 6"/>
          <p:cNvSpPr/>
          <p:nvPr/>
        </p:nvSpPr>
        <p:spPr bwMode="auto">
          <a:xfrm>
            <a:off x="4050192" y="1276001"/>
            <a:ext cx="990451" cy="1260828"/>
          </a:xfrm>
          <a:custGeom>
            <a:avLst/>
            <a:gdLst>
              <a:gd name="T0" fmla="*/ 214 w 427"/>
              <a:gd name="T1" fmla="*/ 0 h 543"/>
              <a:gd name="T2" fmla="*/ 427 w 427"/>
              <a:gd name="T3" fmla="*/ 213 h 543"/>
              <a:gd name="T4" fmla="*/ 326 w 427"/>
              <a:gd name="T5" fmla="*/ 394 h 543"/>
              <a:gd name="T6" fmla="*/ 268 w 427"/>
              <a:gd name="T7" fmla="*/ 444 h 543"/>
              <a:gd name="T8" fmla="*/ 214 w 427"/>
              <a:gd name="T9" fmla="*/ 543 h 543"/>
              <a:gd name="T10" fmla="*/ 159 w 427"/>
              <a:gd name="T11" fmla="*/ 444 h 543"/>
              <a:gd name="T12" fmla="*/ 100 w 427"/>
              <a:gd name="T13" fmla="*/ 393 h 543"/>
              <a:gd name="T14" fmla="*/ 88 w 427"/>
              <a:gd name="T15" fmla="*/ 385 h 543"/>
              <a:gd name="T16" fmla="*/ 88 w 427"/>
              <a:gd name="T17" fmla="*/ 385 h 543"/>
              <a:gd name="T18" fmla="*/ 88 w 427"/>
              <a:gd name="T19" fmla="*/ 385 h 543"/>
              <a:gd name="T20" fmla="*/ 0 w 427"/>
              <a:gd name="T21" fmla="*/ 213 h 543"/>
              <a:gd name="T22" fmla="*/ 214 w 427"/>
              <a:gd name="T23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543">
                <a:moveTo>
                  <a:pt x="214" y="0"/>
                </a:moveTo>
                <a:cubicBezTo>
                  <a:pt x="331" y="0"/>
                  <a:pt x="427" y="95"/>
                  <a:pt x="427" y="213"/>
                </a:cubicBezTo>
                <a:cubicBezTo>
                  <a:pt x="427" y="290"/>
                  <a:pt x="386" y="357"/>
                  <a:pt x="326" y="394"/>
                </a:cubicBezTo>
                <a:cubicBezTo>
                  <a:pt x="312" y="404"/>
                  <a:pt x="289" y="422"/>
                  <a:pt x="268" y="444"/>
                </a:cubicBezTo>
                <a:cubicBezTo>
                  <a:pt x="234" y="479"/>
                  <a:pt x="214" y="543"/>
                  <a:pt x="214" y="543"/>
                </a:cubicBezTo>
                <a:cubicBezTo>
                  <a:pt x="214" y="543"/>
                  <a:pt x="193" y="479"/>
                  <a:pt x="159" y="444"/>
                </a:cubicBezTo>
                <a:cubicBezTo>
                  <a:pt x="137" y="421"/>
                  <a:pt x="114" y="403"/>
                  <a:pt x="100" y="393"/>
                </a:cubicBezTo>
                <a:cubicBezTo>
                  <a:pt x="96" y="391"/>
                  <a:pt x="92" y="388"/>
                  <a:pt x="88" y="385"/>
                </a:cubicBezTo>
                <a:cubicBezTo>
                  <a:pt x="88" y="385"/>
                  <a:pt x="88" y="385"/>
                  <a:pt x="88" y="385"/>
                </a:cubicBezTo>
                <a:cubicBezTo>
                  <a:pt x="88" y="385"/>
                  <a:pt x="88" y="385"/>
                  <a:pt x="88" y="385"/>
                </a:cubicBezTo>
                <a:cubicBezTo>
                  <a:pt x="35" y="346"/>
                  <a:pt x="0" y="284"/>
                  <a:pt x="0" y="213"/>
                </a:cubicBezTo>
                <a:cubicBezTo>
                  <a:pt x="0" y="95"/>
                  <a:pt x="96" y="0"/>
                  <a:pt x="21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7" tIns="215759" rIns="77187" bIns="38594" rtlCol="0" anchor="t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418801" y="3653204"/>
            <a:ext cx="1232519" cy="323468"/>
          </a:xfrm>
          <a:prstGeom prst="rect">
            <a:avLst/>
          </a:prstGeom>
        </p:spPr>
        <p:txBody>
          <a:bodyPr wrap="square" lIns="68880" tIns="34440" rIns="68880" bIns="3444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8414" y="3925642"/>
            <a:ext cx="1367670" cy="485051"/>
          </a:xfrm>
          <a:prstGeom prst="rect">
            <a:avLst/>
          </a:prstGeom>
        </p:spPr>
        <p:txBody>
          <a:bodyPr wrap="square" lIns="68880" tIns="34440" rIns="68880" bIns="3444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56536" y="3653204"/>
            <a:ext cx="1232519" cy="323468"/>
          </a:xfrm>
          <a:prstGeom prst="rect">
            <a:avLst/>
          </a:prstGeom>
        </p:spPr>
        <p:txBody>
          <a:bodyPr wrap="square" lIns="68880" tIns="34440" rIns="68880" bIns="3444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06149" y="3925642"/>
            <a:ext cx="1367670" cy="485051"/>
          </a:xfrm>
          <a:prstGeom prst="rect">
            <a:avLst/>
          </a:prstGeom>
        </p:spPr>
        <p:txBody>
          <a:bodyPr wrap="square" lIns="68880" tIns="34440" rIns="68880" bIns="3444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9158" y="3653204"/>
            <a:ext cx="1232519" cy="323468"/>
          </a:xfrm>
          <a:prstGeom prst="rect">
            <a:avLst/>
          </a:prstGeom>
        </p:spPr>
        <p:txBody>
          <a:bodyPr wrap="square" lIns="68880" tIns="34440" rIns="68880" bIns="3444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78770" y="3925642"/>
            <a:ext cx="1367670" cy="485051"/>
          </a:xfrm>
          <a:prstGeom prst="rect">
            <a:avLst/>
          </a:prstGeom>
        </p:spPr>
        <p:txBody>
          <a:bodyPr wrap="square" lIns="68880" tIns="34440" rIns="68880" bIns="3444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702971" y="3653204"/>
            <a:ext cx="1232519" cy="323468"/>
          </a:xfrm>
          <a:prstGeom prst="rect">
            <a:avLst/>
          </a:prstGeom>
        </p:spPr>
        <p:txBody>
          <a:bodyPr wrap="square" lIns="68880" tIns="34440" rIns="68880" bIns="3444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752583" y="3925642"/>
            <a:ext cx="1367670" cy="485051"/>
          </a:xfrm>
          <a:prstGeom prst="rect">
            <a:avLst/>
          </a:prstGeom>
        </p:spPr>
        <p:txBody>
          <a:bodyPr wrap="square" lIns="68880" tIns="34440" rIns="68880" bIns="3444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475197" y="3653204"/>
            <a:ext cx="1232519" cy="323468"/>
          </a:xfrm>
          <a:prstGeom prst="rect">
            <a:avLst/>
          </a:prstGeom>
        </p:spPr>
        <p:txBody>
          <a:bodyPr wrap="square" lIns="68880" tIns="34440" rIns="68880" bIns="3444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24810" y="3925642"/>
            <a:ext cx="1367670" cy="485051"/>
          </a:xfrm>
          <a:prstGeom prst="rect">
            <a:avLst/>
          </a:prstGeom>
        </p:spPr>
        <p:txBody>
          <a:bodyPr wrap="square" lIns="68880" tIns="34440" rIns="68880" bIns="3444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314757" y="1437289"/>
            <a:ext cx="862967" cy="86390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</a:t>
            </a:r>
          </a:p>
        </p:txBody>
      </p:sp>
      <p:sp>
        <p:nvSpPr>
          <p:cNvPr id="24" name="椭圆 23"/>
          <p:cNvSpPr/>
          <p:nvPr/>
        </p:nvSpPr>
        <p:spPr>
          <a:xfrm>
            <a:off x="6956678" y="1437289"/>
            <a:ext cx="862967" cy="86390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2156536" y="1840280"/>
            <a:ext cx="1893656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040643" y="1840280"/>
            <a:ext cx="1893656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28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28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28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28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>
            <a:spLocks noGrp="1"/>
          </p:cNvSpPr>
          <p:nvPr>
            <p:ph type="sldNum" sz="quarter" idx="12"/>
          </p:nvPr>
        </p:nvSpPr>
        <p:spPr>
          <a:xfrm>
            <a:off x="6553200" y="4815840"/>
            <a:ext cx="2133600" cy="273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pPr lvl="0">
                <a:defRPr sz="1800">
                  <a:solidFill>
                    <a:srgbClr val="000000"/>
                  </a:solidFill>
                </a:defRPr>
              </a:pPr>
              <a:t>18</a:t>
            </a:fld>
            <a:endParaRPr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" name="Group 528"/>
          <p:cNvGrpSpPr/>
          <p:nvPr/>
        </p:nvGrpSpPr>
        <p:grpSpPr>
          <a:xfrm>
            <a:off x="1612146" y="763506"/>
            <a:ext cx="1603735" cy="4149298"/>
            <a:chOff x="-1" y="0"/>
            <a:chExt cx="2138590" cy="5530688"/>
          </a:xfrm>
        </p:grpSpPr>
        <p:grpSp>
          <p:nvGrpSpPr>
            <p:cNvPr id="4" name="Group 520"/>
            <p:cNvGrpSpPr/>
            <p:nvPr/>
          </p:nvGrpSpPr>
          <p:grpSpPr>
            <a:xfrm>
              <a:off x="-1" y="0"/>
              <a:ext cx="2138590" cy="5530688"/>
              <a:chOff x="0" y="0"/>
              <a:chExt cx="2138588" cy="5530687"/>
            </a:xfrm>
          </p:grpSpPr>
          <p:grpSp>
            <p:nvGrpSpPr>
              <p:cNvPr id="5" name="Group 507"/>
              <p:cNvGrpSpPr/>
              <p:nvPr/>
            </p:nvGrpSpPr>
            <p:grpSpPr>
              <a:xfrm>
                <a:off x="1035288" y="1005595"/>
                <a:ext cx="1103301" cy="1422269"/>
                <a:chOff x="0" y="0"/>
                <a:chExt cx="1103299" cy="1422267"/>
              </a:xfrm>
            </p:grpSpPr>
            <p:sp>
              <p:nvSpPr>
                <p:cNvPr id="505" name="Shape 505"/>
                <p:cNvSpPr/>
                <p:nvPr/>
              </p:nvSpPr>
              <p:spPr>
                <a:xfrm>
                  <a:off x="91282" y="-1"/>
                  <a:ext cx="1012018" cy="6625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45" extrusionOk="0">
                      <a:moveTo>
                        <a:pt x="0" y="2105"/>
                      </a:moveTo>
                      <a:lnTo>
                        <a:pt x="0" y="2105"/>
                      </a:lnTo>
                      <a:cubicBezTo>
                        <a:pt x="7253" y="-2655"/>
                        <a:pt x="16181" y="930"/>
                        <a:pt x="19940" y="10112"/>
                      </a:cubicBezTo>
                      <a:cubicBezTo>
                        <a:pt x="21031" y="12775"/>
                        <a:pt x="21600" y="15731"/>
                        <a:pt x="21600" y="18731"/>
                      </a:cubicBezTo>
                      <a:lnTo>
                        <a:pt x="18787" y="18945"/>
                      </a:lnTo>
                      <a:cubicBezTo>
                        <a:pt x="18787" y="10683"/>
                        <a:pt x="13423" y="3985"/>
                        <a:pt x="6806" y="3985"/>
                      </a:cubicBezTo>
                      <a:cubicBezTo>
                        <a:pt x="4910" y="3985"/>
                        <a:pt x="3041" y="4547"/>
                        <a:pt x="1352" y="5625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>
                    <a:solidFill>
                      <a:schemeClr val="bg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06" name="Shape 506"/>
                <p:cNvSpPr/>
                <p:nvPr/>
              </p:nvSpPr>
              <p:spPr>
                <a:xfrm rot="10800000" flipH="1">
                  <a:off x="0" y="759817"/>
                  <a:ext cx="1103299" cy="662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93" extrusionOk="0">
                      <a:moveTo>
                        <a:pt x="0" y="3664"/>
                      </a:moveTo>
                      <a:lnTo>
                        <a:pt x="0" y="3664"/>
                      </a:lnTo>
                      <a:cubicBezTo>
                        <a:pt x="6040" y="-2507"/>
                        <a:pt x="14532" y="-698"/>
                        <a:pt x="18968" y="7704"/>
                      </a:cubicBezTo>
                      <a:cubicBezTo>
                        <a:pt x="20678" y="10944"/>
                        <a:pt x="21600" y="14858"/>
                        <a:pt x="21600" y="18877"/>
                      </a:cubicBezTo>
                      <a:lnTo>
                        <a:pt x="19020" y="19093"/>
                      </a:lnTo>
                      <a:cubicBezTo>
                        <a:pt x="19020" y="10765"/>
                        <a:pt x="14100" y="4014"/>
                        <a:pt x="8030" y="4014"/>
                      </a:cubicBezTo>
                      <a:cubicBezTo>
                        <a:pt x="5715" y="4014"/>
                        <a:pt x="3459" y="5018"/>
                        <a:pt x="1584" y="6881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>
                    <a:solidFill>
                      <a:schemeClr val="bg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6" name="Group 510"/>
              <p:cNvGrpSpPr/>
              <p:nvPr/>
            </p:nvGrpSpPr>
            <p:grpSpPr>
              <a:xfrm>
                <a:off x="0" y="2039841"/>
                <a:ext cx="1103300" cy="1422269"/>
                <a:chOff x="0" y="0"/>
                <a:chExt cx="1103299" cy="1422267"/>
              </a:xfrm>
            </p:grpSpPr>
            <p:sp>
              <p:nvSpPr>
                <p:cNvPr id="508" name="Shape 508"/>
                <p:cNvSpPr/>
                <p:nvPr/>
              </p:nvSpPr>
              <p:spPr>
                <a:xfrm flipH="1">
                  <a:off x="0" y="-1"/>
                  <a:ext cx="1012018" cy="6625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45" extrusionOk="0">
                      <a:moveTo>
                        <a:pt x="0" y="2105"/>
                      </a:moveTo>
                      <a:lnTo>
                        <a:pt x="0" y="2105"/>
                      </a:lnTo>
                      <a:cubicBezTo>
                        <a:pt x="7253" y="-2655"/>
                        <a:pt x="16181" y="930"/>
                        <a:pt x="19940" y="10112"/>
                      </a:cubicBezTo>
                      <a:cubicBezTo>
                        <a:pt x="21031" y="12775"/>
                        <a:pt x="21600" y="15731"/>
                        <a:pt x="21600" y="18731"/>
                      </a:cubicBezTo>
                      <a:lnTo>
                        <a:pt x="18787" y="18945"/>
                      </a:lnTo>
                      <a:cubicBezTo>
                        <a:pt x="18787" y="10683"/>
                        <a:pt x="13423" y="3985"/>
                        <a:pt x="6806" y="3985"/>
                      </a:cubicBezTo>
                      <a:cubicBezTo>
                        <a:pt x="4910" y="3985"/>
                        <a:pt x="3041" y="4547"/>
                        <a:pt x="1352" y="5625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>
                    <a:solidFill>
                      <a:schemeClr val="bg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09" name="Shape 509"/>
                <p:cNvSpPr/>
                <p:nvPr/>
              </p:nvSpPr>
              <p:spPr>
                <a:xfrm rot="10800000">
                  <a:off x="0" y="759817"/>
                  <a:ext cx="1103300" cy="662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93" extrusionOk="0">
                      <a:moveTo>
                        <a:pt x="0" y="3664"/>
                      </a:moveTo>
                      <a:lnTo>
                        <a:pt x="0" y="3664"/>
                      </a:lnTo>
                      <a:cubicBezTo>
                        <a:pt x="6040" y="-2507"/>
                        <a:pt x="14532" y="-698"/>
                        <a:pt x="18968" y="7704"/>
                      </a:cubicBezTo>
                      <a:cubicBezTo>
                        <a:pt x="20678" y="10944"/>
                        <a:pt x="21600" y="14858"/>
                        <a:pt x="21600" y="18877"/>
                      </a:cubicBezTo>
                      <a:lnTo>
                        <a:pt x="19020" y="19093"/>
                      </a:lnTo>
                      <a:cubicBezTo>
                        <a:pt x="19020" y="10765"/>
                        <a:pt x="14100" y="4014"/>
                        <a:pt x="8030" y="4014"/>
                      </a:cubicBezTo>
                      <a:cubicBezTo>
                        <a:pt x="5715" y="4014"/>
                        <a:pt x="3459" y="5018"/>
                        <a:pt x="1584" y="6881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>
                    <a:solidFill>
                      <a:schemeClr val="bg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7" name="Group 513"/>
              <p:cNvGrpSpPr/>
              <p:nvPr/>
            </p:nvGrpSpPr>
            <p:grpSpPr>
              <a:xfrm>
                <a:off x="1035288" y="3074087"/>
                <a:ext cx="1103301" cy="1422269"/>
                <a:chOff x="0" y="0"/>
                <a:chExt cx="1103299" cy="1422267"/>
              </a:xfrm>
            </p:grpSpPr>
            <p:sp>
              <p:nvSpPr>
                <p:cNvPr id="511" name="Shape 511"/>
                <p:cNvSpPr/>
                <p:nvPr/>
              </p:nvSpPr>
              <p:spPr>
                <a:xfrm>
                  <a:off x="91282" y="-1"/>
                  <a:ext cx="1012018" cy="6625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45" extrusionOk="0">
                      <a:moveTo>
                        <a:pt x="0" y="2105"/>
                      </a:moveTo>
                      <a:lnTo>
                        <a:pt x="0" y="2105"/>
                      </a:lnTo>
                      <a:cubicBezTo>
                        <a:pt x="7253" y="-2655"/>
                        <a:pt x="16181" y="930"/>
                        <a:pt x="19940" y="10112"/>
                      </a:cubicBezTo>
                      <a:cubicBezTo>
                        <a:pt x="21031" y="12775"/>
                        <a:pt x="21600" y="15731"/>
                        <a:pt x="21600" y="18731"/>
                      </a:cubicBezTo>
                      <a:lnTo>
                        <a:pt x="18787" y="18945"/>
                      </a:lnTo>
                      <a:cubicBezTo>
                        <a:pt x="18787" y="10683"/>
                        <a:pt x="13423" y="3985"/>
                        <a:pt x="6806" y="3985"/>
                      </a:cubicBezTo>
                      <a:cubicBezTo>
                        <a:pt x="4910" y="3985"/>
                        <a:pt x="3041" y="4547"/>
                        <a:pt x="1352" y="5625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>
                    <a:solidFill>
                      <a:schemeClr val="bg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12" name="Shape 512"/>
                <p:cNvSpPr/>
                <p:nvPr/>
              </p:nvSpPr>
              <p:spPr>
                <a:xfrm rot="10800000" flipH="1">
                  <a:off x="0" y="759817"/>
                  <a:ext cx="1103299" cy="662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93" extrusionOk="0">
                      <a:moveTo>
                        <a:pt x="0" y="3664"/>
                      </a:moveTo>
                      <a:lnTo>
                        <a:pt x="0" y="3664"/>
                      </a:lnTo>
                      <a:cubicBezTo>
                        <a:pt x="6040" y="-2507"/>
                        <a:pt x="14532" y="-698"/>
                        <a:pt x="18968" y="7704"/>
                      </a:cubicBezTo>
                      <a:cubicBezTo>
                        <a:pt x="20678" y="10944"/>
                        <a:pt x="21600" y="14858"/>
                        <a:pt x="21600" y="18877"/>
                      </a:cubicBezTo>
                      <a:lnTo>
                        <a:pt x="19020" y="19093"/>
                      </a:lnTo>
                      <a:cubicBezTo>
                        <a:pt x="19020" y="10765"/>
                        <a:pt x="14100" y="4014"/>
                        <a:pt x="8030" y="4014"/>
                      </a:cubicBezTo>
                      <a:cubicBezTo>
                        <a:pt x="5715" y="4014"/>
                        <a:pt x="3459" y="5018"/>
                        <a:pt x="1584" y="6881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>
                    <a:solidFill>
                      <a:schemeClr val="bg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8" name="Group 516"/>
              <p:cNvGrpSpPr/>
              <p:nvPr/>
            </p:nvGrpSpPr>
            <p:grpSpPr>
              <a:xfrm>
                <a:off x="-1" y="4108334"/>
                <a:ext cx="1304236" cy="1422354"/>
                <a:chOff x="0" y="0"/>
                <a:chExt cx="1304234" cy="1422352"/>
              </a:xfrm>
            </p:grpSpPr>
            <p:sp>
              <p:nvSpPr>
                <p:cNvPr id="514" name="Shape 514"/>
                <p:cNvSpPr/>
                <p:nvPr/>
              </p:nvSpPr>
              <p:spPr>
                <a:xfrm flipH="1">
                  <a:off x="0" y="-1"/>
                  <a:ext cx="1012018" cy="6625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45" extrusionOk="0">
                      <a:moveTo>
                        <a:pt x="0" y="2105"/>
                      </a:moveTo>
                      <a:lnTo>
                        <a:pt x="0" y="2105"/>
                      </a:lnTo>
                      <a:cubicBezTo>
                        <a:pt x="7253" y="-2655"/>
                        <a:pt x="16181" y="930"/>
                        <a:pt x="19940" y="10112"/>
                      </a:cubicBezTo>
                      <a:cubicBezTo>
                        <a:pt x="21031" y="12775"/>
                        <a:pt x="21600" y="15731"/>
                        <a:pt x="21600" y="18731"/>
                      </a:cubicBezTo>
                      <a:lnTo>
                        <a:pt x="18787" y="18945"/>
                      </a:lnTo>
                      <a:cubicBezTo>
                        <a:pt x="18787" y="10683"/>
                        <a:pt x="13423" y="3985"/>
                        <a:pt x="6806" y="3985"/>
                      </a:cubicBezTo>
                      <a:cubicBezTo>
                        <a:pt x="4910" y="3985"/>
                        <a:pt x="3041" y="4547"/>
                        <a:pt x="1352" y="5625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sz="1500" b="1" spc="22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15" name="Shape 515"/>
                <p:cNvSpPr/>
                <p:nvPr/>
              </p:nvSpPr>
              <p:spPr>
                <a:xfrm rot="10800000">
                  <a:off x="-1" y="759817"/>
                  <a:ext cx="1304236" cy="6625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40" extrusionOk="0">
                      <a:moveTo>
                        <a:pt x="0" y="9897"/>
                      </a:moveTo>
                      <a:lnTo>
                        <a:pt x="0" y="9897"/>
                      </a:lnTo>
                      <a:cubicBezTo>
                        <a:pt x="2989" y="779"/>
                        <a:pt x="9944" y="-2660"/>
                        <a:pt x="15534" y="2216"/>
                      </a:cubicBezTo>
                      <a:cubicBezTo>
                        <a:pt x="19268" y="5473"/>
                        <a:pt x="21600" y="11819"/>
                        <a:pt x="21600" y="18726"/>
                      </a:cubicBezTo>
                      <a:lnTo>
                        <a:pt x="19417" y="18940"/>
                      </a:lnTo>
                      <a:cubicBezTo>
                        <a:pt x="19417" y="10680"/>
                        <a:pt x="15255" y="3984"/>
                        <a:pt x="10121" y="3984"/>
                      </a:cubicBezTo>
                      <a:cubicBezTo>
                        <a:pt x="6710" y="3984"/>
                        <a:pt x="3574" y="6988"/>
                        <a:pt x="1948" y="11812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sz="1500" b="1" spc="22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9" name="Group 519"/>
              <p:cNvGrpSpPr/>
              <p:nvPr/>
            </p:nvGrpSpPr>
            <p:grpSpPr>
              <a:xfrm>
                <a:off x="0" y="0"/>
                <a:ext cx="1103300" cy="1393617"/>
                <a:chOff x="0" y="0"/>
                <a:chExt cx="1103299" cy="1393616"/>
              </a:xfrm>
            </p:grpSpPr>
            <p:sp>
              <p:nvSpPr>
                <p:cNvPr id="517" name="Shape 517"/>
                <p:cNvSpPr/>
                <p:nvPr/>
              </p:nvSpPr>
              <p:spPr>
                <a:xfrm flipH="1">
                  <a:off x="0" y="0"/>
                  <a:ext cx="531336" cy="6338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649" y="0"/>
                      </a:moveTo>
                      <a:lnTo>
                        <a:pt x="1649" y="0"/>
                      </a:lnTo>
                      <a:cubicBezTo>
                        <a:pt x="13502" y="2865"/>
                        <a:pt x="21600" y="11528"/>
                        <a:pt x="21600" y="21345"/>
                      </a:cubicBezTo>
                      <a:lnTo>
                        <a:pt x="16243" y="21600"/>
                      </a:lnTo>
                      <a:cubicBezTo>
                        <a:pt x="16243" y="13733"/>
                        <a:pt x="9642" y="6796"/>
                        <a:pt x="0" y="4529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sz="1500" b="1" spc="22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18" name="Shape 518"/>
                <p:cNvSpPr/>
                <p:nvPr/>
              </p:nvSpPr>
              <p:spPr>
                <a:xfrm rot="10800000">
                  <a:off x="0" y="731165"/>
                  <a:ext cx="1103300" cy="6624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93" extrusionOk="0">
                      <a:moveTo>
                        <a:pt x="0" y="3664"/>
                      </a:moveTo>
                      <a:lnTo>
                        <a:pt x="0" y="3664"/>
                      </a:lnTo>
                      <a:cubicBezTo>
                        <a:pt x="6040" y="-2507"/>
                        <a:pt x="14532" y="-698"/>
                        <a:pt x="18968" y="7704"/>
                      </a:cubicBezTo>
                      <a:cubicBezTo>
                        <a:pt x="20678" y="10944"/>
                        <a:pt x="21600" y="14858"/>
                        <a:pt x="21600" y="18877"/>
                      </a:cubicBezTo>
                      <a:lnTo>
                        <a:pt x="19020" y="19093"/>
                      </a:lnTo>
                      <a:cubicBezTo>
                        <a:pt x="19020" y="10765"/>
                        <a:pt x="14100" y="4014"/>
                        <a:pt x="8030" y="4014"/>
                      </a:cubicBezTo>
                      <a:cubicBezTo>
                        <a:pt x="5715" y="4014"/>
                        <a:pt x="3459" y="5018"/>
                        <a:pt x="1584" y="6881"/>
                      </a:cubicBezTo>
                      <a:close/>
                    </a:path>
                  </a:pathLst>
                </a:cu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sz="1500" b="1" spc="22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521" name="Shape 521"/>
            <p:cNvSpPr/>
            <p:nvPr/>
          </p:nvSpPr>
          <p:spPr>
            <a:xfrm>
              <a:off x="1162312" y="1535319"/>
              <a:ext cx="482242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600" b="1">
                  <a:solidFill>
                    <a:srgbClr val="F79A00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</a:p>
          </p:txBody>
        </p:sp>
        <p:sp>
          <p:nvSpPr>
            <p:cNvPr id="522" name="Shape 522"/>
            <p:cNvSpPr/>
            <p:nvPr/>
          </p:nvSpPr>
          <p:spPr>
            <a:xfrm>
              <a:off x="1210324" y="3646901"/>
              <a:ext cx="482242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600" b="1">
                  <a:solidFill>
                    <a:srgbClr val="F79A00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</a:p>
          </p:txBody>
        </p:sp>
        <p:sp>
          <p:nvSpPr>
            <p:cNvPr id="525" name="Shape 525"/>
            <p:cNvSpPr/>
            <p:nvPr/>
          </p:nvSpPr>
          <p:spPr>
            <a:xfrm>
              <a:off x="394127" y="2495129"/>
              <a:ext cx="482242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600" b="1">
                  <a:solidFill>
                    <a:srgbClr val="619405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</a:p>
          </p:txBody>
        </p:sp>
        <p:sp>
          <p:nvSpPr>
            <p:cNvPr id="527" name="Shape 527"/>
            <p:cNvSpPr/>
            <p:nvPr/>
          </p:nvSpPr>
          <p:spPr>
            <a:xfrm>
              <a:off x="1223572" y="2667418"/>
              <a:ext cx="228610" cy="216025"/>
            </a:xfrm>
            <a:prstGeom prst="chevron">
              <a:avLst>
                <a:gd name="adj" fmla="val 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" name="Group 533"/>
          <p:cNvGrpSpPr/>
          <p:nvPr/>
        </p:nvGrpSpPr>
        <p:grpSpPr>
          <a:xfrm>
            <a:off x="3358066" y="1780456"/>
            <a:ext cx="5136554" cy="427685"/>
            <a:chOff x="-1" y="-1"/>
            <a:chExt cx="6849629" cy="570069"/>
          </a:xfrm>
        </p:grpSpPr>
        <p:sp>
          <p:nvSpPr>
            <p:cNvPr id="529" name="Shape 529"/>
            <p:cNvSpPr/>
            <p:nvPr/>
          </p:nvSpPr>
          <p:spPr>
            <a:xfrm>
              <a:off x="-1" y="89152"/>
              <a:ext cx="228611" cy="216025"/>
            </a:xfrm>
            <a:prstGeom prst="chevron">
              <a:avLst>
                <a:gd name="adj" fmla="val 0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1" name="Group 532"/>
            <p:cNvGrpSpPr/>
            <p:nvPr/>
          </p:nvGrpSpPr>
          <p:grpSpPr>
            <a:xfrm>
              <a:off x="418217" y="-1"/>
              <a:ext cx="6431411" cy="570069"/>
              <a:chOff x="0" y="0"/>
              <a:chExt cx="6431410" cy="570068"/>
            </a:xfrm>
          </p:grpSpPr>
          <p:sp>
            <p:nvSpPr>
              <p:cNvPr id="530" name="Shape 530"/>
              <p:cNvSpPr/>
              <p:nvPr/>
            </p:nvSpPr>
            <p:spPr>
              <a:xfrm>
                <a:off x="0" y="0"/>
                <a:ext cx="1354391" cy="3692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>
                    <a:solidFill>
                      <a:srgbClr val="F79A00"/>
                    </a:solidFill>
                    <a:latin typeface="+mj-lt"/>
                    <a:ea typeface="+mj-ea"/>
                    <a:cs typeface="+mj-cs"/>
                    <a:sym typeface="Source Sans Pro" panose="020B0503030403020204"/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 lang="zh-CN" altLang="en-US" sz="12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此处添加标题</a:t>
                </a:r>
                <a:endParaRPr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31" name="Shape 531"/>
              <p:cNvSpPr/>
              <p:nvPr/>
            </p:nvSpPr>
            <p:spPr>
              <a:xfrm>
                <a:off x="0" y="262391"/>
                <a:ext cx="6431410" cy="307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 lang="zh-CN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您的内容打在这里，或通过复制您的文本后在此框中选择粘贴并选择只保留文字</a:t>
                </a:r>
                <a:r>
                  <a:rPr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 </a:t>
                </a:r>
                <a:r>
                  <a:rPr sz="900" b="1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. </a:t>
                </a:r>
              </a:p>
            </p:txBody>
          </p:sp>
        </p:grpSp>
      </p:grpSp>
      <p:grpSp>
        <p:nvGrpSpPr>
          <p:cNvPr id="12" name="Group 536"/>
          <p:cNvGrpSpPr/>
          <p:nvPr/>
        </p:nvGrpSpPr>
        <p:grpSpPr>
          <a:xfrm>
            <a:off x="3671686" y="2552968"/>
            <a:ext cx="4822931" cy="427685"/>
            <a:chOff x="0" y="0"/>
            <a:chExt cx="6431410" cy="570070"/>
          </a:xfrm>
        </p:grpSpPr>
        <p:sp>
          <p:nvSpPr>
            <p:cNvPr id="534" name="Shape 534"/>
            <p:cNvSpPr/>
            <p:nvPr/>
          </p:nvSpPr>
          <p:spPr>
            <a:xfrm>
              <a:off x="0" y="0"/>
              <a:ext cx="1354391" cy="3692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79A00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此处添加标题</a:t>
              </a:r>
              <a:endParaRPr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0" y="262392"/>
              <a:ext cx="6431410" cy="307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您的内容打在这里，或通过复制您的文本后在此框中选择粘贴并选择只保留文字</a:t>
              </a:r>
              <a:r>
                <a:rPr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. </a:t>
              </a:r>
            </a:p>
          </p:txBody>
        </p:sp>
      </p:grpSp>
      <p:grpSp>
        <p:nvGrpSpPr>
          <p:cNvPr id="13" name="Group 541"/>
          <p:cNvGrpSpPr/>
          <p:nvPr/>
        </p:nvGrpSpPr>
        <p:grpSpPr>
          <a:xfrm>
            <a:off x="3358066" y="3339367"/>
            <a:ext cx="5136554" cy="427685"/>
            <a:chOff x="-1" y="-1"/>
            <a:chExt cx="6849629" cy="570069"/>
          </a:xfrm>
        </p:grpSpPr>
        <p:sp>
          <p:nvSpPr>
            <p:cNvPr id="537" name="Shape 537"/>
            <p:cNvSpPr/>
            <p:nvPr/>
          </p:nvSpPr>
          <p:spPr>
            <a:xfrm>
              <a:off x="-1" y="101250"/>
              <a:ext cx="228611" cy="216025"/>
            </a:xfrm>
            <a:prstGeom prst="chevron">
              <a:avLst>
                <a:gd name="adj" fmla="val 0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4" name="Group 540"/>
            <p:cNvGrpSpPr/>
            <p:nvPr/>
          </p:nvGrpSpPr>
          <p:grpSpPr>
            <a:xfrm>
              <a:off x="418217" y="-1"/>
              <a:ext cx="6431411" cy="570069"/>
              <a:chOff x="0" y="0"/>
              <a:chExt cx="6431410" cy="570068"/>
            </a:xfrm>
          </p:grpSpPr>
          <p:sp>
            <p:nvSpPr>
              <p:cNvPr id="538" name="Shape 538"/>
              <p:cNvSpPr/>
              <p:nvPr/>
            </p:nvSpPr>
            <p:spPr>
              <a:xfrm>
                <a:off x="0" y="0"/>
                <a:ext cx="1354391" cy="3692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>
                    <a:solidFill>
                      <a:srgbClr val="F79A00"/>
                    </a:solidFill>
                    <a:latin typeface="+mj-lt"/>
                    <a:ea typeface="+mj-ea"/>
                    <a:cs typeface="+mj-cs"/>
                    <a:sym typeface="Source Sans Pro" panose="020B0503030403020204"/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 lang="zh-CN" altLang="en-US" sz="1200" b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此处添加标题</a:t>
                </a:r>
                <a:endParaRPr sz="12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39" name="Shape 539"/>
              <p:cNvSpPr/>
              <p:nvPr/>
            </p:nvSpPr>
            <p:spPr>
              <a:xfrm>
                <a:off x="0" y="262391"/>
                <a:ext cx="6431410" cy="307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 lang="zh-CN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您的内容打在这里，或通过复制您的文本后在此框中选择粘贴并选择只保留文字</a:t>
                </a:r>
                <a:r>
                  <a:rPr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 </a:t>
                </a:r>
                <a:r>
                  <a:rPr sz="900" b="1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dvAuto="0"/>
      <p:bldP spid="10" grpId="0" advAuto="0"/>
      <p:bldP spid="12" grpId="0" advAuto="0"/>
      <p:bldP spid="13" grpId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70755" r="47139"/>
          <a:stretch>
            <a:fillRect/>
          </a:stretch>
        </p:blipFill>
        <p:spPr bwMode="auto">
          <a:xfrm>
            <a:off x="0" y="844352"/>
            <a:ext cx="9144000" cy="435648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599892" y="1524362"/>
            <a:ext cx="1899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85827" y="2439555"/>
            <a:ext cx="3384260" cy="30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THE CONTENT INPUT SECTION TITLES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77280" y="1960475"/>
            <a:ext cx="3154118" cy="479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单击输入章节标题内容</a:t>
            </a:r>
          </a:p>
        </p:txBody>
      </p:sp>
      <p:sp>
        <p:nvSpPr>
          <p:cNvPr id="10" name="矩形 9"/>
          <p:cNvSpPr/>
          <p:nvPr/>
        </p:nvSpPr>
        <p:spPr>
          <a:xfrm flipH="1">
            <a:off x="2433583" y="2932584"/>
            <a:ext cx="447867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33583" y="1593870"/>
            <a:ext cx="1152244" cy="100842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04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70755" r="47139" b="2175"/>
          <a:stretch>
            <a:fillRect/>
          </a:stretch>
        </p:blipFill>
        <p:spPr bwMode="auto">
          <a:xfrm>
            <a:off x="0" y="1420416"/>
            <a:ext cx="9144000" cy="3724672"/>
          </a:xfrm>
          <a:prstGeom prst="rect">
            <a:avLst/>
          </a:prstGeom>
          <a:noFill/>
        </p:spPr>
      </p:pic>
      <p:pic>
        <p:nvPicPr>
          <p:cNvPr id="3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r="25995" b="40084"/>
          <a:stretch>
            <a:fillRect/>
          </a:stretch>
        </p:blipFill>
        <p:spPr bwMode="auto">
          <a:xfrm>
            <a:off x="4932040" y="2752564"/>
            <a:ext cx="4211960" cy="3004815"/>
          </a:xfrm>
          <a:prstGeom prst="rect">
            <a:avLst/>
          </a:prstGeom>
          <a:noFill/>
        </p:spPr>
      </p:pic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619672" y="703982"/>
            <a:ext cx="762000" cy="2660650"/>
            <a:chOff x="857" y="696"/>
            <a:chExt cx="480" cy="1846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857" y="696"/>
              <a:ext cx="0" cy="1846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337" y="696"/>
              <a:ext cx="0" cy="1846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64707" y="1111074"/>
            <a:ext cx="553998" cy="9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accent1"/>
                </a:solidFill>
                <a:latin typeface="Arial" charset="0"/>
                <a:ea typeface="华文中宋" pitchFamily="2" charset="-122"/>
              </a:rPr>
              <a:t>目 录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662534" y="1869207"/>
            <a:ext cx="3365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rgbClr val="A2897B"/>
                </a:solidFill>
                <a:latin typeface="Arial" charset="0"/>
                <a:ea typeface="华文中宋" pitchFamily="2" charset="-122"/>
              </a:rPr>
              <a:t>CONTENTS</a:t>
            </a:r>
          </a:p>
        </p:txBody>
      </p:sp>
      <p:sp>
        <p:nvSpPr>
          <p:cNvPr id="31" name="矩形 30"/>
          <p:cNvSpPr/>
          <p:nvPr/>
        </p:nvSpPr>
        <p:spPr>
          <a:xfrm>
            <a:off x="3852428" y="1003819"/>
            <a:ext cx="4572000" cy="220842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1/  </a:t>
            </a:r>
            <a:r>
              <a:rPr lang="zh-CN" altLang="en-US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单击此处添加标题</a:t>
            </a:r>
            <a:endParaRPr lang="en-US" altLang="zh-CN" dirty="0">
              <a:ln w="9525" cmpd="sng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等线 Light" pitchFamily="2" charset="-122"/>
              <a:ea typeface="等线 Light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2/  </a:t>
            </a:r>
            <a:r>
              <a:rPr lang="zh-CN" altLang="en-US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单击此处添加标题</a:t>
            </a:r>
            <a:endParaRPr lang="en-US" altLang="zh-CN" dirty="0">
              <a:ln w="9525" cmpd="sng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等线 Light" pitchFamily="2" charset="-122"/>
              <a:ea typeface="等线 Light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3/  </a:t>
            </a:r>
            <a:r>
              <a:rPr lang="zh-CN" altLang="en-US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单击此处添加标题</a:t>
            </a:r>
            <a:endParaRPr lang="en-US" altLang="zh-CN" dirty="0">
              <a:ln w="9525" cmpd="sng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等线 Light" pitchFamily="2" charset="-122"/>
              <a:ea typeface="等线 Light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4/  </a:t>
            </a:r>
            <a:r>
              <a:rPr lang="zh-CN" altLang="en-US" dirty="0">
                <a:ln w="952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等线 Light" pitchFamily="2" charset="-122"/>
                <a:ea typeface="等线 Light" pitchFamily="2" charset="-122"/>
              </a:rPr>
              <a:t>单击此处添加标题</a:t>
            </a:r>
            <a:endParaRPr lang="en-US" altLang="zh-CN" dirty="0">
              <a:ln w="9525" cmpd="sng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等线 Light" pitchFamily="2" charset="-122"/>
              <a:ea typeface="等线 Light" pitchFamily="2" charset="-122"/>
            </a:endParaRPr>
          </a:p>
        </p:txBody>
      </p:sp>
      <p:pic>
        <p:nvPicPr>
          <p:cNvPr id="32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8959" r="74455" b="52850"/>
          <a:stretch>
            <a:fillRect/>
          </a:stretch>
        </p:blipFill>
        <p:spPr bwMode="auto">
          <a:xfrm>
            <a:off x="1691680" y="1672444"/>
            <a:ext cx="1404156" cy="19604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29"/>
          <p:cNvGrpSpPr/>
          <p:nvPr/>
        </p:nvGrpSpPr>
        <p:grpSpPr>
          <a:xfrm>
            <a:off x="1154663" y="2578050"/>
            <a:ext cx="942853" cy="1993334"/>
            <a:chOff x="0" y="-9647"/>
            <a:chExt cx="1257300" cy="2656957"/>
          </a:xfrm>
        </p:grpSpPr>
        <p:sp>
          <p:nvSpPr>
            <p:cNvPr id="1626" name="Shape 1626"/>
            <p:cNvSpPr/>
            <p:nvPr/>
          </p:nvSpPr>
          <p:spPr>
            <a:xfrm flipH="1">
              <a:off x="662644" y="-9647"/>
              <a:ext cx="1" cy="1529368"/>
            </a:xfrm>
            <a:prstGeom prst="line">
              <a:avLst/>
            </a:prstGeom>
            <a:noFill/>
            <a:ln w="38100" cap="flat">
              <a:solidFill>
                <a:schemeClr val="bg1">
                  <a:lumMod val="60000"/>
                  <a:lumOff val="40000"/>
                </a:scheme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429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aphicFrame>
          <p:nvGraphicFramePr>
            <p:cNvPr id="1627" name="Chart 1627"/>
            <p:cNvGraphicFramePr/>
            <p:nvPr/>
          </p:nvGraphicFramePr>
          <p:xfrm>
            <a:off x="0" y="1390009"/>
            <a:ext cx="1257300" cy="1257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28" name="Shape 1628"/>
            <p:cNvSpPr/>
            <p:nvPr/>
          </p:nvSpPr>
          <p:spPr>
            <a:xfrm>
              <a:off x="329827" y="1888889"/>
              <a:ext cx="790061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/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70%</a:t>
              </a:r>
            </a:p>
          </p:txBody>
        </p:sp>
      </p:grpSp>
      <p:grpSp>
        <p:nvGrpSpPr>
          <p:cNvPr id="4" name="Group 1633"/>
          <p:cNvGrpSpPr/>
          <p:nvPr/>
        </p:nvGrpSpPr>
        <p:grpSpPr>
          <a:xfrm>
            <a:off x="965441" y="1850080"/>
            <a:ext cx="1532834" cy="986425"/>
            <a:chOff x="0" y="379713"/>
            <a:chExt cx="2044043" cy="1314825"/>
          </a:xfrm>
        </p:grpSpPr>
        <p:sp>
          <p:nvSpPr>
            <p:cNvPr id="1630" name="Shape 1630"/>
            <p:cNvSpPr/>
            <p:nvPr/>
          </p:nvSpPr>
          <p:spPr>
            <a:xfrm>
              <a:off x="0" y="1359686"/>
              <a:ext cx="1970470" cy="334852"/>
            </a:xfrm>
            <a:prstGeom prst="chevron">
              <a:avLst>
                <a:gd name="adj" fmla="val 0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31" name="Shape 1631"/>
            <p:cNvSpPr/>
            <p:nvPr/>
          </p:nvSpPr>
          <p:spPr>
            <a:xfrm>
              <a:off x="141772" y="919523"/>
              <a:ext cx="1685721" cy="451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 b="1">
                  <a:solidFill>
                    <a:srgbClr val="595C54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6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2005 - 2008</a:t>
              </a:r>
            </a:p>
          </p:txBody>
        </p:sp>
        <p:sp>
          <p:nvSpPr>
            <p:cNvPr id="1632" name="Shape 1632"/>
            <p:cNvSpPr/>
            <p:nvPr/>
          </p:nvSpPr>
          <p:spPr>
            <a:xfrm>
              <a:off x="73574" y="379713"/>
              <a:ext cx="1970469" cy="492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" name="Group 1637"/>
          <p:cNvGrpSpPr/>
          <p:nvPr/>
        </p:nvGrpSpPr>
        <p:grpSpPr>
          <a:xfrm>
            <a:off x="2443102" y="2585285"/>
            <a:ext cx="1477661" cy="965105"/>
            <a:chOff x="0" y="0"/>
            <a:chExt cx="1970470" cy="1286409"/>
          </a:xfrm>
        </p:grpSpPr>
        <p:sp>
          <p:nvSpPr>
            <p:cNvPr id="1634" name="Shape 1634"/>
            <p:cNvSpPr/>
            <p:nvPr/>
          </p:nvSpPr>
          <p:spPr>
            <a:xfrm>
              <a:off x="0" y="0"/>
              <a:ext cx="1970470" cy="334852"/>
            </a:xfrm>
            <a:prstGeom prst="chevron">
              <a:avLst>
                <a:gd name="adj" fmla="val 0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35" name="Shape 1635"/>
            <p:cNvSpPr/>
            <p:nvPr/>
          </p:nvSpPr>
          <p:spPr>
            <a:xfrm>
              <a:off x="123091" y="451222"/>
              <a:ext cx="1685721" cy="451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 b="1">
                  <a:solidFill>
                    <a:srgbClr val="595C54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6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2008 - 2009</a:t>
              </a:r>
            </a:p>
          </p:txBody>
        </p:sp>
        <p:sp>
          <p:nvSpPr>
            <p:cNvPr id="1636" name="Shape 1636"/>
            <p:cNvSpPr/>
            <p:nvPr/>
          </p:nvSpPr>
          <p:spPr>
            <a:xfrm>
              <a:off x="0" y="794121"/>
              <a:ext cx="1970470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1638" name="Chart 1638"/>
          <p:cNvGraphicFramePr/>
          <p:nvPr/>
        </p:nvGraphicFramePr>
        <p:xfrm>
          <a:off x="2607739" y="1103874"/>
          <a:ext cx="1067648" cy="1287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oup 1642"/>
          <p:cNvGrpSpPr/>
          <p:nvPr/>
        </p:nvGrpSpPr>
        <p:grpSpPr>
          <a:xfrm>
            <a:off x="3920761" y="1850079"/>
            <a:ext cx="1494074" cy="986424"/>
            <a:chOff x="0" y="379714"/>
            <a:chExt cx="1992357" cy="1314824"/>
          </a:xfrm>
        </p:grpSpPr>
        <p:sp>
          <p:nvSpPr>
            <p:cNvPr id="1639" name="Shape 1639"/>
            <p:cNvSpPr/>
            <p:nvPr/>
          </p:nvSpPr>
          <p:spPr>
            <a:xfrm>
              <a:off x="0" y="1359686"/>
              <a:ext cx="1970470" cy="334852"/>
            </a:xfrm>
            <a:prstGeom prst="chevron">
              <a:avLst>
                <a:gd name="adj" fmla="val 0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0" name="Shape 1640"/>
            <p:cNvSpPr/>
            <p:nvPr/>
          </p:nvSpPr>
          <p:spPr>
            <a:xfrm>
              <a:off x="78202" y="920168"/>
              <a:ext cx="1685721" cy="451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 b="1">
                  <a:solidFill>
                    <a:srgbClr val="595C54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6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2009 - 2012</a:t>
              </a:r>
            </a:p>
          </p:txBody>
        </p:sp>
        <p:sp>
          <p:nvSpPr>
            <p:cNvPr id="1641" name="Shape 1641"/>
            <p:cNvSpPr/>
            <p:nvPr/>
          </p:nvSpPr>
          <p:spPr>
            <a:xfrm>
              <a:off x="21888" y="379714"/>
              <a:ext cx="1970469" cy="492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" name="Group 1646"/>
          <p:cNvGrpSpPr/>
          <p:nvPr/>
        </p:nvGrpSpPr>
        <p:grpSpPr>
          <a:xfrm>
            <a:off x="4068008" y="2836504"/>
            <a:ext cx="942853" cy="1661864"/>
            <a:chOff x="0" y="334852"/>
            <a:chExt cx="1257300" cy="2215133"/>
          </a:xfrm>
        </p:grpSpPr>
        <p:sp>
          <p:nvSpPr>
            <p:cNvPr id="1643" name="Shape 1643"/>
            <p:cNvSpPr/>
            <p:nvPr/>
          </p:nvSpPr>
          <p:spPr>
            <a:xfrm flipH="1">
              <a:off x="628377" y="334852"/>
              <a:ext cx="0" cy="1194516"/>
            </a:xfrm>
            <a:prstGeom prst="line">
              <a:avLst/>
            </a:prstGeom>
            <a:noFill/>
            <a:ln w="38100" cap="flat">
              <a:solidFill>
                <a:schemeClr val="bg1">
                  <a:lumMod val="60000"/>
                  <a:lumOff val="40000"/>
                </a:scheme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429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aphicFrame>
          <p:nvGraphicFramePr>
            <p:cNvPr id="1644" name="Chart 1644"/>
            <p:cNvGraphicFramePr/>
            <p:nvPr/>
          </p:nvGraphicFramePr>
          <p:xfrm>
            <a:off x="0" y="1292684"/>
            <a:ext cx="1257300" cy="1257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45" name="Shape 1645"/>
            <p:cNvSpPr/>
            <p:nvPr/>
          </p:nvSpPr>
          <p:spPr>
            <a:xfrm>
              <a:off x="372220" y="1787434"/>
              <a:ext cx="790061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/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50%</a:t>
              </a:r>
            </a:p>
          </p:txBody>
        </p:sp>
      </p:grpSp>
      <p:grpSp>
        <p:nvGrpSpPr>
          <p:cNvPr id="8" name="Group 1653"/>
          <p:cNvGrpSpPr/>
          <p:nvPr/>
        </p:nvGrpSpPr>
        <p:grpSpPr>
          <a:xfrm>
            <a:off x="5678807" y="1459543"/>
            <a:ext cx="794920" cy="950513"/>
            <a:chOff x="0" y="0"/>
            <a:chExt cx="1060030" cy="1266959"/>
          </a:xfrm>
        </p:grpSpPr>
        <p:sp>
          <p:nvSpPr>
            <p:cNvPr id="1647" name="Shape 1647"/>
            <p:cNvSpPr/>
            <p:nvPr/>
          </p:nvSpPr>
          <p:spPr>
            <a:xfrm>
              <a:off x="-1" y="-1"/>
              <a:ext cx="228025" cy="1266961"/>
            </a:xfrm>
            <a:prstGeom prst="rect">
              <a:avLst/>
            </a:prstGeom>
            <a:solidFill>
              <a:srgbClr val="9195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000000"/>
                  </a:solidFill>
                </a:defRPr>
              </a:pPr>
              <a:endPara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8" name="Shape 1648"/>
            <p:cNvSpPr/>
            <p:nvPr/>
          </p:nvSpPr>
          <p:spPr>
            <a:xfrm>
              <a:off x="416002" y="-1"/>
              <a:ext cx="228025" cy="1266961"/>
            </a:xfrm>
            <a:prstGeom prst="rect">
              <a:avLst/>
            </a:prstGeom>
            <a:solidFill>
              <a:srgbClr val="9195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000000"/>
                  </a:solidFill>
                </a:defRPr>
              </a:pPr>
              <a:endPara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49" name="Shape 1649"/>
            <p:cNvSpPr/>
            <p:nvPr/>
          </p:nvSpPr>
          <p:spPr>
            <a:xfrm>
              <a:off x="832005" y="-1"/>
              <a:ext cx="228025" cy="1266961"/>
            </a:xfrm>
            <a:prstGeom prst="rect">
              <a:avLst/>
            </a:prstGeom>
            <a:solidFill>
              <a:srgbClr val="9195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000000"/>
                  </a:solidFill>
                </a:defRPr>
              </a:pPr>
              <a:endPara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50" name="Shape 1650"/>
            <p:cNvSpPr/>
            <p:nvPr/>
          </p:nvSpPr>
          <p:spPr>
            <a:xfrm>
              <a:off x="-1" y="539343"/>
              <a:ext cx="228025" cy="72761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algn="ctr"/>
              <a:endPara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51" name="Shape 1651"/>
            <p:cNvSpPr/>
            <p:nvPr/>
          </p:nvSpPr>
          <p:spPr>
            <a:xfrm>
              <a:off x="416002" y="209266"/>
              <a:ext cx="228025" cy="10576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algn="ctr"/>
              <a:endPara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52" name="Shape 1652"/>
            <p:cNvSpPr/>
            <p:nvPr/>
          </p:nvSpPr>
          <p:spPr>
            <a:xfrm>
              <a:off x="832005" y="821186"/>
              <a:ext cx="228025" cy="4457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algn="ctr"/>
              <a:endParaRPr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657"/>
          <p:cNvGrpSpPr/>
          <p:nvPr/>
        </p:nvGrpSpPr>
        <p:grpSpPr>
          <a:xfrm>
            <a:off x="5398420" y="2585285"/>
            <a:ext cx="1477661" cy="965105"/>
            <a:chOff x="0" y="0"/>
            <a:chExt cx="1970470" cy="1286409"/>
          </a:xfrm>
        </p:grpSpPr>
        <p:sp>
          <p:nvSpPr>
            <p:cNvPr id="1654" name="Shape 1654"/>
            <p:cNvSpPr/>
            <p:nvPr/>
          </p:nvSpPr>
          <p:spPr>
            <a:xfrm>
              <a:off x="0" y="0"/>
              <a:ext cx="1970470" cy="334852"/>
            </a:xfrm>
            <a:prstGeom prst="chevron">
              <a:avLst>
                <a:gd name="adj" fmla="val 0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55" name="Shape 1655"/>
            <p:cNvSpPr/>
            <p:nvPr/>
          </p:nvSpPr>
          <p:spPr>
            <a:xfrm>
              <a:off x="104287" y="451222"/>
              <a:ext cx="1715646" cy="451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 b="1">
                  <a:solidFill>
                    <a:srgbClr val="595C54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6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2012 – 201</a:t>
              </a:r>
              <a:r>
                <a:rPr lang="en-US" sz="16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</a:t>
              </a:r>
              <a:endParaRPr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56" name="Shape 1656"/>
            <p:cNvSpPr/>
            <p:nvPr/>
          </p:nvSpPr>
          <p:spPr>
            <a:xfrm>
              <a:off x="0" y="794121"/>
              <a:ext cx="1970470" cy="492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" name="Group 1661"/>
          <p:cNvGrpSpPr/>
          <p:nvPr/>
        </p:nvGrpSpPr>
        <p:grpSpPr>
          <a:xfrm>
            <a:off x="6876078" y="2255060"/>
            <a:ext cx="1530349" cy="1003441"/>
            <a:chOff x="0" y="0"/>
            <a:chExt cx="2040729" cy="1337506"/>
          </a:xfrm>
        </p:grpSpPr>
        <p:sp>
          <p:nvSpPr>
            <p:cNvPr id="1658" name="Shape 1658"/>
            <p:cNvSpPr/>
            <p:nvPr/>
          </p:nvSpPr>
          <p:spPr>
            <a:xfrm>
              <a:off x="0" y="440163"/>
              <a:ext cx="1970470" cy="334852"/>
            </a:xfrm>
            <a:prstGeom prst="chevron">
              <a:avLst>
                <a:gd name="adj" fmla="val 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59" name="Shape 1659"/>
            <p:cNvSpPr/>
            <p:nvPr/>
          </p:nvSpPr>
          <p:spPr>
            <a:xfrm>
              <a:off x="118447" y="0"/>
              <a:ext cx="1685720" cy="451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 b="1">
                  <a:solidFill>
                    <a:srgbClr val="595C54"/>
                  </a:solidFill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</a:t>
              </a:r>
              <a:r>
                <a:rPr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- 201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</a:t>
              </a:r>
              <a:endParaRPr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60" name="Shape 1660"/>
            <p:cNvSpPr/>
            <p:nvPr/>
          </p:nvSpPr>
          <p:spPr>
            <a:xfrm>
              <a:off x="70258" y="845219"/>
              <a:ext cx="1970471" cy="492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您的内容打在这里，或复制文本在此框中粘贴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endPara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dvAuto="0"/>
      <p:bldP spid="4" grpId="0" advAuto="0"/>
      <p:bldP spid="5" grpId="0" advAuto="0"/>
      <p:bldP spid="1638" grpId="0" advAuto="0"/>
      <p:bldP spid="6" grpId="0" advAuto="0"/>
      <p:bldP spid="7" grpId="0" advAuto="0"/>
      <p:bldP spid="8" grpId="0" advAuto="0"/>
      <p:bldP spid="9" grpId="0" advAuto="0"/>
      <p:bldP spid="10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4"/>
          <p:cNvGrpSpPr/>
          <p:nvPr/>
        </p:nvGrpSpPr>
        <p:grpSpPr>
          <a:xfrm>
            <a:off x="1407251" y="3696566"/>
            <a:ext cx="4309225" cy="662994"/>
            <a:chOff x="3585720" y="5137719"/>
            <a:chExt cx="6985673" cy="1079499"/>
          </a:xfrm>
          <a:noFill/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585720" y="5525746"/>
              <a:ext cx="532885" cy="139071"/>
              <a:chOff x="0" y="0"/>
              <a:chExt cx="438150" cy="114300"/>
            </a:xfrm>
            <a:grpFill/>
          </p:grpSpPr>
          <p:sp>
            <p:nvSpPr>
              <p:cNvPr id="93" name="同心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94" name="椭圆 5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5010608" y="5478111"/>
              <a:ext cx="532885" cy="139071"/>
              <a:chOff x="0" y="0"/>
              <a:chExt cx="438150" cy="114300"/>
            </a:xfrm>
            <a:grpFill/>
          </p:grpSpPr>
          <p:sp>
            <p:nvSpPr>
              <p:cNvPr id="91" name="同心圆 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92" name="椭圆 61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867856" y="5792301"/>
              <a:ext cx="621704" cy="162251"/>
              <a:chOff x="0" y="0"/>
              <a:chExt cx="438150" cy="114300"/>
            </a:xfrm>
            <a:grpFill/>
          </p:grpSpPr>
          <p:sp>
            <p:nvSpPr>
              <p:cNvPr id="89" name="同心圆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90" name="椭圆 66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6993624" y="5565671"/>
              <a:ext cx="532885" cy="139071"/>
              <a:chOff x="0" y="0"/>
              <a:chExt cx="438150" cy="114300"/>
            </a:xfrm>
            <a:grpFill/>
          </p:grpSpPr>
          <p:sp>
            <p:nvSpPr>
              <p:cNvPr id="87" name="同心圆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88" name="椭圆 7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7972156" y="6007329"/>
              <a:ext cx="804241" cy="209889"/>
              <a:chOff x="0" y="0"/>
              <a:chExt cx="438150" cy="114300"/>
            </a:xfrm>
            <a:grpFill/>
          </p:grpSpPr>
          <p:sp>
            <p:nvSpPr>
              <p:cNvPr id="85" name="同心圆 7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86" name="椭圆 77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9024869" y="5137719"/>
              <a:ext cx="532885" cy="139071"/>
              <a:chOff x="0" y="0"/>
              <a:chExt cx="438150" cy="114300"/>
            </a:xfrm>
            <a:grpFill/>
          </p:grpSpPr>
          <p:sp>
            <p:nvSpPr>
              <p:cNvPr id="83" name="同心圆 7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84" name="椭圆 80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0038508" y="5402990"/>
              <a:ext cx="532885" cy="139071"/>
              <a:chOff x="0" y="0"/>
              <a:chExt cx="438150" cy="114300"/>
            </a:xfrm>
            <a:grpFill/>
          </p:grpSpPr>
          <p:sp>
            <p:nvSpPr>
              <p:cNvPr id="81" name="同心圆 8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  <p:sp>
            <p:nvSpPr>
              <p:cNvPr id="82" name="椭圆 8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chemeClr val="accent1"/>
                </a:solidFill>
                <a:bevel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73" name="直接连接符 15"/>
            <p:cNvCxnSpPr>
              <a:cxnSpLocks noChangeShapeType="1"/>
              <a:stCxn id="93" idx="6"/>
              <a:endCxn id="91" idx="2"/>
            </p:cNvCxnSpPr>
            <p:nvPr/>
          </p:nvCxnSpPr>
          <p:spPr bwMode="auto">
            <a:xfrm flipV="1">
              <a:off x="4118605" y="5547647"/>
              <a:ext cx="892003" cy="47635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</p:cxnSp>
        <p:cxnSp>
          <p:nvCxnSpPr>
            <p:cNvPr id="74" name="直接连接符 19"/>
            <p:cNvCxnSpPr>
              <a:cxnSpLocks noChangeShapeType="1"/>
              <a:stCxn id="91" idx="5"/>
              <a:endCxn id="89" idx="1"/>
            </p:cNvCxnSpPr>
            <p:nvPr/>
          </p:nvCxnSpPr>
          <p:spPr bwMode="auto">
            <a:xfrm>
              <a:off x="5465453" y="5596816"/>
              <a:ext cx="493449" cy="219247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</p:cxnSp>
        <p:sp>
          <p:nvSpPr>
            <p:cNvPr id="75" name="直接连接符 24"/>
            <p:cNvSpPr>
              <a:spLocks noChangeShapeType="1"/>
            </p:cNvSpPr>
            <p:nvPr/>
          </p:nvSpPr>
          <p:spPr bwMode="auto">
            <a:xfrm flipV="1">
              <a:off x="6394951" y="5684376"/>
              <a:ext cx="676713" cy="131687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76" name="直接连接符 26"/>
            <p:cNvSpPr>
              <a:spLocks noChangeShapeType="1"/>
            </p:cNvSpPr>
            <p:nvPr/>
          </p:nvSpPr>
          <p:spPr bwMode="auto">
            <a:xfrm>
              <a:off x="7448469" y="5684376"/>
              <a:ext cx="776661" cy="373629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cxnSp>
          <p:nvCxnSpPr>
            <p:cNvPr id="77" name="直接连接符 29"/>
            <p:cNvCxnSpPr>
              <a:cxnSpLocks noChangeShapeType="1"/>
              <a:stCxn id="85" idx="7"/>
              <a:endCxn id="81" idx="3"/>
            </p:cNvCxnSpPr>
            <p:nvPr/>
          </p:nvCxnSpPr>
          <p:spPr bwMode="auto">
            <a:xfrm flipV="1">
              <a:off x="8658618" y="5521694"/>
              <a:ext cx="1457930" cy="516372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</p:cxnSp>
        <p:cxnSp>
          <p:nvCxnSpPr>
            <p:cNvPr id="78" name="直接连接符 32"/>
            <p:cNvCxnSpPr>
              <a:cxnSpLocks noChangeShapeType="1"/>
              <a:stCxn id="81" idx="1"/>
              <a:endCxn id="83" idx="5"/>
            </p:cNvCxnSpPr>
            <p:nvPr/>
          </p:nvCxnSpPr>
          <p:spPr bwMode="auto">
            <a:xfrm flipH="1" flipV="1">
              <a:off x="9479715" y="5256424"/>
              <a:ext cx="636834" cy="166933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</p:cxnSp>
        <p:cxnSp>
          <p:nvCxnSpPr>
            <p:cNvPr id="79" name="直接连接符 34"/>
            <p:cNvCxnSpPr>
              <a:cxnSpLocks noChangeShapeType="1"/>
              <a:stCxn id="87" idx="6"/>
              <a:endCxn id="81" idx="2"/>
            </p:cNvCxnSpPr>
            <p:nvPr/>
          </p:nvCxnSpPr>
          <p:spPr bwMode="auto">
            <a:xfrm flipV="1">
              <a:off x="7526509" y="5472525"/>
              <a:ext cx="2511999" cy="162682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</p:cxnSp>
        <p:sp>
          <p:nvSpPr>
            <p:cNvPr id="80" name="直接连接符 43"/>
            <p:cNvSpPr>
              <a:spLocks noChangeShapeType="1"/>
            </p:cNvSpPr>
            <p:nvPr/>
          </p:nvSpPr>
          <p:spPr bwMode="auto">
            <a:xfrm flipV="1">
              <a:off x="8506282" y="5270066"/>
              <a:ext cx="728632" cy="750905"/>
            </a:xfrm>
            <a:prstGeom prst="line">
              <a:avLst/>
            </a:prstGeom>
            <a:grpFill/>
            <a:ln w="12700" cap="flat" cmpd="sng">
              <a:solidFill>
                <a:schemeClr val="accent1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组合 94"/>
          <p:cNvGrpSpPr/>
          <p:nvPr/>
        </p:nvGrpSpPr>
        <p:grpSpPr>
          <a:xfrm>
            <a:off x="2090771" y="2730086"/>
            <a:ext cx="717062" cy="1206083"/>
            <a:chOff x="4693779" y="3564074"/>
            <a:chExt cx="1162426" cy="1963768"/>
          </a:xfrm>
        </p:grpSpPr>
        <p:sp>
          <p:nvSpPr>
            <p:cNvPr id="96" name="直接连接符 84"/>
            <p:cNvSpPr>
              <a:spLocks noChangeShapeType="1"/>
            </p:cNvSpPr>
            <p:nvPr/>
          </p:nvSpPr>
          <p:spPr bwMode="auto">
            <a:xfrm flipV="1">
              <a:off x="5276037" y="4083684"/>
              <a:ext cx="1" cy="1444158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97" name="椭圆 90"/>
            <p:cNvSpPr>
              <a:spLocks noChangeArrowheads="1"/>
            </p:cNvSpPr>
            <p:nvPr/>
          </p:nvSpPr>
          <p:spPr bwMode="auto">
            <a:xfrm>
              <a:off x="4693779" y="3564074"/>
              <a:ext cx="1162426" cy="1162083"/>
            </a:xfrm>
            <a:prstGeom prst="ellipse">
              <a:avLst/>
            </a:prstGeom>
            <a:solidFill>
              <a:schemeClr val="accent2"/>
            </a:solidFill>
            <a:ln w="38100" cap="flat" cmpd="sng">
              <a:noFill/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98" name="矩形 111"/>
          <p:cNvSpPr>
            <a:spLocks noChangeArrowheads="1"/>
          </p:cNvSpPr>
          <p:nvPr/>
        </p:nvSpPr>
        <p:spPr bwMode="auto">
          <a:xfrm>
            <a:off x="2115792" y="2994489"/>
            <a:ext cx="677957" cy="22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grpSp>
        <p:nvGrpSpPr>
          <p:cNvPr id="11" name="组合 98"/>
          <p:cNvGrpSpPr/>
          <p:nvPr/>
        </p:nvGrpSpPr>
        <p:grpSpPr>
          <a:xfrm>
            <a:off x="1223629" y="2492901"/>
            <a:ext cx="698003" cy="1515609"/>
            <a:chOff x="3288054" y="3177886"/>
            <a:chExt cx="1131530" cy="2467743"/>
          </a:xfrm>
        </p:grpSpPr>
        <p:sp>
          <p:nvSpPr>
            <p:cNvPr id="100" name="直接连接符 12"/>
            <p:cNvSpPr>
              <a:spLocks noChangeShapeType="1"/>
            </p:cNvSpPr>
            <p:nvPr/>
          </p:nvSpPr>
          <p:spPr bwMode="auto">
            <a:xfrm flipV="1">
              <a:off x="3852195" y="4200238"/>
              <a:ext cx="1" cy="1445391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01" name="椭圆 95"/>
            <p:cNvSpPr>
              <a:spLocks noChangeArrowheads="1"/>
            </p:cNvSpPr>
            <p:nvPr/>
          </p:nvSpPr>
          <p:spPr bwMode="auto">
            <a:xfrm>
              <a:off x="3288054" y="3177886"/>
              <a:ext cx="1131530" cy="1130204"/>
            </a:xfrm>
            <a:prstGeom prst="ellipse">
              <a:avLst/>
            </a:prstGeom>
            <a:solidFill>
              <a:schemeClr val="accent1"/>
            </a:solidFill>
            <a:ln w="38100" cap="flat" cmpd="sng">
              <a:solidFill>
                <a:schemeClr val="accent1"/>
              </a:solidFill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102" name="矩形 112"/>
          <p:cNvSpPr>
            <a:spLocks noChangeArrowheads="1"/>
          </p:cNvSpPr>
          <p:nvPr/>
        </p:nvSpPr>
        <p:spPr bwMode="auto">
          <a:xfrm>
            <a:off x="1242574" y="2729141"/>
            <a:ext cx="677957" cy="22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grpSp>
        <p:nvGrpSpPr>
          <p:cNvPr id="12" name="组合 102"/>
          <p:cNvGrpSpPr/>
          <p:nvPr/>
        </p:nvGrpSpPr>
        <p:grpSpPr>
          <a:xfrm>
            <a:off x="3309300" y="2386167"/>
            <a:ext cx="717062" cy="1596251"/>
            <a:chOff x="6669132" y="3004102"/>
            <a:chExt cx="1162426" cy="2599047"/>
          </a:xfrm>
        </p:grpSpPr>
        <p:sp>
          <p:nvSpPr>
            <p:cNvPr id="104" name="直接连接符 86"/>
            <p:cNvSpPr>
              <a:spLocks noChangeShapeType="1"/>
            </p:cNvSpPr>
            <p:nvPr/>
          </p:nvSpPr>
          <p:spPr bwMode="auto">
            <a:xfrm flipV="1">
              <a:off x="7255965" y="3457411"/>
              <a:ext cx="1" cy="2145738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05" name="椭圆 91"/>
            <p:cNvSpPr>
              <a:spLocks noChangeArrowheads="1"/>
            </p:cNvSpPr>
            <p:nvPr/>
          </p:nvSpPr>
          <p:spPr bwMode="auto">
            <a:xfrm>
              <a:off x="6669132" y="3004102"/>
              <a:ext cx="1162426" cy="1162832"/>
            </a:xfrm>
            <a:prstGeom prst="ellipse">
              <a:avLst/>
            </a:prstGeom>
            <a:solidFill>
              <a:schemeClr val="accent4"/>
            </a:solidFill>
            <a:ln w="38100" cap="flat" cmpd="sng">
              <a:noFill/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106" name="矩形 113"/>
          <p:cNvSpPr>
            <a:spLocks noChangeArrowheads="1"/>
          </p:cNvSpPr>
          <p:nvPr/>
        </p:nvSpPr>
        <p:spPr bwMode="auto">
          <a:xfrm>
            <a:off x="3333997" y="2646040"/>
            <a:ext cx="677957" cy="22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grpSp>
        <p:nvGrpSpPr>
          <p:cNvPr id="13" name="组合 106"/>
          <p:cNvGrpSpPr/>
          <p:nvPr/>
        </p:nvGrpSpPr>
        <p:grpSpPr>
          <a:xfrm>
            <a:off x="5180568" y="1882152"/>
            <a:ext cx="717062" cy="2016067"/>
            <a:chOff x="9702639" y="2183452"/>
            <a:chExt cx="1162426" cy="3282600"/>
          </a:xfrm>
        </p:grpSpPr>
        <p:sp>
          <p:nvSpPr>
            <p:cNvPr id="108" name="直接连接符 89"/>
            <p:cNvSpPr>
              <a:spLocks noChangeShapeType="1"/>
            </p:cNvSpPr>
            <p:nvPr/>
          </p:nvSpPr>
          <p:spPr bwMode="auto">
            <a:xfrm flipV="1">
              <a:off x="10305417" y="3145995"/>
              <a:ext cx="1" cy="2320057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09" name="椭圆 94"/>
            <p:cNvSpPr>
              <a:spLocks noChangeArrowheads="1"/>
            </p:cNvSpPr>
            <p:nvPr/>
          </p:nvSpPr>
          <p:spPr bwMode="auto">
            <a:xfrm>
              <a:off x="9702639" y="2183452"/>
              <a:ext cx="1162426" cy="1162409"/>
            </a:xfrm>
            <a:prstGeom prst="ellipse">
              <a:avLst/>
            </a:prstGeom>
            <a:solidFill>
              <a:schemeClr val="accent3"/>
            </a:solidFill>
            <a:ln w="38100" cap="flat" cmpd="sng">
              <a:noFill/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110" name="矩形 114"/>
          <p:cNvSpPr>
            <a:spLocks noChangeArrowheads="1"/>
          </p:cNvSpPr>
          <p:nvPr/>
        </p:nvSpPr>
        <p:spPr bwMode="auto">
          <a:xfrm>
            <a:off x="5194220" y="2115340"/>
            <a:ext cx="677957" cy="22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grpSp>
        <p:nvGrpSpPr>
          <p:cNvPr id="14" name="组合 110"/>
          <p:cNvGrpSpPr/>
          <p:nvPr/>
        </p:nvGrpSpPr>
        <p:grpSpPr>
          <a:xfrm>
            <a:off x="3932263" y="1365090"/>
            <a:ext cx="830219" cy="2930412"/>
            <a:chOff x="7679013" y="1341562"/>
            <a:chExt cx="1345866" cy="4771355"/>
          </a:xfrm>
        </p:grpSpPr>
        <p:sp>
          <p:nvSpPr>
            <p:cNvPr id="112" name="直接连接符 87"/>
            <p:cNvSpPr>
              <a:spLocks noChangeShapeType="1"/>
            </p:cNvSpPr>
            <p:nvPr/>
          </p:nvSpPr>
          <p:spPr bwMode="auto">
            <a:xfrm flipV="1">
              <a:off x="8361211" y="2567202"/>
              <a:ext cx="1" cy="3545715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13" name="椭圆 13"/>
            <p:cNvSpPr>
              <a:spLocks noChangeArrowheads="1"/>
            </p:cNvSpPr>
            <p:nvPr/>
          </p:nvSpPr>
          <p:spPr bwMode="auto">
            <a:xfrm>
              <a:off x="7679013" y="1341562"/>
              <a:ext cx="1345866" cy="1346173"/>
            </a:xfrm>
            <a:prstGeom prst="ellipse">
              <a:avLst/>
            </a:prstGeom>
            <a:solidFill>
              <a:schemeClr val="accent1"/>
            </a:solidFill>
            <a:ln w="38100" cap="flat" cmpd="sng">
              <a:noFill/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114" name="矩形 118"/>
          <p:cNvSpPr>
            <a:spLocks noChangeArrowheads="1"/>
          </p:cNvSpPr>
          <p:nvPr/>
        </p:nvSpPr>
        <p:spPr bwMode="auto">
          <a:xfrm>
            <a:off x="3987945" y="1636354"/>
            <a:ext cx="729253" cy="24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grpSp>
        <p:nvGrpSpPr>
          <p:cNvPr id="15" name="组合 114"/>
          <p:cNvGrpSpPr/>
          <p:nvPr/>
        </p:nvGrpSpPr>
        <p:grpSpPr>
          <a:xfrm>
            <a:off x="2656559" y="1873851"/>
            <a:ext cx="717062" cy="2262738"/>
            <a:chOff x="5610976" y="2169935"/>
            <a:chExt cx="1162426" cy="3684235"/>
          </a:xfrm>
        </p:grpSpPr>
        <p:sp>
          <p:nvSpPr>
            <p:cNvPr id="116" name="直接连接符 85"/>
            <p:cNvSpPr>
              <a:spLocks noChangeShapeType="1"/>
            </p:cNvSpPr>
            <p:nvPr/>
          </p:nvSpPr>
          <p:spPr bwMode="auto">
            <a:xfrm flipV="1">
              <a:off x="6178962" y="2352496"/>
              <a:ext cx="1" cy="3501674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17" name="椭圆 93"/>
            <p:cNvSpPr>
              <a:spLocks noChangeArrowheads="1"/>
            </p:cNvSpPr>
            <p:nvPr/>
          </p:nvSpPr>
          <p:spPr bwMode="auto">
            <a:xfrm>
              <a:off x="5610976" y="2169935"/>
              <a:ext cx="1162426" cy="1162310"/>
            </a:xfrm>
            <a:prstGeom prst="ellipse">
              <a:avLst/>
            </a:prstGeom>
            <a:solidFill>
              <a:schemeClr val="accent3"/>
            </a:solidFill>
            <a:ln w="38100" cap="flat" cmpd="sng">
              <a:noFill/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118" name="矩形 119"/>
          <p:cNvSpPr>
            <a:spLocks noChangeArrowheads="1"/>
          </p:cNvSpPr>
          <p:nvPr/>
        </p:nvSpPr>
        <p:spPr bwMode="auto">
          <a:xfrm>
            <a:off x="2676113" y="2154215"/>
            <a:ext cx="677957" cy="22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grpSp>
        <p:nvGrpSpPr>
          <p:cNvPr id="16" name="组合 118"/>
          <p:cNvGrpSpPr/>
          <p:nvPr/>
        </p:nvGrpSpPr>
        <p:grpSpPr>
          <a:xfrm>
            <a:off x="4526637" y="2520177"/>
            <a:ext cx="784956" cy="1214385"/>
            <a:chOff x="8642553" y="3222299"/>
            <a:chExt cx="1272489" cy="1977284"/>
          </a:xfrm>
        </p:grpSpPr>
        <p:sp>
          <p:nvSpPr>
            <p:cNvPr id="120" name="直接连接符 88"/>
            <p:cNvSpPr>
              <a:spLocks noChangeShapeType="1"/>
            </p:cNvSpPr>
            <p:nvPr/>
          </p:nvSpPr>
          <p:spPr bwMode="auto">
            <a:xfrm flipV="1">
              <a:off x="9285939" y="4017097"/>
              <a:ext cx="1" cy="1182486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21" name="椭圆 92"/>
            <p:cNvSpPr>
              <a:spLocks noChangeArrowheads="1"/>
            </p:cNvSpPr>
            <p:nvPr/>
          </p:nvSpPr>
          <p:spPr bwMode="auto">
            <a:xfrm>
              <a:off x="8642553" y="3222299"/>
              <a:ext cx="1272489" cy="1271587"/>
            </a:xfrm>
            <a:prstGeom prst="ellipse">
              <a:avLst/>
            </a:prstGeom>
            <a:solidFill>
              <a:schemeClr val="accent2"/>
            </a:solidFill>
            <a:ln w="38100" cap="flat" cmpd="sng">
              <a:noFill/>
              <a:bevel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0070C0"/>
                </a:solidFill>
              </a:endParaRPr>
            </a:p>
          </p:txBody>
        </p:sp>
      </p:grpSp>
      <p:sp>
        <p:nvSpPr>
          <p:cNvPr id="122" name="矩形 120"/>
          <p:cNvSpPr>
            <a:spLocks noChangeArrowheads="1"/>
          </p:cNvSpPr>
          <p:nvPr/>
        </p:nvSpPr>
        <p:spPr bwMode="auto">
          <a:xfrm>
            <a:off x="4586796" y="2778715"/>
            <a:ext cx="677957" cy="22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300" tIns="28150" rIns="56300" bIns="28150">
            <a:spAutoFit/>
          </a:bodyPr>
          <a:lstStyle/>
          <a:p>
            <a:pPr defTabSz="914333"/>
            <a:r>
              <a:rPr lang="zh-CN" altLang="en-US" sz="1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输入标题</a:t>
            </a:r>
          </a:p>
        </p:txBody>
      </p:sp>
      <p:sp>
        <p:nvSpPr>
          <p:cNvPr id="123" name="矩形 122"/>
          <p:cNvSpPr/>
          <p:nvPr/>
        </p:nvSpPr>
        <p:spPr>
          <a:xfrm>
            <a:off x="6214949" y="2318657"/>
            <a:ext cx="1741427" cy="1386445"/>
          </a:xfrm>
          <a:prstGeom prst="rect">
            <a:avLst/>
          </a:prstGeom>
        </p:spPr>
        <p:txBody>
          <a:bodyPr wrap="square" lIns="56300" tIns="28150" rIns="56300" bIns="2815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此处输入您的文本，或者复制您的文本粘贴到此处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此处输入您的文本，或者复制您的文本粘贴到此处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此处输入您的文本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此处输入您的文本，或者复制您的文本粘贴到此处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此处输入您的文本，或者复制您的文本粘贴到此处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此处输入您的文本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6214949" y="1852464"/>
            <a:ext cx="1741427" cy="3326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00" tIns="28150" rIns="56300" bIns="28150" rtlCol="0" anchor="ctr"/>
          <a:lstStyle/>
          <a:p>
            <a:pPr algn="ctr"/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234700" y="1902564"/>
            <a:ext cx="1584176" cy="241516"/>
          </a:xfrm>
          <a:prstGeom prst="rect">
            <a:avLst/>
          </a:prstGeom>
          <a:noFill/>
        </p:spPr>
        <p:txBody>
          <a:bodyPr wrap="square" lIns="56300" tIns="28150" rIns="56300" bIns="2815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点击输入内容</a:t>
            </a:r>
          </a:p>
        </p:txBody>
      </p:sp>
    </p:spTree>
    <p:extLst>
      <p:ext uri="{BB962C8B-B14F-4D97-AF65-F5344CB8AC3E}">
        <p14:creationId xmlns:p14="http://schemas.microsoft.com/office/powerpoint/2010/main" val="2538882627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5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2" grpId="0"/>
      <p:bldP spid="106" grpId="0"/>
      <p:bldP spid="110" grpId="0"/>
      <p:bldP spid="114" grpId="0"/>
      <p:bldP spid="118" grpId="0"/>
      <p:bldP spid="122" grpId="0"/>
      <p:bldP spid="123" grpId="0"/>
      <p:bldP spid="124" grpId="0" animBg="1"/>
      <p:bldP spid="1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01815" y="1407874"/>
            <a:ext cx="1988325" cy="1078271"/>
          </a:xfrm>
          <a:prstGeom prst="rect">
            <a:avLst/>
          </a:prstGeom>
        </p:spPr>
        <p:txBody>
          <a:bodyPr lIns="46796" tIns="46796" rIns="46796" bIns="46796" anchor="ctr"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单击此处添加段落文本，单击此处添加段落文本，单击此处添加段落文本，单击此处添加段落文本。</a:t>
            </a:r>
          </a:p>
        </p:txBody>
      </p:sp>
      <p:sp>
        <p:nvSpPr>
          <p:cNvPr id="7" name="矩形 6"/>
          <p:cNvSpPr/>
          <p:nvPr/>
        </p:nvSpPr>
        <p:spPr>
          <a:xfrm>
            <a:off x="2413786" y="3424720"/>
            <a:ext cx="1988325" cy="1146663"/>
          </a:xfrm>
          <a:prstGeom prst="rect">
            <a:avLst/>
          </a:prstGeom>
        </p:spPr>
        <p:txBody>
          <a:bodyPr lIns="46796" tIns="46796" rIns="46796" bIns="46796" anchor="ctr"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单击此处添加段落文本，单击此处添加段落文本，单击此处添加段落文本，单击此处添加段落文本。</a:t>
            </a:r>
          </a:p>
        </p:txBody>
      </p:sp>
      <p:sp>
        <p:nvSpPr>
          <p:cNvPr id="8" name="矩形 7"/>
          <p:cNvSpPr/>
          <p:nvPr/>
        </p:nvSpPr>
        <p:spPr>
          <a:xfrm>
            <a:off x="4429748" y="1407874"/>
            <a:ext cx="1988325" cy="1078271"/>
          </a:xfrm>
          <a:prstGeom prst="rect">
            <a:avLst/>
          </a:prstGeom>
        </p:spPr>
        <p:txBody>
          <a:bodyPr lIns="46796" tIns="46796" rIns="46796" bIns="46796" anchor="ctr"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单击此处添加段落文本，单击此处添加段落文本，单击此处添加段落文本，单击此处添加段落文本。</a:t>
            </a:r>
          </a:p>
        </p:txBody>
      </p:sp>
      <p:sp>
        <p:nvSpPr>
          <p:cNvPr id="10" name="矩形 9"/>
          <p:cNvSpPr/>
          <p:nvPr/>
        </p:nvSpPr>
        <p:spPr>
          <a:xfrm>
            <a:off x="6202077" y="3424720"/>
            <a:ext cx="1988325" cy="1146663"/>
          </a:xfrm>
          <a:prstGeom prst="rect">
            <a:avLst/>
          </a:prstGeom>
        </p:spPr>
        <p:txBody>
          <a:bodyPr lIns="46796" tIns="46796" rIns="46796" bIns="46796" anchor="ctr"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单击此处添加段落文本，单击此处添加段落文本，单击此处添加段落文本，单击此处添加段落文本。</a:t>
            </a:r>
          </a:p>
        </p:txBody>
      </p:sp>
      <p:grpSp>
        <p:nvGrpSpPr>
          <p:cNvPr id="11" name="组合 29"/>
          <p:cNvGrpSpPr/>
          <p:nvPr/>
        </p:nvGrpSpPr>
        <p:grpSpPr>
          <a:xfrm>
            <a:off x="6490072" y="2733687"/>
            <a:ext cx="1611074" cy="413366"/>
            <a:chOff x="6351617" y="2567188"/>
            <a:chExt cx="1611283" cy="413238"/>
          </a:xfrm>
        </p:grpSpPr>
        <p:sp>
          <p:nvSpPr>
            <p:cNvPr id="9" name="圆角矩形标注 8"/>
            <p:cNvSpPr/>
            <p:nvPr/>
          </p:nvSpPr>
          <p:spPr>
            <a:xfrm>
              <a:off x="6351617" y="2567188"/>
              <a:ext cx="1611283" cy="413238"/>
            </a:xfrm>
            <a:prstGeom prst="wedgeRoundRectCallout">
              <a:avLst>
                <a:gd name="adj1" fmla="val -20833"/>
                <a:gd name="adj2" fmla="val 101383"/>
                <a:gd name="adj3" fmla="val 166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zh-CN" altLang="en-US" sz="1400" dirty="0">
                  <a:solidFill>
                    <a:srgbClr val="FFFFFF"/>
                  </a:solidFill>
                  <a:latin typeface="+mn-ea"/>
                </a:rPr>
                <a:t>人事上的帮助</a:t>
              </a:r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6489204" y="2657502"/>
              <a:ext cx="225922" cy="232610"/>
            </a:xfrm>
            <a:custGeom>
              <a:avLst/>
              <a:gdLst>
                <a:gd name="T0" fmla="*/ 93 w 186"/>
                <a:gd name="T1" fmla="*/ 191 h 191"/>
                <a:gd name="T2" fmla="*/ 0 w 186"/>
                <a:gd name="T3" fmla="*/ 161 h 191"/>
                <a:gd name="T4" fmla="*/ 63 w 186"/>
                <a:gd name="T5" fmla="*/ 132 h 191"/>
                <a:gd name="T6" fmla="*/ 64 w 186"/>
                <a:gd name="T7" fmla="*/ 143 h 191"/>
                <a:gd name="T8" fmla="*/ 25 w 186"/>
                <a:gd name="T9" fmla="*/ 161 h 191"/>
                <a:gd name="T10" fmla="*/ 93 w 186"/>
                <a:gd name="T11" fmla="*/ 180 h 191"/>
                <a:gd name="T12" fmla="*/ 161 w 186"/>
                <a:gd name="T13" fmla="*/ 161 h 191"/>
                <a:gd name="T14" fmla="*/ 121 w 186"/>
                <a:gd name="T15" fmla="*/ 143 h 191"/>
                <a:gd name="T16" fmla="*/ 122 w 186"/>
                <a:gd name="T17" fmla="*/ 132 h 191"/>
                <a:gd name="T18" fmla="*/ 186 w 186"/>
                <a:gd name="T19" fmla="*/ 161 h 191"/>
                <a:gd name="T20" fmla="*/ 93 w 186"/>
                <a:gd name="T21" fmla="*/ 191 h 191"/>
                <a:gd name="T22" fmla="*/ 105 w 186"/>
                <a:gd name="T23" fmla="*/ 168 h 191"/>
                <a:gd name="T24" fmla="*/ 93 w 186"/>
                <a:gd name="T25" fmla="*/ 168 h 191"/>
                <a:gd name="T26" fmla="*/ 93 w 186"/>
                <a:gd name="T27" fmla="*/ 168 h 191"/>
                <a:gd name="T28" fmla="*/ 81 w 186"/>
                <a:gd name="T29" fmla="*/ 168 h 191"/>
                <a:gd name="T30" fmla="*/ 76 w 186"/>
                <a:gd name="T31" fmla="*/ 108 h 191"/>
                <a:gd name="T32" fmla="*/ 57 w 186"/>
                <a:gd name="T33" fmla="*/ 108 h 191"/>
                <a:gd name="T34" fmla="*/ 57 w 186"/>
                <a:gd name="T35" fmla="*/ 60 h 191"/>
                <a:gd name="T36" fmla="*/ 93 w 186"/>
                <a:gd name="T37" fmla="*/ 49 h 191"/>
                <a:gd name="T38" fmla="*/ 129 w 186"/>
                <a:gd name="T39" fmla="*/ 60 h 191"/>
                <a:gd name="T40" fmla="*/ 129 w 186"/>
                <a:gd name="T41" fmla="*/ 108 h 191"/>
                <a:gd name="T42" fmla="*/ 110 w 186"/>
                <a:gd name="T43" fmla="*/ 108 h 191"/>
                <a:gd name="T44" fmla="*/ 105 w 186"/>
                <a:gd name="T45" fmla="*/ 168 h 191"/>
                <a:gd name="T46" fmla="*/ 92 w 186"/>
                <a:gd name="T47" fmla="*/ 40 h 191"/>
                <a:gd name="T48" fmla="*/ 72 w 186"/>
                <a:gd name="T49" fmla="*/ 20 h 191"/>
                <a:gd name="T50" fmla="*/ 92 w 186"/>
                <a:gd name="T51" fmla="*/ 0 h 191"/>
                <a:gd name="T52" fmla="*/ 112 w 186"/>
                <a:gd name="T53" fmla="*/ 20 h 191"/>
                <a:gd name="T54" fmla="*/ 92 w 186"/>
                <a:gd name="T55" fmla="*/ 4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6" h="191">
                  <a:moveTo>
                    <a:pt x="93" y="191"/>
                  </a:moveTo>
                  <a:cubicBezTo>
                    <a:pt x="42" y="191"/>
                    <a:pt x="0" y="177"/>
                    <a:pt x="0" y="161"/>
                  </a:cubicBezTo>
                  <a:cubicBezTo>
                    <a:pt x="0" y="148"/>
                    <a:pt x="27" y="136"/>
                    <a:pt x="63" y="132"/>
                  </a:cubicBezTo>
                  <a:cubicBezTo>
                    <a:pt x="64" y="143"/>
                    <a:pt x="64" y="143"/>
                    <a:pt x="64" y="143"/>
                  </a:cubicBezTo>
                  <a:cubicBezTo>
                    <a:pt x="42" y="147"/>
                    <a:pt x="25" y="153"/>
                    <a:pt x="25" y="161"/>
                  </a:cubicBezTo>
                  <a:cubicBezTo>
                    <a:pt x="25" y="172"/>
                    <a:pt x="60" y="180"/>
                    <a:pt x="93" y="180"/>
                  </a:cubicBezTo>
                  <a:cubicBezTo>
                    <a:pt x="126" y="180"/>
                    <a:pt x="161" y="172"/>
                    <a:pt x="161" y="161"/>
                  </a:cubicBezTo>
                  <a:cubicBezTo>
                    <a:pt x="161" y="153"/>
                    <a:pt x="143" y="147"/>
                    <a:pt x="121" y="143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59" y="136"/>
                    <a:pt x="186" y="148"/>
                    <a:pt x="186" y="161"/>
                  </a:cubicBezTo>
                  <a:cubicBezTo>
                    <a:pt x="186" y="177"/>
                    <a:pt x="144" y="191"/>
                    <a:pt x="93" y="191"/>
                  </a:cubicBezTo>
                  <a:close/>
                  <a:moveTo>
                    <a:pt x="105" y="168"/>
                  </a:moveTo>
                  <a:cubicBezTo>
                    <a:pt x="93" y="168"/>
                    <a:pt x="93" y="168"/>
                    <a:pt x="93" y="168"/>
                  </a:cubicBezTo>
                  <a:cubicBezTo>
                    <a:pt x="93" y="168"/>
                    <a:pt x="93" y="168"/>
                    <a:pt x="93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57" y="108"/>
                    <a:pt x="57" y="74"/>
                    <a:pt x="57" y="60"/>
                  </a:cubicBezTo>
                  <a:cubicBezTo>
                    <a:pt x="57" y="47"/>
                    <a:pt x="90" y="49"/>
                    <a:pt x="93" y="49"/>
                  </a:cubicBezTo>
                  <a:cubicBezTo>
                    <a:pt x="96" y="49"/>
                    <a:pt x="129" y="47"/>
                    <a:pt x="129" y="60"/>
                  </a:cubicBezTo>
                  <a:cubicBezTo>
                    <a:pt x="129" y="74"/>
                    <a:pt x="129" y="108"/>
                    <a:pt x="129" y="108"/>
                  </a:cubicBezTo>
                  <a:cubicBezTo>
                    <a:pt x="110" y="108"/>
                    <a:pt x="110" y="108"/>
                    <a:pt x="110" y="108"/>
                  </a:cubicBezTo>
                  <a:lnTo>
                    <a:pt x="105" y="168"/>
                  </a:lnTo>
                  <a:close/>
                  <a:moveTo>
                    <a:pt x="92" y="40"/>
                  </a:moveTo>
                  <a:cubicBezTo>
                    <a:pt x="81" y="40"/>
                    <a:pt x="72" y="31"/>
                    <a:pt x="72" y="20"/>
                  </a:cubicBezTo>
                  <a:cubicBezTo>
                    <a:pt x="72" y="9"/>
                    <a:pt x="81" y="0"/>
                    <a:pt x="92" y="0"/>
                  </a:cubicBezTo>
                  <a:cubicBezTo>
                    <a:pt x="103" y="0"/>
                    <a:pt x="112" y="9"/>
                    <a:pt x="112" y="20"/>
                  </a:cubicBezTo>
                  <a:cubicBezTo>
                    <a:pt x="112" y="31"/>
                    <a:pt x="103" y="40"/>
                    <a:pt x="92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26"/>
          <p:cNvGrpSpPr/>
          <p:nvPr/>
        </p:nvGrpSpPr>
        <p:grpSpPr>
          <a:xfrm>
            <a:off x="1135069" y="2521531"/>
            <a:ext cx="1611074" cy="625523"/>
            <a:chOff x="1325116" y="2355096"/>
            <a:chExt cx="1611283" cy="625330"/>
          </a:xfrm>
        </p:grpSpPr>
        <p:sp>
          <p:nvSpPr>
            <p:cNvPr id="4" name="任意多边形 3"/>
            <p:cNvSpPr/>
            <p:nvPr/>
          </p:nvSpPr>
          <p:spPr>
            <a:xfrm>
              <a:off x="1325116" y="2355096"/>
              <a:ext cx="1611283" cy="625330"/>
            </a:xfrm>
            <a:custGeom>
              <a:avLst/>
              <a:gdLst>
                <a:gd name="connsiteX0" fmla="*/ 425985 w 1460502"/>
                <a:gd name="connsiteY0" fmla="*/ 0 h 725082"/>
                <a:gd name="connsiteX1" fmla="*/ 608543 w 1460502"/>
                <a:gd name="connsiteY1" fmla="*/ 246110 h 725082"/>
                <a:gd name="connsiteX2" fmla="*/ 1380672 w 1460502"/>
                <a:gd name="connsiteY2" fmla="*/ 246110 h 725082"/>
                <a:gd name="connsiteX3" fmla="*/ 1460502 w 1460502"/>
                <a:gd name="connsiteY3" fmla="*/ 325940 h 725082"/>
                <a:gd name="connsiteX4" fmla="*/ 1460502 w 1460502"/>
                <a:gd name="connsiteY4" fmla="*/ 445682 h 725082"/>
                <a:gd name="connsiteX5" fmla="*/ 1460502 w 1460502"/>
                <a:gd name="connsiteY5" fmla="*/ 645252 h 725082"/>
                <a:gd name="connsiteX6" fmla="*/ 1380672 w 1460502"/>
                <a:gd name="connsiteY6" fmla="*/ 725082 h 725082"/>
                <a:gd name="connsiteX7" fmla="*/ 608543 w 1460502"/>
                <a:gd name="connsiteY7" fmla="*/ 725082 h 725082"/>
                <a:gd name="connsiteX8" fmla="*/ 243417 w 1460502"/>
                <a:gd name="connsiteY8" fmla="*/ 725082 h 725082"/>
                <a:gd name="connsiteX9" fmla="*/ 79830 w 1460502"/>
                <a:gd name="connsiteY9" fmla="*/ 725082 h 725082"/>
                <a:gd name="connsiteX10" fmla="*/ 0 w 1460502"/>
                <a:gd name="connsiteY10" fmla="*/ 645252 h 725082"/>
                <a:gd name="connsiteX11" fmla="*/ 0 w 1460502"/>
                <a:gd name="connsiteY11" fmla="*/ 445682 h 725082"/>
                <a:gd name="connsiteX12" fmla="*/ 0 w 1460502"/>
                <a:gd name="connsiteY12" fmla="*/ 325940 h 725082"/>
                <a:gd name="connsiteX13" fmla="*/ 79830 w 1460502"/>
                <a:gd name="connsiteY13" fmla="*/ 246110 h 725082"/>
                <a:gd name="connsiteX14" fmla="*/ 243417 w 1460502"/>
                <a:gd name="connsiteY14" fmla="*/ 246110 h 72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2" h="725082">
                  <a:moveTo>
                    <a:pt x="425985" y="0"/>
                  </a:moveTo>
                  <a:lnTo>
                    <a:pt x="608543" y="246110"/>
                  </a:lnTo>
                  <a:lnTo>
                    <a:pt x="1380672" y="246110"/>
                  </a:lnTo>
                  <a:cubicBezTo>
                    <a:pt x="1424761" y="246110"/>
                    <a:pt x="1460502" y="281851"/>
                    <a:pt x="1460502" y="325940"/>
                  </a:cubicBezTo>
                  <a:lnTo>
                    <a:pt x="1460502" y="445682"/>
                  </a:lnTo>
                  <a:lnTo>
                    <a:pt x="1460502" y="645252"/>
                  </a:lnTo>
                  <a:cubicBezTo>
                    <a:pt x="1460502" y="689341"/>
                    <a:pt x="1424761" y="725082"/>
                    <a:pt x="1380672" y="725082"/>
                  </a:cubicBezTo>
                  <a:lnTo>
                    <a:pt x="608543" y="725082"/>
                  </a:lnTo>
                  <a:lnTo>
                    <a:pt x="243417" y="725082"/>
                  </a:lnTo>
                  <a:lnTo>
                    <a:pt x="79830" y="725082"/>
                  </a:lnTo>
                  <a:cubicBezTo>
                    <a:pt x="35741" y="725082"/>
                    <a:pt x="0" y="689341"/>
                    <a:pt x="0" y="645252"/>
                  </a:cubicBezTo>
                  <a:lnTo>
                    <a:pt x="0" y="445682"/>
                  </a:lnTo>
                  <a:lnTo>
                    <a:pt x="0" y="325940"/>
                  </a:lnTo>
                  <a:cubicBezTo>
                    <a:pt x="0" y="281851"/>
                    <a:pt x="35741" y="246110"/>
                    <a:pt x="79830" y="246110"/>
                  </a:cubicBezTo>
                  <a:lnTo>
                    <a:pt x="243417" y="24611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anchor="ctr"/>
            <a:lstStyle/>
            <a:p>
              <a:pPr algn="r">
                <a:defRPr/>
              </a:pPr>
              <a:r>
                <a:rPr lang="zh-CN" altLang="en-US" sz="1400" dirty="0">
                  <a:solidFill>
                    <a:srgbClr val="FFFFFF"/>
                  </a:solidFill>
                  <a:latin typeface="+mn-ea"/>
                </a:rPr>
                <a:t>战略上的指导</a:t>
              </a: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1417937" y="2657502"/>
              <a:ext cx="223318" cy="229976"/>
            </a:xfrm>
            <a:custGeom>
              <a:avLst/>
              <a:gdLst>
                <a:gd name="T0" fmla="*/ 93 w 185"/>
                <a:gd name="T1" fmla="*/ 190 h 190"/>
                <a:gd name="T2" fmla="*/ 0 w 185"/>
                <a:gd name="T3" fmla="*/ 160 h 190"/>
                <a:gd name="T4" fmla="*/ 63 w 185"/>
                <a:gd name="T5" fmla="*/ 132 h 190"/>
                <a:gd name="T6" fmla="*/ 64 w 185"/>
                <a:gd name="T7" fmla="*/ 143 h 190"/>
                <a:gd name="T8" fmla="*/ 25 w 185"/>
                <a:gd name="T9" fmla="*/ 160 h 190"/>
                <a:gd name="T10" fmla="*/ 93 w 185"/>
                <a:gd name="T11" fmla="*/ 180 h 190"/>
                <a:gd name="T12" fmla="*/ 160 w 185"/>
                <a:gd name="T13" fmla="*/ 160 h 190"/>
                <a:gd name="T14" fmla="*/ 121 w 185"/>
                <a:gd name="T15" fmla="*/ 143 h 190"/>
                <a:gd name="T16" fmla="*/ 122 w 185"/>
                <a:gd name="T17" fmla="*/ 132 h 190"/>
                <a:gd name="T18" fmla="*/ 185 w 185"/>
                <a:gd name="T19" fmla="*/ 160 h 190"/>
                <a:gd name="T20" fmla="*/ 93 w 185"/>
                <a:gd name="T21" fmla="*/ 190 h 190"/>
                <a:gd name="T22" fmla="*/ 88 w 185"/>
                <a:gd name="T23" fmla="*/ 168 h 190"/>
                <a:gd name="T24" fmla="*/ 88 w 185"/>
                <a:gd name="T25" fmla="*/ 116 h 190"/>
                <a:gd name="T26" fmla="*/ 100 w 185"/>
                <a:gd name="T27" fmla="*/ 116 h 190"/>
                <a:gd name="T28" fmla="*/ 100 w 185"/>
                <a:gd name="T29" fmla="*/ 168 h 190"/>
                <a:gd name="T30" fmla="*/ 88 w 185"/>
                <a:gd name="T31" fmla="*/ 168 h 190"/>
                <a:gd name="T32" fmla="*/ 48 w 185"/>
                <a:gd name="T33" fmla="*/ 72 h 190"/>
                <a:gd name="T34" fmla="*/ 129 w 185"/>
                <a:gd name="T35" fmla="*/ 72 h 190"/>
                <a:gd name="T36" fmla="*/ 160 w 185"/>
                <a:gd name="T37" fmla="*/ 92 h 190"/>
                <a:gd name="T38" fmla="*/ 128 w 185"/>
                <a:gd name="T39" fmla="*/ 112 h 190"/>
                <a:gd name="T40" fmla="*/ 48 w 185"/>
                <a:gd name="T41" fmla="*/ 112 h 190"/>
                <a:gd name="T42" fmla="*/ 48 w 185"/>
                <a:gd name="T43" fmla="*/ 72 h 190"/>
                <a:gd name="T44" fmla="*/ 7 w 185"/>
                <a:gd name="T45" fmla="*/ 44 h 190"/>
                <a:gd name="T46" fmla="*/ 39 w 185"/>
                <a:gd name="T47" fmla="*/ 24 h 190"/>
                <a:gd name="T48" fmla="*/ 160 w 185"/>
                <a:gd name="T49" fmla="*/ 24 h 190"/>
                <a:gd name="T50" fmla="*/ 160 w 185"/>
                <a:gd name="T51" fmla="*/ 64 h 190"/>
                <a:gd name="T52" fmla="*/ 39 w 185"/>
                <a:gd name="T53" fmla="*/ 64 h 190"/>
                <a:gd name="T54" fmla="*/ 7 w 185"/>
                <a:gd name="T55" fmla="*/ 44 h 190"/>
                <a:gd name="T56" fmla="*/ 88 w 185"/>
                <a:gd name="T57" fmla="*/ 0 h 190"/>
                <a:gd name="T58" fmla="*/ 100 w 185"/>
                <a:gd name="T59" fmla="*/ 0 h 190"/>
                <a:gd name="T60" fmla="*/ 100 w 185"/>
                <a:gd name="T61" fmla="*/ 19 h 190"/>
                <a:gd name="T62" fmla="*/ 88 w 185"/>
                <a:gd name="T63" fmla="*/ 19 h 190"/>
                <a:gd name="T64" fmla="*/ 88 w 185"/>
                <a:gd name="T6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5" h="190">
                  <a:moveTo>
                    <a:pt x="93" y="190"/>
                  </a:moveTo>
                  <a:cubicBezTo>
                    <a:pt x="41" y="190"/>
                    <a:pt x="0" y="177"/>
                    <a:pt x="0" y="160"/>
                  </a:cubicBezTo>
                  <a:cubicBezTo>
                    <a:pt x="0" y="147"/>
                    <a:pt x="26" y="136"/>
                    <a:pt x="63" y="132"/>
                  </a:cubicBezTo>
                  <a:cubicBezTo>
                    <a:pt x="64" y="143"/>
                    <a:pt x="64" y="143"/>
                    <a:pt x="64" y="143"/>
                  </a:cubicBezTo>
                  <a:cubicBezTo>
                    <a:pt x="42" y="146"/>
                    <a:pt x="25" y="153"/>
                    <a:pt x="25" y="160"/>
                  </a:cubicBezTo>
                  <a:cubicBezTo>
                    <a:pt x="25" y="171"/>
                    <a:pt x="59" y="180"/>
                    <a:pt x="93" y="180"/>
                  </a:cubicBezTo>
                  <a:cubicBezTo>
                    <a:pt x="126" y="180"/>
                    <a:pt x="160" y="171"/>
                    <a:pt x="160" y="160"/>
                  </a:cubicBezTo>
                  <a:cubicBezTo>
                    <a:pt x="160" y="153"/>
                    <a:pt x="143" y="146"/>
                    <a:pt x="121" y="143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59" y="136"/>
                    <a:pt x="185" y="147"/>
                    <a:pt x="185" y="160"/>
                  </a:cubicBezTo>
                  <a:cubicBezTo>
                    <a:pt x="185" y="177"/>
                    <a:pt x="144" y="190"/>
                    <a:pt x="93" y="190"/>
                  </a:cubicBezTo>
                  <a:close/>
                  <a:moveTo>
                    <a:pt x="88" y="168"/>
                  </a:moveTo>
                  <a:cubicBezTo>
                    <a:pt x="88" y="116"/>
                    <a:pt x="88" y="116"/>
                    <a:pt x="88" y="116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68"/>
                    <a:pt x="100" y="168"/>
                    <a:pt x="100" y="168"/>
                  </a:cubicBezTo>
                  <a:lnTo>
                    <a:pt x="88" y="168"/>
                  </a:lnTo>
                  <a:close/>
                  <a:moveTo>
                    <a:pt x="48" y="72"/>
                  </a:moveTo>
                  <a:cubicBezTo>
                    <a:pt x="129" y="72"/>
                    <a:pt x="129" y="72"/>
                    <a:pt x="129" y="72"/>
                  </a:cubicBezTo>
                  <a:cubicBezTo>
                    <a:pt x="160" y="92"/>
                    <a:pt x="160" y="92"/>
                    <a:pt x="160" y="92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72"/>
                  </a:lnTo>
                  <a:close/>
                  <a:moveTo>
                    <a:pt x="7" y="44"/>
                  </a:moveTo>
                  <a:cubicBezTo>
                    <a:pt x="39" y="24"/>
                    <a:pt x="39" y="24"/>
                    <a:pt x="39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0" y="64"/>
                    <a:pt x="160" y="64"/>
                    <a:pt x="160" y="64"/>
                  </a:cubicBezTo>
                  <a:cubicBezTo>
                    <a:pt x="39" y="64"/>
                    <a:pt x="39" y="64"/>
                    <a:pt x="39" y="64"/>
                  </a:cubicBezTo>
                  <a:lnTo>
                    <a:pt x="7" y="44"/>
                  </a:lnTo>
                  <a:close/>
                  <a:moveTo>
                    <a:pt x="8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88" y="19"/>
                    <a:pt x="88" y="19"/>
                    <a:pt x="88" y="19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" name="组合 3071"/>
          <p:cNvGrpSpPr/>
          <p:nvPr/>
        </p:nvGrpSpPr>
        <p:grpSpPr>
          <a:xfrm>
            <a:off x="2920070" y="2733687"/>
            <a:ext cx="1611074" cy="413366"/>
            <a:chOff x="3009957" y="2567188"/>
            <a:chExt cx="1611283" cy="413238"/>
          </a:xfrm>
        </p:grpSpPr>
        <p:sp>
          <p:nvSpPr>
            <p:cNvPr id="3" name="圆角矩形标注 2"/>
            <p:cNvSpPr/>
            <p:nvPr/>
          </p:nvSpPr>
          <p:spPr>
            <a:xfrm>
              <a:off x="3009957" y="2567188"/>
              <a:ext cx="1611283" cy="413238"/>
            </a:xfrm>
            <a:prstGeom prst="wedgeRoundRectCallout">
              <a:avLst>
                <a:gd name="adj1" fmla="val -20833"/>
                <a:gd name="adj2" fmla="val 101383"/>
                <a:gd name="adj3" fmla="val 166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zh-CN" altLang="en-US" sz="1400" dirty="0">
                  <a:solidFill>
                    <a:srgbClr val="FFFFFF"/>
                  </a:solidFill>
                  <a:latin typeface="+mn-ea"/>
                </a:rPr>
                <a:t>政策上的倾斜</a:t>
              </a:r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3116188" y="2664553"/>
              <a:ext cx="222326" cy="218508"/>
            </a:xfrm>
            <a:custGeom>
              <a:avLst/>
              <a:gdLst>
                <a:gd name="T0" fmla="*/ 197 w 197"/>
                <a:gd name="T1" fmla="*/ 95 h 194"/>
                <a:gd name="T2" fmla="*/ 138 w 197"/>
                <a:gd name="T3" fmla="*/ 89 h 194"/>
                <a:gd name="T4" fmla="*/ 100 w 197"/>
                <a:gd name="T5" fmla="*/ 76 h 194"/>
                <a:gd name="T6" fmla="*/ 100 w 197"/>
                <a:gd name="T7" fmla="*/ 172 h 194"/>
                <a:gd name="T8" fmla="*/ 84 w 197"/>
                <a:gd name="T9" fmla="*/ 172 h 194"/>
                <a:gd name="T10" fmla="*/ 84 w 197"/>
                <a:gd name="T11" fmla="*/ 0 h 194"/>
                <a:gd name="T12" fmla="*/ 100 w 197"/>
                <a:gd name="T13" fmla="*/ 0 h 194"/>
                <a:gd name="T14" fmla="*/ 100 w 197"/>
                <a:gd name="T15" fmla="*/ 10 h 194"/>
                <a:gd name="T16" fmla="*/ 138 w 197"/>
                <a:gd name="T17" fmla="*/ 23 h 194"/>
                <a:gd name="T18" fmla="*/ 197 w 197"/>
                <a:gd name="T19" fmla="*/ 30 h 194"/>
                <a:gd name="T20" fmla="*/ 178 w 197"/>
                <a:gd name="T21" fmla="*/ 63 h 194"/>
                <a:gd name="T22" fmla="*/ 197 w 197"/>
                <a:gd name="T23" fmla="*/ 95 h 194"/>
                <a:gd name="T24" fmla="*/ 25 w 197"/>
                <a:gd name="T25" fmla="*/ 164 h 194"/>
                <a:gd name="T26" fmla="*/ 92 w 197"/>
                <a:gd name="T27" fmla="*/ 184 h 194"/>
                <a:gd name="T28" fmla="*/ 160 w 197"/>
                <a:gd name="T29" fmla="*/ 164 h 194"/>
                <a:gd name="T30" fmla="*/ 120 w 197"/>
                <a:gd name="T31" fmla="*/ 147 h 194"/>
                <a:gd name="T32" fmla="*/ 121 w 197"/>
                <a:gd name="T33" fmla="*/ 136 h 194"/>
                <a:gd name="T34" fmla="*/ 185 w 197"/>
                <a:gd name="T35" fmla="*/ 164 h 194"/>
                <a:gd name="T36" fmla="*/ 92 w 197"/>
                <a:gd name="T37" fmla="*/ 194 h 194"/>
                <a:gd name="T38" fmla="*/ 0 w 197"/>
                <a:gd name="T39" fmla="*/ 164 h 194"/>
                <a:gd name="T40" fmla="*/ 63 w 197"/>
                <a:gd name="T41" fmla="*/ 136 h 194"/>
                <a:gd name="T42" fmla="*/ 64 w 197"/>
                <a:gd name="T43" fmla="*/ 147 h 194"/>
                <a:gd name="T44" fmla="*/ 25 w 197"/>
                <a:gd name="T45" fmla="*/ 16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194">
                  <a:moveTo>
                    <a:pt x="197" y="95"/>
                  </a:moveTo>
                  <a:cubicBezTo>
                    <a:pt x="197" y="95"/>
                    <a:pt x="164" y="89"/>
                    <a:pt x="138" y="89"/>
                  </a:cubicBezTo>
                  <a:cubicBezTo>
                    <a:pt x="112" y="89"/>
                    <a:pt x="100" y="76"/>
                    <a:pt x="100" y="76"/>
                  </a:cubicBezTo>
                  <a:cubicBezTo>
                    <a:pt x="100" y="172"/>
                    <a:pt x="100" y="172"/>
                    <a:pt x="100" y="172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12" y="23"/>
                    <a:pt x="138" y="23"/>
                  </a:cubicBezTo>
                  <a:cubicBezTo>
                    <a:pt x="164" y="23"/>
                    <a:pt x="197" y="30"/>
                    <a:pt x="197" y="30"/>
                  </a:cubicBezTo>
                  <a:cubicBezTo>
                    <a:pt x="178" y="63"/>
                    <a:pt x="178" y="63"/>
                    <a:pt x="178" y="63"/>
                  </a:cubicBezTo>
                  <a:lnTo>
                    <a:pt x="197" y="95"/>
                  </a:lnTo>
                  <a:close/>
                  <a:moveTo>
                    <a:pt x="25" y="164"/>
                  </a:moveTo>
                  <a:cubicBezTo>
                    <a:pt x="25" y="175"/>
                    <a:pt x="59" y="184"/>
                    <a:pt x="92" y="184"/>
                  </a:cubicBezTo>
                  <a:cubicBezTo>
                    <a:pt x="126" y="184"/>
                    <a:pt x="160" y="175"/>
                    <a:pt x="160" y="164"/>
                  </a:cubicBezTo>
                  <a:cubicBezTo>
                    <a:pt x="160" y="157"/>
                    <a:pt x="142" y="150"/>
                    <a:pt x="120" y="147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58" y="140"/>
                    <a:pt x="185" y="151"/>
                    <a:pt x="185" y="164"/>
                  </a:cubicBezTo>
                  <a:cubicBezTo>
                    <a:pt x="185" y="181"/>
                    <a:pt x="144" y="194"/>
                    <a:pt x="92" y="194"/>
                  </a:cubicBezTo>
                  <a:cubicBezTo>
                    <a:pt x="41" y="194"/>
                    <a:pt x="0" y="181"/>
                    <a:pt x="0" y="164"/>
                  </a:cubicBezTo>
                  <a:cubicBezTo>
                    <a:pt x="0" y="151"/>
                    <a:pt x="26" y="140"/>
                    <a:pt x="63" y="13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42" y="150"/>
                    <a:pt x="25" y="157"/>
                    <a:pt x="25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" name="组合 3072"/>
          <p:cNvGrpSpPr/>
          <p:nvPr/>
        </p:nvGrpSpPr>
        <p:grpSpPr>
          <a:xfrm>
            <a:off x="4705071" y="2521531"/>
            <a:ext cx="1611074" cy="625523"/>
            <a:chOff x="4672905" y="2355096"/>
            <a:chExt cx="1611283" cy="625330"/>
          </a:xfrm>
        </p:grpSpPr>
        <p:sp>
          <p:nvSpPr>
            <p:cNvPr id="5" name="任意多边形 4"/>
            <p:cNvSpPr/>
            <p:nvPr/>
          </p:nvSpPr>
          <p:spPr>
            <a:xfrm>
              <a:off x="4672905" y="2355096"/>
              <a:ext cx="1611283" cy="625330"/>
            </a:xfrm>
            <a:custGeom>
              <a:avLst/>
              <a:gdLst>
                <a:gd name="connsiteX0" fmla="*/ 425985 w 1460502"/>
                <a:gd name="connsiteY0" fmla="*/ 0 h 725082"/>
                <a:gd name="connsiteX1" fmla="*/ 608543 w 1460502"/>
                <a:gd name="connsiteY1" fmla="*/ 246110 h 725082"/>
                <a:gd name="connsiteX2" fmla="*/ 1380672 w 1460502"/>
                <a:gd name="connsiteY2" fmla="*/ 246110 h 725082"/>
                <a:gd name="connsiteX3" fmla="*/ 1460502 w 1460502"/>
                <a:gd name="connsiteY3" fmla="*/ 325940 h 725082"/>
                <a:gd name="connsiteX4" fmla="*/ 1460502 w 1460502"/>
                <a:gd name="connsiteY4" fmla="*/ 445682 h 725082"/>
                <a:gd name="connsiteX5" fmla="*/ 1460502 w 1460502"/>
                <a:gd name="connsiteY5" fmla="*/ 645252 h 725082"/>
                <a:gd name="connsiteX6" fmla="*/ 1380672 w 1460502"/>
                <a:gd name="connsiteY6" fmla="*/ 725082 h 725082"/>
                <a:gd name="connsiteX7" fmla="*/ 608543 w 1460502"/>
                <a:gd name="connsiteY7" fmla="*/ 725082 h 725082"/>
                <a:gd name="connsiteX8" fmla="*/ 243417 w 1460502"/>
                <a:gd name="connsiteY8" fmla="*/ 725082 h 725082"/>
                <a:gd name="connsiteX9" fmla="*/ 79830 w 1460502"/>
                <a:gd name="connsiteY9" fmla="*/ 725082 h 725082"/>
                <a:gd name="connsiteX10" fmla="*/ 0 w 1460502"/>
                <a:gd name="connsiteY10" fmla="*/ 645252 h 725082"/>
                <a:gd name="connsiteX11" fmla="*/ 0 w 1460502"/>
                <a:gd name="connsiteY11" fmla="*/ 445682 h 725082"/>
                <a:gd name="connsiteX12" fmla="*/ 0 w 1460502"/>
                <a:gd name="connsiteY12" fmla="*/ 325940 h 725082"/>
                <a:gd name="connsiteX13" fmla="*/ 79830 w 1460502"/>
                <a:gd name="connsiteY13" fmla="*/ 246110 h 725082"/>
                <a:gd name="connsiteX14" fmla="*/ 243417 w 1460502"/>
                <a:gd name="connsiteY14" fmla="*/ 246110 h 72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2" h="725082">
                  <a:moveTo>
                    <a:pt x="425985" y="0"/>
                  </a:moveTo>
                  <a:lnTo>
                    <a:pt x="608543" y="246110"/>
                  </a:lnTo>
                  <a:lnTo>
                    <a:pt x="1380672" y="246110"/>
                  </a:lnTo>
                  <a:cubicBezTo>
                    <a:pt x="1424761" y="246110"/>
                    <a:pt x="1460502" y="281851"/>
                    <a:pt x="1460502" y="325940"/>
                  </a:cubicBezTo>
                  <a:lnTo>
                    <a:pt x="1460502" y="445682"/>
                  </a:lnTo>
                  <a:lnTo>
                    <a:pt x="1460502" y="645252"/>
                  </a:lnTo>
                  <a:cubicBezTo>
                    <a:pt x="1460502" y="689341"/>
                    <a:pt x="1424761" y="725082"/>
                    <a:pt x="1380672" y="725082"/>
                  </a:cubicBezTo>
                  <a:lnTo>
                    <a:pt x="608543" y="725082"/>
                  </a:lnTo>
                  <a:lnTo>
                    <a:pt x="243417" y="725082"/>
                  </a:lnTo>
                  <a:lnTo>
                    <a:pt x="79830" y="725082"/>
                  </a:lnTo>
                  <a:cubicBezTo>
                    <a:pt x="35741" y="725082"/>
                    <a:pt x="0" y="689341"/>
                    <a:pt x="0" y="645252"/>
                  </a:cubicBezTo>
                  <a:lnTo>
                    <a:pt x="0" y="445682"/>
                  </a:lnTo>
                  <a:lnTo>
                    <a:pt x="0" y="325940"/>
                  </a:lnTo>
                  <a:cubicBezTo>
                    <a:pt x="0" y="281851"/>
                    <a:pt x="35741" y="246110"/>
                    <a:pt x="79830" y="246110"/>
                  </a:cubicBezTo>
                  <a:lnTo>
                    <a:pt x="243417" y="2461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anchor="ctr"/>
            <a:lstStyle/>
            <a:p>
              <a:pPr algn="r">
                <a:defRPr/>
              </a:pPr>
              <a:r>
                <a:rPr lang="zh-CN" altLang="en-US" sz="1400" dirty="0">
                  <a:solidFill>
                    <a:srgbClr val="FFFFFF"/>
                  </a:solidFill>
                  <a:latin typeface="+mn-ea"/>
                </a:rPr>
                <a:t>资金上的支持</a:t>
              </a:r>
            </a:p>
          </p:txBody>
        </p:sp>
        <p:grpSp>
          <p:nvGrpSpPr>
            <p:cNvPr id="15" name="组合 30"/>
            <p:cNvGrpSpPr/>
            <p:nvPr/>
          </p:nvGrpSpPr>
          <p:grpSpPr>
            <a:xfrm>
              <a:off x="4754994" y="2681581"/>
              <a:ext cx="327282" cy="204741"/>
              <a:chOff x="4748774" y="2700241"/>
              <a:chExt cx="327282" cy="204741"/>
            </a:xfrm>
          </p:grpSpPr>
          <p:sp>
            <p:nvSpPr>
              <p:cNvPr id="26" name="Freeform 21"/>
              <p:cNvSpPr>
                <a:spLocks noEditPoints="1"/>
              </p:cNvSpPr>
              <p:nvPr/>
            </p:nvSpPr>
            <p:spPr bwMode="auto">
              <a:xfrm>
                <a:off x="4803182" y="2700241"/>
                <a:ext cx="189894" cy="161922"/>
              </a:xfrm>
              <a:custGeom>
                <a:avLst/>
                <a:gdLst>
                  <a:gd name="T0" fmla="*/ 175 w 204"/>
                  <a:gd name="T1" fmla="*/ 146 h 174"/>
                  <a:gd name="T2" fmla="*/ 169 w 204"/>
                  <a:gd name="T3" fmla="*/ 170 h 174"/>
                  <a:gd name="T4" fmla="*/ 147 w 204"/>
                  <a:gd name="T5" fmla="*/ 172 h 174"/>
                  <a:gd name="T6" fmla="*/ 144 w 204"/>
                  <a:gd name="T7" fmla="*/ 163 h 174"/>
                  <a:gd name="T8" fmla="*/ 116 w 204"/>
                  <a:gd name="T9" fmla="*/ 166 h 174"/>
                  <a:gd name="T10" fmla="*/ 104 w 204"/>
                  <a:gd name="T11" fmla="*/ 165 h 174"/>
                  <a:gd name="T12" fmla="*/ 100 w 204"/>
                  <a:gd name="T13" fmla="*/ 172 h 174"/>
                  <a:gd name="T14" fmla="*/ 84 w 204"/>
                  <a:gd name="T15" fmla="*/ 172 h 174"/>
                  <a:gd name="T16" fmla="*/ 78 w 204"/>
                  <a:gd name="T17" fmla="*/ 160 h 174"/>
                  <a:gd name="T18" fmla="*/ 74 w 204"/>
                  <a:gd name="T19" fmla="*/ 159 h 174"/>
                  <a:gd name="T20" fmla="*/ 72 w 204"/>
                  <a:gd name="T21" fmla="*/ 165 h 174"/>
                  <a:gd name="T22" fmla="*/ 48 w 204"/>
                  <a:gd name="T23" fmla="*/ 163 h 174"/>
                  <a:gd name="T24" fmla="*/ 50 w 204"/>
                  <a:gd name="T25" fmla="*/ 146 h 174"/>
                  <a:gd name="T26" fmla="*/ 31 w 204"/>
                  <a:gd name="T27" fmla="*/ 128 h 174"/>
                  <a:gd name="T28" fmla="*/ 5 w 204"/>
                  <a:gd name="T29" fmla="*/ 118 h 174"/>
                  <a:gd name="T30" fmla="*/ 6 w 204"/>
                  <a:gd name="T31" fmla="*/ 87 h 174"/>
                  <a:gd name="T32" fmla="*/ 16 w 204"/>
                  <a:gd name="T33" fmla="*/ 80 h 174"/>
                  <a:gd name="T34" fmla="*/ 41 w 204"/>
                  <a:gd name="T35" fmla="*/ 30 h 174"/>
                  <a:gd name="T36" fmla="*/ 36 w 204"/>
                  <a:gd name="T37" fmla="*/ 3 h 174"/>
                  <a:gd name="T38" fmla="*/ 79 w 204"/>
                  <a:gd name="T39" fmla="*/ 15 h 174"/>
                  <a:gd name="T40" fmla="*/ 114 w 204"/>
                  <a:gd name="T41" fmla="*/ 9 h 174"/>
                  <a:gd name="T42" fmla="*/ 204 w 204"/>
                  <a:gd name="T43" fmla="*/ 87 h 174"/>
                  <a:gd name="T44" fmla="*/ 175 w 204"/>
                  <a:gd name="T45" fmla="*/ 146 h 174"/>
                  <a:gd name="T46" fmla="*/ 56 w 204"/>
                  <a:gd name="T47" fmla="*/ 47 h 174"/>
                  <a:gd name="T48" fmla="*/ 45 w 204"/>
                  <a:gd name="T49" fmla="*/ 58 h 174"/>
                  <a:gd name="T50" fmla="*/ 56 w 204"/>
                  <a:gd name="T51" fmla="*/ 69 h 174"/>
                  <a:gd name="T52" fmla="*/ 67 w 204"/>
                  <a:gd name="T53" fmla="*/ 58 h 174"/>
                  <a:gd name="T54" fmla="*/ 56 w 204"/>
                  <a:gd name="T55" fmla="*/ 47 h 174"/>
                  <a:gd name="T56" fmla="*/ 154 w 204"/>
                  <a:gd name="T57" fmla="*/ 41 h 174"/>
                  <a:gd name="T58" fmla="*/ 110 w 204"/>
                  <a:gd name="T59" fmla="*/ 35 h 174"/>
                  <a:gd name="T60" fmla="*/ 104 w 204"/>
                  <a:gd name="T61" fmla="*/ 41 h 174"/>
                  <a:gd name="T62" fmla="*/ 110 w 204"/>
                  <a:gd name="T63" fmla="*/ 47 h 174"/>
                  <a:gd name="T64" fmla="*/ 154 w 204"/>
                  <a:gd name="T65" fmla="*/ 53 h 174"/>
                  <a:gd name="T66" fmla="*/ 160 w 204"/>
                  <a:gd name="T67" fmla="*/ 47 h 174"/>
                  <a:gd name="T68" fmla="*/ 154 w 204"/>
                  <a:gd name="T69" fmla="*/ 41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4" h="174">
                    <a:moveTo>
                      <a:pt x="175" y="146"/>
                    </a:moveTo>
                    <a:cubicBezTo>
                      <a:pt x="170" y="149"/>
                      <a:pt x="175" y="165"/>
                      <a:pt x="169" y="170"/>
                    </a:cubicBezTo>
                    <a:cubicBezTo>
                      <a:pt x="166" y="174"/>
                      <a:pt x="149" y="171"/>
                      <a:pt x="147" y="172"/>
                    </a:cubicBezTo>
                    <a:cubicBezTo>
                      <a:pt x="142" y="171"/>
                      <a:pt x="150" y="162"/>
                      <a:pt x="144" y="163"/>
                    </a:cubicBezTo>
                    <a:cubicBezTo>
                      <a:pt x="134" y="165"/>
                      <a:pt x="127" y="166"/>
                      <a:pt x="116" y="166"/>
                    </a:cubicBezTo>
                    <a:cubicBezTo>
                      <a:pt x="112" y="166"/>
                      <a:pt x="108" y="166"/>
                      <a:pt x="104" y="165"/>
                    </a:cubicBezTo>
                    <a:cubicBezTo>
                      <a:pt x="103" y="165"/>
                      <a:pt x="104" y="171"/>
                      <a:pt x="100" y="172"/>
                    </a:cubicBezTo>
                    <a:cubicBezTo>
                      <a:pt x="93" y="172"/>
                      <a:pt x="87" y="173"/>
                      <a:pt x="84" y="172"/>
                    </a:cubicBezTo>
                    <a:cubicBezTo>
                      <a:pt x="76" y="172"/>
                      <a:pt x="81" y="162"/>
                      <a:pt x="78" y="160"/>
                    </a:cubicBezTo>
                    <a:cubicBezTo>
                      <a:pt x="77" y="159"/>
                      <a:pt x="76" y="159"/>
                      <a:pt x="74" y="159"/>
                    </a:cubicBezTo>
                    <a:cubicBezTo>
                      <a:pt x="72" y="159"/>
                      <a:pt x="75" y="163"/>
                      <a:pt x="72" y="165"/>
                    </a:cubicBezTo>
                    <a:cubicBezTo>
                      <a:pt x="67" y="168"/>
                      <a:pt x="50" y="167"/>
                      <a:pt x="48" y="163"/>
                    </a:cubicBezTo>
                    <a:cubicBezTo>
                      <a:pt x="44" y="152"/>
                      <a:pt x="51" y="147"/>
                      <a:pt x="50" y="146"/>
                    </a:cubicBezTo>
                    <a:cubicBezTo>
                      <a:pt x="43" y="140"/>
                      <a:pt x="36" y="135"/>
                      <a:pt x="31" y="128"/>
                    </a:cubicBezTo>
                    <a:cubicBezTo>
                      <a:pt x="21" y="117"/>
                      <a:pt x="15" y="126"/>
                      <a:pt x="5" y="118"/>
                    </a:cubicBezTo>
                    <a:cubicBezTo>
                      <a:pt x="0" y="110"/>
                      <a:pt x="4" y="89"/>
                      <a:pt x="6" y="87"/>
                    </a:cubicBezTo>
                    <a:cubicBezTo>
                      <a:pt x="10" y="82"/>
                      <a:pt x="12" y="88"/>
                      <a:pt x="16" y="80"/>
                    </a:cubicBezTo>
                    <a:cubicBezTo>
                      <a:pt x="17" y="61"/>
                      <a:pt x="26" y="43"/>
                      <a:pt x="41" y="30"/>
                    </a:cubicBezTo>
                    <a:cubicBezTo>
                      <a:pt x="34" y="23"/>
                      <a:pt x="20" y="12"/>
                      <a:pt x="36" y="3"/>
                    </a:cubicBezTo>
                    <a:cubicBezTo>
                      <a:pt x="50" y="0"/>
                      <a:pt x="79" y="15"/>
                      <a:pt x="79" y="15"/>
                    </a:cubicBezTo>
                    <a:cubicBezTo>
                      <a:pt x="79" y="15"/>
                      <a:pt x="96" y="9"/>
                      <a:pt x="114" y="9"/>
                    </a:cubicBezTo>
                    <a:cubicBezTo>
                      <a:pt x="167" y="9"/>
                      <a:pt x="204" y="44"/>
                      <a:pt x="204" y="87"/>
                    </a:cubicBezTo>
                    <a:cubicBezTo>
                      <a:pt x="204" y="113"/>
                      <a:pt x="198" y="132"/>
                      <a:pt x="175" y="146"/>
                    </a:cubicBezTo>
                    <a:close/>
                    <a:moveTo>
                      <a:pt x="56" y="47"/>
                    </a:moveTo>
                    <a:cubicBezTo>
                      <a:pt x="50" y="47"/>
                      <a:pt x="45" y="52"/>
                      <a:pt x="45" y="58"/>
                    </a:cubicBezTo>
                    <a:cubicBezTo>
                      <a:pt x="45" y="64"/>
                      <a:pt x="50" y="69"/>
                      <a:pt x="56" y="69"/>
                    </a:cubicBezTo>
                    <a:cubicBezTo>
                      <a:pt x="62" y="69"/>
                      <a:pt x="67" y="64"/>
                      <a:pt x="67" y="58"/>
                    </a:cubicBezTo>
                    <a:cubicBezTo>
                      <a:pt x="67" y="52"/>
                      <a:pt x="62" y="47"/>
                      <a:pt x="56" y="47"/>
                    </a:cubicBezTo>
                    <a:close/>
                    <a:moveTo>
                      <a:pt x="154" y="41"/>
                    </a:moveTo>
                    <a:cubicBezTo>
                      <a:pt x="154" y="41"/>
                      <a:pt x="132" y="34"/>
                      <a:pt x="110" y="35"/>
                    </a:cubicBezTo>
                    <a:cubicBezTo>
                      <a:pt x="106" y="35"/>
                      <a:pt x="104" y="37"/>
                      <a:pt x="104" y="41"/>
                    </a:cubicBezTo>
                    <a:cubicBezTo>
                      <a:pt x="104" y="44"/>
                      <a:pt x="106" y="47"/>
                      <a:pt x="110" y="47"/>
                    </a:cubicBezTo>
                    <a:cubicBezTo>
                      <a:pt x="110" y="47"/>
                      <a:pt x="133" y="45"/>
                      <a:pt x="154" y="53"/>
                    </a:cubicBezTo>
                    <a:cubicBezTo>
                      <a:pt x="157" y="53"/>
                      <a:pt x="160" y="51"/>
                      <a:pt x="160" y="47"/>
                    </a:cubicBezTo>
                    <a:cubicBezTo>
                      <a:pt x="160" y="44"/>
                      <a:pt x="157" y="41"/>
                      <a:pt x="154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3094" name="Picture 22" descr="C:\Users\MDG\Desktop\图片2副本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8774" y="2801230"/>
                <a:ext cx="327282" cy="1037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2628184" y="2107286"/>
            <a:ext cx="1261199" cy="1267944"/>
          </a:xfrm>
          <a:custGeom>
            <a:avLst/>
            <a:gdLst>
              <a:gd name="T0" fmla="*/ 84 w 168"/>
              <a:gd name="T1" fmla="*/ 0 h 169"/>
              <a:gd name="T2" fmla="*/ 143 w 168"/>
              <a:gd name="T3" fmla="*/ 24 h 169"/>
              <a:gd name="T4" fmla="*/ 132 w 168"/>
              <a:gd name="T5" fmla="*/ 37 h 169"/>
              <a:gd name="T6" fmla="*/ 84 w 168"/>
              <a:gd name="T7" fmla="*/ 17 h 169"/>
              <a:gd name="T8" fmla="*/ 17 w 168"/>
              <a:gd name="T9" fmla="*/ 84 h 169"/>
              <a:gd name="T10" fmla="*/ 84 w 168"/>
              <a:gd name="T11" fmla="*/ 152 h 169"/>
              <a:gd name="T12" fmla="*/ 152 w 168"/>
              <a:gd name="T13" fmla="*/ 84 h 169"/>
              <a:gd name="T14" fmla="*/ 143 w 168"/>
              <a:gd name="T15" fmla="*/ 51 h 169"/>
              <a:gd name="T16" fmla="*/ 154 w 168"/>
              <a:gd name="T17" fmla="*/ 37 h 169"/>
              <a:gd name="T18" fmla="*/ 168 w 168"/>
              <a:gd name="T19" fmla="*/ 84 h 169"/>
              <a:gd name="T20" fmla="*/ 84 w 168"/>
              <a:gd name="T21" fmla="*/ 169 h 169"/>
              <a:gd name="T22" fmla="*/ 0 w 168"/>
              <a:gd name="T23" fmla="*/ 84 h 169"/>
              <a:gd name="T24" fmla="*/ 84 w 168"/>
              <a:gd name="T25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8" h="169">
                <a:moveTo>
                  <a:pt x="84" y="0"/>
                </a:moveTo>
                <a:cubicBezTo>
                  <a:pt x="107" y="0"/>
                  <a:pt x="128" y="9"/>
                  <a:pt x="143" y="24"/>
                </a:cubicBezTo>
                <a:cubicBezTo>
                  <a:pt x="139" y="28"/>
                  <a:pt x="135" y="32"/>
                  <a:pt x="132" y="37"/>
                </a:cubicBezTo>
                <a:cubicBezTo>
                  <a:pt x="120" y="24"/>
                  <a:pt x="103" y="17"/>
                  <a:pt x="84" y="17"/>
                </a:cubicBezTo>
                <a:cubicBezTo>
                  <a:pt x="47" y="17"/>
                  <a:pt x="17" y="47"/>
                  <a:pt x="17" y="84"/>
                </a:cubicBezTo>
                <a:cubicBezTo>
                  <a:pt x="17" y="122"/>
                  <a:pt x="47" y="152"/>
                  <a:pt x="84" y="152"/>
                </a:cubicBezTo>
                <a:cubicBezTo>
                  <a:pt x="121" y="152"/>
                  <a:pt x="152" y="122"/>
                  <a:pt x="152" y="84"/>
                </a:cubicBezTo>
                <a:cubicBezTo>
                  <a:pt x="152" y="72"/>
                  <a:pt x="148" y="61"/>
                  <a:pt x="143" y="51"/>
                </a:cubicBezTo>
                <a:cubicBezTo>
                  <a:pt x="146" y="46"/>
                  <a:pt x="149" y="41"/>
                  <a:pt x="154" y="37"/>
                </a:cubicBezTo>
                <a:cubicBezTo>
                  <a:pt x="163" y="50"/>
                  <a:pt x="168" y="67"/>
                  <a:pt x="168" y="84"/>
                </a:cubicBezTo>
                <a:cubicBezTo>
                  <a:pt x="168" y="131"/>
                  <a:pt x="131" y="169"/>
                  <a:pt x="84" y="169"/>
                </a:cubicBezTo>
                <a:cubicBezTo>
                  <a:pt x="38" y="169"/>
                  <a:pt x="0" y="131"/>
                  <a:pt x="0" y="84"/>
                </a:cubicBezTo>
                <a:cubicBezTo>
                  <a:pt x="0" y="38"/>
                  <a:pt x="38" y="0"/>
                  <a:pt x="84" y="0"/>
                </a:cubicBezTo>
                <a:close/>
              </a:path>
            </a:pathLst>
          </a:custGeom>
          <a:solidFill>
            <a:schemeClr val="accent2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5" name="Freeform 7"/>
          <p:cNvSpPr>
            <a:spLocks noEditPoints="1"/>
          </p:cNvSpPr>
          <p:nvPr/>
        </p:nvSpPr>
        <p:spPr bwMode="auto">
          <a:xfrm>
            <a:off x="3504987" y="2107286"/>
            <a:ext cx="1267553" cy="1267944"/>
          </a:xfrm>
          <a:custGeom>
            <a:avLst/>
            <a:gdLst>
              <a:gd name="T0" fmla="*/ 84 w 169"/>
              <a:gd name="T1" fmla="*/ 0 h 169"/>
              <a:gd name="T2" fmla="*/ 169 w 169"/>
              <a:gd name="T3" fmla="*/ 84 h 169"/>
              <a:gd name="T4" fmla="*/ 154 w 169"/>
              <a:gd name="T5" fmla="*/ 132 h 169"/>
              <a:gd name="T6" fmla="*/ 143 w 169"/>
              <a:gd name="T7" fmla="*/ 118 h 169"/>
              <a:gd name="T8" fmla="*/ 152 w 169"/>
              <a:gd name="T9" fmla="*/ 84 h 169"/>
              <a:gd name="T10" fmla="*/ 84 w 169"/>
              <a:gd name="T11" fmla="*/ 17 h 169"/>
              <a:gd name="T12" fmla="*/ 17 w 169"/>
              <a:gd name="T13" fmla="*/ 84 h 169"/>
              <a:gd name="T14" fmla="*/ 26 w 169"/>
              <a:gd name="T15" fmla="*/ 118 h 169"/>
              <a:gd name="T16" fmla="*/ 15 w 169"/>
              <a:gd name="T17" fmla="*/ 132 h 169"/>
              <a:gd name="T18" fmla="*/ 0 w 169"/>
              <a:gd name="T19" fmla="*/ 84 h 169"/>
              <a:gd name="T20" fmla="*/ 84 w 169"/>
              <a:gd name="T21" fmla="*/ 0 h 169"/>
              <a:gd name="T22" fmla="*/ 143 w 169"/>
              <a:gd name="T23" fmla="*/ 145 h 169"/>
              <a:gd name="T24" fmla="*/ 84 w 169"/>
              <a:gd name="T25" fmla="*/ 169 h 169"/>
              <a:gd name="T26" fmla="*/ 26 w 169"/>
              <a:gd name="T27" fmla="*/ 145 h 169"/>
              <a:gd name="T28" fmla="*/ 37 w 169"/>
              <a:gd name="T29" fmla="*/ 132 h 169"/>
              <a:gd name="T30" fmla="*/ 84 w 169"/>
              <a:gd name="T31" fmla="*/ 152 h 169"/>
              <a:gd name="T32" fmla="*/ 132 w 169"/>
              <a:gd name="T33" fmla="*/ 132 h 169"/>
              <a:gd name="T34" fmla="*/ 143 w 169"/>
              <a:gd name="T35" fmla="*/ 14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9" h="169">
                <a:moveTo>
                  <a:pt x="84" y="0"/>
                </a:moveTo>
                <a:cubicBezTo>
                  <a:pt x="131" y="0"/>
                  <a:pt x="169" y="38"/>
                  <a:pt x="169" y="84"/>
                </a:cubicBezTo>
                <a:cubicBezTo>
                  <a:pt x="169" y="102"/>
                  <a:pt x="163" y="119"/>
                  <a:pt x="154" y="132"/>
                </a:cubicBezTo>
                <a:cubicBezTo>
                  <a:pt x="150" y="128"/>
                  <a:pt x="146" y="123"/>
                  <a:pt x="143" y="118"/>
                </a:cubicBezTo>
                <a:cubicBezTo>
                  <a:pt x="149" y="108"/>
                  <a:pt x="152" y="97"/>
                  <a:pt x="152" y="84"/>
                </a:cubicBezTo>
                <a:cubicBezTo>
                  <a:pt x="152" y="47"/>
                  <a:pt x="122" y="17"/>
                  <a:pt x="84" y="17"/>
                </a:cubicBezTo>
                <a:cubicBezTo>
                  <a:pt x="47" y="17"/>
                  <a:pt x="17" y="47"/>
                  <a:pt x="17" y="84"/>
                </a:cubicBezTo>
                <a:cubicBezTo>
                  <a:pt x="17" y="97"/>
                  <a:pt x="20" y="108"/>
                  <a:pt x="26" y="118"/>
                </a:cubicBezTo>
                <a:cubicBezTo>
                  <a:pt x="23" y="123"/>
                  <a:pt x="19" y="128"/>
                  <a:pt x="15" y="132"/>
                </a:cubicBezTo>
                <a:cubicBezTo>
                  <a:pt x="5" y="119"/>
                  <a:pt x="0" y="102"/>
                  <a:pt x="0" y="84"/>
                </a:cubicBezTo>
                <a:cubicBezTo>
                  <a:pt x="0" y="38"/>
                  <a:pt x="38" y="0"/>
                  <a:pt x="84" y="0"/>
                </a:cubicBezTo>
                <a:close/>
                <a:moveTo>
                  <a:pt x="143" y="145"/>
                </a:moveTo>
                <a:cubicBezTo>
                  <a:pt x="128" y="160"/>
                  <a:pt x="107" y="169"/>
                  <a:pt x="84" y="169"/>
                </a:cubicBezTo>
                <a:cubicBezTo>
                  <a:pt x="62" y="169"/>
                  <a:pt x="41" y="160"/>
                  <a:pt x="26" y="145"/>
                </a:cubicBezTo>
                <a:cubicBezTo>
                  <a:pt x="30" y="141"/>
                  <a:pt x="33" y="137"/>
                  <a:pt x="37" y="132"/>
                </a:cubicBezTo>
                <a:cubicBezTo>
                  <a:pt x="49" y="144"/>
                  <a:pt x="66" y="152"/>
                  <a:pt x="84" y="152"/>
                </a:cubicBezTo>
                <a:cubicBezTo>
                  <a:pt x="103" y="152"/>
                  <a:pt x="120" y="144"/>
                  <a:pt x="132" y="132"/>
                </a:cubicBezTo>
                <a:cubicBezTo>
                  <a:pt x="135" y="137"/>
                  <a:pt x="139" y="141"/>
                  <a:pt x="143" y="145"/>
                </a:cubicBez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6" name="Freeform 8"/>
          <p:cNvSpPr>
            <a:spLocks noEditPoints="1"/>
          </p:cNvSpPr>
          <p:nvPr/>
        </p:nvSpPr>
        <p:spPr bwMode="auto">
          <a:xfrm>
            <a:off x="4381789" y="2107286"/>
            <a:ext cx="1267553" cy="1267944"/>
          </a:xfrm>
          <a:custGeom>
            <a:avLst/>
            <a:gdLst>
              <a:gd name="T0" fmla="*/ 85 w 169"/>
              <a:gd name="T1" fmla="*/ 0 h 169"/>
              <a:gd name="T2" fmla="*/ 143 w 169"/>
              <a:gd name="T3" fmla="*/ 24 h 169"/>
              <a:gd name="T4" fmla="*/ 132 w 169"/>
              <a:gd name="T5" fmla="*/ 37 h 169"/>
              <a:gd name="T6" fmla="*/ 85 w 169"/>
              <a:gd name="T7" fmla="*/ 17 h 169"/>
              <a:gd name="T8" fmla="*/ 37 w 169"/>
              <a:gd name="T9" fmla="*/ 37 h 169"/>
              <a:gd name="T10" fmla="*/ 26 w 169"/>
              <a:gd name="T11" fmla="*/ 24 h 169"/>
              <a:gd name="T12" fmla="*/ 85 w 169"/>
              <a:gd name="T13" fmla="*/ 0 h 169"/>
              <a:gd name="T14" fmla="*/ 154 w 169"/>
              <a:gd name="T15" fmla="*/ 37 h 169"/>
              <a:gd name="T16" fmla="*/ 169 w 169"/>
              <a:gd name="T17" fmla="*/ 84 h 169"/>
              <a:gd name="T18" fmla="*/ 85 w 169"/>
              <a:gd name="T19" fmla="*/ 169 h 169"/>
              <a:gd name="T20" fmla="*/ 0 w 169"/>
              <a:gd name="T21" fmla="*/ 84 h 169"/>
              <a:gd name="T22" fmla="*/ 15 w 169"/>
              <a:gd name="T23" fmla="*/ 37 h 169"/>
              <a:gd name="T24" fmla="*/ 26 w 169"/>
              <a:gd name="T25" fmla="*/ 51 h 169"/>
              <a:gd name="T26" fmla="*/ 17 w 169"/>
              <a:gd name="T27" fmla="*/ 84 h 169"/>
              <a:gd name="T28" fmla="*/ 85 w 169"/>
              <a:gd name="T29" fmla="*/ 152 h 169"/>
              <a:gd name="T30" fmla="*/ 152 w 169"/>
              <a:gd name="T31" fmla="*/ 84 h 169"/>
              <a:gd name="T32" fmla="*/ 143 w 169"/>
              <a:gd name="T33" fmla="*/ 51 h 169"/>
              <a:gd name="T34" fmla="*/ 154 w 169"/>
              <a:gd name="T35" fmla="*/ 3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9" h="169">
                <a:moveTo>
                  <a:pt x="85" y="0"/>
                </a:moveTo>
                <a:cubicBezTo>
                  <a:pt x="107" y="0"/>
                  <a:pt x="128" y="9"/>
                  <a:pt x="143" y="24"/>
                </a:cubicBezTo>
                <a:cubicBezTo>
                  <a:pt x="139" y="28"/>
                  <a:pt x="135" y="32"/>
                  <a:pt x="132" y="37"/>
                </a:cubicBezTo>
                <a:cubicBezTo>
                  <a:pt x="120" y="24"/>
                  <a:pt x="103" y="17"/>
                  <a:pt x="85" y="17"/>
                </a:cubicBezTo>
                <a:cubicBezTo>
                  <a:pt x="66" y="17"/>
                  <a:pt x="49" y="24"/>
                  <a:pt x="37" y="37"/>
                </a:cubicBezTo>
                <a:cubicBezTo>
                  <a:pt x="34" y="32"/>
                  <a:pt x="30" y="28"/>
                  <a:pt x="26" y="24"/>
                </a:cubicBezTo>
                <a:cubicBezTo>
                  <a:pt x="41" y="9"/>
                  <a:pt x="62" y="0"/>
                  <a:pt x="85" y="0"/>
                </a:cubicBezTo>
                <a:close/>
                <a:moveTo>
                  <a:pt x="154" y="37"/>
                </a:moveTo>
                <a:cubicBezTo>
                  <a:pt x="164" y="50"/>
                  <a:pt x="169" y="67"/>
                  <a:pt x="169" y="84"/>
                </a:cubicBezTo>
                <a:cubicBezTo>
                  <a:pt x="169" y="131"/>
                  <a:pt x="131" y="169"/>
                  <a:pt x="85" y="169"/>
                </a:cubicBezTo>
                <a:cubicBezTo>
                  <a:pt x="38" y="169"/>
                  <a:pt x="0" y="131"/>
                  <a:pt x="0" y="84"/>
                </a:cubicBezTo>
                <a:cubicBezTo>
                  <a:pt x="0" y="67"/>
                  <a:pt x="6" y="50"/>
                  <a:pt x="15" y="37"/>
                </a:cubicBezTo>
                <a:cubicBezTo>
                  <a:pt x="19" y="41"/>
                  <a:pt x="23" y="46"/>
                  <a:pt x="26" y="51"/>
                </a:cubicBezTo>
                <a:cubicBezTo>
                  <a:pt x="20" y="61"/>
                  <a:pt x="17" y="72"/>
                  <a:pt x="17" y="84"/>
                </a:cubicBezTo>
                <a:cubicBezTo>
                  <a:pt x="17" y="122"/>
                  <a:pt x="47" y="152"/>
                  <a:pt x="85" y="152"/>
                </a:cubicBezTo>
                <a:cubicBezTo>
                  <a:pt x="122" y="152"/>
                  <a:pt x="152" y="122"/>
                  <a:pt x="152" y="84"/>
                </a:cubicBezTo>
                <a:cubicBezTo>
                  <a:pt x="152" y="72"/>
                  <a:pt x="149" y="61"/>
                  <a:pt x="143" y="51"/>
                </a:cubicBezTo>
                <a:cubicBezTo>
                  <a:pt x="146" y="46"/>
                  <a:pt x="150" y="41"/>
                  <a:pt x="154" y="37"/>
                </a:cubicBezTo>
                <a:close/>
              </a:path>
            </a:pathLst>
          </a:custGeom>
          <a:solidFill>
            <a:schemeClr val="accent3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9"/>
          <p:cNvSpPr/>
          <p:nvPr/>
        </p:nvSpPr>
        <p:spPr bwMode="auto">
          <a:xfrm>
            <a:off x="5261767" y="2107286"/>
            <a:ext cx="1267553" cy="1267944"/>
          </a:xfrm>
          <a:custGeom>
            <a:avLst/>
            <a:gdLst>
              <a:gd name="T0" fmla="*/ 85 w 169"/>
              <a:gd name="T1" fmla="*/ 0 h 169"/>
              <a:gd name="T2" fmla="*/ 169 w 169"/>
              <a:gd name="T3" fmla="*/ 84 h 169"/>
              <a:gd name="T4" fmla="*/ 85 w 169"/>
              <a:gd name="T5" fmla="*/ 169 h 169"/>
              <a:gd name="T6" fmla="*/ 26 w 169"/>
              <a:gd name="T7" fmla="*/ 145 h 169"/>
              <a:gd name="T8" fmla="*/ 37 w 169"/>
              <a:gd name="T9" fmla="*/ 132 h 169"/>
              <a:gd name="T10" fmla="*/ 85 w 169"/>
              <a:gd name="T11" fmla="*/ 152 h 169"/>
              <a:gd name="T12" fmla="*/ 152 w 169"/>
              <a:gd name="T13" fmla="*/ 84 h 169"/>
              <a:gd name="T14" fmla="*/ 85 w 169"/>
              <a:gd name="T15" fmla="*/ 17 h 169"/>
              <a:gd name="T16" fmla="*/ 17 w 169"/>
              <a:gd name="T17" fmla="*/ 84 h 169"/>
              <a:gd name="T18" fmla="*/ 26 w 169"/>
              <a:gd name="T19" fmla="*/ 118 h 169"/>
              <a:gd name="T20" fmla="*/ 15 w 169"/>
              <a:gd name="T21" fmla="*/ 132 h 169"/>
              <a:gd name="T22" fmla="*/ 0 w 169"/>
              <a:gd name="T23" fmla="*/ 84 h 169"/>
              <a:gd name="T24" fmla="*/ 85 w 169"/>
              <a:gd name="T25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9" h="169">
                <a:moveTo>
                  <a:pt x="85" y="0"/>
                </a:moveTo>
                <a:cubicBezTo>
                  <a:pt x="131" y="0"/>
                  <a:pt x="169" y="38"/>
                  <a:pt x="169" y="84"/>
                </a:cubicBezTo>
                <a:cubicBezTo>
                  <a:pt x="169" y="131"/>
                  <a:pt x="131" y="169"/>
                  <a:pt x="85" y="169"/>
                </a:cubicBezTo>
                <a:cubicBezTo>
                  <a:pt x="62" y="169"/>
                  <a:pt x="41" y="160"/>
                  <a:pt x="26" y="145"/>
                </a:cubicBezTo>
                <a:cubicBezTo>
                  <a:pt x="30" y="141"/>
                  <a:pt x="34" y="137"/>
                  <a:pt x="37" y="132"/>
                </a:cubicBezTo>
                <a:cubicBezTo>
                  <a:pt x="49" y="144"/>
                  <a:pt x="66" y="152"/>
                  <a:pt x="85" y="152"/>
                </a:cubicBezTo>
                <a:cubicBezTo>
                  <a:pt x="122" y="152"/>
                  <a:pt x="152" y="122"/>
                  <a:pt x="152" y="84"/>
                </a:cubicBezTo>
                <a:cubicBezTo>
                  <a:pt x="152" y="47"/>
                  <a:pt x="122" y="17"/>
                  <a:pt x="85" y="17"/>
                </a:cubicBezTo>
                <a:cubicBezTo>
                  <a:pt x="48" y="17"/>
                  <a:pt x="17" y="47"/>
                  <a:pt x="17" y="84"/>
                </a:cubicBezTo>
                <a:cubicBezTo>
                  <a:pt x="17" y="97"/>
                  <a:pt x="21" y="108"/>
                  <a:pt x="26" y="118"/>
                </a:cubicBezTo>
                <a:cubicBezTo>
                  <a:pt x="23" y="123"/>
                  <a:pt x="19" y="128"/>
                  <a:pt x="15" y="132"/>
                </a:cubicBezTo>
                <a:cubicBezTo>
                  <a:pt x="6" y="119"/>
                  <a:pt x="0" y="102"/>
                  <a:pt x="0" y="84"/>
                </a:cubicBezTo>
                <a:cubicBezTo>
                  <a:pt x="0" y="38"/>
                  <a:pt x="38" y="0"/>
                  <a:pt x="85" y="0"/>
                </a:cubicBezTo>
                <a:close/>
              </a:path>
            </a:pathLst>
          </a:custGeom>
          <a:solidFill>
            <a:schemeClr val="accent4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"/>
          <p:cNvSpPr/>
          <p:nvPr/>
        </p:nvSpPr>
        <p:spPr bwMode="auto">
          <a:xfrm>
            <a:off x="2618654" y="1684638"/>
            <a:ext cx="638542" cy="279647"/>
          </a:xfrm>
          <a:custGeom>
            <a:avLst/>
            <a:gdLst>
              <a:gd name="T0" fmla="*/ 201 w 201"/>
              <a:gd name="T1" fmla="*/ 88 h 88"/>
              <a:gd name="T2" fmla="*/ 201 w 201"/>
              <a:gd name="T3" fmla="*/ 0 h 88"/>
              <a:gd name="T4" fmla="*/ 0 w 20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" h="88">
                <a:moveTo>
                  <a:pt x="201" y="88"/>
                </a:move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>
            <a:off x="2154838" y="1528926"/>
            <a:ext cx="336743" cy="298714"/>
          </a:xfrm>
          <a:custGeom>
            <a:avLst/>
            <a:gdLst>
              <a:gd name="T0" fmla="*/ 7 w 45"/>
              <a:gd name="T1" fmla="*/ 0 h 40"/>
              <a:gd name="T2" fmla="*/ 39 w 45"/>
              <a:gd name="T3" fmla="*/ 0 h 40"/>
              <a:gd name="T4" fmla="*/ 45 w 45"/>
              <a:gd name="T5" fmla="*/ 7 h 40"/>
              <a:gd name="T6" fmla="*/ 45 w 45"/>
              <a:gd name="T7" fmla="*/ 33 h 40"/>
              <a:gd name="T8" fmla="*/ 39 w 45"/>
              <a:gd name="T9" fmla="*/ 40 h 40"/>
              <a:gd name="T10" fmla="*/ 7 w 45"/>
              <a:gd name="T11" fmla="*/ 40 h 40"/>
              <a:gd name="T12" fmla="*/ 0 w 45"/>
              <a:gd name="T13" fmla="*/ 33 h 40"/>
              <a:gd name="T14" fmla="*/ 0 w 45"/>
              <a:gd name="T15" fmla="*/ 7 h 40"/>
              <a:gd name="T16" fmla="*/ 7 w 45"/>
              <a:gd name="T1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40">
                <a:moveTo>
                  <a:pt x="7" y="0"/>
                </a:moveTo>
                <a:cubicBezTo>
                  <a:pt x="39" y="0"/>
                  <a:pt x="39" y="0"/>
                  <a:pt x="39" y="0"/>
                </a:cubicBezTo>
                <a:cubicBezTo>
                  <a:pt x="42" y="0"/>
                  <a:pt x="45" y="3"/>
                  <a:pt x="45" y="7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7"/>
                  <a:pt x="42" y="40"/>
                  <a:pt x="39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3" y="40"/>
                  <a:pt x="0" y="37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lose/>
              </a:path>
            </a:pathLst>
          </a:custGeom>
          <a:solidFill>
            <a:schemeClr val="accent2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ebas" pitchFamily="2" charset="0"/>
              </a:rPr>
              <a:t>01</a:t>
            </a:r>
            <a:endParaRPr lang="zh-CN" altLang="en-US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5884425" y="1684638"/>
            <a:ext cx="635364" cy="279647"/>
          </a:xfrm>
          <a:custGeom>
            <a:avLst/>
            <a:gdLst>
              <a:gd name="T0" fmla="*/ 0 w 200"/>
              <a:gd name="T1" fmla="*/ 88 h 88"/>
              <a:gd name="T2" fmla="*/ 0 w 200"/>
              <a:gd name="T3" fmla="*/ 0 h 88"/>
              <a:gd name="T4" fmla="*/ 200 w 20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88">
                <a:moveTo>
                  <a:pt x="0" y="88"/>
                </a:moveTo>
                <a:lnTo>
                  <a:pt x="0" y="0"/>
                </a:lnTo>
                <a:lnTo>
                  <a:pt x="200" y="0"/>
                </a:lnTo>
              </a:path>
            </a:pathLst>
          </a:cu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13"/>
          <p:cNvSpPr/>
          <p:nvPr/>
        </p:nvSpPr>
        <p:spPr bwMode="auto">
          <a:xfrm>
            <a:off x="6640510" y="1528926"/>
            <a:ext cx="346274" cy="298714"/>
          </a:xfrm>
          <a:custGeom>
            <a:avLst/>
            <a:gdLst>
              <a:gd name="T0" fmla="*/ 39 w 46"/>
              <a:gd name="T1" fmla="*/ 0 h 40"/>
              <a:gd name="T2" fmla="*/ 7 w 46"/>
              <a:gd name="T3" fmla="*/ 0 h 40"/>
              <a:gd name="T4" fmla="*/ 0 w 46"/>
              <a:gd name="T5" fmla="*/ 7 h 40"/>
              <a:gd name="T6" fmla="*/ 0 w 46"/>
              <a:gd name="T7" fmla="*/ 33 h 40"/>
              <a:gd name="T8" fmla="*/ 7 w 46"/>
              <a:gd name="T9" fmla="*/ 40 h 40"/>
              <a:gd name="T10" fmla="*/ 39 w 46"/>
              <a:gd name="T11" fmla="*/ 40 h 40"/>
              <a:gd name="T12" fmla="*/ 46 w 46"/>
              <a:gd name="T13" fmla="*/ 33 h 40"/>
              <a:gd name="T14" fmla="*/ 46 w 46"/>
              <a:gd name="T15" fmla="*/ 7 h 40"/>
              <a:gd name="T16" fmla="*/ 39 w 46"/>
              <a:gd name="T1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" h="40">
                <a:moveTo>
                  <a:pt x="3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7"/>
                  <a:pt x="3" y="40"/>
                  <a:pt x="7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43" y="40"/>
                  <a:pt x="46" y="37"/>
                  <a:pt x="46" y="33"/>
                </a:cubicBezTo>
                <a:cubicBezTo>
                  <a:pt x="46" y="7"/>
                  <a:pt x="46" y="7"/>
                  <a:pt x="46" y="7"/>
                </a:cubicBezTo>
                <a:cubicBezTo>
                  <a:pt x="46" y="3"/>
                  <a:pt x="43" y="0"/>
                  <a:pt x="39" y="0"/>
                </a:cubicBezTo>
                <a:close/>
              </a:path>
            </a:pathLst>
          </a:custGeom>
          <a:solidFill>
            <a:schemeClr val="accent4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ebas" pitchFamily="2" charset="0"/>
              </a:rPr>
              <a:t>04</a:t>
            </a:r>
            <a:endParaRPr lang="zh-CN" altLang="en-US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12" name="Freeform 14"/>
          <p:cNvSpPr/>
          <p:nvPr/>
        </p:nvSpPr>
        <p:spPr bwMode="auto">
          <a:xfrm>
            <a:off x="3511341" y="3470563"/>
            <a:ext cx="638542" cy="286003"/>
          </a:xfrm>
          <a:custGeom>
            <a:avLst/>
            <a:gdLst>
              <a:gd name="T0" fmla="*/ 201 w 201"/>
              <a:gd name="T1" fmla="*/ 0 h 90"/>
              <a:gd name="T2" fmla="*/ 201 w 201"/>
              <a:gd name="T3" fmla="*/ 90 h 90"/>
              <a:gd name="T4" fmla="*/ 0 w 201"/>
              <a:gd name="T5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" h="90">
                <a:moveTo>
                  <a:pt x="201" y="0"/>
                </a:moveTo>
                <a:lnTo>
                  <a:pt x="201" y="90"/>
                </a:lnTo>
                <a:lnTo>
                  <a:pt x="0" y="90"/>
                </a:lnTo>
              </a:path>
            </a:pathLst>
          </a:cu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5"/>
          <p:cNvSpPr/>
          <p:nvPr/>
        </p:nvSpPr>
        <p:spPr bwMode="auto">
          <a:xfrm>
            <a:off x="3041171" y="3613564"/>
            <a:ext cx="343097" cy="292358"/>
          </a:xfrm>
          <a:custGeom>
            <a:avLst/>
            <a:gdLst>
              <a:gd name="T0" fmla="*/ 7 w 46"/>
              <a:gd name="T1" fmla="*/ 39 h 39"/>
              <a:gd name="T2" fmla="*/ 39 w 46"/>
              <a:gd name="T3" fmla="*/ 39 h 39"/>
              <a:gd name="T4" fmla="*/ 46 w 46"/>
              <a:gd name="T5" fmla="*/ 32 h 39"/>
              <a:gd name="T6" fmla="*/ 46 w 46"/>
              <a:gd name="T7" fmla="*/ 7 h 39"/>
              <a:gd name="T8" fmla="*/ 39 w 46"/>
              <a:gd name="T9" fmla="*/ 0 h 39"/>
              <a:gd name="T10" fmla="*/ 7 w 46"/>
              <a:gd name="T11" fmla="*/ 0 h 39"/>
              <a:gd name="T12" fmla="*/ 0 w 46"/>
              <a:gd name="T13" fmla="*/ 7 h 39"/>
              <a:gd name="T14" fmla="*/ 0 w 46"/>
              <a:gd name="T15" fmla="*/ 32 h 39"/>
              <a:gd name="T16" fmla="*/ 7 w 46"/>
              <a:gd name="T1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" h="39">
                <a:moveTo>
                  <a:pt x="7" y="39"/>
                </a:moveTo>
                <a:cubicBezTo>
                  <a:pt x="39" y="39"/>
                  <a:pt x="39" y="39"/>
                  <a:pt x="39" y="39"/>
                </a:cubicBezTo>
                <a:cubicBezTo>
                  <a:pt x="43" y="39"/>
                  <a:pt x="46" y="36"/>
                  <a:pt x="46" y="32"/>
                </a:cubicBezTo>
                <a:cubicBezTo>
                  <a:pt x="46" y="7"/>
                  <a:pt x="46" y="7"/>
                  <a:pt x="46" y="7"/>
                </a:cubicBezTo>
                <a:cubicBezTo>
                  <a:pt x="46" y="3"/>
                  <a:pt x="43" y="0"/>
                  <a:pt x="39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6"/>
                  <a:pt x="3" y="39"/>
                  <a:pt x="7" y="39"/>
                </a:cubicBez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ebas" pitchFamily="2" charset="0"/>
              </a:rPr>
              <a:t>03</a:t>
            </a:r>
            <a:endParaRPr lang="zh-CN" altLang="en-US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14" name="Freeform 16"/>
          <p:cNvSpPr/>
          <p:nvPr/>
        </p:nvSpPr>
        <p:spPr bwMode="auto">
          <a:xfrm>
            <a:off x="4998094" y="3470563"/>
            <a:ext cx="638542" cy="286003"/>
          </a:xfrm>
          <a:custGeom>
            <a:avLst/>
            <a:gdLst>
              <a:gd name="T0" fmla="*/ 0 w 201"/>
              <a:gd name="T1" fmla="*/ 0 h 90"/>
              <a:gd name="T2" fmla="*/ 0 w 201"/>
              <a:gd name="T3" fmla="*/ 90 h 90"/>
              <a:gd name="T4" fmla="*/ 201 w 201"/>
              <a:gd name="T5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" h="90">
                <a:moveTo>
                  <a:pt x="0" y="0"/>
                </a:moveTo>
                <a:lnTo>
                  <a:pt x="0" y="90"/>
                </a:lnTo>
                <a:lnTo>
                  <a:pt x="201" y="90"/>
                </a:lnTo>
              </a:path>
            </a:pathLst>
          </a:cu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7"/>
          <p:cNvSpPr/>
          <p:nvPr/>
        </p:nvSpPr>
        <p:spPr bwMode="auto">
          <a:xfrm>
            <a:off x="5763707" y="3613564"/>
            <a:ext cx="346274" cy="292358"/>
          </a:xfrm>
          <a:custGeom>
            <a:avLst/>
            <a:gdLst>
              <a:gd name="T0" fmla="*/ 39 w 46"/>
              <a:gd name="T1" fmla="*/ 39 h 39"/>
              <a:gd name="T2" fmla="*/ 7 w 46"/>
              <a:gd name="T3" fmla="*/ 39 h 39"/>
              <a:gd name="T4" fmla="*/ 0 w 46"/>
              <a:gd name="T5" fmla="*/ 32 h 39"/>
              <a:gd name="T6" fmla="*/ 0 w 46"/>
              <a:gd name="T7" fmla="*/ 7 h 39"/>
              <a:gd name="T8" fmla="*/ 7 w 46"/>
              <a:gd name="T9" fmla="*/ 0 h 39"/>
              <a:gd name="T10" fmla="*/ 39 w 46"/>
              <a:gd name="T11" fmla="*/ 0 h 39"/>
              <a:gd name="T12" fmla="*/ 46 w 46"/>
              <a:gd name="T13" fmla="*/ 7 h 39"/>
              <a:gd name="T14" fmla="*/ 46 w 46"/>
              <a:gd name="T15" fmla="*/ 32 h 39"/>
              <a:gd name="T16" fmla="*/ 39 w 46"/>
              <a:gd name="T1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" h="39">
                <a:moveTo>
                  <a:pt x="39" y="39"/>
                </a:moveTo>
                <a:cubicBezTo>
                  <a:pt x="7" y="39"/>
                  <a:pt x="7" y="39"/>
                  <a:pt x="7" y="39"/>
                </a:cubicBezTo>
                <a:cubicBezTo>
                  <a:pt x="3" y="39"/>
                  <a:pt x="0" y="36"/>
                  <a:pt x="0" y="32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6" y="3"/>
                  <a:pt x="46" y="7"/>
                </a:cubicBezTo>
                <a:cubicBezTo>
                  <a:pt x="46" y="32"/>
                  <a:pt x="46" y="32"/>
                  <a:pt x="46" y="32"/>
                </a:cubicBezTo>
                <a:cubicBezTo>
                  <a:pt x="46" y="36"/>
                  <a:pt x="43" y="39"/>
                  <a:pt x="39" y="39"/>
                </a:cubicBezTo>
                <a:close/>
              </a:path>
            </a:pathLst>
          </a:custGeom>
          <a:solidFill>
            <a:schemeClr val="accent3"/>
          </a:solidFill>
          <a:ln w="5" cap="flat">
            <a:noFill/>
            <a:prstDash val="solid"/>
            <a:miter lim="800000"/>
          </a:ln>
        </p:spPr>
        <p:txBody>
          <a:bodyPr vert="horz" wrap="square" lIns="68580" tIns="34290" rIns="68580" bIns="34290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ebas" pitchFamily="2" charset="0"/>
              </a:rPr>
              <a:t>02</a:t>
            </a:r>
            <a:endParaRPr lang="zh-CN" altLang="en-US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18" name="Freeform 20"/>
          <p:cNvSpPr>
            <a:spLocks noEditPoints="1"/>
          </p:cNvSpPr>
          <p:nvPr/>
        </p:nvSpPr>
        <p:spPr bwMode="auto">
          <a:xfrm>
            <a:off x="4902295" y="2572831"/>
            <a:ext cx="226542" cy="336855"/>
          </a:xfrm>
          <a:custGeom>
            <a:avLst/>
            <a:gdLst>
              <a:gd name="T0" fmla="*/ 63 w 94"/>
              <a:gd name="T1" fmla="*/ 23 h 140"/>
              <a:gd name="T2" fmla="*/ 58 w 94"/>
              <a:gd name="T3" fmla="*/ 12 h 140"/>
              <a:gd name="T4" fmla="*/ 47 w 94"/>
              <a:gd name="T5" fmla="*/ 0 h 140"/>
              <a:gd name="T6" fmla="*/ 36 w 94"/>
              <a:gd name="T7" fmla="*/ 12 h 140"/>
              <a:gd name="T8" fmla="*/ 32 w 94"/>
              <a:gd name="T9" fmla="*/ 23 h 140"/>
              <a:gd name="T10" fmla="*/ 0 w 94"/>
              <a:gd name="T11" fmla="*/ 30 h 140"/>
              <a:gd name="T12" fmla="*/ 8 w 94"/>
              <a:gd name="T13" fmla="*/ 140 h 140"/>
              <a:gd name="T14" fmla="*/ 94 w 94"/>
              <a:gd name="T15" fmla="*/ 132 h 140"/>
              <a:gd name="T16" fmla="*/ 86 w 94"/>
              <a:gd name="T17" fmla="*/ 23 h 140"/>
              <a:gd name="T18" fmla="*/ 56 w 94"/>
              <a:gd name="T19" fmla="*/ 11 h 140"/>
              <a:gd name="T20" fmla="*/ 38 w 94"/>
              <a:gd name="T21" fmla="*/ 11 h 140"/>
              <a:gd name="T22" fmla="*/ 83 w 94"/>
              <a:gd name="T23" fmla="*/ 124 h 140"/>
              <a:gd name="T24" fmla="*/ 11 w 94"/>
              <a:gd name="T25" fmla="*/ 29 h 140"/>
              <a:gd name="T26" fmla="*/ 22 w 94"/>
              <a:gd name="T27" fmla="*/ 35 h 140"/>
              <a:gd name="T28" fmla="*/ 70 w 94"/>
              <a:gd name="T29" fmla="*/ 29 h 140"/>
              <a:gd name="T30" fmla="*/ 83 w 94"/>
              <a:gd name="T31" fmla="*/ 124 h 140"/>
              <a:gd name="T32" fmla="*/ 54 w 94"/>
              <a:gd name="T33" fmla="*/ 11 h 140"/>
              <a:gd name="T34" fmla="*/ 40 w 94"/>
              <a:gd name="T35" fmla="*/ 11 h 140"/>
              <a:gd name="T36" fmla="*/ 47 w 94"/>
              <a:gd name="T37" fmla="*/ 6 h 140"/>
              <a:gd name="T38" fmla="*/ 47 w 94"/>
              <a:gd name="T39" fmla="*/ 16 h 140"/>
              <a:gd name="T40" fmla="*/ 47 w 94"/>
              <a:gd name="T41" fmla="*/ 6 h 140"/>
              <a:gd name="T42" fmla="*/ 37 w 94"/>
              <a:gd name="T43" fmla="*/ 88 h 140"/>
              <a:gd name="T44" fmla="*/ 25 w 94"/>
              <a:gd name="T45" fmla="*/ 102 h 140"/>
              <a:gd name="T46" fmla="*/ 18 w 94"/>
              <a:gd name="T47" fmla="*/ 94 h 140"/>
              <a:gd name="T48" fmla="*/ 25 w 94"/>
              <a:gd name="T49" fmla="*/ 95 h 140"/>
              <a:gd name="T50" fmla="*/ 35 w 94"/>
              <a:gd name="T51" fmla="*/ 67 h 140"/>
              <a:gd name="T52" fmla="*/ 26 w 94"/>
              <a:gd name="T53" fmla="*/ 81 h 140"/>
              <a:gd name="T54" fmla="*/ 24 w 94"/>
              <a:gd name="T55" fmla="*/ 81 h 140"/>
              <a:gd name="T56" fmla="*/ 20 w 94"/>
              <a:gd name="T57" fmla="*/ 72 h 140"/>
              <a:gd name="T58" fmla="*/ 35 w 94"/>
              <a:gd name="T59" fmla="*/ 67 h 140"/>
              <a:gd name="T60" fmla="*/ 37 w 94"/>
              <a:gd name="T61" fmla="*/ 50 h 140"/>
              <a:gd name="T62" fmla="*/ 25 w 94"/>
              <a:gd name="T63" fmla="*/ 63 h 140"/>
              <a:gd name="T64" fmla="*/ 18 w 94"/>
              <a:gd name="T65" fmla="*/ 55 h 140"/>
              <a:gd name="T66" fmla="*/ 25 w 94"/>
              <a:gd name="T67" fmla="*/ 57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4" h="140">
                <a:moveTo>
                  <a:pt x="86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58" y="19"/>
                  <a:pt x="58" y="12"/>
                  <a:pt x="58" y="12"/>
                </a:cubicBezTo>
                <a:cubicBezTo>
                  <a:pt x="58" y="12"/>
                  <a:pt x="58" y="12"/>
                  <a:pt x="58" y="12"/>
                </a:cubicBezTo>
                <a:cubicBezTo>
                  <a:pt x="58" y="12"/>
                  <a:pt x="58" y="11"/>
                  <a:pt x="58" y="11"/>
                </a:cubicBezTo>
                <a:cubicBezTo>
                  <a:pt x="58" y="5"/>
                  <a:pt x="53" y="0"/>
                  <a:pt x="47" y="0"/>
                </a:cubicBezTo>
                <a:cubicBezTo>
                  <a:pt x="41" y="0"/>
                  <a:pt x="36" y="5"/>
                  <a:pt x="36" y="11"/>
                </a:cubicBezTo>
                <a:cubicBezTo>
                  <a:pt x="36" y="11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7" y="19"/>
                  <a:pt x="32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4" y="23"/>
                  <a:pt x="0" y="26"/>
                  <a:pt x="0" y="30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137"/>
                  <a:pt x="4" y="140"/>
                  <a:pt x="8" y="140"/>
                </a:cubicBezTo>
                <a:cubicBezTo>
                  <a:pt x="86" y="140"/>
                  <a:pt x="86" y="140"/>
                  <a:pt x="86" y="140"/>
                </a:cubicBezTo>
                <a:cubicBezTo>
                  <a:pt x="91" y="140"/>
                  <a:pt x="94" y="137"/>
                  <a:pt x="94" y="132"/>
                </a:cubicBezTo>
                <a:cubicBezTo>
                  <a:pt x="94" y="30"/>
                  <a:pt x="94" y="30"/>
                  <a:pt x="94" y="30"/>
                </a:cubicBezTo>
                <a:cubicBezTo>
                  <a:pt x="94" y="26"/>
                  <a:pt x="91" y="23"/>
                  <a:pt x="86" y="23"/>
                </a:cubicBezTo>
                <a:close/>
                <a:moveTo>
                  <a:pt x="47" y="2"/>
                </a:moveTo>
                <a:cubicBezTo>
                  <a:pt x="52" y="2"/>
                  <a:pt x="56" y="6"/>
                  <a:pt x="56" y="11"/>
                </a:cubicBezTo>
                <a:cubicBezTo>
                  <a:pt x="56" y="16"/>
                  <a:pt x="52" y="20"/>
                  <a:pt x="47" y="20"/>
                </a:cubicBezTo>
                <a:cubicBezTo>
                  <a:pt x="42" y="20"/>
                  <a:pt x="38" y="16"/>
                  <a:pt x="38" y="11"/>
                </a:cubicBezTo>
                <a:cubicBezTo>
                  <a:pt x="38" y="6"/>
                  <a:pt x="42" y="2"/>
                  <a:pt x="47" y="2"/>
                </a:cubicBezTo>
                <a:close/>
                <a:moveTo>
                  <a:pt x="83" y="124"/>
                </a:moveTo>
                <a:cubicBezTo>
                  <a:pt x="11" y="124"/>
                  <a:pt x="11" y="124"/>
                  <a:pt x="11" y="124"/>
                </a:cubicBezTo>
                <a:cubicBezTo>
                  <a:pt x="11" y="29"/>
                  <a:pt x="11" y="29"/>
                  <a:pt x="11" y="29"/>
                </a:cubicBezTo>
                <a:cubicBezTo>
                  <a:pt x="24" y="29"/>
                  <a:pt x="24" y="29"/>
                  <a:pt x="24" y="29"/>
                </a:cubicBezTo>
                <a:cubicBezTo>
                  <a:pt x="22" y="35"/>
                  <a:pt x="22" y="35"/>
                  <a:pt x="2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0" y="29"/>
                  <a:pt x="70" y="29"/>
                  <a:pt x="70" y="29"/>
                </a:cubicBezTo>
                <a:cubicBezTo>
                  <a:pt x="83" y="29"/>
                  <a:pt x="83" y="29"/>
                  <a:pt x="83" y="29"/>
                </a:cubicBezTo>
                <a:lnTo>
                  <a:pt x="83" y="124"/>
                </a:lnTo>
                <a:close/>
                <a:moveTo>
                  <a:pt x="47" y="18"/>
                </a:moveTo>
                <a:cubicBezTo>
                  <a:pt x="51" y="18"/>
                  <a:pt x="54" y="15"/>
                  <a:pt x="54" y="11"/>
                </a:cubicBezTo>
                <a:cubicBezTo>
                  <a:pt x="54" y="7"/>
                  <a:pt x="51" y="4"/>
                  <a:pt x="47" y="4"/>
                </a:cubicBezTo>
                <a:cubicBezTo>
                  <a:pt x="43" y="4"/>
                  <a:pt x="40" y="7"/>
                  <a:pt x="40" y="11"/>
                </a:cubicBezTo>
                <a:cubicBezTo>
                  <a:pt x="40" y="15"/>
                  <a:pt x="43" y="18"/>
                  <a:pt x="47" y="18"/>
                </a:cubicBezTo>
                <a:close/>
                <a:moveTo>
                  <a:pt x="47" y="6"/>
                </a:moveTo>
                <a:cubicBezTo>
                  <a:pt x="50" y="6"/>
                  <a:pt x="52" y="8"/>
                  <a:pt x="52" y="11"/>
                </a:cubicBezTo>
                <a:cubicBezTo>
                  <a:pt x="52" y="14"/>
                  <a:pt x="50" y="16"/>
                  <a:pt x="47" y="16"/>
                </a:cubicBezTo>
                <a:cubicBezTo>
                  <a:pt x="44" y="16"/>
                  <a:pt x="42" y="14"/>
                  <a:pt x="42" y="11"/>
                </a:cubicBezTo>
                <a:cubicBezTo>
                  <a:pt x="42" y="8"/>
                  <a:pt x="44" y="6"/>
                  <a:pt x="47" y="6"/>
                </a:cubicBezTo>
                <a:close/>
                <a:moveTo>
                  <a:pt x="35" y="86"/>
                </a:moveTo>
                <a:cubicBezTo>
                  <a:pt x="37" y="88"/>
                  <a:pt x="37" y="88"/>
                  <a:pt x="37" y="88"/>
                </a:cubicBezTo>
                <a:cubicBezTo>
                  <a:pt x="26" y="101"/>
                  <a:pt x="26" y="101"/>
                  <a:pt x="26" y="101"/>
                </a:cubicBezTo>
                <a:cubicBezTo>
                  <a:pt x="25" y="102"/>
                  <a:pt x="25" y="102"/>
                  <a:pt x="25" y="10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8" y="94"/>
                  <a:pt x="18" y="94"/>
                  <a:pt x="18" y="94"/>
                </a:cubicBezTo>
                <a:cubicBezTo>
                  <a:pt x="20" y="91"/>
                  <a:pt x="20" y="91"/>
                  <a:pt x="20" y="91"/>
                </a:cubicBezTo>
                <a:cubicBezTo>
                  <a:pt x="25" y="95"/>
                  <a:pt x="25" y="95"/>
                  <a:pt x="25" y="95"/>
                </a:cubicBezTo>
                <a:lnTo>
                  <a:pt x="35" y="86"/>
                </a:lnTo>
                <a:close/>
                <a:moveTo>
                  <a:pt x="35" y="67"/>
                </a:moveTo>
                <a:cubicBezTo>
                  <a:pt x="37" y="69"/>
                  <a:pt x="37" y="69"/>
                  <a:pt x="37" y="69"/>
                </a:cubicBezTo>
                <a:cubicBezTo>
                  <a:pt x="26" y="81"/>
                  <a:pt x="26" y="81"/>
                  <a:pt x="26" y="81"/>
                </a:cubicBezTo>
                <a:cubicBezTo>
                  <a:pt x="25" y="83"/>
                  <a:pt x="25" y="83"/>
                  <a:pt x="25" y="83"/>
                </a:cubicBezTo>
                <a:cubicBezTo>
                  <a:pt x="24" y="81"/>
                  <a:pt x="24" y="81"/>
                  <a:pt x="24" y="81"/>
                </a:cubicBezTo>
                <a:cubicBezTo>
                  <a:pt x="18" y="74"/>
                  <a:pt x="18" y="74"/>
                  <a:pt x="18" y="74"/>
                </a:cubicBezTo>
                <a:cubicBezTo>
                  <a:pt x="20" y="72"/>
                  <a:pt x="20" y="72"/>
                  <a:pt x="20" y="72"/>
                </a:cubicBezTo>
                <a:cubicBezTo>
                  <a:pt x="25" y="76"/>
                  <a:pt x="25" y="76"/>
                  <a:pt x="25" y="76"/>
                </a:cubicBezTo>
                <a:lnTo>
                  <a:pt x="35" y="67"/>
                </a:lnTo>
                <a:close/>
                <a:moveTo>
                  <a:pt x="35" y="48"/>
                </a:moveTo>
                <a:cubicBezTo>
                  <a:pt x="37" y="50"/>
                  <a:pt x="37" y="50"/>
                  <a:pt x="37" y="50"/>
                </a:cubicBezTo>
                <a:cubicBezTo>
                  <a:pt x="26" y="62"/>
                  <a:pt x="26" y="62"/>
                  <a:pt x="26" y="62"/>
                </a:cubicBezTo>
                <a:cubicBezTo>
                  <a:pt x="25" y="63"/>
                  <a:pt x="25" y="63"/>
                  <a:pt x="25" y="63"/>
                </a:cubicBezTo>
                <a:cubicBezTo>
                  <a:pt x="24" y="62"/>
                  <a:pt x="24" y="62"/>
                  <a:pt x="24" y="62"/>
                </a:cubicBezTo>
                <a:cubicBezTo>
                  <a:pt x="18" y="55"/>
                  <a:pt x="18" y="55"/>
                  <a:pt x="18" y="55"/>
                </a:cubicBezTo>
                <a:cubicBezTo>
                  <a:pt x="20" y="53"/>
                  <a:pt x="20" y="53"/>
                  <a:pt x="20" y="53"/>
                </a:cubicBezTo>
                <a:cubicBezTo>
                  <a:pt x="25" y="57"/>
                  <a:pt x="25" y="57"/>
                  <a:pt x="25" y="57"/>
                </a:cubicBezTo>
                <a:lnTo>
                  <a:pt x="35" y="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9" name="Freeform 22"/>
          <p:cNvSpPr>
            <a:spLocks noEditPoints="1"/>
          </p:cNvSpPr>
          <p:nvPr/>
        </p:nvSpPr>
        <p:spPr bwMode="auto">
          <a:xfrm>
            <a:off x="5726659" y="2595289"/>
            <a:ext cx="337772" cy="291941"/>
          </a:xfrm>
          <a:custGeom>
            <a:avLst/>
            <a:gdLst>
              <a:gd name="T0" fmla="*/ 34 w 140"/>
              <a:gd name="T1" fmla="*/ 0 h 121"/>
              <a:gd name="T2" fmla="*/ 30 w 140"/>
              <a:gd name="T3" fmla="*/ 49 h 121"/>
              <a:gd name="T4" fmla="*/ 50 w 140"/>
              <a:gd name="T5" fmla="*/ 19 h 121"/>
              <a:gd name="T6" fmla="*/ 54 w 140"/>
              <a:gd name="T7" fmla="*/ 32 h 121"/>
              <a:gd name="T8" fmla="*/ 55 w 140"/>
              <a:gd name="T9" fmla="*/ 21 h 121"/>
              <a:gd name="T10" fmla="*/ 17 w 140"/>
              <a:gd name="T11" fmla="*/ 28 h 121"/>
              <a:gd name="T12" fmla="*/ 7 w 140"/>
              <a:gd name="T13" fmla="*/ 32 h 121"/>
              <a:gd name="T14" fmla="*/ 14 w 140"/>
              <a:gd name="T15" fmla="*/ 22 h 121"/>
              <a:gd name="T16" fmla="*/ 14 w 140"/>
              <a:gd name="T17" fmla="*/ 18 h 121"/>
              <a:gd name="T18" fmla="*/ 13 w 140"/>
              <a:gd name="T19" fmla="*/ 21 h 121"/>
              <a:gd name="T20" fmla="*/ 10 w 140"/>
              <a:gd name="T21" fmla="*/ 16 h 121"/>
              <a:gd name="T22" fmla="*/ 19 w 140"/>
              <a:gd name="T23" fmla="*/ 20 h 121"/>
              <a:gd name="T24" fmla="*/ 15 w 140"/>
              <a:gd name="T25" fmla="*/ 28 h 121"/>
              <a:gd name="T26" fmla="*/ 31 w 140"/>
              <a:gd name="T27" fmla="*/ 28 h 121"/>
              <a:gd name="T28" fmla="*/ 27 w 140"/>
              <a:gd name="T29" fmla="*/ 28 h 121"/>
              <a:gd name="T30" fmla="*/ 26 w 140"/>
              <a:gd name="T31" fmla="*/ 15 h 121"/>
              <a:gd name="T32" fmla="*/ 33 w 140"/>
              <a:gd name="T33" fmla="*/ 25 h 121"/>
              <a:gd name="T34" fmla="*/ 46 w 140"/>
              <a:gd name="T35" fmla="*/ 13 h 121"/>
              <a:gd name="T36" fmla="*/ 34 w 140"/>
              <a:gd name="T37" fmla="*/ 36 h 121"/>
              <a:gd name="T38" fmla="*/ 27 w 140"/>
              <a:gd name="T39" fmla="*/ 21 h 121"/>
              <a:gd name="T40" fmla="*/ 24 w 140"/>
              <a:gd name="T41" fmla="*/ 25 h 121"/>
              <a:gd name="T42" fmla="*/ 65 w 140"/>
              <a:gd name="T43" fmla="*/ 71 h 121"/>
              <a:gd name="T44" fmla="*/ 43 w 140"/>
              <a:gd name="T45" fmla="*/ 81 h 121"/>
              <a:gd name="T46" fmla="*/ 65 w 140"/>
              <a:gd name="T47" fmla="*/ 71 h 121"/>
              <a:gd name="T48" fmla="*/ 106 w 140"/>
              <a:gd name="T49" fmla="*/ 13 h 121"/>
              <a:gd name="T50" fmla="*/ 98 w 140"/>
              <a:gd name="T51" fmla="*/ 35 h 121"/>
              <a:gd name="T52" fmla="*/ 66 w 140"/>
              <a:gd name="T53" fmla="*/ 72 h 121"/>
              <a:gd name="T54" fmla="*/ 88 w 140"/>
              <a:gd name="T55" fmla="*/ 60 h 121"/>
              <a:gd name="T56" fmla="*/ 88 w 140"/>
              <a:gd name="T57" fmla="*/ 60 h 121"/>
              <a:gd name="T58" fmla="*/ 117 w 140"/>
              <a:gd name="T59" fmla="*/ 17 h 121"/>
              <a:gd name="T60" fmla="*/ 80 w 140"/>
              <a:gd name="T61" fmla="*/ 92 h 121"/>
              <a:gd name="T62" fmla="*/ 81 w 140"/>
              <a:gd name="T63" fmla="*/ 118 h 121"/>
              <a:gd name="T64" fmla="*/ 57 w 140"/>
              <a:gd name="T65" fmla="*/ 112 h 121"/>
              <a:gd name="T66" fmla="*/ 57 w 140"/>
              <a:gd name="T67" fmla="*/ 101 h 121"/>
              <a:gd name="T68" fmla="*/ 61 w 140"/>
              <a:gd name="T69" fmla="*/ 109 h 121"/>
              <a:gd name="T70" fmla="*/ 83 w 140"/>
              <a:gd name="T71" fmla="*/ 115 h 121"/>
              <a:gd name="T72" fmla="*/ 87 w 140"/>
              <a:gd name="T73" fmla="*/ 120 h 121"/>
              <a:gd name="T74" fmla="*/ 99 w 140"/>
              <a:gd name="T75" fmla="*/ 103 h 121"/>
              <a:gd name="T76" fmla="*/ 104 w 140"/>
              <a:gd name="T77" fmla="*/ 119 h 121"/>
              <a:gd name="T78" fmla="*/ 108 w 140"/>
              <a:gd name="T79" fmla="*/ 103 h 121"/>
              <a:gd name="T80" fmla="*/ 126 w 140"/>
              <a:gd name="T81" fmla="*/ 107 h 121"/>
              <a:gd name="T82" fmla="*/ 113 w 140"/>
              <a:gd name="T83" fmla="*/ 115 h 121"/>
              <a:gd name="T84" fmla="*/ 126 w 140"/>
              <a:gd name="T85" fmla="*/ 107 h 121"/>
              <a:gd name="T86" fmla="*/ 127 w 140"/>
              <a:gd name="T87" fmla="*/ 120 h 121"/>
              <a:gd name="T88" fmla="*/ 139 w 140"/>
              <a:gd name="T89" fmla="*/ 103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0" h="121">
                <a:moveTo>
                  <a:pt x="45" y="49"/>
                </a:moveTo>
                <a:cubicBezTo>
                  <a:pt x="59" y="45"/>
                  <a:pt x="68" y="36"/>
                  <a:pt x="68" y="25"/>
                </a:cubicBezTo>
                <a:cubicBezTo>
                  <a:pt x="68" y="11"/>
                  <a:pt x="53" y="0"/>
                  <a:pt x="34" y="0"/>
                </a:cubicBezTo>
                <a:cubicBezTo>
                  <a:pt x="15" y="0"/>
                  <a:pt x="0" y="11"/>
                  <a:pt x="0" y="25"/>
                </a:cubicBezTo>
                <a:cubicBezTo>
                  <a:pt x="0" y="37"/>
                  <a:pt x="13" y="48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49"/>
                  <a:pt x="39" y="59"/>
                  <a:pt x="48" y="61"/>
                </a:cubicBezTo>
                <a:cubicBezTo>
                  <a:pt x="48" y="61"/>
                  <a:pt x="44" y="55"/>
                  <a:pt x="45" y="49"/>
                </a:cubicBezTo>
                <a:close/>
                <a:moveTo>
                  <a:pt x="50" y="19"/>
                </a:moveTo>
                <a:cubicBezTo>
                  <a:pt x="50" y="15"/>
                  <a:pt x="50" y="15"/>
                  <a:pt x="50" y="15"/>
                </a:cubicBezTo>
                <a:cubicBezTo>
                  <a:pt x="62" y="15"/>
                  <a:pt x="62" y="15"/>
                  <a:pt x="62" y="15"/>
                </a:cubicBezTo>
                <a:cubicBezTo>
                  <a:pt x="54" y="32"/>
                  <a:pt x="54" y="32"/>
                  <a:pt x="54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54" y="23"/>
                  <a:pt x="54" y="23"/>
                  <a:pt x="54" y="23"/>
                </a:cubicBezTo>
                <a:cubicBezTo>
                  <a:pt x="54" y="22"/>
                  <a:pt x="54" y="21"/>
                  <a:pt x="55" y="21"/>
                </a:cubicBezTo>
                <a:cubicBezTo>
                  <a:pt x="55" y="20"/>
                  <a:pt x="55" y="19"/>
                  <a:pt x="56" y="19"/>
                </a:cubicBezTo>
                <a:lnTo>
                  <a:pt x="50" y="19"/>
                </a:lnTo>
                <a:close/>
                <a:moveTo>
                  <a:pt x="17" y="28"/>
                </a:moveTo>
                <a:cubicBezTo>
                  <a:pt x="18" y="28"/>
                  <a:pt x="18" y="28"/>
                  <a:pt x="19" y="28"/>
                </a:cubicBezTo>
                <a:cubicBezTo>
                  <a:pt x="19" y="32"/>
                  <a:pt x="19" y="32"/>
                  <a:pt x="19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12" y="26"/>
                  <a:pt x="12" y="26"/>
                  <a:pt x="12" y="26"/>
                </a:cubicBezTo>
                <a:cubicBezTo>
                  <a:pt x="13" y="25"/>
                  <a:pt x="13" y="24"/>
                  <a:pt x="13" y="24"/>
                </a:cubicBezTo>
                <a:cubicBezTo>
                  <a:pt x="14" y="23"/>
                  <a:pt x="14" y="23"/>
                  <a:pt x="14" y="22"/>
                </a:cubicBezTo>
                <a:cubicBezTo>
                  <a:pt x="15" y="21"/>
                  <a:pt x="15" y="21"/>
                  <a:pt x="15" y="20"/>
                </a:cubicBezTo>
                <a:cubicBezTo>
                  <a:pt x="15" y="19"/>
                  <a:pt x="15" y="19"/>
                  <a:pt x="15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9"/>
                  <a:pt x="13" y="20"/>
                </a:cubicBezTo>
                <a:cubicBezTo>
                  <a:pt x="13" y="20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19"/>
                  <a:pt x="9" y="17"/>
                  <a:pt x="10" y="16"/>
                </a:cubicBezTo>
                <a:cubicBezTo>
                  <a:pt x="11" y="15"/>
                  <a:pt x="12" y="15"/>
                  <a:pt x="14" y="15"/>
                </a:cubicBezTo>
                <a:cubicBezTo>
                  <a:pt x="15" y="15"/>
                  <a:pt x="17" y="15"/>
                  <a:pt x="18" y="16"/>
                </a:cubicBezTo>
                <a:cubicBezTo>
                  <a:pt x="19" y="17"/>
                  <a:pt x="19" y="19"/>
                  <a:pt x="19" y="20"/>
                </a:cubicBezTo>
                <a:cubicBezTo>
                  <a:pt x="19" y="22"/>
                  <a:pt x="19" y="23"/>
                  <a:pt x="18" y="24"/>
                </a:cubicBezTo>
                <a:cubicBezTo>
                  <a:pt x="18" y="25"/>
                  <a:pt x="17" y="25"/>
                  <a:pt x="17" y="26"/>
                </a:cubicBezTo>
                <a:cubicBezTo>
                  <a:pt x="16" y="27"/>
                  <a:pt x="16" y="27"/>
                  <a:pt x="15" y="28"/>
                </a:cubicBezTo>
                <a:cubicBezTo>
                  <a:pt x="16" y="28"/>
                  <a:pt x="16" y="28"/>
                  <a:pt x="17" y="28"/>
                </a:cubicBezTo>
                <a:close/>
                <a:moveTo>
                  <a:pt x="33" y="28"/>
                </a:moveTo>
                <a:cubicBezTo>
                  <a:pt x="31" y="28"/>
                  <a:pt x="31" y="28"/>
                  <a:pt x="31" y="28"/>
                </a:cubicBezTo>
                <a:cubicBezTo>
                  <a:pt x="31" y="32"/>
                  <a:pt x="31" y="32"/>
                  <a:pt x="31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8"/>
                  <a:pt x="27" y="28"/>
                  <a:pt x="27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5"/>
                  <a:pt x="21" y="25"/>
                  <a:pt x="21" y="25"/>
                </a:cubicBezTo>
                <a:cubicBezTo>
                  <a:pt x="26" y="15"/>
                  <a:pt x="26" y="15"/>
                  <a:pt x="26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25"/>
                  <a:pt x="31" y="25"/>
                  <a:pt x="31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28"/>
                </a:lnTo>
                <a:close/>
                <a:moveTo>
                  <a:pt x="34" y="36"/>
                </a:moveTo>
                <a:cubicBezTo>
                  <a:pt x="46" y="13"/>
                  <a:pt x="46" y="13"/>
                  <a:pt x="46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36" y="37"/>
                  <a:pt x="36" y="37"/>
                  <a:pt x="36" y="37"/>
                </a:cubicBezTo>
                <a:lnTo>
                  <a:pt x="34" y="36"/>
                </a:lnTo>
                <a:close/>
                <a:moveTo>
                  <a:pt x="26" y="21"/>
                </a:moveTo>
                <a:cubicBezTo>
                  <a:pt x="27" y="20"/>
                  <a:pt x="27" y="20"/>
                  <a:pt x="27" y="20"/>
                </a:cubicBezTo>
                <a:cubicBezTo>
                  <a:pt x="27" y="20"/>
                  <a:pt x="27" y="20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5"/>
                  <a:pt x="27" y="25"/>
                  <a:pt x="27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5" y="24"/>
                  <a:pt x="25" y="24"/>
                  <a:pt x="25" y="23"/>
                </a:cubicBezTo>
                <a:cubicBezTo>
                  <a:pt x="26" y="22"/>
                  <a:pt x="26" y="22"/>
                  <a:pt x="26" y="21"/>
                </a:cubicBezTo>
                <a:close/>
                <a:moveTo>
                  <a:pt x="65" y="71"/>
                </a:moveTo>
                <a:cubicBezTo>
                  <a:pt x="47" y="91"/>
                  <a:pt x="47" y="91"/>
                  <a:pt x="47" y="91"/>
                </a:cubicBezTo>
                <a:cubicBezTo>
                  <a:pt x="43" y="88"/>
                  <a:pt x="43" y="88"/>
                  <a:pt x="43" y="88"/>
                </a:cubicBezTo>
                <a:cubicBezTo>
                  <a:pt x="41" y="86"/>
                  <a:pt x="41" y="83"/>
                  <a:pt x="43" y="81"/>
                </a:cubicBezTo>
                <a:cubicBezTo>
                  <a:pt x="55" y="68"/>
                  <a:pt x="55" y="68"/>
                  <a:pt x="55" y="68"/>
                </a:cubicBezTo>
                <a:cubicBezTo>
                  <a:pt x="56" y="66"/>
                  <a:pt x="59" y="66"/>
                  <a:pt x="61" y="68"/>
                </a:cubicBezTo>
                <a:lnTo>
                  <a:pt x="65" y="71"/>
                </a:lnTo>
                <a:close/>
                <a:moveTo>
                  <a:pt x="94" y="32"/>
                </a:moveTo>
                <a:cubicBezTo>
                  <a:pt x="92" y="30"/>
                  <a:pt x="92" y="28"/>
                  <a:pt x="94" y="26"/>
                </a:cubicBezTo>
                <a:cubicBezTo>
                  <a:pt x="106" y="13"/>
                  <a:pt x="106" y="13"/>
                  <a:pt x="106" y="13"/>
                </a:cubicBezTo>
                <a:cubicBezTo>
                  <a:pt x="107" y="11"/>
                  <a:pt x="110" y="11"/>
                  <a:pt x="112" y="13"/>
                </a:cubicBezTo>
                <a:cubicBezTo>
                  <a:pt x="116" y="16"/>
                  <a:pt x="116" y="16"/>
                  <a:pt x="116" y="16"/>
                </a:cubicBezTo>
                <a:cubicBezTo>
                  <a:pt x="98" y="35"/>
                  <a:pt x="98" y="35"/>
                  <a:pt x="98" y="35"/>
                </a:cubicBezTo>
                <a:lnTo>
                  <a:pt x="94" y="32"/>
                </a:lnTo>
                <a:close/>
                <a:moveTo>
                  <a:pt x="48" y="92"/>
                </a:moveTo>
                <a:cubicBezTo>
                  <a:pt x="66" y="72"/>
                  <a:pt x="66" y="72"/>
                  <a:pt x="66" y="72"/>
                </a:cubicBezTo>
                <a:cubicBezTo>
                  <a:pt x="66" y="72"/>
                  <a:pt x="72" y="77"/>
                  <a:pt x="87" y="61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9" y="59"/>
                  <a:pt x="89" y="59"/>
                  <a:pt x="89" y="59"/>
                </a:cubicBezTo>
                <a:cubicBezTo>
                  <a:pt x="104" y="42"/>
                  <a:pt x="99" y="36"/>
                  <a:pt x="99" y="36"/>
                </a:cubicBezTo>
                <a:cubicBezTo>
                  <a:pt x="117" y="17"/>
                  <a:pt x="117" y="17"/>
                  <a:pt x="117" y="17"/>
                </a:cubicBezTo>
                <a:cubicBezTo>
                  <a:pt x="131" y="27"/>
                  <a:pt x="124" y="42"/>
                  <a:pt x="119" y="49"/>
                </a:cubicBezTo>
                <a:cubicBezTo>
                  <a:pt x="116" y="54"/>
                  <a:pt x="109" y="62"/>
                  <a:pt x="101" y="72"/>
                </a:cubicBezTo>
                <a:cubicBezTo>
                  <a:pt x="93" y="81"/>
                  <a:pt x="85" y="88"/>
                  <a:pt x="80" y="92"/>
                </a:cubicBezTo>
                <a:cubicBezTo>
                  <a:pt x="73" y="97"/>
                  <a:pt x="59" y="105"/>
                  <a:pt x="48" y="92"/>
                </a:cubicBezTo>
                <a:close/>
                <a:moveTo>
                  <a:pt x="83" y="115"/>
                </a:moveTo>
                <a:cubicBezTo>
                  <a:pt x="83" y="117"/>
                  <a:pt x="82" y="118"/>
                  <a:pt x="81" y="118"/>
                </a:cubicBezTo>
                <a:cubicBezTo>
                  <a:pt x="78" y="119"/>
                  <a:pt x="75" y="119"/>
                  <a:pt x="72" y="119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64" y="119"/>
                  <a:pt x="59" y="116"/>
                  <a:pt x="57" y="112"/>
                </a:cubicBezTo>
                <a:cubicBezTo>
                  <a:pt x="55" y="108"/>
                  <a:pt x="54" y="104"/>
                  <a:pt x="54" y="103"/>
                </a:cubicBezTo>
                <a:cubicBezTo>
                  <a:pt x="54" y="103"/>
                  <a:pt x="54" y="103"/>
                  <a:pt x="54" y="103"/>
                </a:cubicBezTo>
                <a:cubicBezTo>
                  <a:pt x="54" y="102"/>
                  <a:pt x="56" y="101"/>
                  <a:pt x="57" y="101"/>
                </a:cubicBezTo>
                <a:cubicBezTo>
                  <a:pt x="58" y="101"/>
                  <a:pt x="59" y="102"/>
                  <a:pt x="59" y="103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4"/>
                  <a:pt x="59" y="107"/>
                  <a:pt x="61" y="109"/>
                </a:cubicBezTo>
                <a:cubicBezTo>
                  <a:pt x="63" y="112"/>
                  <a:pt x="65" y="114"/>
                  <a:pt x="72" y="115"/>
                </a:cubicBezTo>
                <a:cubicBezTo>
                  <a:pt x="74" y="115"/>
                  <a:pt x="77" y="114"/>
                  <a:pt x="80" y="114"/>
                </a:cubicBezTo>
                <a:cubicBezTo>
                  <a:pt x="81" y="113"/>
                  <a:pt x="82" y="114"/>
                  <a:pt x="83" y="115"/>
                </a:cubicBezTo>
                <a:close/>
                <a:moveTo>
                  <a:pt x="100" y="107"/>
                </a:move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8" y="121"/>
                  <a:pt x="87" y="120"/>
                </a:cubicBezTo>
                <a:cubicBezTo>
                  <a:pt x="85" y="119"/>
                  <a:pt x="85" y="117"/>
                  <a:pt x="86" y="115"/>
                </a:cubicBezTo>
                <a:cubicBezTo>
                  <a:pt x="95" y="103"/>
                  <a:pt x="95" y="103"/>
                  <a:pt x="95" y="103"/>
                </a:cubicBezTo>
                <a:cubicBezTo>
                  <a:pt x="96" y="102"/>
                  <a:pt x="98" y="102"/>
                  <a:pt x="99" y="103"/>
                </a:cubicBezTo>
                <a:cubicBezTo>
                  <a:pt x="100" y="104"/>
                  <a:pt x="101" y="106"/>
                  <a:pt x="100" y="107"/>
                </a:cubicBezTo>
                <a:close/>
                <a:moveTo>
                  <a:pt x="113" y="107"/>
                </a:moveTo>
                <a:cubicBezTo>
                  <a:pt x="104" y="119"/>
                  <a:pt x="104" y="119"/>
                  <a:pt x="104" y="119"/>
                </a:cubicBezTo>
                <a:cubicBezTo>
                  <a:pt x="103" y="120"/>
                  <a:pt x="101" y="121"/>
                  <a:pt x="100" y="120"/>
                </a:cubicBezTo>
                <a:cubicBezTo>
                  <a:pt x="99" y="119"/>
                  <a:pt x="98" y="117"/>
                  <a:pt x="99" y="115"/>
                </a:cubicBezTo>
                <a:cubicBezTo>
                  <a:pt x="108" y="103"/>
                  <a:pt x="108" y="103"/>
                  <a:pt x="108" y="103"/>
                </a:cubicBezTo>
                <a:cubicBezTo>
                  <a:pt x="109" y="102"/>
                  <a:pt x="111" y="102"/>
                  <a:pt x="112" y="103"/>
                </a:cubicBezTo>
                <a:cubicBezTo>
                  <a:pt x="114" y="104"/>
                  <a:pt x="114" y="106"/>
                  <a:pt x="113" y="107"/>
                </a:cubicBezTo>
                <a:close/>
                <a:moveTo>
                  <a:pt x="126" y="107"/>
                </a:moveTo>
                <a:cubicBezTo>
                  <a:pt x="118" y="119"/>
                  <a:pt x="118" y="119"/>
                  <a:pt x="118" y="119"/>
                </a:cubicBezTo>
                <a:cubicBezTo>
                  <a:pt x="117" y="120"/>
                  <a:pt x="115" y="121"/>
                  <a:pt x="113" y="120"/>
                </a:cubicBezTo>
                <a:cubicBezTo>
                  <a:pt x="112" y="119"/>
                  <a:pt x="112" y="117"/>
                  <a:pt x="113" y="115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122" y="102"/>
                  <a:pt x="124" y="102"/>
                  <a:pt x="125" y="103"/>
                </a:cubicBezTo>
                <a:cubicBezTo>
                  <a:pt x="127" y="104"/>
                  <a:pt x="127" y="106"/>
                  <a:pt x="126" y="107"/>
                </a:cubicBezTo>
                <a:close/>
                <a:moveTo>
                  <a:pt x="139" y="107"/>
                </a:moveTo>
                <a:cubicBezTo>
                  <a:pt x="131" y="119"/>
                  <a:pt x="131" y="119"/>
                  <a:pt x="131" y="119"/>
                </a:cubicBezTo>
                <a:cubicBezTo>
                  <a:pt x="130" y="120"/>
                  <a:pt x="128" y="121"/>
                  <a:pt x="127" y="120"/>
                </a:cubicBezTo>
                <a:cubicBezTo>
                  <a:pt x="125" y="119"/>
                  <a:pt x="125" y="117"/>
                  <a:pt x="126" y="115"/>
                </a:cubicBezTo>
                <a:cubicBezTo>
                  <a:pt x="134" y="103"/>
                  <a:pt x="134" y="103"/>
                  <a:pt x="134" y="103"/>
                </a:cubicBezTo>
                <a:cubicBezTo>
                  <a:pt x="135" y="102"/>
                  <a:pt x="137" y="102"/>
                  <a:pt x="139" y="103"/>
                </a:cubicBezTo>
                <a:cubicBezTo>
                  <a:pt x="140" y="104"/>
                  <a:pt x="140" y="106"/>
                  <a:pt x="139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6"/>
          <p:cNvSpPr>
            <a:spLocks noEditPoints="1"/>
          </p:cNvSpPr>
          <p:nvPr/>
        </p:nvSpPr>
        <p:spPr bwMode="auto">
          <a:xfrm>
            <a:off x="3116940" y="2571299"/>
            <a:ext cx="283688" cy="339918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1" name="Freeform 30"/>
          <p:cNvSpPr>
            <a:spLocks noEditPoints="1"/>
          </p:cNvSpPr>
          <p:nvPr/>
        </p:nvSpPr>
        <p:spPr bwMode="auto">
          <a:xfrm>
            <a:off x="3969879" y="2618255"/>
            <a:ext cx="337772" cy="246007"/>
          </a:xfrm>
          <a:custGeom>
            <a:avLst/>
            <a:gdLst>
              <a:gd name="T0" fmla="*/ 9 w 140"/>
              <a:gd name="T1" fmla="*/ 0 h 102"/>
              <a:gd name="T2" fmla="*/ 0 w 140"/>
              <a:gd name="T3" fmla="*/ 93 h 102"/>
              <a:gd name="T4" fmla="*/ 131 w 140"/>
              <a:gd name="T5" fmla="*/ 102 h 102"/>
              <a:gd name="T6" fmla="*/ 140 w 140"/>
              <a:gd name="T7" fmla="*/ 9 h 102"/>
              <a:gd name="T8" fmla="*/ 136 w 140"/>
              <a:gd name="T9" fmla="*/ 93 h 102"/>
              <a:gd name="T10" fmla="*/ 9 w 140"/>
              <a:gd name="T11" fmla="*/ 98 h 102"/>
              <a:gd name="T12" fmla="*/ 4 w 140"/>
              <a:gd name="T13" fmla="*/ 9 h 102"/>
              <a:gd name="T14" fmla="*/ 131 w 140"/>
              <a:gd name="T15" fmla="*/ 4 h 102"/>
              <a:gd name="T16" fmla="*/ 136 w 140"/>
              <a:gd name="T17" fmla="*/ 93 h 102"/>
              <a:gd name="T18" fmla="*/ 129 w 140"/>
              <a:gd name="T19" fmla="*/ 11 h 102"/>
              <a:gd name="T20" fmla="*/ 11 w 140"/>
              <a:gd name="T21" fmla="*/ 32 h 102"/>
              <a:gd name="T22" fmla="*/ 11 w 140"/>
              <a:gd name="T23" fmla="*/ 70 h 102"/>
              <a:gd name="T24" fmla="*/ 129 w 140"/>
              <a:gd name="T25" fmla="*/ 91 h 102"/>
              <a:gd name="T26" fmla="*/ 11 w 140"/>
              <a:gd name="T27" fmla="*/ 70 h 102"/>
              <a:gd name="T28" fmla="*/ 51 w 140"/>
              <a:gd name="T29" fmla="*/ 65 h 102"/>
              <a:gd name="T30" fmla="*/ 62 w 140"/>
              <a:gd name="T31" fmla="*/ 37 h 102"/>
              <a:gd name="T32" fmla="*/ 49 w 140"/>
              <a:gd name="T33" fmla="*/ 37 h 102"/>
              <a:gd name="T34" fmla="*/ 39 w 140"/>
              <a:gd name="T35" fmla="*/ 65 h 102"/>
              <a:gd name="T36" fmla="*/ 28 w 140"/>
              <a:gd name="T37" fmla="*/ 37 h 102"/>
              <a:gd name="T38" fmla="*/ 38 w 140"/>
              <a:gd name="T39" fmla="*/ 58 h 102"/>
              <a:gd name="T40" fmla="*/ 95 w 140"/>
              <a:gd name="T41" fmla="*/ 59 h 102"/>
              <a:gd name="T42" fmla="*/ 106 w 140"/>
              <a:gd name="T43" fmla="*/ 65 h 102"/>
              <a:gd name="T44" fmla="*/ 107 w 140"/>
              <a:gd name="T45" fmla="*/ 37 h 102"/>
              <a:gd name="T46" fmla="*/ 86 w 140"/>
              <a:gd name="T47" fmla="*/ 65 h 102"/>
              <a:gd name="T48" fmla="*/ 95 w 140"/>
              <a:gd name="T49" fmla="*/ 59 h 102"/>
              <a:gd name="T50" fmla="*/ 105 w 140"/>
              <a:gd name="T51" fmla="*/ 54 h 102"/>
              <a:gd name="T52" fmla="*/ 103 w 140"/>
              <a:gd name="T53" fmla="*/ 43 h 102"/>
              <a:gd name="T54" fmla="*/ 79 w 140"/>
              <a:gd name="T55" fmla="*/ 57 h 102"/>
              <a:gd name="T56" fmla="*/ 74 w 140"/>
              <a:gd name="T57" fmla="*/ 53 h 102"/>
              <a:gd name="T58" fmla="*/ 67 w 140"/>
              <a:gd name="T59" fmla="*/ 48 h 102"/>
              <a:gd name="T60" fmla="*/ 69 w 140"/>
              <a:gd name="T61" fmla="*/ 39 h 102"/>
              <a:gd name="T62" fmla="*/ 83 w 140"/>
              <a:gd name="T63" fmla="*/ 39 h 102"/>
              <a:gd name="T64" fmla="*/ 81 w 140"/>
              <a:gd name="T65" fmla="*/ 45 h 102"/>
              <a:gd name="T66" fmla="*/ 76 w 140"/>
              <a:gd name="T67" fmla="*/ 41 h 102"/>
              <a:gd name="T68" fmla="*/ 72 w 140"/>
              <a:gd name="T69" fmla="*/ 44 h 102"/>
              <a:gd name="T70" fmla="*/ 77 w 140"/>
              <a:gd name="T71" fmla="*/ 48 h 102"/>
              <a:gd name="T72" fmla="*/ 84 w 140"/>
              <a:gd name="T73" fmla="*/ 56 h 102"/>
              <a:gd name="T74" fmla="*/ 74 w 140"/>
              <a:gd name="T75" fmla="*/ 65 h 102"/>
              <a:gd name="T76" fmla="*/ 64 w 140"/>
              <a:gd name="T77" fmla="*/ 61 h 102"/>
              <a:gd name="T78" fmla="*/ 68 w 140"/>
              <a:gd name="T79" fmla="*/ 56 h 102"/>
              <a:gd name="T80" fmla="*/ 74 w 140"/>
              <a:gd name="T81" fmla="*/ 6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0" h="102">
                <a:moveTo>
                  <a:pt x="131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98"/>
                  <a:pt x="4" y="102"/>
                  <a:pt x="9" y="102"/>
                </a:cubicBezTo>
                <a:cubicBezTo>
                  <a:pt x="131" y="102"/>
                  <a:pt x="131" y="102"/>
                  <a:pt x="131" y="102"/>
                </a:cubicBezTo>
                <a:cubicBezTo>
                  <a:pt x="136" y="102"/>
                  <a:pt x="140" y="98"/>
                  <a:pt x="140" y="93"/>
                </a:cubicBezTo>
                <a:cubicBezTo>
                  <a:pt x="140" y="9"/>
                  <a:pt x="140" y="9"/>
                  <a:pt x="140" y="9"/>
                </a:cubicBezTo>
                <a:cubicBezTo>
                  <a:pt x="140" y="4"/>
                  <a:pt x="136" y="0"/>
                  <a:pt x="131" y="0"/>
                </a:cubicBezTo>
                <a:close/>
                <a:moveTo>
                  <a:pt x="136" y="93"/>
                </a:moveTo>
                <a:cubicBezTo>
                  <a:pt x="136" y="96"/>
                  <a:pt x="134" y="98"/>
                  <a:pt x="131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6" y="98"/>
                  <a:pt x="4" y="96"/>
                  <a:pt x="4" y="93"/>
                </a:cubicBezTo>
                <a:cubicBezTo>
                  <a:pt x="4" y="9"/>
                  <a:pt x="4" y="9"/>
                  <a:pt x="4" y="9"/>
                </a:cubicBezTo>
                <a:cubicBezTo>
                  <a:pt x="4" y="6"/>
                  <a:pt x="6" y="4"/>
                  <a:pt x="9" y="4"/>
                </a:cubicBezTo>
                <a:cubicBezTo>
                  <a:pt x="131" y="4"/>
                  <a:pt x="131" y="4"/>
                  <a:pt x="131" y="4"/>
                </a:cubicBezTo>
                <a:cubicBezTo>
                  <a:pt x="134" y="4"/>
                  <a:pt x="136" y="6"/>
                  <a:pt x="136" y="9"/>
                </a:cubicBezTo>
                <a:lnTo>
                  <a:pt x="136" y="93"/>
                </a:lnTo>
                <a:close/>
                <a:moveTo>
                  <a:pt x="11" y="11"/>
                </a:moveTo>
                <a:cubicBezTo>
                  <a:pt x="129" y="11"/>
                  <a:pt x="129" y="11"/>
                  <a:pt x="129" y="11"/>
                </a:cubicBezTo>
                <a:cubicBezTo>
                  <a:pt x="129" y="32"/>
                  <a:pt x="129" y="32"/>
                  <a:pt x="129" y="32"/>
                </a:cubicBezTo>
                <a:cubicBezTo>
                  <a:pt x="11" y="32"/>
                  <a:pt x="11" y="32"/>
                  <a:pt x="11" y="32"/>
                </a:cubicBezTo>
                <a:lnTo>
                  <a:pt x="11" y="11"/>
                </a:lnTo>
                <a:close/>
                <a:moveTo>
                  <a:pt x="11" y="70"/>
                </a:moveTo>
                <a:cubicBezTo>
                  <a:pt x="129" y="70"/>
                  <a:pt x="129" y="70"/>
                  <a:pt x="129" y="70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1" y="91"/>
                  <a:pt x="11" y="91"/>
                  <a:pt x="11" y="91"/>
                </a:cubicBezTo>
                <a:lnTo>
                  <a:pt x="11" y="70"/>
                </a:lnTo>
                <a:close/>
                <a:moveTo>
                  <a:pt x="57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57" y="37"/>
                  <a:pt x="57" y="37"/>
                  <a:pt x="57" y="37"/>
                </a:cubicBezTo>
                <a:cubicBezTo>
                  <a:pt x="62" y="37"/>
                  <a:pt x="62" y="37"/>
                  <a:pt x="62" y="37"/>
                </a:cubicBezTo>
                <a:lnTo>
                  <a:pt x="57" y="65"/>
                </a:lnTo>
                <a:close/>
                <a:moveTo>
                  <a:pt x="49" y="37"/>
                </a:moveTo>
                <a:cubicBezTo>
                  <a:pt x="55" y="37"/>
                  <a:pt x="55" y="37"/>
                  <a:pt x="55" y="37"/>
                </a:cubicBezTo>
                <a:cubicBezTo>
                  <a:pt x="39" y="65"/>
                  <a:pt x="39" y="65"/>
                  <a:pt x="39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28" y="37"/>
                  <a:pt x="28" y="37"/>
                  <a:pt x="28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8" y="58"/>
                  <a:pt x="38" y="58"/>
                  <a:pt x="38" y="58"/>
                </a:cubicBezTo>
                <a:lnTo>
                  <a:pt x="49" y="37"/>
                </a:lnTo>
                <a:close/>
                <a:moveTo>
                  <a:pt x="95" y="59"/>
                </a:moveTo>
                <a:cubicBezTo>
                  <a:pt x="106" y="59"/>
                  <a:pt x="106" y="59"/>
                  <a:pt x="106" y="59"/>
                </a:cubicBezTo>
                <a:cubicBezTo>
                  <a:pt x="106" y="65"/>
                  <a:pt x="106" y="65"/>
                  <a:pt x="106" y="65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1" y="37"/>
                  <a:pt x="101" y="37"/>
                  <a:pt x="101" y="37"/>
                </a:cubicBezTo>
                <a:cubicBezTo>
                  <a:pt x="86" y="65"/>
                  <a:pt x="86" y="65"/>
                  <a:pt x="86" y="65"/>
                </a:cubicBezTo>
                <a:cubicBezTo>
                  <a:pt x="91" y="65"/>
                  <a:pt x="91" y="65"/>
                  <a:pt x="91" y="65"/>
                </a:cubicBezTo>
                <a:lnTo>
                  <a:pt x="95" y="59"/>
                </a:lnTo>
                <a:close/>
                <a:moveTo>
                  <a:pt x="103" y="43"/>
                </a:moveTo>
                <a:cubicBezTo>
                  <a:pt x="105" y="54"/>
                  <a:pt x="105" y="54"/>
                  <a:pt x="105" y="54"/>
                </a:cubicBezTo>
                <a:cubicBezTo>
                  <a:pt x="97" y="54"/>
                  <a:pt x="97" y="54"/>
                  <a:pt x="97" y="54"/>
                </a:cubicBezTo>
                <a:lnTo>
                  <a:pt x="103" y="43"/>
                </a:lnTo>
                <a:close/>
                <a:moveTo>
                  <a:pt x="78" y="59"/>
                </a:moveTo>
                <a:cubicBezTo>
                  <a:pt x="78" y="59"/>
                  <a:pt x="79" y="58"/>
                  <a:pt x="79" y="57"/>
                </a:cubicBezTo>
                <a:cubicBezTo>
                  <a:pt x="79" y="56"/>
                  <a:pt x="79" y="56"/>
                  <a:pt x="78" y="55"/>
                </a:cubicBezTo>
                <a:cubicBezTo>
                  <a:pt x="77" y="55"/>
                  <a:pt x="76" y="54"/>
                  <a:pt x="74" y="53"/>
                </a:cubicBezTo>
                <a:cubicBezTo>
                  <a:pt x="72" y="52"/>
                  <a:pt x="70" y="51"/>
                  <a:pt x="69" y="51"/>
                </a:cubicBezTo>
                <a:cubicBezTo>
                  <a:pt x="68" y="50"/>
                  <a:pt x="68" y="49"/>
                  <a:pt x="67" y="48"/>
                </a:cubicBezTo>
                <a:cubicBezTo>
                  <a:pt x="66" y="47"/>
                  <a:pt x="66" y="46"/>
                  <a:pt x="66" y="45"/>
                </a:cubicBezTo>
                <a:cubicBezTo>
                  <a:pt x="66" y="43"/>
                  <a:pt x="67" y="41"/>
                  <a:pt x="69" y="39"/>
                </a:cubicBezTo>
                <a:cubicBezTo>
                  <a:pt x="70" y="38"/>
                  <a:pt x="73" y="37"/>
                  <a:pt x="76" y="37"/>
                </a:cubicBezTo>
                <a:cubicBezTo>
                  <a:pt x="79" y="37"/>
                  <a:pt x="82" y="38"/>
                  <a:pt x="83" y="39"/>
                </a:cubicBezTo>
                <a:cubicBezTo>
                  <a:pt x="85" y="41"/>
                  <a:pt x="86" y="43"/>
                  <a:pt x="86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4"/>
                  <a:pt x="80" y="43"/>
                  <a:pt x="79" y="42"/>
                </a:cubicBezTo>
                <a:cubicBezTo>
                  <a:pt x="79" y="42"/>
                  <a:pt x="77" y="41"/>
                  <a:pt x="76" y="41"/>
                </a:cubicBezTo>
                <a:cubicBezTo>
                  <a:pt x="74" y="41"/>
                  <a:pt x="73" y="42"/>
                  <a:pt x="73" y="42"/>
                </a:cubicBezTo>
                <a:cubicBezTo>
                  <a:pt x="72" y="43"/>
                  <a:pt x="72" y="43"/>
                  <a:pt x="72" y="44"/>
                </a:cubicBezTo>
                <a:cubicBezTo>
                  <a:pt x="72" y="45"/>
                  <a:pt x="72" y="46"/>
                  <a:pt x="72" y="46"/>
                </a:cubicBezTo>
                <a:cubicBezTo>
                  <a:pt x="73" y="47"/>
                  <a:pt x="74" y="47"/>
                  <a:pt x="77" y="48"/>
                </a:cubicBezTo>
                <a:cubicBezTo>
                  <a:pt x="80" y="50"/>
                  <a:pt x="82" y="51"/>
                  <a:pt x="83" y="52"/>
                </a:cubicBezTo>
                <a:cubicBezTo>
                  <a:pt x="84" y="53"/>
                  <a:pt x="84" y="54"/>
                  <a:pt x="84" y="56"/>
                </a:cubicBezTo>
                <a:cubicBezTo>
                  <a:pt x="84" y="59"/>
                  <a:pt x="84" y="61"/>
                  <a:pt x="82" y="63"/>
                </a:cubicBezTo>
                <a:cubicBezTo>
                  <a:pt x="80" y="64"/>
                  <a:pt x="77" y="65"/>
                  <a:pt x="74" y="65"/>
                </a:cubicBezTo>
                <a:cubicBezTo>
                  <a:pt x="71" y="65"/>
                  <a:pt x="69" y="65"/>
                  <a:pt x="67" y="64"/>
                </a:cubicBezTo>
                <a:cubicBezTo>
                  <a:pt x="66" y="63"/>
                  <a:pt x="64" y="62"/>
                  <a:pt x="64" y="61"/>
                </a:cubicBezTo>
                <a:cubicBezTo>
                  <a:pt x="63" y="59"/>
                  <a:pt x="63" y="58"/>
                  <a:pt x="63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7"/>
                  <a:pt x="69" y="58"/>
                  <a:pt x="69" y="59"/>
                </a:cubicBezTo>
                <a:cubicBezTo>
                  <a:pt x="70" y="60"/>
                  <a:pt x="71" y="60"/>
                  <a:pt x="74" y="60"/>
                </a:cubicBezTo>
                <a:cubicBezTo>
                  <a:pt x="75" y="60"/>
                  <a:pt x="77" y="60"/>
                  <a:pt x="78" y="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331641" y="1276001"/>
            <a:ext cx="725804" cy="253916"/>
          </a:xfrm>
          <a:prstGeom prst="rect">
            <a:avLst/>
          </a:prstGeom>
          <a:noFill/>
        </p:spPr>
        <p:txBody>
          <a:bodyPr wrap="square" lIns="68580" tIns="0" rIns="6858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5556" y="1497643"/>
            <a:ext cx="1481889" cy="5493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2181" y="3349338"/>
            <a:ext cx="725804" cy="253916"/>
          </a:xfrm>
          <a:prstGeom prst="rect">
            <a:avLst/>
          </a:prstGeom>
          <a:noFill/>
        </p:spPr>
        <p:txBody>
          <a:bodyPr wrap="square" lIns="68580" tIns="0" rIns="6858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92180" y="3570980"/>
            <a:ext cx="1481889" cy="5493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12120" y="3348460"/>
            <a:ext cx="725804" cy="253916"/>
          </a:xfrm>
          <a:prstGeom prst="rect">
            <a:avLst/>
          </a:prstGeom>
          <a:noFill/>
        </p:spPr>
        <p:txBody>
          <a:bodyPr wrap="square" lIns="68580" tIns="0" rIns="6858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6035" y="3570102"/>
            <a:ext cx="1481889" cy="5493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49323" y="1275043"/>
            <a:ext cx="725804" cy="253916"/>
          </a:xfrm>
          <a:prstGeom prst="rect">
            <a:avLst/>
          </a:prstGeom>
          <a:noFill/>
        </p:spPr>
        <p:txBody>
          <a:bodyPr wrap="square" lIns="68580" tIns="0" rIns="6858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49322" y="1496685"/>
            <a:ext cx="1481889" cy="5493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9"/>
          <p:cNvGrpSpPr/>
          <p:nvPr/>
        </p:nvGrpSpPr>
        <p:grpSpPr>
          <a:xfrm>
            <a:off x="1464525" y="1060376"/>
            <a:ext cx="3618001" cy="592329"/>
            <a:chOff x="3377946" y="1632519"/>
            <a:chExt cx="4823374" cy="789528"/>
          </a:xfrm>
        </p:grpSpPr>
        <p:sp>
          <p:nvSpPr>
            <p:cNvPr id="54" name="矩形 31"/>
            <p:cNvSpPr>
              <a:spLocks noChangeArrowheads="1"/>
            </p:cNvSpPr>
            <p:nvPr/>
          </p:nvSpPr>
          <p:spPr bwMode="auto">
            <a:xfrm>
              <a:off x="3377946" y="1912850"/>
              <a:ext cx="1669599" cy="5091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lIns="91432" tIns="45716" rIns="91432" bIns="45716" anchor="ctr"/>
            <a:lstStyle/>
            <a:p>
              <a:pPr algn="ctr">
                <a:buFont typeface="Arial" charset="0"/>
                <a:buNone/>
              </a:pPr>
              <a:endParaRPr lang="zh-CN" altLang="zh-CN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5" name="五边形 32"/>
            <p:cNvSpPr>
              <a:spLocks noChangeArrowheads="1"/>
            </p:cNvSpPr>
            <p:nvPr/>
          </p:nvSpPr>
          <p:spPr bwMode="auto">
            <a:xfrm>
              <a:off x="4769302" y="1632519"/>
              <a:ext cx="3432018" cy="509197"/>
            </a:xfrm>
            <a:prstGeom prst="homePlate">
              <a:avLst>
                <a:gd name="adj" fmla="val 146165"/>
              </a:avLst>
            </a:prstGeom>
            <a:solidFill>
              <a:schemeClr val="accent1"/>
            </a:solidFill>
            <a:ln>
              <a:noFill/>
            </a:ln>
            <a:extLst/>
          </p:spPr>
          <p:txBody>
            <a:bodyPr lIns="91432" tIns="45716" rIns="91432" bIns="45716" anchor="ctr"/>
            <a:lstStyle/>
            <a:p>
              <a:pPr algn="ctr">
                <a:buFont typeface="Arial" charset="0"/>
                <a:buNone/>
              </a:pPr>
              <a:endParaRPr lang="zh-CN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56" name="直角三角形 33"/>
            <p:cNvSpPr>
              <a:spLocks noChangeArrowheads="1"/>
            </p:cNvSpPr>
            <p:nvPr/>
          </p:nvSpPr>
          <p:spPr bwMode="auto">
            <a:xfrm rot="10800000">
              <a:off x="4769306" y="2144301"/>
              <a:ext cx="278241" cy="277744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lIns="91432" tIns="45716" rIns="91432" bIns="45716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 dirty="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57" name="矩形 34"/>
            <p:cNvSpPr>
              <a:spLocks noChangeArrowheads="1"/>
            </p:cNvSpPr>
            <p:nvPr/>
          </p:nvSpPr>
          <p:spPr bwMode="auto">
            <a:xfrm>
              <a:off x="3470702" y="1989354"/>
              <a:ext cx="776159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sym typeface="微软雅黑" pitchFamily="34" charset="-122"/>
                </a:rPr>
                <a:t>标题</a:t>
              </a:r>
              <a:r>
                <a:rPr lang="en-US" altLang="zh-CN" sz="1200" dirty="0">
                  <a:solidFill>
                    <a:schemeClr val="bg1"/>
                  </a:solidFill>
                  <a:sym typeface="微软雅黑" pitchFamily="34" charset="-122"/>
                </a:rPr>
                <a:t>1</a:t>
              </a:r>
              <a:endParaRPr lang="zh-CN" altLang="en-US" sz="1200" dirty="0">
                <a:solidFill>
                  <a:schemeClr val="bg1"/>
                </a:solidFill>
                <a:sym typeface="微软雅黑" pitchFamily="34" charset="-122"/>
              </a:endParaRPr>
            </a:p>
          </p:txBody>
        </p:sp>
        <p:sp>
          <p:nvSpPr>
            <p:cNvPr id="58" name="TextBox 62"/>
            <p:cNvSpPr>
              <a:spLocks noChangeArrowheads="1"/>
            </p:cNvSpPr>
            <p:nvPr/>
          </p:nvSpPr>
          <p:spPr bwMode="auto">
            <a:xfrm>
              <a:off x="4858101" y="1709023"/>
              <a:ext cx="2598618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rgbClr val="FFFFFF"/>
                  </a:solidFill>
                  <a:sym typeface="微软雅黑" pitchFamily="34" charset="-122"/>
                </a:rPr>
                <a:t>添加描述，关键词</a:t>
              </a:r>
            </a:p>
          </p:txBody>
        </p:sp>
      </p:grpSp>
      <p:sp>
        <p:nvSpPr>
          <p:cNvPr id="59" name="TextBox 63"/>
          <p:cNvSpPr>
            <a:spLocks noChangeArrowheads="1"/>
          </p:cNvSpPr>
          <p:nvPr/>
        </p:nvSpPr>
        <p:spPr bwMode="auto">
          <a:xfrm>
            <a:off x="5082528" y="1076005"/>
            <a:ext cx="834334" cy="28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3" tIns="34292" rIns="68583" bIns="34292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52%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itchFamily="34" charset="-122"/>
            </a:endParaRPr>
          </a:p>
        </p:txBody>
      </p:sp>
      <p:grpSp>
        <p:nvGrpSpPr>
          <p:cNvPr id="3" name="组合 80"/>
          <p:cNvGrpSpPr/>
          <p:nvPr/>
        </p:nvGrpSpPr>
        <p:grpSpPr>
          <a:xfrm>
            <a:off x="1464525" y="1783138"/>
            <a:ext cx="3059479" cy="593866"/>
            <a:chOff x="3377946" y="2595903"/>
            <a:chExt cx="4078775" cy="791577"/>
          </a:xfrm>
        </p:grpSpPr>
        <p:sp>
          <p:nvSpPr>
            <p:cNvPr id="60" name="矩形 65"/>
            <p:cNvSpPr>
              <a:spLocks noChangeArrowheads="1"/>
            </p:cNvSpPr>
            <p:nvPr/>
          </p:nvSpPr>
          <p:spPr bwMode="auto">
            <a:xfrm>
              <a:off x="3377946" y="2876960"/>
              <a:ext cx="1668952" cy="5105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lIns="91432" tIns="45716" rIns="91432" bIns="45716" anchor="ctr"/>
            <a:lstStyle/>
            <a:p>
              <a:pPr algn="ctr">
                <a:buFont typeface="Arial" charset="0"/>
                <a:buNone/>
              </a:pPr>
              <a:endParaRPr lang="zh-CN" altLang="zh-CN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61" name="五边形 66"/>
            <p:cNvSpPr>
              <a:spLocks noChangeArrowheads="1"/>
            </p:cNvSpPr>
            <p:nvPr/>
          </p:nvSpPr>
          <p:spPr bwMode="auto">
            <a:xfrm>
              <a:off x="4768769" y="2595903"/>
              <a:ext cx="2687952" cy="510516"/>
            </a:xfrm>
            <a:prstGeom prst="homePlate">
              <a:avLst>
                <a:gd name="adj" fmla="val 140925"/>
              </a:avLst>
            </a:prstGeom>
            <a:solidFill>
              <a:schemeClr val="accent2"/>
            </a:solidFill>
            <a:ln>
              <a:noFill/>
            </a:ln>
            <a:extLst/>
          </p:spPr>
          <p:txBody>
            <a:bodyPr lIns="91432" tIns="45716" rIns="91432" bIns="45716" anchor="ctr"/>
            <a:lstStyle/>
            <a:p>
              <a:pPr algn="ctr">
                <a:buFont typeface="Arial" charset="0"/>
                <a:buNone/>
              </a:pPr>
              <a:endParaRPr lang="zh-CN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62" name="直角三角形 67"/>
            <p:cNvSpPr>
              <a:spLocks noChangeArrowheads="1"/>
            </p:cNvSpPr>
            <p:nvPr/>
          </p:nvSpPr>
          <p:spPr bwMode="auto">
            <a:xfrm rot="10800000">
              <a:off x="4768768" y="3109017"/>
              <a:ext cx="278133" cy="278463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lIns="91432" tIns="45716" rIns="91432" bIns="45716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 dirty="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63" name="矩形 68"/>
            <p:cNvSpPr>
              <a:spLocks noChangeArrowheads="1"/>
            </p:cNvSpPr>
            <p:nvPr/>
          </p:nvSpPr>
          <p:spPr bwMode="auto">
            <a:xfrm>
              <a:off x="3470667" y="2953667"/>
              <a:ext cx="835997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sym typeface="微软雅黑" pitchFamily="34" charset="-122"/>
                </a:rPr>
                <a:t>标题</a:t>
              </a:r>
              <a:r>
                <a:rPr lang="en-US" altLang="zh-CN" sz="1200" dirty="0">
                  <a:solidFill>
                    <a:schemeClr val="bg1"/>
                  </a:solidFill>
                  <a:sym typeface="微软雅黑" pitchFamily="34" charset="-122"/>
                </a:rPr>
                <a:t> 2</a:t>
              </a:r>
              <a:endParaRPr lang="zh-CN" altLang="en-US" sz="1200" dirty="0">
                <a:solidFill>
                  <a:schemeClr val="bg1"/>
                </a:solidFill>
                <a:sym typeface="微软雅黑" pitchFamily="34" charset="-122"/>
              </a:endParaRPr>
            </a:p>
          </p:txBody>
        </p:sp>
        <p:sp>
          <p:nvSpPr>
            <p:cNvPr id="64" name="TextBox 69"/>
            <p:cNvSpPr>
              <a:spLocks noChangeArrowheads="1"/>
            </p:cNvSpPr>
            <p:nvPr/>
          </p:nvSpPr>
          <p:spPr bwMode="auto">
            <a:xfrm>
              <a:off x="4857526" y="2672613"/>
              <a:ext cx="2597613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rgbClr val="FFFFFF"/>
                  </a:solidFill>
                  <a:sym typeface="微软雅黑" pitchFamily="34" charset="-122"/>
                </a:rPr>
                <a:t>添加描述，关键词</a:t>
              </a:r>
            </a:p>
          </p:txBody>
        </p:sp>
      </p:grpSp>
      <p:sp>
        <p:nvSpPr>
          <p:cNvPr id="65" name="TextBox 70"/>
          <p:cNvSpPr>
            <a:spLocks noChangeArrowheads="1"/>
          </p:cNvSpPr>
          <p:nvPr/>
        </p:nvSpPr>
        <p:spPr bwMode="auto">
          <a:xfrm>
            <a:off x="4663826" y="1791096"/>
            <a:ext cx="835868" cy="28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3" tIns="34292" rIns="68583" bIns="34292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43%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itchFamily="34" charset="-122"/>
            </a:endParaRPr>
          </a:p>
        </p:txBody>
      </p:sp>
      <p:grpSp>
        <p:nvGrpSpPr>
          <p:cNvPr id="4" name="组合 84"/>
          <p:cNvGrpSpPr/>
          <p:nvPr/>
        </p:nvGrpSpPr>
        <p:grpSpPr>
          <a:xfrm>
            <a:off x="1464525" y="2507437"/>
            <a:ext cx="5617353" cy="593865"/>
            <a:chOff x="3377946" y="3561338"/>
            <a:chExt cx="7488829" cy="791575"/>
          </a:xfrm>
        </p:grpSpPr>
        <p:sp>
          <p:nvSpPr>
            <p:cNvPr id="66" name="矩形 72"/>
            <p:cNvSpPr>
              <a:spLocks noChangeArrowheads="1"/>
            </p:cNvSpPr>
            <p:nvPr/>
          </p:nvSpPr>
          <p:spPr bwMode="auto">
            <a:xfrm>
              <a:off x="3377946" y="3842396"/>
              <a:ext cx="1669273" cy="51051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  <a:extLst/>
          </p:spPr>
          <p:txBody>
            <a:bodyPr lIns="91432" tIns="45716" rIns="91432" bIns="45716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 dirty="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67" name="五边形 73"/>
            <p:cNvSpPr>
              <a:spLocks noChangeArrowheads="1"/>
            </p:cNvSpPr>
            <p:nvPr/>
          </p:nvSpPr>
          <p:spPr bwMode="auto">
            <a:xfrm>
              <a:off x="4769032" y="3561338"/>
              <a:ext cx="6097743" cy="510516"/>
            </a:xfrm>
            <a:prstGeom prst="homePlate">
              <a:avLst>
                <a:gd name="adj" fmla="val 158375"/>
              </a:avLst>
            </a:prstGeom>
            <a:solidFill>
              <a:schemeClr val="accent3"/>
            </a:solidFill>
            <a:ln>
              <a:noFill/>
            </a:ln>
            <a:extLst/>
          </p:spPr>
          <p:txBody>
            <a:bodyPr lIns="91432" tIns="45716" rIns="91432" bIns="45716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400" dirty="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68" name="直角三角形 74"/>
            <p:cNvSpPr>
              <a:spLocks noChangeArrowheads="1"/>
            </p:cNvSpPr>
            <p:nvPr/>
          </p:nvSpPr>
          <p:spPr bwMode="auto">
            <a:xfrm rot="10800000">
              <a:off x="4769032" y="4074450"/>
              <a:ext cx="278186" cy="278463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lIns="91432" tIns="45716" rIns="91432" bIns="45716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 dirty="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69" name="矩形 75"/>
            <p:cNvSpPr>
              <a:spLocks noChangeArrowheads="1"/>
            </p:cNvSpPr>
            <p:nvPr/>
          </p:nvSpPr>
          <p:spPr bwMode="auto">
            <a:xfrm>
              <a:off x="3470683" y="3919101"/>
              <a:ext cx="912930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sym typeface="微软雅黑" pitchFamily="34" charset="-122"/>
                </a:rPr>
                <a:t>标题</a:t>
              </a:r>
              <a:r>
                <a:rPr lang="en-US" altLang="zh-CN" sz="1200" dirty="0">
                  <a:solidFill>
                    <a:schemeClr val="bg1"/>
                  </a:solidFill>
                  <a:sym typeface="微软雅黑" pitchFamily="34" charset="-122"/>
                </a:rPr>
                <a:t>t 3</a:t>
              </a:r>
              <a:endParaRPr lang="zh-CN" altLang="en-US" sz="1200" dirty="0">
                <a:solidFill>
                  <a:schemeClr val="bg1"/>
                </a:solidFill>
                <a:sym typeface="微软雅黑" pitchFamily="34" charset="-122"/>
              </a:endParaRPr>
            </a:p>
          </p:txBody>
        </p:sp>
        <p:sp>
          <p:nvSpPr>
            <p:cNvPr id="70" name="TextBox 76"/>
            <p:cNvSpPr>
              <a:spLocks noChangeArrowheads="1"/>
            </p:cNvSpPr>
            <p:nvPr/>
          </p:nvSpPr>
          <p:spPr bwMode="auto">
            <a:xfrm>
              <a:off x="4857811" y="3638045"/>
              <a:ext cx="2598112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rgbClr val="FFFFFF"/>
                  </a:solidFill>
                  <a:sym typeface="微软雅黑" pitchFamily="34" charset="-122"/>
                </a:rPr>
                <a:t>添加描述，关键词</a:t>
              </a:r>
            </a:p>
          </p:txBody>
        </p:sp>
      </p:grpSp>
      <p:sp>
        <p:nvSpPr>
          <p:cNvPr id="71" name="TextBox 77"/>
          <p:cNvSpPr>
            <a:spLocks noChangeArrowheads="1"/>
          </p:cNvSpPr>
          <p:nvPr/>
        </p:nvSpPr>
        <p:spPr bwMode="auto">
          <a:xfrm>
            <a:off x="7106295" y="2523067"/>
            <a:ext cx="510402" cy="28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2" rIns="68583" bIns="34292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93%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itchFamily="34" charset="-122"/>
            </a:endParaRPr>
          </a:p>
        </p:txBody>
      </p:sp>
      <p:grpSp>
        <p:nvGrpSpPr>
          <p:cNvPr id="5" name="组合 85"/>
          <p:cNvGrpSpPr/>
          <p:nvPr/>
        </p:nvGrpSpPr>
        <p:grpSpPr>
          <a:xfrm>
            <a:off x="1464525" y="3231736"/>
            <a:ext cx="4660921" cy="593865"/>
            <a:chOff x="3377946" y="4526771"/>
            <a:chExt cx="6213753" cy="791575"/>
          </a:xfrm>
        </p:grpSpPr>
        <p:sp>
          <p:nvSpPr>
            <p:cNvPr id="72" name="矩形 79"/>
            <p:cNvSpPr>
              <a:spLocks noChangeArrowheads="1"/>
            </p:cNvSpPr>
            <p:nvPr/>
          </p:nvSpPr>
          <p:spPr bwMode="auto">
            <a:xfrm>
              <a:off x="3377946" y="4807828"/>
              <a:ext cx="1669335" cy="5105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lIns="91432" tIns="45716" rIns="91432" bIns="45716" anchor="ctr"/>
            <a:lstStyle/>
            <a:p>
              <a:pPr algn="ctr">
                <a:buFont typeface="Arial" charset="0"/>
                <a:buNone/>
              </a:pPr>
              <a:endParaRPr lang="zh-CN" altLang="zh-CN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73" name="五边形 80"/>
            <p:cNvSpPr>
              <a:spLocks noChangeArrowheads="1"/>
            </p:cNvSpPr>
            <p:nvPr/>
          </p:nvSpPr>
          <p:spPr bwMode="auto">
            <a:xfrm>
              <a:off x="4769085" y="4526771"/>
              <a:ext cx="4822614" cy="510516"/>
            </a:xfrm>
            <a:prstGeom prst="homePlate">
              <a:avLst>
                <a:gd name="adj" fmla="val 162212"/>
              </a:avLst>
            </a:prstGeom>
            <a:solidFill>
              <a:schemeClr val="accent4"/>
            </a:solidFill>
            <a:ln>
              <a:noFill/>
            </a:ln>
            <a:extLst/>
          </p:spPr>
          <p:txBody>
            <a:bodyPr lIns="91432" tIns="45716" rIns="91432" bIns="45716" anchor="ctr"/>
            <a:lstStyle/>
            <a:p>
              <a:pPr algn="ctr">
                <a:buFont typeface="Arial" charset="0"/>
                <a:buNone/>
              </a:pPr>
              <a:endParaRPr lang="zh-CN" altLang="zh-CN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74" name="直角三角形 81"/>
            <p:cNvSpPr>
              <a:spLocks noChangeArrowheads="1"/>
            </p:cNvSpPr>
            <p:nvPr/>
          </p:nvSpPr>
          <p:spPr bwMode="auto">
            <a:xfrm rot="10800000">
              <a:off x="4769083" y="5039883"/>
              <a:ext cx="278196" cy="278463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lIns="91432" tIns="45716" rIns="91432" bIns="45716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endParaRPr lang="zh-CN" altLang="zh-CN" sz="1800" dirty="0">
                <a:solidFill>
                  <a:srgbClr val="FFFFFF"/>
                </a:solidFill>
                <a:sym typeface="微软雅黑" pitchFamily="34" charset="-122"/>
              </a:endParaRPr>
            </a:p>
          </p:txBody>
        </p:sp>
        <p:sp>
          <p:nvSpPr>
            <p:cNvPr id="75" name="矩形 82"/>
            <p:cNvSpPr>
              <a:spLocks noChangeArrowheads="1"/>
            </p:cNvSpPr>
            <p:nvPr/>
          </p:nvSpPr>
          <p:spPr bwMode="auto">
            <a:xfrm>
              <a:off x="3470690" y="4884534"/>
              <a:ext cx="835997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chemeClr val="bg1"/>
                  </a:solidFill>
                  <a:sym typeface="微软雅黑" pitchFamily="34" charset="-122"/>
                </a:rPr>
                <a:t>标题</a:t>
              </a:r>
              <a:r>
                <a:rPr lang="en-US" altLang="zh-CN" sz="1200" dirty="0">
                  <a:solidFill>
                    <a:schemeClr val="bg1"/>
                  </a:solidFill>
                  <a:sym typeface="微软雅黑" pitchFamily="34" charset="-122"/>
                </a:rPr>
                <a:t> 4</a:t>
              </a:r>
              <a:endParaRPr lang="zh-CN" altLang="en-US" sz="1200" dirty="0">
                <a:solidFill>
                  <a:schemeClr val="bg1"/>
                </a:solidFill>
                <a:sym typeface="微软雅黑" pitchFamily="34" charset="-122"/>
              </a:endParaRPr>
            </a:p>
          </p:txBody>
        </p:sp>
        <p:sp>
          <p:nvSpPr>
            <p:cNvPr id="76" name="TextBox 83"/>
            <p:cNvSpPr>
              <a:spLocks noChangeArrowheads="1"/>
            </p:cNvSpPr>
            <p:nvPr/>
          </p:nvSpPr>
          <p:spPr bwMode="auto">
            <a:xfrm>
              <a:off x="4857865" y="4603479"/>
              <a:ext cx="2598207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>
                  <a:solidFill>
                    <a:srgbClr val="FFFFFF"/>
                  </a:solidFill>
                  <a:sym typeface="微软雅黑" pitchFamily="34" charset="-122"/>
                </a:rPr>
                <a:t>添加描述，关键词</a:t>
              </a:r>
            </a:p>
          </p:txBody>
        </p:sp>
      </p:grpSp>
      <p:sp>
        <p:nvSpPr>
          <p:cNvPr id="77" name="TextBox 84"/>
          <p:cNvSpPr>
            <a:spLocks noChangeArrowheads="1"/>
          </p:cNvSpPr>
          <p:nvPr/>
        </p:nvSpPr>
        <p:spPr bwMode="auto">
          <a:xfrm>
            <a:off x="6156507" y="3247366"/>
            <a:ext cx="510402" cy="28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2" rIns="68583" bIns="34292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81%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itchFamily="34" charset="-122"/>
            </a:endParaRPr>
          </a:p>
        </p:txBody>
      </p:sp>
      <p:sp>
        <p:nvSpPr>
          <p:cNvPr id="78" name="矩形 47"/>
          <p:cNvSpPr>
            <a:spLocks noChangeArrowheads="1"/>
          </p:cNvSpPr>
          <p:nvPr/>
        </p:nvSpPr>
        <p:spPr bwMode="auto">
          <a:xfrm>
            <a:off x="1439652" y="3992074"/>
            <a:ext cx="6459319" cy="41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itchFamily="34" charset="-122"/>
              </a:rPr>
              <a:t>在此录入图表的综合描述说明。在此录入上述图表的综合描述说明，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413946895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5" grpId="0"/>
      <p:bldP spid="71" grpId="0"/>
      <p:bldP spid="77" grpId="0"/>
      <p:bldP spid="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70755" r="47139"/>
          <a:stretch>
            <a:fillRect/>
          </a:stretch>
        </p:blipFill>
        <p:spPr bwMode="auto">
          <a:xfrm>
            <a:off x="0" y="844352"/>
            <a:ext cx="9144000" cy="4356484"/>
          </a:xfrm>
          <a:prstGeom prst="rect">
            <a:avLst/>
          </a:prstGeom>
          <a:noFill/>
        </p:spPr>
      </p:pic>
      <p:pic>
        <p:nvPicPr>
          <p:cNvPr id="5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8959" r="74455" b="61199"/>
          <a:stretch>
            <a:fillRect/>
          </a:stretch>
        </p:blipFill>
        <p:spPr bwMode="auto">
          <a:xfrm>
            <a:off x="5184286" y="3220616"/>
            <a:ext cx="1763978" cy="1924472"/>
          </a:xfrm>
          <a:prstGeom prst="rect">
            <a:avLst/>
          </a:prstGeom>
          <a:noFill/>
        </p:spPr>
      </p:pic>
      <p:pic>
        <p:nvPicPr>
          <p:cNvPr id="7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l="40610" r="25995" b="37578"/>
          <a:stretch>
            <a:fillRect/>
          </a:stretch>
        </p:blipFill>
        <p:spPr bwMode="auto">
          <a:xfrm flipH="1">
            <a:off x="7571151" y="2032484"/>
            <a:ext cx="1572849" cy="2916324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3543190" y="412304"/>
            <a:ext cx="2520280" cy="36364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919454" y="1024372"/>
            <a:ext cx="272726" cy="18002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r>
              <a:rPr lang="zh-CN" altLang="en-US" sz="11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汇报人：代用名</a:t>
            </a:r>
            <a:endParaRPr lang="en-US" altLang="zh-CN" sz="11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24028" y="736340"/>
            <a:ext cx="396044" cy="27363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just"/>
            <a:r>
              <a:rPr lang="zh-CN" altLang="en-US" sz="2000" dirty="0">
                <a:solidFill>
                  <a:schemeClr val="accent1"/>
                </a:solidFill>
                <a:latin typeface="Batang" pitchFamily="18" charset="-127"/>
                <a:ea typeface="Batang" pitchFamily="18" charset="-127"/>
              </a:rPr>
              <a:t>演讲完毕         </a:t>
            </a:r>
            <a:endParaRPr lang="en-US" altLang="zh-CN" sz="2000" dirty="0">
              <a:solidFill>
                <a:schemeClr val="accent1"/>
              </a:solidFill>
              <a:latin typeface="Batang" pitchFamily="18" charset="-127"/>
              <a:ea typeface="Batang" pitchFamily="18" charset="-127"/>
            </a:endParaRPr>
          </a:p>
          <a:p>
            <a:pPr algn="just"/>
            <a:endParaRPr lang="en-US" altLang="zh-CN" sz="2000" dirty="0">
              <a:solidFill>
                <a:schemeClr val="accent1"/>
              </a:solidFill>
              <a:latin typeface="Batang" pitchFamily="18" charset="-127"/>
              <a:ea typeface="Batang" pitchFamily="18" charset="-127"/>
            </a:endParaRPr>
          </a:p>
          <a:p>
            <a:pPr algn="just"/>
            <a:r>
              <a:rPr lang="zh-CN" altLang="en-US" sz="2000" dirty="0">
                <a:solidFill>
                  <a:schemeClr val="accent1"/>
                </a:solidFill>
                <a:latin typeface="Batang" pitchFamily="18" charset="-127"/>
                <a:ea typeface="Batang" pitchFamily="18" charset="-127"/>
              </a:rPr>
              <a:t>谢谢观看</a:t>
            </a:r>
            <a:endParaRPr lang="en-US" altLang="zh-CN" sz="2000" dirty="0">
              <a:solidFill>
                <a:schemeClr val="accent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半闭框 22"/>
          <p:cNvSpPr/>
          <p:nvPr/>
        </p:nvSpPr>
        <p:spPr>
          <a:xfrm>
            <a:off x="3527884" y="398004"/>
            <a:ext cx="914400" cy="914400"/>
          </a:xfrm>
          <a:prstGeom prst="halfFrame">
            <a:avLst>
              <a:gd name="adj1" fmla="val 6333"/>
              <a:gd name="adj2" fmla="val 63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半闭框 23"/>
          <p:cNvSpPr/>
          <p:nvPr/>
        </p:nvSpPr>
        <p:spPr>
          <a:xfrm rot="16200000" flipV="1">
            <a:off x="5184068" y="3177461"/>
            <a:ext cx="914400" cy="900101"/>
          </a:xfrm>
          <a:prstGeom prst="halfFrame">
            <a:avLst>
              <a:gd name="adj1" fmla="val 6333"/>
              <a:gd name="adj2" fmla="val 63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3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l="69600" t="57547"/>
          <a:stretch>
            <a:fillRect/>
          </a:stretch>
        </p:blipFill>
        <p:spPr bwMode="auto">
          <a:xfrm>
            <a:off x="1655676" y="412304"/>
            <a:ext cx="1885300" cy="1672444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171251" y="880356"/>
            <a:ext cx="544765" cy="27252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 defTabSz="685800">
              <a:lnSpc>
                <a:spcPct val="130000"/>
              </a:lnSpc>
              <a:defRPr/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Here to add your text, mainly to avoid large sections o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f 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text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.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Here to add your text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.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Here to add your text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170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r="25995" b="40084"/>
          <a:stretch>
            <a:fillRect/>
          </a:stretch>
        </p:blipFill>
        <p:spPr bwMode="auto">
          <a:xfrm>
            <a:off x="0" y="2140272"/>
            <a:ext cx="4211960" cy="3004815"/>
          </a:xfrm>
          <a:prstGeom prst="rect">
            <a:avLst/>
          </a:prstGeom>
          <a:noFill/>
        </p:spPr>
      </p:pic>
      <p:pic>
        <p:nvPicPr>
          <p:cNvPr id="6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8959" r="74455" b="52850"/>
          <a:stretch>
            <a:fillRect/>
          </a:stretch>
        </p:blipFill>
        <p:spPr bwMode="auto">
          <a:xfrm>
            <a:off x="4319972" y="3184612"/>
            <a:ext cx="1404156" cy="19604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7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23" grpId="0" animBg="1"/>
      <p:bldP spid="24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70755" r="47139"/>
          <a:stretch>
            <a:fillRect/>
          </a:stretch>
        </p:blipFill>
        <p:spPr bwMode="auto">
          <a:xfrm>
            <a:off x="0" y="844352"/>
            <a:ext cx="9144000" cy="435648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599892" y="1524362"/>
            <a:ext cx="1899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85827" y="2439555"/>
            <a:ext cx="3384260" cy="30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THE CONTENT INPUT SECTION TITLES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77280" y="1960475"/>
            <a:ext cx="3154118" cy="479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单击输入章节标题内容</a:t>
            </a:r>
          </a:p>
        </p:txBody>
      </p:sp>
      <p:sp>
        <p:nvSpPr>
          <p:cNvPr id="10" name="矩形 9"/>
          <p:cNvSpPr/>
          <p:nvPr/>
        </p:nvSpPr>
        <p:spPr>
          <a:xfrm flipH="1">
            <a:off x="2433583" y="2932584"/>
            <a:ext cx="447867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33583" y="1593870"/>
            <a:ext cx="1152244" cy="100842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01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空心弧 34"/>
          <p:cNvSpPr/>
          <p:nvPr/>
        </p:nvSpPr>
        <p:spPr>
          <a:xfrm rot="9534581">
            <a:off x="1326440" y="2009206"/>
            <a:ext cx="1753791" cy="1698355"/>
          </a:xfrm>
          <a:prstGeom prst="blockArc">
            <a:avLst>
              <a:gd name="adj1" fmla="val 10800000"/>
              <a:gd name="adj2" fmla="val 6675296"/>
              <a:gd name="adj3" fmla="val 5341"/>
            </a:avLst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6" name="椭圆 3"/>
          <p:cNvSpPr/>
          <p:nvPr/>
        </p:nvSpPr>
        <p:spPr>
          <a:xfrm>
            <a:off x="1457410" y="2216439"/>
            <a:ext cx="403622" cy="1282699"/>
          </a:xfrm>
          <a:custGeom>
            <a:avLst/>
            <a:gdLst/>
            <a:ahLst/>
            <a:cxnLst/>
            <a:rect l="l" t="t" r="r" b="b"/>
            <a:pathLst>
              <a:path w="648073" h="2127703">
                <a:moveTo>
                  <a:pt x="648073" y="0"/>
                </a:moveTo>
                <a:lnTo>
                  <a:pt x="648073" y="2127703"/>
                </a:lnTo>
                <a:cubicBezTo>
                  <a:pt x="262900" y="1929054"/>
                  <a:pt x="0" y="1527154"/>
                  <a:pt x="0" y="1063851"/>
                </a:cubicBezTo>
                <a:cubicBezTo>
                  <a:pt x="0" y="600548"/>
                  <a:pt x="262900" y="198649"/>
                  <a:pt x="648073" y="0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kern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01</a:t>
            </a:r>
          </a:p>
        </p:txBody>
      </p:sp>
      <p:sp>
        <p:nvSpPr>
          <p:cNvPr id="37" name="矩形 36"/>
          <p:cNvSpPr/>
          <p:nvPr/>
        </p:nvSpPr>
        <p:spPr>
          <a:xfrm>
            <a:off x="1905083" y="2642814"/>
            <a:ext cx="1120379" cy="86942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9" name="KSO_GT1"/>
          <p:cNvSpPr txBox="1"/>
          <p:nvPr/>
        </p:nvSpPr>
        <p:spPr>
          <a:xfrm flipH="1">
            <a:off x="1840791" y="2397470"/>
            <a:ext cx="1031081" cy="2548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r>
              <a:rPr lang="zh-CN" altLang="en-US" sz="1500" b="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文本</a:t>
            </a:r>
          </a:p>
        </p:txBody>
      </p:sp>
      <p:grpSp>
        <p:nvGrpSpPr>
          <p:cNvPr id="2" name="组合 3"/>
          <p:cNvGrpSpPr/>
          <p:nvPr/>
        </p:nvGrpSpPr>
        <p:grpSpPr>
          <a:xfrm>
            <a:off x="2264106" y="1998227"/>
            <a:ext cx="336047" cy="95124"/>
            <a:chOff x="2212243" y="2654768"/>
            <a:chExt cx="448063" cy="126793"/>
          </a:xfrm>
          <a:solidFill>
            <a:schemeClr val="accent2"/>
          </a:solidFill>
        </p:grpSpPr>
        <p:sp>
          <p:nvSpPr>
            <p:cNvPr id="41" name="燕尾形 40"/>
            <p:cNvSpPr/>
            <p:nvPr/>
          </p:nvSpPr>
          <p:spPr>
            <a:xfrm>
              <a:off x="2212243" y="2654768"/>
              <a:ext cx="149354" cy="126793"/>
            </a:xfrm>
            <a:prstGeom prst="chevr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2" name="燕尾形 41"/>
            <p:cNvSpPr/>
            <p:nvPr/>
          </p:nvSpPr>
          <p:spPr>
            <a:xfrm>
              <a:off x="2361598" y="2654768"/>
              <a:ext cx="149354" cy="126793"/>
            </a:xfrm>
            <a:prstGeom prst="chevr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3" name="燕尾形 42"/>
            <p:cNvSpPr/>
            <p:nvPr/>
          </p:nvSpPr>
          <p:spPr>
            <a:xfrm>
              <a:off x="2510952" y="2654768"/>
              <a:ext cx="149354" cy="126793"/>
            </a:xfrm>
            <a:prstGeom prst="chevr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45" name="空心弧 44"/>
          <p:cNvSpPr/>
          <p:nvPr/>
        </p:nvSpPr>
        <p:spPr>
          <a:xfrm rot="9534581">
            <a:off x="3694511" y="2009206"/>
            <a:ext cx="1754981" cy="1698355"/>
          </a:xfrm>
          <a:prstGeom prst="blockArc">
            <a:avLst>
              <a:gd name="adj1" fmla="val 10800000"/>
              <a:gd name="adj2" fmla="val 6675296"/>
              <a:gd name="adj3" fmla="val 5341"/>
            </a:avLst>
          </a:prstGeom>
          <a:solidFill>
            <a:schemeClr val="accent1"/>
          </a:solidFill>
          <a:ln w="25400" cap="flat" cmpd="sng" algn="ctr">
            <a:solidFill>
              <a:schemeClr val="accent3"/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46" name="椭圆 3"/>
          <p:cNvSpPr/>
          <p:nvPr/>
        </p:nvSpPr>
        <p:spPr>
          <a:xfrm>
            <a:off x="3826670" y="2216439"/>
            <a:ext cx="402431" cy="1282699"/>
          </a:xfrm>
          <a:custGeom>
            <a:avLst/>
            <a:gdLst/>
            <a:ahLst/>
            <a:cxnLst/>
            <a:rect l="l" t="t" r="r" b="b"/>
            <a:pathLst>
              <a:path w="648073" h="2127703">
                <a:moveTo>
                  <a:pt x="648073" y="0"/>
                </a:moveTo>
                <a:lnTo>
                  <a:pt x="648073" y="2127703"/>
                </a:lnTo>
                <a:cubicBezTo>
                  <a:pt x="262900" y="1929054"/>
                  <a:pt x="0" y="1527154"/>
                  <a:pt x="0" y="1063851"/>
                </a:cubicBezTo>
                <a:cubicBezTo>
                  <a:pt x="0" y="600548"/>
                  <a:pt x="262900" y="198649"/>
                  <a:pt x="648073" y="0"/>
                </a:cubicBez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kern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02</a:t>
            </a:r>
          </a:p>
        </p:txBody>
      </p:sp>
      <p:sp>
        <p:nvSpPr>
          <p:cNvPr id="47" name="矩形 46"/>
          <p:cNvSpPr/>
          <p:nvPr/>
        </p:nvSpPr>
        <p:spPr>
          <a:xfrm>
            <a:off x="4274344" y="2642814"/>
            <a:ext cx="1120379" cy="86942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9" name="KSO_GT2"/>
          <p:cNvSpPr txBox="1"/>
          <p:nvPr/>
        </p:nvSpPr>
        <p:spPr>
          <a:xfrm flipH="1">
            <a:off x="4208860" y="2397470"/>
            <a:ext cx="1032272" cy="2548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r>
              <a:rPr lang="zh-CN" altLang="en-US" sz="1500" b="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文本</a:t>
            </a:r>
          </a:p>
        </p:txBody>
      </p:sp>
      <p:grpSp>
        <p:nvGrpSpPr>
          <p:cNvPr id="3" name="组合 4"/>
          <p:cNvGrpSpPr/>
          <p:nvPr/>
        </p:nvGrpSpPr>
        <p:grpSpPr>
          <a:xfrm>
            <a:off x="4632800" y="1998227"/>
            <a:ext cx="336047" cy="95124"/>
            <a:chOff x="4653063" y="2654768"/>
            <a:chExt cx="448063" cy="126793"/>
          </a:xfrm>
          <a:solidFill>
            <a:schemeClr val="accent1"/>
          </a:solidFill>
        </p:grpSpPr>
        <p:sp>
          <p:nvSpPr>
            <p:cNvPr id="51" name="燕尾形 50"/>
            <p:cNvSpPr/>
            <p:nvPr/>
          </p:nvSpPr>
          <p:spPr>
            <a:xfrm>
              <a:off x="4653063" y="2654768"/>
              <a:ext cx="149354" cy="126793"/>
            </a:xfrm>
            <a:prstGeom prst="chevr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2" name="燕尾形 51"/>
            <p:cNvSpPr/>
            <p:nvPr/>
          </p:nvSpPr>
          <p:spPr>
            <a:xfrm>
              <a:off x="4802417" y="2654768"/>
              <a:ext cx="149354" cy="126793"/>
            </a:xfrm>
            <a:prstGeom prst="chevr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3" name="燕尾形 52"/>
            <p:cNvSpPr/>
            <p:nvPr/>
          </p:nvSpPr>
          <p:spPr>
            <a:xfrm>
              <a:off x="4951772" y="2654768"/>
              <a:ext cx="149354" cy="126793"/>
            </a:xfrm>
            <a:prstGeom prst="chevr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55" name="空心弧 54"/>
          <p:cNvSpPr/>
          <p:nvPr/>
        </p:nvSpPr>
        <p:spPr>
          <a:xfrm rot="9534581">
            <a:off x="6171782" y="2009206"/>
            <a:ext cx="1753790" cy="1698355"/>
          </a:xfrm>
          <a:prstGeom prst="blockArc">
            <a:avLst>
              <a:gd name="adj1" fmla="val 10800000"/>
              <a:gd name="adj2" fmla="val 6675296"/>
              <a:gd name="adj3" fmla="val 5341"/>
            </a:avLst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6" name="椭圆 3"/>
          <p:cNvSpPr/>
          <p:nvPr/>
        </p:nvSpPr>
        <p:spPr>
          <a:xfrm>
            <a:off x="6302750" y="2216439"/>
            <a:ext cx="403622" cy="1282699"/>
          </a:xfrm>
          <a:custGeom>
            <a:avLst/>
            <a:gdLst/>
            <a:ahLst/>
            <a:cxnLst/>
            <a:rect l="l" t="t" r="r" b="b"/>
            <a:pathLst>
              <a:path w="648073" h="2127703">
                <a:moveTo>
                  <a:pt x="648073" y="0"/>
                </a:moveTo>
                <a:lnTo>
                  <a:pt x="648073" y="2127703"/>
                </a:lnTo>
                <a:cubicBezTo>
                  <a:pt x="262900" y="1929054"/>
                  <a:pt x="0" y="1527154"/>
                  <a:pt x="0" y="1063851"/>
                </a:cubicBezTo>
                <a:cubicBezTo>
                  <a:pt x="0" y="600548"/>
                  <a:pt x="262900" y="198649"/>
                  <a:pt x="648073" y="0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kern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03</a:t>
            </a:r>
          </a:p>
        </p:txBody>
      </p:sp>
      <p:sp>
        <p:nvSpPr>
          <p:cNvPr id="57" name="矩形 56"/>
          <p:cNvSpPr/>
          <p:nvPr/>
        </p:nvSpPr>
        <p:spPr>
          <a:xfrm>
            <a:off x="6751615" y="2642814"/>
            <a:ext cx="1119188" cy="86942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9" name="KSO_GT3"/>
          <p:cNvSpPr txBox="1"/>
          <p:nvPr/>
        </p:nvSpPr>
        <p:spPr>
          <a:xfrm flipH="1">
            <a:off x="6686132" y="2397470"/>
            <a:ext cx="1031081" cy="2548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>
              <a:defRPr/>
            </a:pPr>
            <a:r>
              <a:rPr lang="zh-CN" altLang="en-US" sz="1500" b="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文本</a:t>
            </a:r>
          </a:p>
        </p:txBody>
      </p:sp>
      <p:sp>
        <p:nvSpPr>
          <p:cNvPr id="61" name="燕尾形 60"/>
          <p:cNvSpPr/>
          <p:nvPr/>
        </p:nvSpPr>
        <p:spPr>
          <a:xfrm>
            <a:off x="7109995" y="1998486"/>
            <a:ext cx="111919" cy="95279"/>
          </a:xfrm>
          <a:prstGeom prst="chevron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2" name="燕尾形 61"/>
          <p:cNvSpPr/>
          <p:nvPr/>
        </p:nvSpPr>
        <p:spPr>
          <a:xfrm>
            <a:off x="7221913" y="1998486"/>
            <a:ext cx="111919" cy="95279"/>
          </a:xfrm>
          <a:prstGeom prst="chevron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3" name="燕尾形 62"/>
          <p:cNvSpPr/>
          <p:nvPr/>
        </p:nvSpPr>
        <p:spPr>
          <a:xfrm>
            <a:off x="7333832" y="1998486"/>
            <a:ext cx="111919" cy="95279"/>
          </a:xfrm>
          <a:prstGeom prst="chevron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06276" y="2854811"/>
            <a:ext cx="1012031" cy="40011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4274344" y="2854811"/>
            <a:ext cx="1010841" cy="40011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751615" y="2854811"/>
            <a:ext cx="1010841" cy="40011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点击此处输入文本内容</a:t>
            </a:r>
          </a:p>
        </p:txBody>
      </p:sp>
    </p:spTree>
    <p:extLst>
      <p:ext uri="{BB962C8B-B14F-4D97-AF65-F5344CB8AC3E}">
        <p14:creationId xmlns:p14="http://schemas.microsoft.com/office/powerpoint/2010/main" val="1033733114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9" grpId="0"/>
      <p:bldP spid="45" grpId="0" animBg="1"/>
      <p:bldP spid="46" grpId="0" animBg="1"/>
      <p:bldP spid="47" grpId="0" animBg="1"/>
      <p:bldP spid="49" grpId="0"/>
      <p:bldP spid="55" grpId="0" animBg="1"/>
      <p:bldP spid="56" grpId="0" animBg="1"/>
      <p:bldP spid="57" grpId="0" animBg="1"/>
      <p:bldP spid="59" grpId="0"/>
      <p:bldP spid="61" grpId="0" animBg="1"/>
      <p:bldP spid="62" grpId="0" animBg="1"/>
      <p:bldP spid="63" grpId="0" animBg="1"/>
      <p:bldP spid="6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3"/>
          <p:cNvSpPr/>
          <p:nvPr/>
        </p:nvSpPr>
        <p:spPr>
          <a:xfrm>
            <a:off x="2213811" y="1741303"/>
            <a:ext cx="361166" cy="191368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1722107" y="1148492"/>
            <a:ext cx="361166" cy="233446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516296" y="2907452"/>
            <a:ext cx="1252672" cy="12530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6840252" y="3364632"/>
            <a:ext cx="2016224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840252" y="3075642"/>
            <a:ext cx="1061830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025870"/>
              </p:ext>
            </p:extLst>
          </p:nvPr>
        </p:nvGraphicFramePr>
        <p:xfrm>
          <a:off x="1900416" y="3291526"/>
          <a:ext cx="494273" cy="494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orelDRAW" r:id="rId4" imgW="942120" imgH="942120" progId="">
                  <p:embed/>
                </p:oleObj>
              </mc:Choice>
              <mc:Fallback>
                <p:oleObj name="CorelDRAW" r:id="rId4" imgW="942120" imgH="942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416" y="3291526"/>
                        <a:ext cx="494273" cy="494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圆角矩形 29"/>
          <p:cNvSpPr/>
          <p:nvPr/>
        </p:nvSpPr>
        <p:spPr>
          <a:xfrm>
            <a:off x="3846705" y="1850194"/>
            <a:ext cx="361166" cy="191368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3355001" y="1529585"/>
            <a:ext cx="361166" cy="233446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3149190" y="2907452"/>
            <a:ext cx="1252672" cy="12530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5493007" y="2131164"/>
            <a:ext cx="361166" cy="145215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4" name="圆角矩形 33"/>
          <p:cNvSpPr/>
          <p:nvPr/>
        </p:nvSpPr>
        <p:spPr>
          <a:xfrm>
            <a:off x="5001303" y="1639483"/>
            <a:ext cx="361166" cy="19472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4795492" y="2907452"/>
            <a:ext cx="1252672" cy="12530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6" name="对象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553162"/>
              </p:ext>
            </p:extLst>
          </p:nvPr>
        </p:nvGraphicFramePr>
        <p:xfrm>
          <a:off x="3575785" y="3291526"/>
          <a:ext cx="445222" cy="449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orelDRAW" r:id="rId6" imgW="949320" imgH="957960" progId="">
                  <p:embed/>
                </p:oleObj>
              </mc:Choice>
              <mc:Fallback>
                <p:oleObj name="CorelDRAW" r:id="rId6" imgW="949320" imgH="957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785" y="3291526"/>
                        <a:ext cx="445222" cy="449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021974"/>
              </p:ext>
            </p:extLst>
          </p:nvPr>
        </p:nvGraphicFramePr>
        <p:xfrm>
          <a:off x="5306673" y="3273732"/>
          <a:ext cx="418329" cy="418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8" imgW="822600" imgH="822600" progId="">
                  <p:embed/>
                </p:oleObj>
              </mc:Choice>
              <mc:Fallback>
                <p:oleObj name="CorelDRAW" r:id="rId8" imgW="822600" imgH="822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673" y="3273732"/>
                        <a:ext cx="418329" cy="418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4890913" y="4260927"/>
            <a:ext cx="1061830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261284" y="4260927"/>
            <a:ext cx="1061830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631655" y="4260927"/>
            <a:ext cx="1061830" cy="2169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685891">
              <a:lnSpc>
                <a:spcPct val="8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639477" y="818014"/>
            <a:ext cx="52642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sz="1500" dirty="0"/>
              <a:t>80</a:t>
            </a:r>
            <a:r>
              <a:rPr lang="zh-CN" altLang="en-US" sz="1500" dirty="0"/>
              <a:t>％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131180" y="1379498"/>
            <a:ext cx="52642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sz="1500" dirty="0"/>
              <a:t>60</a:t>
            </a:r>
            <a:r>
              <a:rPr lang="zh-CN" altLang="en-US" sz="1500" dirty="0"/>
              <a:t>％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272371" y="1149248"/>
            <a:ext cx="52642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sz="1500" dirty="0"/>
              <a:t>68</a:t>
            </a:r>
            <a:r>
              <a:rPr lang="zh-CN" altLang="en-US" sz="1500" dirty="0"/>
              <a:t>％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776176" y="1472614"/>
            <a:ext cx="52642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sz="1500" dirty="0"/>
              <a:t>56</a:t>
            </a:r>
            <a:r>
              <a:rPr lang="zh-CN" altLang="en-US" sz="1500" dirty="0"/>
              <a:t>％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917366" y="1280279"/>
            <a:ext cx="52642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sz="1500" dirty="0"/>
              <a:t>64</a:t>
            </a:r>
            <a:r>
              <a:rPr lang="zh-CN" altLang="en-US" sz="1500" dirty="0"/>
              <a:t>％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410376" y="1785656"/>
            <a:ext cx="52642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sz="1500" dirty="0"/>
              <a:t>45</a:t>
            </a:r>
            <a:r>
              <a:rPr lang="zh-CN" altLang="en-US" sz="1500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85112393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接连接符 24"/>
          <p:cNvCxnSpPr>
            <a:stCxn id="13" idx="1"/>
          </p:cNvCxnSpPr>
          <p:nvPr/>
        </p:nvCxnSpPr>
        <p:spPr>
          <a:xfrm flipV="1">
            <a:off x="1047785" y="1524710"/>
            <a:ext cx="0" cy="219019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5" idx="1"/>
          </p:cNvCxnSpPr>
          <p:nvPr/>
        </p:nvCxnSpPr>
        <p:spPr>
          <a:xfrm flipV="1">
            <a:off x="2895749" y="1524710"/>
            <a:ext cx="0" cy="219019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6" idx="1"/>
          </p:cNvCxnSpPr>
          <p:nvPr/>
        </p:nvCxnSpPr>
        <p:spPr>
          <a:xfrm flipV="1">
            <a:off x="4743714" y="1524710"/>
            <a:ext cx="0" cy="219019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>
            <a:stCxn id="17" idx="1"/>
          </p:cNvCxnSpPr>
          <p:nvPr/>
        </p:nvCxnSpPr>
        <p:spPr>
          <a:xfrm flipV="1">
            <a:off x="6591680" y="1524710"/>
            <a:ext cx="0" cy="219019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40170" y="1492092"/>
            <a:ext cx="923633" cy="52321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en-US" altLang="zh-CN" sz="2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86%</a:t>
            </a:r>
            <a:endParaRPr lang="zh-CN" altLang="en-US" sz="2800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08485" y="2313847"/>
            <a:ext cx="1591551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72869" y="2313847"/>
            <a:ext cx="1591551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0415" y="2327574"/>
            <a:ext cx="1591551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52379" y="2313847"/>
            <a:ext cx="1591551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单击此处添加段落文本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13942" y="1511261"/>
            <a:ext cx="753714" cy="52321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en-US" altLang="zh-CN" sz="2800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800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件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61515" y="1492092"/>
            <a:ext cx="753714" cy="52321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en-US" altLang="zh-CN" sz="2800" dirty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800" dirty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t>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04139" y="1492092"/>
            <a:ext cx="1173701" cy="52321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en-US" altLang="zh-CN" sz="2800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500</a:t>
            </a:r>
            <a:r>
              <a:rPr lang="zh-CN" altLang="en-US" sz="2800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万</a:t>
            </a:r>
          </a:p>
        </p:txBody>
      </p:sp>
      <p:grpSp>
        <p:nvGrpSpPr>
          <p:cNvPr id="2" name="组合 3"/>
          <p:cNvGrpSpPr/>
          <p:nvPr/>
        </p:nvGrpSpPr>
        <p:grpSpPr>
          <a:xfrm>
            <a:off x="4743715" y="3560725"/>
            <a:ext cx="1652251" cy="308363"/>
            <a:chOff x="4743736" y="3559626"/>
            <a:chExt cx="1652466" cy="308268"/>
          </a:xfrm>
        </p:grpSpPr>
        <p:sp>
          <p:nvSpPr>
            <p:cNvPr id="16" name="圆角矩形 15"/>
            <p:cNvSpPr/>
            <p:nvPr/>
          </p:nvSpPr>
          <p:spPr>
            <a:xfrm>
              <a:off x="4743736" y="3559626"/>
              <a:ext cx="1652466" cy="30826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获奖</a:t>
              </a:r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4827829" y="3621505"/>
              <a:ext cx="198396" cy="203560"/>
            </a:xfrm>
            <a:custGeom>
              <a:avLst/>
              <a:gdLst>
                <a:gd name="T0" fmla="*/ 161 w 195"/>
                <a:gd name="T1" fmla="*/ 101 h 200"/>
                <a:gd name="T2" fmla="*/ 152 w 195"/>
                <a:gd name="T3" fmla="*/ 99 h 200"/>
                <a:gd name="T4" fmla="*/ 159 w 195"/>
                <a:gd name="T5" fmla="*/ 87 h 200"/>
                <a:gd name="T6" fmla="*/ 161 w 195"/>
                <a:gd name="T7" fmla="*/ 87 h 200"/>
                <a:gd name="T8" fmla="*/ 184 w 195"/>
                <a:gd name="T9" fmla="*/ 46 h 200"/>
                <a:gd name="T10" fmla="*/ 164 w 195"/>
                <a:gd name="T11" fmla="*/ 23 h 200"/>
                <a:gd name="T12" fmla="*/ 164 w 195"/>
                <a:gd name="T13" fmla="*/ 9 h 200"/>
                <a:gd name="T14" fmla="*/ 195 w 195"/>
                <a:gd name="T15" fmla="*/ 46 h 200"/>
                <a:gd name="T16" fmla="*/ 161 w 195"/>
                <a:gd name="T17" fmla="*/ 101 h 200"/>
                <a:gd name="T18" fmla="*/ 98 w 195"/>
                <a:gd name="T19" fmla="*/ 130 h 200"/>
                <a:gd name="T20" fmla="*/ 36 w 195"/>
                <a:gd name="T21" fmla="*/ 40 h 200"/>
                <a:gd name="T22" fmla="*/ 36 w 195"/>
                <a:gd name="T23" fmla="*/ 0 h 200"/>
                <a:gd name="T24" fmla="*/ 160 w 195"/>
                <a:gd name="T25" fmla="*/ 0 h 200"/>
                <a:gd name="T26" fmla="*/ 160 w 195"/>
                <a:gd name="T27" fmla="*/ 40 h 200"/>
                <a:gd name="T28" fmla="*/ 98 w 195"/>
                <a:gd name="T29" fmla="*/ 130 h 200"/>
                <a:gd name="T30" fmla="*/ 67 w 195"/>
                <a:gd name="T31" fmla="*/ 12 h 200"/>
                <a:gd name="T32" fmla="*/ 52 w 195"/>
                <a:gd name="T33" fmla="*/ 12 h 200"/>
                <a:gd name="T34" fmla="*/ 99 w 195"/>
                <a:gd name="T35" fmla="*/ 119 h 200"/>
                <a:gd name="T36" fmla="*/ 67 w 195"/>
                <a:gd name="T37" fmla="*/ 12 h 200"/>
                <a:gd name="T38" fmla="*/ 34 w 195"/>
                <a:gd name="T39" fmla="*/ 87 h 200"/>
                <a:gd name="T40" fmla="*/ 36 w 195"/>
                <a:gd name="T41" fmla="*/ 87 h 200"/>
                <a:gd name="T42" fmla="*/ 43 w 195"/>
                <a:gd name="T43" fmla="*/ 99 h 200"/>
                <a:gd name="T44" fmla="*/ 34 w 195"/>
                <a:gd name="T45" fmla="*/ 101 h 200"/>
                <a:gd name="T46" fmla="*/ 0 w 195"/>
                <a:gd name="T47" fmla="*/ 46 h 200"/>
                <a:gd name="T48" fmla="*/ 31 w 195"/>
                <a:gd name="T49" fmla="*/ 9 h 200"/>
                <a:gd name="T50" fmla="*/ 31 w 195"/>
                <a:gd name="T51" fmla="*/ 23 h 200"/>
                <a:gd name="T52" fmla="*/ 11 w 195"/>
                <a:gd name="T53" fmla="*/ 46 h 200"/>
                <a:gd name="T54" fmla="*/ 34 w 195"/>
                <a:gd name="T55" fmla="*/ 87 h 200"/>
                <a:gd name="T56" fmla="*/ 87 w 195"/>
                <a:gd name="T57" fmla="*/ 147 h 200"/>
                <a:gd name="T58" fmla="*/ 97 w 195"/>
                <a:gd name="T59" fmla="*/ 136 h 200"/>
                <a:gd name="T60" fmla="*/ 108 w 195"/>
                <a:gd name="T61" fmla="*/ 147 h 200"/>
                <a:gd name="T62" fmla="*/ 97 w 195"/>
                <a:gd name="T63" fmla="*/ 157 h 200"/>
                <a:gd name="T64" fmla="*/ 87 w 195"/>
                <a:gd name="T65" fmla="*/ 147 h 200"/>
                <a:gd name="T66" fmla="*/ 128 w 195"/>
                <a:gd name="T67" fmla="*/ 170 h 200"/>
                <a:gd name="T68" fmla="*/ 118 w 195"/>
                <a:gd name="T69" fmla="*/ 180 h 200"/>
                <a:gd name="T70" fmla="*/ 78 w 195"/>
                <a:gd name="T71" fmla="*/ 180 h 200"/>
                <a:gd name="T72" fmla="*/ 68 w 195"/>
                <a:gd name="T73" fmla="*/ 170 h 200"/>
                <a:gd name="T74" fmla="*/ 78 w 195"/>
                <a:gd name="T75" fmla="*/ 160 h 200"/>
                <a:gd name="T76" fmla="*/ 118 w 195"/>
                <a:gd name="T77" fmla="*/ 160 h 200"/>
                <a:gd name="T78" fmla="*/ 128 w 195"/>
                <a:gd name="T79" fmla="*/ 170 h 200"/>
                <a:gd name="T80" fmla="*/ 58 w 195"/>
                <a:gd name="T81" fmla="*/ 184 h 200"/>
                <a:gd name="T82" fmla="*/ 134 w 195"/>
                <a:gd name="T83" fmla="*/ 184 h 200"/>
                <a:gd name="T84" fmla="*/ 144 w 195"/>
                <a:gd name="T85" fmla="*/ 200 h 200"/>
                <a:gd name="T86" fmla="*/ 48 w 195"/>
                <a:gd name="T87" fmla="*/ 200 h 200"/>
                <a:gd name="T88" fmla="*/ 58 w 195"/>
                <a:gd name="T89" fmla="*/ 18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00">
                  <a:moveTo>
                    <a:pt x="161" y="101"/>
                  </a:moveTo>
                  <a:cubicBezTo>
                    <a:pt x="158" y="101"/>
                    <a:pt x="155" y="100"/>
                    <a:pt x="152" y="99"/>
                  </a:cubicBezTo>
                  <a:cubicBezTo>
                    <a:pt x="155" y="96"/>
                    <a:pt x="157" y="92"/>
                    <a:pt x="159" y="87"/>
                  </a:cubicBezTo>
                  <a:cubicBezTo>
                    <a:pt x="159" y="87"/>
                    <a:pt x="160" y="87"/>
                    <a:pt x="161" y="87"/>
                  </a:cubicBezTo>
                  <a:cubicBezTo>
                    <a:pt x="176" y="87"/>
                    <a:pt x="184" y="64"/>
                    <a:pt x="184" y="46"/>
                  </a:cubicBezTo>
                  <a:cubicBezTo>
                    <a:pt x="184" y="31"/>
                    <a:pt x="175" y="23"/>
                    <a:pt x="164" y="23"/>
                  </a:cubicBezTo>
                  <a:cubicBezTo>
                    <a:pt x="164" y="18"/>
                    <a:pt x="164" y="13"/>
                    <a:pt x="164" y="9"/>
                  </a:cubicBezTo>
                  <a:cubicBezTo>
                    <a:pt x="181" y="9"/>
                    <a:pt x="195" y="23"/>
                    <a:pt x="195" y="46"/>
                  </a:cubicBezTo>
                  <a:cubicBezTo>
                    <a:pt x="195" y="71"/>
                    <a:pt x="182" y="101"/>
                    <a:pt x="161" y="101"/>
                  </a:cubicBezTo>
                  <a:close/>
                  <a:moveTo>
                    <a:pt x="98" y="130"/>
                  </a:moveTo>
                  <a:cubicBezTo>
                    <a:pt x="65" y="130"/>
                    <a:pt x="36" y="90"/>
                    <a:pt x="36" y="40"/>
                  </a:cubicBezTo>
                  <a:cubicBezTo>
                    <a:pt x="36" y="37"/>
                    <a:pt x="36" y="3"/>
                    <a:pt x="36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3"/>
                    <a:pt x="160" y="37"/>
                    <a:pt x="160" y="40"/>
                  </a:cubicBezTo>
                  <a:cubicBezTo>
                    <a:pt x="160" y="90"/>
                    <a:pt x="131" y="130"/>
                    <a:pt x="98" y="130"/>
                  </a:cubicBezTo>
                  <a:close/>
                  <a:moveTo>
                    <a:pt x="67" y="12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50" y="116"/>
                    <a:pt x="99" y="119"/>
                  </a:cubicBezTo>
                  <a:cubicBezTo>
                    <a:pt x="62" y="92"/>
                    <a:pt x="67" y="12"/>
                    <a:pt x="67" y="12"/>
                  </a:cubicBezTo>
                  <a:close/>
                  <a:moveTo>
                    <a:pt x="34" y="87"/>
                  </a:moveTo>
                  <a:cubicBezTo>
                    <a:pt x="35" y="87"/>
                    <a:pt x="36" y="87"/>
                    <a:pt x="36" y="87"/>
                  </a:cubicBezTo>
                  <a:cubicBezTo>
                    <a:pt x="38" y="92"/>
                    <a:pt x="40" y="96"/>
                    <a:pt x="43" y="99"/>
                  </a:cubicBezTo>
                  <a:cubicBezTo>
                    <a:pt x="40" y="100"/>
                    <a:pt x="37" y="101"/>
                    <a:pt x="34" y="101"/>
                  </a:cubicBezTo>
                  <a:cubicBezTo>
                    <a:pt x="13" y="101"/>
                    <a:pt x="0" y="71"/>
                    <a:pt x="0" y="46"/>
                  </a:cubicBezTo>
                  <a:cubicBezTo>
                    <a:pt x="0" y="23"/>
                    <a:pt x="14" y="9"/>
                    <a:pt x="31" y="9"/>
                  </a:cubicBezTo>
                  <a:cubicBezTo>
                    <a:pt x="31" y="13"/>
                    <a:pt x="31" y="18"/>
                    <a:pt x="31" y="23"/>
                  </a:cubicBezTo>
                  <a:cubicBezTo>
                    <a:pt x="20" y="23"/>
                    <a:pt x="11" y="31"/>
                    <a:pt x="11" y="46"/>
                  </a:cubicBezTo>
                  <a:cubicBezTo>
                    <a:pt x="11" y="64"/>
                    <a:pt x="19" y="87"/>
                    <a:pt x="34" y="87"/>
                  </a:cubicBezTo>
                  <a:close/>
                  <a:moveTo>
                    <a:pt x="87" y="147"/>
                  </a:moveTo>
                  <a:cubicBezTo>
                    <a:pt x="87" y="141"/>
                    <a:pt x="91" y="136"/>
                    <a:pt x="97" y="136"/>
                  </a:cubicBezTo>
                  <a:cubicBezTo>
                    <a:pt x="103" y="136"/>
                    <a:pt x="108" y="141"/>
                    <a:pt x="108" y="147"/>
                  </a:cubicBezTo>
                  <a:cubicBezTo>
                    <a:pt x="108" y="153"/>
                    <a:pt x="103" y="157"/>
                    <a:pt x="97" y="157"/>
                  </a:cubicBezTo>
                  <a:cubicBezTo>
                    <a:pt x="91" y="157"/>
                    <a:pt x="87" y="153"/>
                    <a:pt x="87" y="147"/>
                  </a:cubicBezTo>
                  <a:close/>
                  <a:moveTo>
                    <a:pt x="128" y="170"/>
                  </a:moveTo>
                  <a:cubicBezTo>
                    <a:pt x="128" y="176"/>
                    <a:pt x="123" y="180"/>
                    <a:pt x="11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2" y="180"/>
                    <a:pt x="68" y="176"/>
                    <a:pt x="68" y="170"/>
                  </a:cubicBezTo>
                  <a:cubicBezTo>
                    <a:pt x="68" y="165"/>
                    <a:pt x="72" y="160"/>
                    <a:pt x="78" y="160"/>
                  </a:cubicBezTo>
                  <a:cubicBezTo>
                    <a:pt x="118" y="160"/>
                    <a:pt x="118" y="160"/>
                    <a:pt x="118" y="160"/>
                  </a:cubicBezTo>
                  <a:cubicBezTo>
                    <a:pt x="123" y="160"/>
                    <a:pt x="128" y="165"/>
                    <a:pt x="128" y="170"/>
                  </a:cubicBezTo>
                  <a:close/>
                  <a:moveTo>
                    <a:pt x="58" y="184"/>
                  </a:moveTo>
                  <a:cubicBezTo>
                    <a:pt x="134" y="184"/>
                    <a:pt x="134" y="184"/>
                    <a:pt x="134" y="184"/>
                  </a:cubicBezTo>
                  <a:cubicBezTo>
                    <a:pt x="143" y="184"/>
                    <a:pt x="144" y="195"/>
                    <a:pt x="144" y="200"/>
                  </a:cubicBezTo>
                  <a:cubicBezTo>
                    <a:pt x="102" y="200"/>
                    <a:pt x="88" y="200"/>
                    <a:pt x="48" y="200"/>
                  </a:cubicBezTo>
                  <a:cubicBezTo>
                    <a:pt x="48" y="195"/>
                    <a:pt x="48" y="184"/>
                    <a:pt x="58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895751" y="3560725"/>
            <a:ext cx="1652251" cy="308363"/>
            <a:chOff x="2895531" y="3559626"/>
            <a:chExt cx="1652466" cy="308268"/>
          </a:xfrm>
        </p:grpSpPr>
        <p:sp>
          <p:nvSpPr>
            <p:cNvPr id="15" name="圆角矩形 14"/>
            <p:cNvSpPr/>
            <p:nvPr/>
          </p:nvSpPr>
          <p:spPr>
            <a:xfrm>
              <a:off x="2895531" y="3559626"/>
              <a:ext cx="1652466" cy="30826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大事件</a:t>
              </a:r>
            </a:p>
          </p:txBody>
        </p:sp>
        <p:sp>
          <p:nvSpPr>
            <p:cNvPr id="43" name="Freeform 13"/>
            <p:cNvSpPr>
              <a:spLocks noEditPoints="1"/>
            </p:cNvSpPr>
            <p:nvPr/>
          </p:nvSpPr>
          <p:spPr bwMode="auto">
            <a:xfrm>
              <a:off x="2971391" y="3632825"/>
              <a:ext cx="210380" cy="170542"/>
            </a:xfrm>
            <a:custGeom>
              <a:avLst/>
              <a:gdLst>
                <a:gd name="T0" fmla="*/ 234 w 470"/>
                <a:gd name="T1" fmla="*/ 381 h 381"/>
                <a:gd name="T2" fmla="*/ 0 w 470"/>
                <a:gd name="T3" fmla="*/ 119 h 381"/>
                <a:gd name="T4" fmla="*/ 87 w 470"/>
                <a:gd name="T5" fmla="*/ 0 h 381"/>
                <a:gd name="T6" fmla="*/ 380 w 470"/>
                <a:gd name="T7" fmla="*/ 0 h 381"/>
                <a:gd name="T8" fmla="*/ 470 w 470"/>
                <a:gd name="T9" fmla="*/ 119 h 381"/>
                <a:gd name="T10" fmla="*/ 234 w 470"/>
                <a:gd name="T11" fmla="*/ 381 h 381"/>
                <a:gd name="T12" fmla="*/ 300 w 470"/>
                <a:gd name="T13" fmla="*/ 152 h 381"/>
                <a:gd name="T14" fmla="*/ 234 w 470"/>
                <a:gd name="T15" fmla="*/ 161 h 381"/>
                <a:gd name="T16" fmla="*/ 170 w 470"/>
                <a:gd name="T17" fmla="*/ 152 h 381"/>
                <a:gd name="T18" fmla="*/ 234 w 470"/>
                <a:gd name="T19" fmla="*/ 291 h 381"/>
                <a:gd name="T20" fmla="*/ 300 w 470"/>
                <a:gd name="T21" fmla="*/ 152 h 381"/>
                <a:gd name="T22" fmla="*/ 331 w 470"/>
                <a:gd name="T23" fmla="*/ 145 h 381"/>
                <a:gd name="T24" fmla="*/ 267 w 470"/>
                <a:gd name="T25" fmla="*/ 286 h 381"/>
                <a:gd name="T26" fmla="*/ 395 w 470"/>
                <a:gd name="T27" fmla="*/ 135 h 381"/>
                <a:gd name="T28" fmla="*/ 331 w 470"/>
                <a:gd name="T29" fmla="*/ 145 h 381"/>
                <a:gd name="T30" fmla="*/ 203 w 470"/>
                <a:gd name="T31" fmla="*/ 286 h 381"/>
                <a:gd name="T32" fmla="*/ 137 w 470"/>
                <a:gd name="T33" fmla="*/ 145 h 381"/>
                <a:gd name="T34" fmla="*/ 73 w 470"/>
                <a:gd name="T35" fmla="*/ 135 h 381"/>
                <a:gd name="T36" fmla="*/ 203 w 470"/>
                <a:gd name="T37" fmla="*/ 286 h 381"/>
                <a:gd name="T38" fmla="*/ 69 w 470"/>
                <a:gd name="T39" fmla="*/ 104 h 381"/>
                <a:gd name="T40" fmla="*/ 168 w 470"/>
                <a:gd name="T41" fmla="*/ 121 h 381"/>
                <a:gd name="T42" fmla="*/ 170 w 470"/>
                <a:gd name="T43" fmla="*/ 119 h 381"/>
                <a:gd name="T44" fmla="*/ 147 w 470"/>
                <a:gd name="T45" fmla="*/ 119 h 381"/>
                <a:gd name="T46" fmla="*/ 109 w 470"/>
                <a:gd name="T47" fmla="*/ 55 h 381"/>
                <a:gd name="T48" fmla="*/ 69 w 470"/>
                <a:gd name="T49" fmla="*/ 104 h 381"/>
                <a:gd name="T50" fmla="*/ 132 w 470"/>
                <a:gd name="T51" fmla="*/ 45 h 381"/>
                <a:gd name="T52" fmla="*/ 173 w 470"/>
                <a:gd name="T53" fmla="*/ 114 h 381"/>
                <a:gd name="T54" fmla="*/ 220 w 470"/>
                <a:gd name="T55" fmla="*/ 45 h 381"/>
                <a:gd name="T56" fmla="*/ 132 w 470"/>
                <a:gd name="T57" fmla="*/ 45 h 381"/>
                <a:gd name="T58" fmla="*/ 194 w 470"/>
                <a:gd name="T59" fmla="*/ 126 h 381"/>
                <a:gd name="T60" fmla="*/ 234 w 470"/>
                <a:gd name="T61" fmla="*/ 133 h 381"/>
                <a:gd name="T62" fmla="*/ 274 w 470"/>
                <a:gd name="T63" fmla="*/ 126 h 381"/>
                <a:gd name="T64" fmla="*/ 234 w 470"/>
                <a:gd name="T65" fmla="*/ 67 h 381"/>
                <a:gd name="T66" fmla="*/ 194 w 470"/>
                <a:gd name="T67" fmla="*/ 126 h 381"/>
                <a:gd name="T68" fmla="*/ 248 w 470"/>
                <a:gd name="T69" fmla="*/ 45 h 381"/>
                <a:gd name="T70" fmla="*/ 295 w 470"/>
                <a:gd name="T71" fmla="*/ 114 h 381"/>
                <a:gd name="T72" fmla="*/ 338 w 470"/>
                <a:gd name="T73" fmla="*/ 45 h 381"/>
                <a:gd name="T74" fmla="*/ 248 w 470"/>
                <a:gd name="T75" fmla="*/ 45 h 381"/>
                <a:gd name="T76" fmla="*/ 359 w 470"/>
                <a:gd name="T77" fmla="*/ 55 h 381"/>
                <a:gd name="T78" fmla="*/ 321 w 470"/>
                <a:gd name="T79" fmla="*/ 119 h 381"/>
                <a:gd name="T80" fmla="*/ 298 w 470"/>
                <a:gd name="T81" fmla="*/ 119 h 381"/>
                <a:gd name="T82" fmla="*/ 300 w 470"/>
                <a:gd name="T83" fmla="*/ 121 h 381"/>
                <a:gd name="T84" fmla="*/ 399 w 470"/>
                <a:gd name="T85" fmla="*/ 104 h 381"/>
                <a:gd name="T86" fmla="*/ 359 w 470"/>
                <a:gd name="T87" fmla="*/ 55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0" h="381">
                  <a:moveTo>
                    <a:pt x="234" y="381"/>
                  </a:moveTo>
                  <a:lnTo>
                    <a:pt x="0" y="119"/>
                  </a:lnTo>
                  <a:lnTo>
                    <a:pt x="87" y="0"/>
                  </a:lnTo>
                  <a:lnTo>
                    <a:pt x="380" y="0"/>
                  </a:lnTo>
                  <a:lnTo>
                    <a:pt x="470" y="119"/>
                  </a:lnTo>
                  <a:lnTo>
                    <a:pt x="234" y="381"/>
                  </a:lnTo>
                  <a:close/>
                  <a:moveTo>
                    <a:pt x="300" y="152"/>
                  </a:moveTo>
                  <a:lnTo>
                    <a:pt x="234" y="161"/>
                  </a:lnTo>
                  <a:lnTo>
                    <a:pt x="170" y="152"/>
                  </a:lnTo>
                  <a:lnTo>
                    <a:pt x="234" y="291"/>
                  </a:lnTo>
                  <a:lnTo>
                    <a:pt x="300" y="152"/>
                  </a:lnTo>
                  <a:close/>
                  <a:moveTo>
                    <a:pt x="331" y="145"/>
                  </a:moveTo>
                  <a:lnTo>
                    <a:pt x="267" y="286"/>
                  </a:lnTo>
                  <a:lnTo>
                    <a:pt x="395" y="135"/>
                  </a:lnTo>
                  <a:lnTo>
                    <a:pt x="331" y="145"/>
                  </a:lnTo>
                  <a:close/>
                  <a:moveTo>
                    <a:pt x="203" y="286"/>
                  </a:moveTo>
                  <a:lnTo>
                    <a:pt x="137" y="145"/>
                  </a:lnTo>
                  <a:lnTo>
                    <a:pt x="73" y="135"/>
                  </a:lnTo>
                  <a:lnTo>
                    <a:pt x="203" y="286"/>
                  </a:lnTo>
                  <a:close/>
                  <a:moveTo>
                    <a:pt x="69" y="104"/>
                  </a:moveTo>
                  <a:lnTo>
                    <a:pt x="168" y="121"/>
                  </a:lnTo>
                  <a:lnTo>
                    <a:pt x="170" y="119"/>
                  </a:lnTo>
                  <a:lnTo>
                    <a:pt x="147" y="119"/>
                  </a:lnTo>
                  <a:lnTo>
                    <a:pt x="109" y="55"/>
                  </a:lnTo>
                  <a:lnTo>
                    <a:pt x="69" y="104"/>
                  </a:lnTo>
                  <a:close/>
                  <a:moveTo>
                    <a:pt x="132" y="45"/>
                  </a:moveTo>
                  <a:lnTo>
                    <a:pt x="173" y="114"/>
                  </a:lnTo>
                  <a:lnTo>
                    <a:pt x="220" y="45"/>
                  </a:lnTo>
                  <a:lnTo>
                    <a:pt x="132" y="45"/>
                  </a:lnTo>
                  <a:close/>
                  <a:moveTo>
                    <a:pt x="194" y="126"/>
                  </a:moveTo>
                  <a:lnTo>
                    <a:pt x="234" y="133"/>
                  </a:lnTo>
                  <a:lnTo>
                    <a:pt x="274" y="126"/>
                  </a:lnTo>
                  <a:lnTo>
                    <a:pt x="234" y="67"/>
                  </a:lnTo>
                  <a:lnTo>
                    <a:pt x="194" y="126"/>
                  </a:lnTo>
                  <a:close/>
                  <a:moveTo>
                    <a:pt x="248" y="45"/>
                  </a:moveTo>
                  <a:lnTo>
                    <a:pt x="295" y="114"/>
                  </a:lnTo>
                  <a:lnTo>
                    <a:pt x="338" y="45"/>
                  </a:lnTo>
                  <a:lnTo>
                    <a:pt x="248" y="45"/>
                  </a:lnTo>
                  <a:close/>
                  <a:moveTo>
                    <a:pt x="359" y="55"/>
                  </a:moveTo>
                  <a:lnTo>
                    <a:pt x="321" y="119"/>
                  </a:lnTo>
                  <a:lnTo>
                    <a:pt x="298" y="119"/>
                  </a:lnTo>
                  <a:lnTo>
                    <a:pt x="300" y="121"/>
                  </a:lnTo>
                  <a:lnTo>
                    <a:pt x="399" y="104"/>
                  </a:lnTo>
                  <a:lnTo>
                    <a:pt x="359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" name="组合 1"/>
          <p:cNvGrpSpPr/>
          <p:nvPr/>
        </p:nvGrpSpPr>
        <p:grpSpPr>
          <a:xfrm>
            <a:off x="1047786" y="3560725"/>
            <a:ext cx="1652251" cy="308363"/>
            <a:chOff x="1047326" y="3559626"/>
            <a:chExt cx="1652466" cy="308268"/>
          </a:xfrm>
        </p:grpSpPr>
        <p:sp>
          <p:nvSpPr>
            <p:cNvPr id="13" name="圆角矩形 12"/>
            <p:cNvSpPr/>
            <p:nvPr/>
          </p:nvSpPr>
          <p:spPr>
            <a:xfrm>
              <a:off x="1047326" y="3559626"/>
              <a:ext cx="1652466" cy="308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计划完成情况</a:t>
              </a:r>
            </a:p>
          </p:txBody>
        </p:sp>
        <p:sp>
          <p:nvSpPr>
            <p:cNvPr id="46" name="Freeform 18"/>
            <p:cNvSpPr>
              <a:spLocks noEditPoints="1"/>
            </p:cNvSpPr>
            <p:nvPr/>
          </p:nvSpPr>
          <p:spPr bwMode="auto">
            <a:xfrm>
              <a:off x="1130198" y="3600747"/>
              <a:ext cx="215851" cy="212145"/>
            </a:xfrm>
            <a:custGeom>
              <a:avLst/>
              <a:gdLst>
                <a:gd name="T0" fmla="*/ 197 w 197"/>
                <a:gd name="T1" fmla="*/ 95 h 194"/>
                <a:gd name="T2" fmla="*/ 138 w 197"/>
                <a:gd name="T3" fmla="*/ 89 h 194"/>
                <a:gd name="T4" fmla="*/ 100 w 197"/>
                <a:gd name="T5" fmla="*/ 76 h 194"/>
                <a:gd name="T6" fmla="*/ 100 w 197"/>
                <a:gd name="T7" fmla="*/ 172 h 194"/>
                <a:gd name="T8" fmla="*/ 84 w 197"/>
                <a:gd name="T9" fmla="*/ 172 h 194"/>
                <a:gd name="T10" fmla="*/ 84 w 197"/>
                <a:gd name="T11" fmla="*/ 0 h 194"/>
                <a:gd name="T12" fmla="*/ 100 w 197"/>
                <a:gd name="T13" fmla="*/ 0 h 194"/>
                <a:gd name="T14" fmla="*/ 100 w 197"/>
                <a:gd name="T15" fmla="*/ 10 h 194"/>
                <a:gd name="T16" fmla="*/ 138 w 197"/>
                <a:gd name="T17" fmla="*/ 23 h 194"/>
                <a:gd name="T18" fmla="*/ 197 w 197"/>
                <a:gd name="T19" fmla="*/ 30 h 194"/>
                <a:gd name="T20" fmla="*/ 178 w 197"/>
                <a:gd name="T21" fmla="*/ 63 h 194"/>
                <a:gd name="T22" fmla="*/ 197 w 197"/>
                <a:gd name="T23" fmla="*/ 95 h 194"/>
                <a:gd name="T24" fmla="*/ 25 w 197"/>
                <a:gd name="T25" fmla="*/ 164 h 194"/>
                <a:gd name="T26" fmla="*/ 92 w 197"/>
                <a:gd name="T27" fmla="*/ 184 h 194"/>
                <a:gd name="T28" fmla="*/ 160 w 197"/>
                <a:gd name="T29" fmla="*/ 164 h 194"/>
                <a:gd name="T30" fmla="*/ 120 w 197"/>
                <a:gd name="T31" fmla="*/ 147 h 194"/>
                <a:gd name="T32" fmla="*/ 121 w 197"/>
                <a:gd name="T33" fmla="*/ 136 h 194"/>
                <a:gd name="T34" fmla="*/ 185 w 197"/>
                <a:gd name="T35" fmla="*/ 164 h 194"/>
                <a:gd name="T36" fmla="*/ 92 w 197"/>
                <a:gd name="T37" fmla="*/ 194 h 194"/>
                <a:gd name="T38" fmla="*/ 0 w 197"/>
                <a:gd name="T39" fmla="*/ 164 h 194"/>
                <a:gd name="T40" fmla="*/ 63 w 197"/>
                <a:gd name="T41" fmla="*/ 136 h 194"/>
                <a:gd name="T42" fmla="*/ 64 w 197"/>
                <a:gd name="T43" fmla="*/ 147 h 194"/>
                <a:gd name="T44" fmla="*/ 25 w 197"/>
                <a:gd name="T45" fmla="*/ 16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194">
                  <a:moveTo>
                    <a:pt x="197" y="95"/>
                  </a:moveTo>
                  <a:cubicBezTo>
                    <a:pt x="197" y="95"/>
                    <a:pt x="164" y="89"/>
                    <a:pt x="138" y="89"/>
                  </a:cubicBezTo>
                  <a:cubicBezTo>
                    <a:pt x="112" y="89"/>
                    <a:pt x="100" y="76"/>
                    <a:pt x="100" y="76"/>
                  </a:cubicBezTo>
                  <a:cubicBezTo>
                    <a:pt x="100" y="172"/>
                    <a:pt x="100" y="172"/>
                    <a:pt x="100" y="172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12" y="23"/>
                    <a:pt x="138" y="23"/>
                  </a:cubicBezTo>
                  <a:cubicBezTo>
                    <a:pt x="164" y="23"/>
                    <a:pt x="197" y="30"/>
                    <a:pt x="197" y="30"/>
                  </a:cubicBezTo>
                  <a:cubicBezTo>
                    <a:pt x="178" y="63"/>
                    <a:pt x="178" y="63"/>
                    <a:pt x="178" y="63"/>
                  </a:cubicBezTo>
                  <a:lnTo>
                    <a:pt x="197" y="95"/>
                  </a:lnTo>
                  <a:close/>
                  <a:moveTo>
                    <a:pt x="25" y="164"/>
                  </a:moveTo>
                  <a:cubicBezTo>
                    <a:pt x="25" y="175"/>
                    <a:pt x="59" y="184"/>
                    <a:pt x="92" y="184"/>
                  </a:cubicBezTo>
                  <a:cubicBezTo>
                    <a:pt x="126" y="184"/>
                    <a:pt x="160" y="175"/>
                    <a:pt x="160" y="164"/>
                  </a:cubicBezTo>
                  <a:cubicBezTo>
                    <a:pt x="160" y="157"/>
                    <a:pt x="142" y="150"/>
                    <a:pt x="120" y="147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58" y="140"/>
                    <a:pt x="185" y="151"/>
                    <a:pt x="185" y="164"/>
                  </a:cubicBezTo>
                  <a:cubicBezTo>
                    <a:pt x="185" y="181"/>
                    <a:pt x="144" y="194"/>
                    <a:pt x="92" y="194"/>
                  </a:cubicBezTo>
                  <a:cubicBezTo>
                    <a:pt x="41" y="194"/>
                    <a:pt x="0" y="181"/>
                    <a:pt x="0" y="164"/>
                  </a:cubicBezTo>
                  <a:cubicBezTo>
                    <a:pt x="0" y="151"/>
                    <a:pt x="26" y="140"/>
                    <a:pt x="63" y="13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42" y="150"/>
                    <a:pt x="25" y="157"/>
                    <a:pt x="25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91681" y="3560725"/>
            <a:ext cx="1652251" cy="308363"/>
            <a:chOff x="6591942" y="3559626"/>
            <a:chExt cx="1652466" cy="308268"/>
          </a:xfrm>
        </p:grpSpPr>
        <p:sp>
          <p:nvSpPr>
            <p:cNvPr id="17" name="圆角矩形 16"/>
            <p:cNvSpPr/>
            <p:nvPr/>
          </p:nvSpPr>
          <p:spPr>
            <a:xfrm>
              <a:off x="6591942" y="3559626"/>
              <a:ext cx="1652466" cy="30826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sz="1200" dirty="0">
                  <a:latin typeface="微软雅黑" pitchFamily="34" charset="-122"/>
                  <a:ea typeface="微软雅黑" pitchFamily="34" charset="-122"/>
                </a:rPr>
                <a:t>销售额</a:t>
              </a:r>
            </a:p>
          </p:txBody>
        </p:sp>
        <p:sp>
          <p:nvSpPr>
            <p:cNvPr id="49" name="Freeform 23"/>
            <p:cNvSpPr>
              <a:spLocks noEditPoints="1"/>
            </p:cNvSpPr>
            <p:nvPr/>
          </p:nvSpPr>
          <p:spPr bwMode="auto">
            <a:xfrm>
              <a:off x="6694478" y="3616112"/>
              <a:ext cx="153946" cy="203968"/>
            </a:xfrm>
            <a:custGeom>
              <a:avLst/>
              <a:gdLst>
                <a:gd name="T0" fmla="*/ 9 w 151"/>
                <a:gd name="T1" fmla="*/ 0 h 200"/>
                <a:gd name="T2" fmla="*/ 0 w 151"/>
                <a:gd name="T3" fmla="*/ 191 h 200"/>
                <a:gd name="T4" fmla="*/ 142 w 151"/>
                <a:gd name="T5" fmla="*/ 200 h 200"/>
                <a:gd name="T6" fmla="*/ 151 w 151"/>
                <a:gd name="T7" fmla="*/ 10 h 200"/>
                <a:gd name="T8" fmla="*/ 50 w 151"/>
                <a:gd name="T9" fmla="*/ 161 h 200"/>
                <a:gd name="T10" fmla="*/ 29 w 151"/>
                <a:gd name="T11" fmla="*/ 165 h 200"/>
                <a:gd name="T12" fmla="*/ 24 w 151"/>
                <a:gd name="T13" fmla="*/ 152 h 200"/>
                <a:gd name="T14" fmla="*/ 46 w 151"/>
                <a:gd name="T15" fmla="*/ 148 h 200"/>
                <a:gd name="T16" fmla="*/ 50 w 151"/>
                <a:gd name="T17" fmla="*/ 161 h 200"/>
                <a:gd name="T18" fmla="*/ 46 w 151"/>
                <a:gd name="T19" fmla="*/ 137 h 200"/>
                <a:gd name="T20" fmla="*/ 24 w 151"/>
                <a:gd name="T21" fmla="*/ 133 h 200"/>
                <a:gd name="T22" fmla="*/ 29 w 151"/>
                <a:gd name="T23" fmla="*/ 120 h 200"/>
                <a:gd name="T24" fmla="*/ 50 w 151"/>
                <a:gd name="T25" fmla="*/ 124 h 200"/>
                <a:gd name="T26" fmla="*/ 50 w 151"/>
                <a:gd name="T27" fmla="*/ 105 h 200"/>
                <a:gd name="T28" fmla="*/ 29 w 151"/>
                <a:gd name="T29" fmla="*/ 109 h 200"/>
                <a:gd name="T30" fmla="*/ 24 w 151"/>
                <a:gd name="T31" fmla="*/ 96 h 200"/>
                <a:gd name="T32" fmla="*/ 46 w 151"/>
                <a:gd name="T33" fmla="*/ 92 h 200"/>
                <a:gd name="T34" fmla="*/ 50 w 151"/>
                <a:gd name="T35" fmla="*/ 105 h 200"/>
                <a:gd name="T36" fmla="*/ 83 w 151"/>
                <a:gd name="T37" fmla="*/ 165 h 200"/>
                <a:gd name="T38" fmla="*/ 63 w 151"/>
                <a:gd name="T39" fmla="*/ 161 h 200"/>
                <a:gd name="T40" fmla="*/ 67 w 151"/>
                <a:gd name="T41" fmla="*/ 148 h 200"/>
                <a:gd name="T42" fmla="*/ 88 w 151"/>
                <a:gd name="T43" fmla="*/ 152 h 200"/>
                <a:gd name="T44" fmla="*/ 88 w 151"/>
                <a:gd name="T45" fmla="*/ 133 h 200"/>
                <a:gd name="T46" fmla="*/ 67 w 151"/>
                <a:gd name="T47" fmla="*/ 137 h 200"/>
                <a:gd name="T48" fmla="*/ 63 w 151"/>
                <a:gd name="T49" fmla="*/ 124 h 200"/>
                <a:gd name="T50" fmla="*/ 83 w 151"/>
                <a:gd name="T51" fmla="*/ 120 h 200"/>
                <a:gd name="T52" fmla="*/ 88 w 151"/>
                <a:gd name="T53" fmla="*/ 133 h 200"/>
                <a:gd name="T54" fmla="*/ 83 w 151"/>
                <a:gd name="T55" fmla="*/ 109 h 200"/>
                <a:gd name="T56" fmla="*/ 63 w 151"/>
                <a:gd name="T57" fmla="*/ 105 h 200"/>
                <a:gd name="T58" fmla="*/ 67 w 151"/>
                <a:gd name="T59" fmla="*/ 92 h 200"/>
                <a:gd name="T60" fmla="*/ 88 w 151"/>
                <a:gd name="T61" fmla="*/ 96 h 200"/>
                <a:gd name="T62" fmla="*/ 128 w 151"/>
                <a:gd name="T63" fmla="*/ 161 h 200"/>
                <a:gd name="T64" fmla="*/ 104 w 151"/>
                <a:gd name="T65" fmla="*/ 164 h 200"/>
                <a:gd name="T66" fmla="*/ 99 w 151"/>
                <a:gd name="T67" fmla="*/ 152 h 200"/>
                <a:gd name="T68" fmla="*/ 123 w 151"/>
                <a:gd name="T69" fmla="*/ 148 h 200"/>
                <a:gd name="T70" fmla="*/ 128 w 151"/>
                <a:gd name="T71" fmla="*/ 161 h 200"/>
                <a:gd name="T72" fmla="*/ 123 w 151"/>
                <a:gd name="T73" fmla="*/ 136 h 200"/>
                <a:gd name="T74" fmla="*/ 99 w 151"/>
                <a:gd name="T75" fmla="*/ 133 h 200"/>
                <a:gd name="T76" fmla="*/ 104 w 151"/>
                <a:gd name="T77" fmla="*/ 120 h 200"/>
                <a:gd name="T78" fmla="*/ 128 w 151"/>
                <a:gd name="T79" fmla="*/ 124 h 200"/>
                <a:gd name="T80" fmla="*/ 128 w 151"/>
                <a:gd name="T81" fmla="*/ 105 h 200"/>
                <a:gd name="T82" fmla="*/ 104 w 151"/>
                <a:gd name="T83" fmla="*/ 108 h 200"/>
                <a:gd name="T84" fmla="*/ 99 w 151"/>
                <a:gd name="T85" fmla="*/ 96 h 200"/>
                <a:gd name="T86" fmla="*/ 123 w 151"/>
                <a:gd name="T87" fmla="*/ 92 h 200"/>
                <a:gd name="T88" fmla="*/ 128 w 151"/>
                <a:gd name="T89" fmla="*/ 105 h 200"/>
                <a:gd name="T90" fmla="*/ 103 w 151"/>
                <a:gd name="T91" fmla="*/ 72 h 200"/>
                <a:gd name="T92" fmla="*/ 103 w 151"/>
                <a:gd name="T93" fmla="*/ 56 h 200"/>
                <a:gd name="T94" fmla="*/ 130 w 151"/>
                <a:gd name="T95" fmla="*/ 63 h 200"/>
                <a:gd name="T96" fmla="*/ 136 w 151"/>
                <a:gd name="T97" fmla="*/ 42 h 200"/>
                <a:gd name="T98" fmla="*/ 22 w 151"/>
                <a:gd name="T99" fmla="*/ 48 h 200"/>
                <a:gd name="T100" fmla="*/ 16 w 151"/>
                <a:gd name="T101" fmla="*/ 23 h 200"/>
                <a:gd name="T102" fmla="*/ 129 w 151"/>
                <a:gd name="T103" fmla="*/ 16 h 200"/>
                <a:gd name="T104" fmla="*/ 136 w 151"/>
                <a:gd name="T105" fmla="*/ 42 h 200"/>
                <a:gd name="T106" fmla="*/ 120 w 151"/>
                <a:gd name="T107" fmla="*/ 23 h 200"/>
                <a:gd name="T108" fmla="*/ 124 w 151"/>
                <a:gd name="T109" fmla="*/ 45 h 200"/>
                <a:gd name="T110" fmla="*/ 127 w 151"/>
                <a:gd name="T111" fmla="*/ 23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1" h="200">
                  <a:moveTo>
                    <a:pt x="142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6"/>
                    <a:pt x="4" y="200"/>
                    <a:pt x="9" y="200"/>
                  </a:cubicBezTo>
                  <a:cubicBezTo>
                    <a:pt x="142" y="200"/>
                    <a:pt x="142" y="200"/>
                    <a:pt x="142" y="200"/>
                  </a:cubicBezTo>
                  <a:cubicBezTo>
                    <a:pt x="147" y="200"/>
                    <a:pt x="151" y="196"/>
                    <a:pt x="151" y="191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1" y="4"/>
                    <a:pt x="147" y="0"/>
                    <a:pt x="142" y="0"/>
                  </a:cubicBezTo>
                  <a:close/>
                  <a:moveTo>
                    <a:pt x="50" y="161"/>
                  </a:moveTo>
                  <a:cubicBezTo>
                    <a:pt x="50" y="163"/>
                    <a:pt x="48" y="165"/>
                    <a:pt x="46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6" y="165"/>
                    <a:pt x="24" y="163"/>
                    <a:pt x="24" y="161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0"/>
                    <a:pt x="26" y="148"/>
                    <a:pt x="29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8" y="148"/>
                    <a:pt x="50" y="150"/>
                    <a:pt x="50" y="152"/>
                  </a:cubicBezTo>
                  <a:lnTo>
                    <a:pt x="50" y="161"/>
                  </a:lnTo>
                  <a:close/>
                  <a:moveTo>
                    <a:pt x="50" y="133"/>
                  </a:moveTo>
                  <a:cubicBezTo>
                    <a:pt x="50" y="135"/>
                    <a:pt x="48" y="137"/>
                    <a:pt x="46" y="137"/>
                  </a:cubicBezTo>
                  <a:cubicBezTo>
                    <a:pt x="29" y="137"/>
                    <a:pt x="29" y="137"/>
                    <a:pt x="29" y="137"/>
                  </a:cubicBezTo>
                  <a:cubicBezTo>
                    <a:pt x="26" y="137"/>
                    <a:pt x="24" y="135"/>
                    <a:pt x="24" y="133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2"/>
                    <a:pt x="26" y="120"/>
                    <a:pt x="29" y="12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48" y="120"/>
                    <a:pt x="50" y="122"/>
                    <a:pt x="50" y="124"/>
                  </a:cubicBezTo>
                  <a:lnTo>
                    <a:pt x="50" y="133"/>
                  </a:lnTo>
                  <a:close/>
                  <a:moveTo>
                    <a:pt x="50" y="105"/>
                  </a:moveTo>
                  <a:cubicBezTo>
                    <a:pt x="50" y="107"/>
                    <a:pt x="48" y="109"/>
                    <a:pt x="46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6" y="109"/>
                    <a:pt x="24" y="107"/>
                    <a:pt x="24" y="105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4" y="94"/>
                    <a:pt x="26" y="92"/>
                    <a:pt x="29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8" y="92"/>
                    <a:pt x="50" y="94"/>
                    <a:pt x="50" y="96"/>
                  </a:cubicBezTo>
                  <a:lnTo>
                    <a:pt x="50" y="105"/>
                  </a:lnTo>
                  <a:close/>
                  <a:moveTo>
                    <a:pt x="88" y="161"/>
                  </a:moveTo>
                  <a:cubicBezTo>
                    <a:pt x="88" y="163"/>
                    <a:pt x="86" y="165"/>
                    <a:pt x="83" y="165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65" y="165"/>
                    <a:pt x="63" y="163"/>
                    <a:pt x="63" y="161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63" y="150"/>
                    <a:pt x="65" y="148"/>
                    <a:pt x="67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6" y="148"/>
                    <a:pt x="88" y="150"/>
                    <a:pt x="88" y="152"/>
                  </a:cubicBezTo>
                  <a:lnTo>
                    <a:pt x="88" y="161"/>
                  </a:lnTo>
                  <a:close/>
                  <a:moveTo>
                    <a:pt x="88" y="133"/>
                  </a:moveTo>
                  <a:cubicBezTo>
                    <a:pt x="88" y="135"/>
                    <a:pt x="86" y="137"/>
                    <a:pt x="83" y="137"/>
                  </a:cubicBezTo>
                  <a:cubicBezTo>
                    <a:pt x="67" y="137"/>
                    <a:pt x="67" y="137"/>
                    <a:pt x="67" y="137"/>
                  </a:cubicBezTo>
                  <a:cubicBezTo>
                    <a:pt x="65" y="137"/>
                    <a:pt x="63" y="135"/>
                    <a:pt x="63" y="133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3" y="122"/>
                    <a:pt x="65" y="120"/>
                    <a:pt x="67" y="12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86" y="120"/>
                    <a:pt x="88" y="122"/>
                    <a:pt x="88" y="124"/>
                  </a:cubicBezTo>
                  <a:lnTo>
                    <a:pt x="88" y="133"/>
                  </a:lnTo>
                  <a:close/>
                  <a:moveTo>
                    <a:pt x="88" y="105"/>
                  </a:moveTo>
                  <a:cubicBezTo>
                    <a:pt x="88" y="107"/>
                    <a:pt x="86" y="109"/>
                    <a:pt x="83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5" y="109"/>
                    <a:pt x="63" y="107"/>
                    <a:pt x="63" y="105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4"/>
                    <a:pt x="65" y="92"/>
                    <a:pt x="67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6" y="92"/>
                    <a:pt x="88" y="94"/>
                    <a:pt x="88" y="96"/>
                  </a:cubicBezTo>
                  <a:lnTo>
                    <a:pt x="88" y="105"/>
                  </a:lnTo>
                  <a:close/>
                  <a:moveTo>
                    <a:pt x="128" y="161"/>
                  </a:moveTo>
                  <a:cubicBezTo>
                    <a:pt x="128" y="163"/>
                    <a:pt x="125" y="164"/>
                    <a:pt x="123" y="164"/>
                  </a:cubicBezTo>
                  <a:cubicBezTo>
                    <a:pt x="104" y="164"/>
                    <a:pt x="104" y="164"/>
                    <a:pt x="104" y="164"/>
                  </a:cubicBezTo>
                  <a:cubicBezTo>
                    <a:pt x="102" y="164"/>
                    <a:pt x="99" y="163"/>
                    <a:pt x="99" y="161"/>
                  </a:cubicBezTo>
                  <a:cubicBezTo>
                    <a:pt x="99" y="152"/>
                    <a:pt x="99" y="152"/>
                    <a:pt x="99" y="152"/>
                  </a:cubicBezTo>
                  <a:cubicBezTo>
                    <a:pt x="99" y="150"/>
                    <a:pt x="102" y="148"/>
                    <a:pt x="104" y="148"/>
                  </a:cubicBezTo>
                  <a:cubicBezTo>
                    <a:pt x="123" y="148"/>
                    <a:pt x="123" y="148"/>
                    <a:pt x="123" y="148"/>
                  </a:cubicBezTo>
                  <a:cubicBezTo>
                    <a:pt x="125" y="148"/>
                    <a:pt x="128" y="150"/>
                    <a:pt x="128" y="152"/>
                  </a:cubicBezTo>
                  <a:lnTo>
                    <a:pt x="128" y="161"/>
                  </a:lnTo>
                  <a:close/>
                  <a:moveTo>
                    <a:pt x="128" y="133"/>
                  </a:moveTo>
                  <a:cubicBezTo>
                    <a:pt x="128" y="135"/>
                    <a:pt x="125" y="136"/>
                    <a:pt x="123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2" y="136"/>
                    <a:pt x="99" y="135"/>
                    <a:pt x="99" y="133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9" y="122"/>
                    <a:pt x="102" y="120"/>
                    <a:pt x="104" y="120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5" y="120"/>
                    <a:pt x="128" y="122"/>
                    <a:pt x="128" y="124"/>
                  </a:cubicBezTo>
                  <a:lnTo>
                    <a:pt x="128" y="133"/>
                  </a:lnTo>
                  <a:close/>
                  <a:moveTo>
                    <a:pt x="128" y="105"/>
                  </a:moveTo>
                  <a:cubicBezTo>
                    <a:pt x="128" y="107"/>
                    <a:pt x="125" y="108"/>
                    <a:pt x="12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2" y="108"/>
                    <a:pt x="99" y="107"/>
                    <a:pt x="99" y="105"/>
                  </a:cubicBezTo>
                  <a:cubicBezTo>
                    <a:pt x="99" y="96"/>
                    <a:pt x="99" y="96"/>
                    <a:pt x="99" y="96"/>
                  </a:cubicBezTo>
                  <a:cubicBezTo>
                    <a:pt x="99" y="94"/>
                    <a:pt x="102" y="92"/>
                    <a:pt x="104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5" y="92"/>
                    <a:pt x="128" y="94"/>
                    <a:pt x="128" y="96"/>
                  </a:cubicBezTo>
                  <a:lnTo>
                    <a:pt x="128" y="105"/>
                  </a:lnTo>
                  <a:close/>
                  <a:moveTo>
                    <a:pt x="126" y="72"/>
                  </a:moveTo>
                  <a:cubicBezTo>
                    <a:pt x="103" y="72"/>
                    <a:pt x="103" y="72"/>
                    <a:pt x="103" y="72"/>
                  </a:cubicBezTo>
                  <a:cubicBezTo>
                    <a:pt x="100" y="72"/>
                    <a:pt x="99" y="67"/>
                    <a:pt x="99" y="63"/>
                  </a:cubicBezTo>
                  <a:cubicBezTo>
                    <a:pt x="99" y="60"/>
                    <a:pt x="100" y="56"/>
                    <a:pt x="103" y="56"/>
                  </a:cubicBezTo>
                  <a:cubicBezTo>
                    <a:pt x="126" y="56"/>
                    <a:pt x="126" y="56"/>
                    <a:pt x="126" y="56"/>
                  </a:cubicBezTo>
                  <a:cubicBezTo>
                    <a:pt x="128" y="56"/>
                    <a:pt x="130" y="60"/>
                    <a:pt x="130" y="63"/>
                  </a:cubicBezTo>
                  <a:cubicBezTo>
                    <a:pt x="130" y="67"/>
                    <a:pt x="128" y="72"/>
                    <a:pt x="126" y="72"/>
                  </a:cubicBezTo>
                  <a:close/>
                  <a:moveTo>
                    <a:pt x="136" y="42"/>
                  </a:moveTo>
                  <a:cubicBezTo>
                    <a:pt x="136" y="45"/>
                    <a:pt x="133" y="48"/>
                    <a:pt x="129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19" y="48"/>
                    <a:pt x="16" y="45"/>
                    <a:pt x="16" y="4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19"/>
                    <a:pt x="19" y="16"/>
                    <a:pt x="22" y="16"/>
                  </a:cubicBezTo>
                  <a:cubicBezTo>
                    <a:pt x="129" y="16"/>
                    <a:pt x="129" y="16"/>
                    <a:pt x="129" y="16"/>
                  </a:cubicBezTo>
                  <a:cubicBezTo>
                    <a:pt x="133" y="16"/>
                    <a:pt x="136" y="19"/>
                    <a:pt x="136" y="23"/>
                  </a:cubicBezTo>
                  <a:lnTo>
                    <a:pt x="136" y="42"/>
                  </a:lnTo>
                  <a:close/>
                  <a:moveTo>
                    <a:pt x="124" y="20"/>
                  </a:moveTo>
                  <a:cubicBezTo>
                    <a:pt x="122" y="20"/>
                    <a:pt x="120" y="21"/>
                    <a:pt x="120" y="2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4"/>
                    <a:pt x="122" y="45"/>
                    <a:pt x="124" y="45"/>
                  </a:cubicBezTo>
                  <a:cubicBezTo>
                    <a:pt x="126" y="45"/>
                    <a:pt x="127" y="44"/>
                    <a:pt x="127" y="42"/>
                  </a:cubicBezTo>
                  <a:cubicBezTo>
                    <a:pt x="127" y="23"/>
                    <a:pt x="127" y="23"/>
                    <a:pt x="127" y="23"/>
                  </a:cubicBezTo>
                  <a:cubicBezTo>
                    <a:pt x="127" y="21"/>
                    <a:pt x="126" y="20"/>
                    <a:pt x="124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PA_淘宝店chenying0907 4"/>
          <p:cNvGrpSpPr/>
          <p:nvPr>
            <p:custDataLst>
              <p:tags r:id="rId1"/>
            </p:custDataLst>
          </p:nvPr>
        </p:nvGrpSpPr>
        <p:grpSpPr>
          <a:xfrm>
            <a:off x="2885406" y="1664017"/>
            <a:ext cx="3373190" cy="2352524"/>
            <a:chOff x="3847207" y="2218004"/>
            <a:chExt cx="4497587" cy="3135731"/>
          </a:xfrm>
        </p:grpSpPr>
        <p:pic>
          <p:nvPicPr>
            <p:cNvPr id="13" name="淘宝店chenying0907 12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878" b="16402"/>
            <a:stretch/>
          </p:blipFill>
          <p:spPr>
            <a:xfrm>
              <a:off x="3847207" y="2218004"/>
              <a:ext cx="4497587" cy="3135731"/>
            </a:xfrm>
            <a:prstGeom prst="rect">
              <a:avLst/>
            </a:prstGeom>
          </p:spPr>
        </p:pic>
        <p:pic>
          <p:nvPicPr>
            <p:cNvPr id="2" name="淘宝店chenying0907 1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41371" y="2603958"/>
              <a:ext cx="3256329" cy="2011585"/>
            </a:xfrm>
            <a:prstGeom prst="rect">
              <a:avLst/>
            </a:prstGeom>
          </p:spPr>
        </p:pic>
      </p:grpSp>
      <p:sp>
        <p:nvSpPr>
          <p:cNvPr id="6" name="PA_淘宝店chenying0907: 圆角 5"/>
          <p:cNvSpPr/>
          <p:nvPr>
            <p:custDataLst>
              <p:tags r:id="rId2"/>
            </p:custDataLst>
          </p:nvPr>
        </p:nvSpPr>
        <p:spPr>
          <a:xfrm>
            <a:off x="832789" y="1860806"/>
            <a:ext cx="1338944" cy="3593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dirty="0">
                <a:latin typeface="Impact" panose="020B0806030902050204" pitchFamily="34" charset="0"/>
              </a:rPr>
              <a:t>2016</a:t>
            </a: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18" name="PA_淘宝店chenying0907: 圆角 17"/>
          <p:cNvSpPr/>
          <p:nvPr>
            <p:custDataLst>
              <p:tags r:id="rId3"/>
            </p:custDataLst>
          </p:nvPr>
        </p:nvSpPr>
        <p:spPr>
          <a:xfrm>
            <a:off x="6387016" y="1826097"/>
            <a:ext cx="1338944" cy="3593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dirty="0">
                <a:latin typeface="Impact" panose="020B0806030902050204" pitchFamily="34" charset="0"/>
              </a:rPr>
              <a:t>2017</a:t>
            </a:r>
            <a:endParaRPr lang="zh-CN" altLang="en-US" sz="2100" dirty="0">
              <a:latin typeface="Impact" panose="020B0806030902050204" pitchFamily="34" charset="0"/>
            </a:endParaRPr>
          </a:p>
        </p:txBody>
      </p:sp>
      <p:sp>
        <p:nvSpPr>
          <p:cNvPr id="20" name="PA_淘宝店chenying0907 19"/>
          <p:cNvSpPr/>
          <p:nvPr>
            <p:custDataLst>
              <p:tags r:id="rId4"/>
            </p:custDataLst>
          </p:nvPr>
        </p:nvSpPr>
        <p:spPr>
          <a:xfrm>
            <a:off x="632543" y="2775184"/>
            <a:ext cx="2426343" cy="4293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1" name="PA_淘宝店chenying0907 20"/>
          <p:cNvSpPr/>
          <p:nvPr>
            <p:custDataLst>
              <p:tags r:id="rId5"/>
            </p:custDataLst>
          </p:nvPr>
        </p:nvSpPr>
        <p:spPr>
          <a:xfrm>
            <a:off x="632542" y="2428829"/>
            <a:ext cx="1862765" cy="2908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91">
              <a:lnSpc>
                <a:spcPct val="80000"/>
              </a:lnSpc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2" name="PA_淘宝店chenying0907 21"/>
          <p:cNvSpPr/>
          <p:nvPr>
            <p:custDataLst>
              <p:tags r:id="rId6"/>
            </p:custDataLst>
          </p:nvPr>
        </p:nvSpPr>
        <p:spPr>
          <a:xfrm>
            <a:off x="620229" y="3318330"/>
            <a:ext cx="2426343" cy="4293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3" name="PA_淘宝店chenying0907 22"/>
          <p:cNvSpPr/>
          <p:nvPr>
            <p:custDataLst>
              <p:tags r:id="rId7"/>
            </p:custDataLst>
          </p:nvPr>
        </p:nvSpPr>
        <p:spPr>
          <a:xfrm>
            <a:off x="6387016" y="2762767"/>
            <a:ext cx="2284115" cy="6093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4" name="PA_淘宝店chenying0907 23"/>
          <p:cNvSpPr/>
          <p:nvPr>
            <p:custDataLst>
              <p:tags r:id="rId8"/>
            </p:custDataLst>
          </p:nvPr>
        </p:nvSpPr>
        <p:spPr>
          <a:xfrm>
            <a:off x="6387016" y="2416412"/>
            <a:ext cx="1862765" cy="2908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91">
              <a:lnSpc>
                <a:spcPct val="80000"/>
              </a:lnSpc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5" name="PA_淘宝店chenying0907 24"/>
          <p:cNvSpPr/>
          <p:nvPr>
            <p:custDataLst>
              <p:tags r:id="rId9"/>
            </p:custDataLst>
          </p:nvPr>
        </p:nvSpPr>
        <p:spPr>
          <a:xfrm>
            <a:off x="6374702" y="3305913"/>
            <a:ext cx="2296428" cy="6093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xmlns:p14="http://schemas.microsoft.com/office/powerpoint/2010/main" val="3662934674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20" grpId="0" animBg="1" autoUpdateAnimBg="0"/>
      <p:bldP spid="21" grpId="0"/>
      <p:bldP spid="22" grpId="0" animBg="1" autoUpdateAnimBg="0"/>
      <p:bldP spid="23" grpId="0" animBg="1" autoUpdateAnimBg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新建文件夹 (3)\5203.png"/>
          <p:cNvPicPr>
            <a:picLocks noChangeAspect="1" noChangeArrowheads="1"/>
          </p:cNvPicPr>
          <p:nvPr/>
        </p:nvPicPr>
        <p:blipFill>
          <a:blip r:embed="rId2" cstate="print"/>
          <a:srcRect t="70755" r="47139"/>
          <a:stretch>
            <a:fillRect/>
          </a:stretch>
        </p:blipFill>
        <p:spPr bwMode="auto">
          <a:xfrm>
            <a:off x="0" y="844352"/>
            <a:ext cx="9144000" cy="435648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599892" y="1524362"/>
            <a:ext cx="1899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85827" y="2439555"/>
            <a:ext cx="3384260" cy="30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THE CONTENT INPUT SECTION TITLES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77280" y="1960475"/>
            <a:ext cx="3154118" cy="479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单击输入章节标题内容</a:t>
            </a:r>
          </a:p>
        </p:txBody>
      </p:sp>
      <p:sp>
        <p:nvSpPr>
          <p:cNvPr id="10" name="矩形 9"/>
          <p:cNvSpPr/>
          <p:nvPr/>
        </p:nvSpPr>
        <p:spPr>
          <a:xfrm flipH="1">
            <a:off x="2433583" y="2932584"/>
            <a:ext cx="447867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33583" y="1593870"/>
            <a:ext cx="1152244" cy="100842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02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A_Chart 11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5347402"/>
              </p:ext>
            </p:extLst>
          </p:nvPr>
        </p:nvGraphicFramePr>
        <p:xfrm>
          <a:off x="772812" y="1704804"/>
          <a:ext cx="3539853" cy="2438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5" name="PA_淘宝店chenying0907 12"/>
          <p:cNvGrpSpPr/>
          <p:nvPr>
            <p:custDataLst>
              <p:tags r:id="rId2"/>
            </p:custDataLst>
          </p:nvPr>
        </p:nvGrpSpPr>
        <p:grpSpPr>
          <a:xfrm>
            <a:off x="4341497" y="1704804"/>
            <a:ext cx="4302314" cy="715874"/>
            <a:chOff x="6136937" y="2626457"/>
            <a:chExt cx="5736419" cy="954203"/>
          </a:xfrm>
        </p:grpSpPr>
        <p:sp>
          <p:nvSpPr>
            <p:cNvPr id="14" name="淘宝店chenying0907 13"/>
            <p:cNvSpPr/>
            <p:nvPr/>
          </p:nvSpPr>
          <p:spPr>
            <a:xfrm>
              <a:off x="7016496" y="2977604"/>
              <a:ext cx="4856860" cy="6030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5" name="淘宝店chenying0907 14"/>
            <p:cNvSpPr/>
            <p:nvPr/>
          </p:nvSpPr>
          <p:spPr>
            <a:xfrm>
              <a:off x="7016494" y="2626457"/>
              <a:ext cx="2483685" cy="3199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91">
                <a:lnSpc>
                  <a:spcPct val="80000"/>
                </a:lnSpc>
                <a:defRPr/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+mn-lt"/>
                </a:rPr>
                <a:t>单击添加标题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endParaRPr>
            </a:p>
          </p:txBody>
        </p:sp>
        <p:sp>
          <p:nvSpPr>
            <p:cNvPr id="16" name="淘宝店chenying0907: 圆角 15"/>
            <p:cNvSpPr/>
            <p:nvPr/>
          </p:nvSpPr>
          <p:spPr>
            <a:xfrm>
              <a:off x="6136937" y="2686786"/>
              <a:ext cx="802674" cy="802674"/>
            </a:xfrm>
            <a:prstGeom prst="roundRect">
              <a:avLst>
                <a:gd name="adj" fmla="val 302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Impact" panose="020B0806030902050204" pitchFamily="34" charset="0"/>
                </a:rPr>
                <a:t>01</a:t>
              </a:r>
              <a:endParaRPr lang="zh-CN" altLang="en-US" sz="24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6" name="PA_淘宝店chenying0907 16"/>
          <p:cNvGrpSpPr/>
          <p:nvPr>
            <p:custDataLst>
              <p:tags r:id="rId3"/>
            </p:custDataLst>
          </p:nvPr>
        </p:nvGrpSpPr>
        <p:grpSpPr>
          <a:xfrm>
            <a:off x="4341497" y="2591331"/>
            <a:ext cx="4302314" cy="698304"/>
            <a:chOff x="6136937" y="2626457"/>
            <a:chExt cx="5736419" cy="930784"/>
          </a:xfrm>
        </p:grpSpPr>
        <p:sp>
          <p:nvSpPr>
            <p:cNvPr id="18" name="淘宝店chenying0907 17"/>
            <p:cNvSpPr/>
            <p:nvPr/>
          </p:nvSpPr>
          <p:spPr>
            <a:xfrm>
              <a:off x="7016496" y="2977603"/>
              <a:ext cx="4856860" cy="579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9" name="淘宝店chenying0907 18"/>
            <p:cNvSpPr/>
            <p:nvPr/>
          </p:nvSpPr>
          <p:spPr>
            <a:xfrm>
              <a:off x="7016494" y="2626457"/>
              <a:ext cx="2483685" cy="3199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91">
                <a:lnSpc>
                  <a:spcPct val="80000"/>
                </a:lnSpc>
                <a:defRPr/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+mn-lt"/>
                </a:rPr>
                <a:t>单击添加标题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endParaRPr>
            </a:p>
          </p:txBody>
        </p:sp>
        <p:sp>
          <p:nvSpPr>
            <p:cNvPr id="20" name="淘宝店chenying0907: 圆角 19"/>
            <p:cNvSpPr/>
            <p:nvPr/>
          </p:nvSpPr>
          <p:spPr>
            <a:xfrm>
              <a:off x="6136937" y="2686786"/>
              <a:ext cx="802674" cy="802674"/>
            </a:xfrm>
            <a:prstGeom prst="roundRect">
              <a:avLst>
                <a:gd name="adj" fmla="val 3027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latin typeface="Impact" panose="020B0806030902050204" pitchFamily="34" charset="0"/>
                </a:rPr>
                <a:t>02</a:t>
              </a:r>
              <a:endParaRPr lang="zh-CN" altLang="en-US" sz="20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7" name="PA_淘宝店chenying0907 20"/>
          <p:cNvGrpSpPr/>
          <p:nvPr>
            <p:custDataLst>
              <p:tags r:id="rId4"/>
            </p:custDataLst>
          </p:nvPr>
        </p:nvGrpSpPr>
        <p:grpSpPr>
          <a:xfrm>
            <a:off x="4341497" y="3477859"/>
            <a:ext cx="4302314" cy="698304"/>
            <a:chOff x="6136937" y="2626457"/>
            <a:chExt cx="5736419" cy="930784"/>
          </a:xfrm>
        </p:grpSpPr>
        <p:sp>
          <p:nvSpPr>
            <p:cNvPr id="22" name="淘宝店chenying0907 21"/>
            <p:cNvSpPr/>
            <p:nvPr/>
          </p:nvSpPr>
          <p:spPr>
            <a:xfrm>
              <a:off x="7016496" y="2977603"/>
              <a:ext cx="4856860" cy="579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3" name="淘宝店chenying0907 22"/>
            <p:cNvSpPr/>
            <p:nvPr/>
          </p:nvSpPr>
          <p:spPr>
            <a:xfrm>
              <a:off x="7016494" y="2626457"/>
              <a:ext cx="2483685" cy="3199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91">
                <a:lnSpc>
                  <a:spcPct val="80000"/>
                </a:lnSpc>
                <a:defRPr/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+mn-lt"/>
                </a:rPr>
                <a:t>单击添加标题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ea"/>
                <a:sym typeface="+mn-lt"/>
              </a:endParaRPr>
            </a:p>
          </p:txBody>
        </p:sp>
        <p:sp>
          <p:nvSpPr>
            <p:cNvPr id="24" name="淘宝店chenying0907: 圆角 23"/>
            <p:cNvSpPr/>
            <p:nvPr/>
          </p:nvSpPr>
          <p:spPr>
            <a:xfrm>
              <a:off x="6136937" y="2686786"/>
              <a:ext cx="802674" cy="802674"/>
            </a:xfrm>
            <a:prstGeom prst="roundRect">
              <a:avLst>
                <a:gd name="adj" fmla="val 302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latin typeface="Impact" panose="020B0806030902050204" pitchFamily="34" charset="0"/>
                </a:rPr>
                <a:t>03</a:t>
              </a:r>
              <a:endParaRPr lang="zh-CN" altLang="en-US" sz="2000" dirty="0">
                <a:latin typeface="Impact" panose="020B080603090205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1765589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Office 主题">
  <a:themeElements>
    <a:clrScheme name="自定义 5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18661"/>
      </a:accent1>
      <a:accent2>
        <a:srgbClr val="649D7C"/>
      </a:accent2>
      <a:accent3>
        <a:srgbClr val="318661"/>
      </a:accent3>
      <a:accent4>
        <a:srgbClr val="649D7C"/>
      </a:accent4>
      <a:accent5>
        <a:srgbClr val="318661"/>
      </a:accent5>
      <a:accent6>
        <a:srgbClr val="649D7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1795</Words>
  <Application>Microsoft Office PowerPoint</Application>
  <PresentationFormat>自定义</PresentationFormat>
  <Paragraphs>241</Paragraphs>
  <Slides>25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Batang</vt:lpstr>
      <vt:lpstr>Bebas</vt:lpstr>
      <vt:lpstr>FrankRuehl</vt:lpstr>
      <vt:lpstr>Microsoft YaHei UI</vt:lpstr>
      <vt:lpstr>等线 Light</vt:lpstr>
      <vt:lpstr>华文黑体</vt:lpstr>
      <vt:lpstr>华文中宋</vt:lpstr>
      <vt:lpstr>宋体</vt:lpstr>
      <vt:lpstr>微软雅黑</vt:lpstr>
      <vt:lpstr>幼圆</vt:lpstr>
      <vt:lpstr>Agency FB</vt:lpstr>
      <vt:lpstr>Arial</vt:lpstr>
      <vt:lpstr>Arial Rounded MT Bold</vt:lpstr>
      <vt:lpstr>Calibri</vt:lpstr>
      <vt:lpstr>Helvetica</vt:lpstr>
      <vt:lpstr>Impact</vt:lpstr>
      <vt:lpstr>Times New Roman</vt:lpstr>
      <vt:lpstr>Office 主题</vt:lpstr>
      <vt:lpstr>CorelDRAW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1</cp:revision>
  <dcterms:created xsi:type="dcterms:W3CDTF">2017-12-24T06:15:10Z</dcterms:created>
  <dcterms:modified xsi:type="dcterms:W3CDTF">2017-12-24T06:16:05Z</dcterms:modified>
  <cp:category/>
  <dc:description/>
  <cp:contentStatus/>
  <dc:identifier/>
  <cp:keywords/>
  <dc:language>utf-8</dc:language>
  <dc:subject/>
</cp:coreProperties>
</file>