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928" r:id="rId2"/>
    <p:sldId id="2949" r:id="rId3"/>
    <p:sldId id="2952" r:id="rId4"/>
    <p:sldId id="2940" r:id="rId5"/>
    <p:sldId id="2942" r:id="rId6"/>
    <p:sldId id="2939" r:id="rId7"/>
    <p:sldId id="2943" r:id="rId8"/>
    <p:sldId id="2935" r:id="rId9"/>
    <p:sldId id="2951" r:id="rId10"/>
    <p:sldId id="2934" r:id="rId11"/>
    <p:sldId id="2945" r:id="rId12"/>
    <p:sldId id="2937" r:id="rId13"/>
    <p:sldId id="2930" r:id="rId14"/>
    <p:sldId id="2941" r:id="rId15"/>
    <p:sldId id="2950" r:id="rId16"/>
    <p:sldId id="2929" r:id="rId17"/>
    <p:sldId id="2931" r:id="rId18"/>
    <p:sldId id="2932" r:id="rId19"/>
    <p:sldId id="2944" r:id="rId20"/>
    <p:sldId id="2933" r:id="rId21"/>
    <p:sldId id="2953" r:id="rId22"/>
    <p:sldId id="2936" r:id="rId23"/>
    <p:sldId id="2946" r:id="rId24"/>
    <p:sldId id="2938" r:id="rId25"/>
    <p:sldId id="2947" r:id="rId26"/>
    <p:sldId id="2954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12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A191D"/>
    <a:srgbClr val="19AA39"/>
    <a:srgbClr val="673326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-690" y="-84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" y="5789"/>
            <a:ext cx="12855388" cy="7221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5154" r="46640" b="10176"/>
          <a:stretch>
            <a:fillRect/>
          </a:stretch>
        </p:blipFill>
        <p:spPr>
          <a:xfrm>
            <a:off x="3909095" y="53372"/>
            <a:ext cx="5964527" cy="667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b="60952"/>
          <a:stretch>
            <a:fillRect/>
          </a:stretch>
        </p:blipFill>
        <p:spPr>
          <a:xfrm>
            <a:off x="7509495" y="45059"/>
            <a:ext cx="5348902" cy="40126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7160" y="6324217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</a:rPr>
              <a:t>PPT818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3275307" y="5343954"/>
            <a:ext cx="6308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金融财务工作汇报</a:t>
            </a:r>
            <a:r>
              <a:rPr lang="en-US" altLang="zh-CN" sz="4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4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  <a:endParaRPr lang="zh-CN" altLang="en-US" sz="4000" b="1" dirty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543172" y="1978280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609896" y="2098128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 bwMode="auto">
          <a:xfrm>
            <a:off x="3679709" y="6022250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 bwMode="auto">
          <a:xfrm>
            <a:off x="4835543" y="3428862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32" idx="2"/>
          </p:cNvCxnSpPr>
          <p:nvPr/>
        </p:nvCxnSpPr>
        <p:spPr bwMode="auto">
          <a:xfrm>
            <a:off x="4632375" y="4813936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 bwMode="auto">
          <a:xfrm>
            <a:off x="844511" y="2443192"/>
            <a:ext cx="3177449" cy="3177449"/>
            <a:chOff x="1103084" y="2155824"/>
            <a:chExt cx="3176815" cy="3176815"/>
          </a:xfrm>
        </p:grpSpPr>
        <p:sp>
          <p:nvSpPr>
            <p:cNvPr id="10" name="椭圆 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3290449" y="1793723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404261" y="3144945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74816" y="4526359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90449" y="57218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0462" y="1497183"/>
            <a:ext cx="1207841" cy="1207841"/>
            <a:chOff x="3989630" y="984316"/>
            <a:chExt cx="858956" cy="858956"/>
          </a:xfrm>
        </p:grpSpPr>
        <p:grpSp>
          <p:nvGrpSpPr>
            <p:cNvPr id="17" name="组合 16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19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71441" tIns="85720" rIns="171441" bIns="85720"/>
              <a:lstStyle/>
              <a:p>
                <a:pPr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500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587867" y="2739703"/>
            <a:ext cx="1207841" cy="1207841"/>
            <a:chOff x="4684712" y="1948340"/>
            <a:chExt cx="858956" cy="858956"/>
          </a:xfrm>
        </p:grpSpPr>
        <p:grpSp>
          <p:nvGrpSpPr>
            <p:cNvPr id="24" name="组合 23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31886" y="4210015"/>
            <a:ext cx="1207841" cy="1207841"/>
            <a:chOff x="4716016" y="2993953"/>
            <a:chExt cx="858956" cy="858956"/>
          </a:xfrm>
        </p:grpSpPr>
        <p:grpSp>
          <p:nvGrpSpPr>
            <p:cNvPr id="29" name="组合 28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0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0609" y="5434346"/>
            <a:ext cx="1207841" cy="1207841"/>
            <a:chOff x="3996846" y="3864636"/>
            <a:chExt cx="858956" cy="858956"/>
          </a:xfrm>
        </p:grpSpPr>
        <p:grpSp>
          <p:nvGrpSpPr>
            <p:cNvPr id="34" name="组合 33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71441" tIns="85720" rIns="171441" bIns="85720"/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500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5" name="Text Placeholder 7"/>
          <p:cNvSpPr txBox="1"/>
          <p:nvPr/>
        </p:nvSpPr>
        <p:spPr>
          <a:xfrm>
            <a:off x="7403103" y="15235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7403103" y="190839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942599" y="283113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942599" y="321598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52327" y="432160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52327" y="470645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7320807" y="5656632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7320807" y="60414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3" name="任意多边形 5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4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4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400"/>
                                            <p:tgtEl>
                                              <p:spTgt spid="4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4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00" fill="hold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400"/>
                                            <p:tgtEl>
                                              <p:spTgt spid="5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400" fill="hold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400"/>
                                            <p:tgtEl>
                                              <p:spTgt spid="5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400" fill="hold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4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4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5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5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10070728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291643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1" name="文本框 32"/>
          <p:cNvSpPr txBox="1"/>
          <p:nvPr/>
        </p:nvSpPr>
        <p:spPr>
          <a:xfrm>
            <a:off x="10226051" y="204636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7821249" y="2340508"/>
            <a:ext cx="1570351" cy="295522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042165" y="2561456"/>
            <a:ext cx="1148656" cy="254398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4" name="文本框 40"/>
          <p:cNvSpPr txBox="1"/>
          <p:nvPr/>
        </p:nvSpPr>
        <p:spPr>
          <a:xfrm>
            <a:off x="7976572" y="2689118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70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5792689" y="1371838"/>
            <a:ext cx="1148656" cy="3733603"/>
          </a:xfrm>
          <a:prstGeom prst="roundRect">
            <a:avLst>
              <a:gd name="adj" fmla="val 44437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6" name="文本框 47"/>
          <p:cNvSpPr txBox="1"/>
          <p:nvPr/>
        </p:nvSpPr>
        <p:spPr>
          <a:xfrm>
            <a:off x="5727097" y="1514085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322295" y="2069346"/>
            <a:ext cx="1570351" cy="321376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3543210" y="2300334"/>
            <a:ext cx="1148656" cy="2805107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69" name="文本框 54"/>
          <p:cNvSpPr txBox="1"/>
          <p:nvPr/>
        </p:nvSpPr>
        <p:spPr>
          <a:xfrm>
            <a:off x="3477618" y="2377784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072819" y="1671644"/>
            <a:ext cx="1570351" cy="36255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293734" y="1888572"/>
            <a:ext cx="1148656" cy="3216871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1228142" y="2026279"/>
            <a:ext cx="125970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955" dirty="0">
                <a:solidFill>
                  <a:srgbClr val="C00000"/>
                </a:solidFill>
                <a:latin typeface="Impact" panose="020B0806030902050204" pitchFamily="34" charset="0"/>
              </a:rPr>
              <a:t>90</a:t>
            </a:r>
            <a:r>
              <a:rPr lang="en-US" altLang="zh-CN" sz="1425" dirty="0">
                <a:solidFill>
                  <a:srgbClr val="C00000"/>
                </a:solidFill>
                <a:latin typeface="Impact" panose="020B0806030902050204" pitchFamily="34" charset="0"/>
              </a:rPr>
              <a:t>%</a:t>
            </a:r>
            <a:endParaRPr lang="zh-CN" altLang="en-US" sz="2955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382818" y="4071035"/>
            <a:ext cx="970487" cy="956538"/>
            <a:chOff x="1310682" y="3861049"/>
            <a:chExt cx="920096" cy="907199"/>
          </a:xfrm>
        </p:grpSpPr>
        <p:sp>
          <p:nvSpPr>
            <p:cNvPr id="74" name="椭圆 73"/>
            <p:cNvSpPr/>
            <p:nvPr/>
          </p:nvSpPr>
          <p:spPr>
            <a:xfrm>
              <a:off x="1310682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344549" y="3894442"/>
              <a:ext cx="852360" cy="840412"/>
              <a:chOff x="1344549" y="3893401"/>
              <a:chExt cx="852360" cy="814203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1344549" y="3893401"/>
                <a:ext cx="852360" cy="81420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Group 8"/>
              <p:cNvGrpSpPr>
                <a:grpSpLocks noChangeAspect="1"/>
              </p:cNvGrpSpPr>
              <p:nvPr/>
            </p:nvGrpSpPr>
            <p:grpSpPr bwMode="auto">
              <a:xfrm>
                <a:off x="1557997" y="4064238"/>
                <a:ext cx="421027" cy="454651"/>
                <a:chOff x="3437" y="2282"/>
                <a:chExt cx="679" cy="744"/>
              </a:xfrm>
              <a:solidFill>
                <a:schemeClr val="bg1"/>
              </a:solidFill>
            </p:grpSpPr>
            <p:sp>
              <p:nvSpPr>
                <p:cNvPr id="78" name="Freeform 9"/>
                <p:cNvSpPr/>
                <p:nvPr/>
              </p:nvSpPr>
              <p:spPr bwMode="auto">
                <a:xfrm>
                  <a:off x="3595" y="2282"/>
                  <a:ext cx="364" cy="379"/>
                </a:xfrm>
                <a:custGeom>
                  <a:avLst/>
                  <a:gdLst>
                    <a:gd name="T0" fmla="*/ 50 w 152"/>
                    <a:gd name="T1" fmla="*/ 147 h 159"/>
                    <a:gd name="T2" fmla="*/ 39 w 152"/>
                    <a:gd name="T3" fmla="*/ 147 h 159"/>
                    <a:gd name="T4" fmla="*/ 76 w 152"/>
                    <a:gd name="T5" fmla="*/ 159 h 159"/>
                    <a:gd name="T6" fmla="*/ 114 w 152"/>
                    <a:gd name="T7" fmla="*/ 147 h 159"/>
                    <a:gd name="T8" fmla="*/ 103 w 152"/>
                    <a:gd name="T9" fmla="*/ 147 h 159"/>
                    <a:gd name="T10" fmla="*/ 152 w 152"/>
                    <a:gd name="T11" fmla="*/ 76 h 159"/>
                    <a:gd name="T12" fmla="*/ 76 w 152"/>
                    <a:gd name="T13" fmla="*/ 0 h 159"/>
                    <a:gd name="T14" fmla="*/ 0 w 152"/>
                    <a:gd name="T15" fmla="*/ 76 h 159"/>
                    <a:gd name="T16" fmla="*/ 50 w 152"/>
                    <a:gd name="T17" fmla="*/ 147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9">
                      <a:moveTo>
                        <a:pt x="50" y="147"/>
                      </a:move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52"/>
                        <a:pt x="53" y="159"/>
                        <a:pt x="76" y="159"/>
                      </a:cubicBezTo>
                      <a:cubicBezTo>
                        <a:pt x="99" y="159"/>
                        <a:pt x="113" y="152"/>
                        <a:pt x="114" y="147"/>
                      </a:cubicBezTo>
                      <a:cubicBezTo>
                        <a:pt x="103" y="147"/>
                        <a:pt x="103" y="147"/>
                        <a:pt x="103" y="147"/>
                      </a:cubicBezTo>
                      <a:cubicBezTo>
                        <a:pt x="131" y="136"/>
                        <a:pt x="152" y="108"/>
                        <a:pt x="152" y="76"/>
                      </a:cubicBez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08"/>
                        <a:pt x="21" y="136"/>
                        <a:pt x="50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10"/>
                <p:cNvSpPr/>
                <p:nvPr/>
              </p:nvSpPr>
              <p:spPr bwMode="auto">
                <a:xfrm>
                  <a:off x="3437" y="2633"/>
                  <a:ext cx="679" cy="393"/>
                </a:xfrm>
                <a:custGeom>
                  <a:avLst/>
                  <a:gdLst>
                    <a:gd name="T0" fmla="*/ 222 w 284"/>
                    <a:gd name="T1" fmla="*/ 0 h 165"/>
                    <a:gd name="T2" fmla="*/ 188 w 284"/>
                    <a:gd name="T3" fmla="*/ 0 h 165"/>
                    <a:gd name="T4" fmla="*/ 154 w 284"/>
                    <a:gd name="T5" fmla="*/ 19 h 165"/>
                    <a:gd name="T6" fmla="*/ 154 w 284"/>
                    <a:gd name="T7" fmla="*/ 134 h 165"/>
                    <a:gd name="T8" fmla="*/ 143 w 284"/>
                    <a:gd name="T9" fmla="*/ 146 h 165"/>
                    <a:gd name="T10" fmla="*/ 131 w 284"/>
                    <a:gd name="T11" fmla="*/ 134 h 165"/>
                    <a:gd name="T12" fmla="*/ 131 w 284"/>
                    <a:gd name="T13" fmla="*/ 19 h 165"/>
                    <a:gd name="T14" fmla="*/ 97 w 284"/>
                    <a:gd name="T15" fmla="*/ 0 h 165"/>
                    <a:gd name="T16" fmla="*/ 63 w 284"/>
                    <a:gd name="T17" fmla="*/ 0 h 165"/>
                    <a:gd name="T18" fmla="*/ 0 w 284"/>
                    <a:gd name="T19" fmla="*/ 86 h 165"/>
                    <a:gd name="T20" fmla="*/ 0 w 284"/>
                    <a:gd name="T21" fmla="*/ 165 h 165"/>
                    <a:gd name="T22" fmla="*/ 284 w 284"/>
                    <a:gd name="T23" fmla="*/ 165 h 165"/>
                    <a:gd name="T24" fmla="*/ 284 w 284"/>
                    <a:gd name="T25" fmla="*/ 86 h 165"/>
                    <a:gd name="T26" fmla="*/ 222 w 284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4" h="165">
                      <a:moveTo>
                        <a:pt x="222" y="0"/>
                      </a:moveTo>
                      <a:cubicBezTo>
                        <a:pt x="188" y="0"/>
                        <a:pt x="188" y="0"/>
                        <a:pt x="188" y="0"/>
                      </a:cubicBezTo>
                      <a:cubicBezTo>
                        <a:pt x="188" y="10"/>
                        <a:pt x="172" y="17"/>
                        <a:pt x="154" y="19"/>
                      </a:cubicBezTo>
                      <a:cubicBezTo>
                        <a:pt x="154" y="134"/>
                        <a:pt x="154" y="134"/>
                        <a:pt x="154" y="134"/>
                      </a:cubicBezTo>
                      <a:cubicBezTo>
                        <a:pt x="154" y="140"/>
                        <a:pt x="149" y="146"/>
                        <a:pt x="143" y="146"/>
                      </a:cubicBezTo>
                      <a:cubicBezTo>
                        <a:pt x="136" y="146"/>
                        <a:pt x="131" y="140"/>
                        <a:pt x="131" y="134"/>
                      </a:cubicBezTo>
                      <a:cubicBezTo>
                        <a:pt x="131" y="19"/>
                        <a:pt x="131" y="19"/>
                        <a:pt x="131" y="19"/>
                      </a:cubicBezTo>
                      <a:cubicBezTo>
                        <a:pt x="113" y="17"/>
                        <a:pt x="97" y="11"/>
                        <a:pt x="97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39"/>
                        <a:pt x="0" y="86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284" y="165"/>
                        <a:pt x="284" y="165"/>
                        <a:pt x="284" y="165"/>
                      </a:cubicBezTo>
                      <a:cubicBezTo>
                        <a:pt x="284" y="86"/>
                        <a:pt x="284" y="86"/>
                        <a:pt x="284" y="86"/>
                      </a:cubicBezTo>
                      <a:cubicBezTo>
                        <a:pt x="284" y="39"/>
                        <a:pt x="256" y="0"/>
                        <a:pt x="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0" name="组合 79"/>
          <p:cNvGrpSpPr/>
          <p:nvPr/>
        </p:nvGrpSpPr>
        <p:grpSpPr>
          <a:xfrm>
            <a:off x="3632293" y="4071035"/>
            <a:ext cx="970487" cy="956538"/>
            <a:chOff x="3443358" y="3861049"/>
            <a:chExt cx="920096" cy="907199"/>
          </a:xfrm>
        </p:grpSpPr>
        <p:sp>
          <p:nvSpPr>
            <p:cNvPr id="81" name="椭圆 80"/>
            <p:cNvSpPr/>
            <p:nvPr/>
          </p:nvSpPr>
          <p:spPr>
            <a:xfrm>
              <a:off x="3443358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477225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 bwMode="auto">
            <a:xfrm>
              <a:off x="3675268" y="4080591"/>
              <a:ext cx="461686" cy="475193"/>
              <a:chOff x="2426" y="2781"/>
              <a:chExt cx="593" cy="600"/>
            </a:xfrm>
            <a:solidFill>
              <a:schemeClr val="bg1"/>
            </a:solidFill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881772" y="4071035"/>
            <a:ext cx="970487" cy="956538"/>
            <a:chOff x="5576036" y="3861049"/>
            <a:chExt cx="920096" cy="907199"/>
          </a:xfrm>
        </p:grpSpPr>
        <p:sp>
          <p:nvSpPr>
            <p:cNvPr id="87" name="椭圆 86"/>
            <p:cNvSpPr/>
            <p:nvPr/>
          </p:nvSpPr>
          <p:spPr>
            <a:xfrm>
              <a:off x="5576036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609903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89" name="Group 18"/>
            <p:cNvGrpSpPr>
              <a:grpSpLocks noChangeAspect="1"/>
            </p:cNvGrpSpPr>
            <p:nvPr/>
          </p:nvGrpSpPr>
          <p:grpSpPr bwMode="auto">
            <a:xfrm>
              <a:off x="5793235" y="4088980"/>
              <a:ext cx="479594" cy="454601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8131246" y="4071035"/>
            <a:ext cx="970487" cy="956535"/>
            <a:chOff x="7708712" y="3861048"/>
            <a:chExt cx="920096" cy="907197"/>
          </a:xfrm>
        </p:grpSpPr>
        <p:sp>
          <p:nvSpPr>
            <p:cNvPr id="96" name="椭圆 95"/>
            <p:cNvSpPr/>
            <p:nvPr/>
          </p:nvSpPr>
          <p:spPr>
            <a:xfrm>
              <a:off x="7708712" y="3861048"/>
              <a:ext cx="920096" cy="907197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7742578" y="3894440"/>
              <a:ext cx="852360" cy="840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98" name="Group 26"/>
            <p:cNvGrpSpPr>
              <a:grpSpLocks noChangeAspect="1"/>
            </p:cNvGrpSpPr>
            <p:nvPr/>
          </p:nvGrpSpPr>
          <p:grpSpPr bwMode="auto">
            <a:xfrm>
              <a:off x="7879441" y="4152182"/>
              <a:ext cx="620626" cy="312988"/>
              <a:chOff x="5676" y="2597"/>
              <a:chExt cx="1061" cy="526"/>
            </a:xfrm>
            <a:solidFill>
              <a:schemeClr val="bg1"/>
            </a:solidFill>
          </p:grpSpPr>
          <p:sp>
            <p:nvSpPr>
              <p:cNvPr id="99" name="Freeform 27"/>
              <p:cNvSpPr/>
              <p:nvPr/>
            </p:nvSpPr>
            <p:spPr bwMode="auto">
              <a:xfrm>
                <a:off x="5747" y="2597"/>
                <a:ext cx="181" cy="115"/>
              </a:xfrm>
              <a:custGeom>
                <a:avLst/>
                <a:gdLst>
                  <a:gd name="T0" fmla="*/ 25 w 76"/>
                  <a:gd name="T1" fmla="*/ 48 h 48"/>
                  <a:gd name="T2" fmla="*/ 64 w 76"/>
                  <a:gd name="T3" fmla="*/ 44 h 48"/>
                  <a:gd name="T4" fmla="*/ 76 w 76"/>
                  <a:gd name="T5" fmla="*/ 13 h 48"/>
                  <a:gd name="T6" fmla="*/ 39 w 76"/>
                  <a:gd name="T7" fmla="*/ 15 h 48"/>
                  <a:gd name="T8" fmla="*/ 23 w 76"/>
                  <a:gd name="T9" fmla="*/ 10 h 48"/>
                  <a:gd name="T10" fmla="*/ 7 w 76"/>
                  <a:gd name="T11" fmla="*/ 20 h 48"/>
                  <a:gd name="T12" fmla="*/ 25 w 7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25" y="48"/>
                    </a:moveTo>
                    <a:cubicBezTo>
                      <a:pt x="64" y="44"/>
                      <a:pt x="64" y="44"/>
                      <a:pt x="64" y="44"/>
                    </a:cubicBezTo>
                    <a:cubicBezTo>
                      <a:pt x="66" y="36"/>
                      <a:pt x="69" y="26"/>
                      <a:pt x="76" y="13"/>
                    </a:cubicBezTo>
                    <a:cubicBezTo>
                      <a:pt x="76" y="13"/>
                      <a:pt x="70" y="0"/>
                      <a:pt x="39" y="15"/>
                    </a:cubicBezTo>
                    <a:cubicBezTo>
                      <a:pt x="39" y="15"/>
                      <a:pt x="32" y="14"/>
                      <a:pt x="23" y="10"/>
                    </a:cubicBezTo>
                    <a:cubicBezTo>
                      <a:pt x="23" y="10"/>
                      <a:pt x="0" y="4"/>
                      <a:pt x="7" y="20"/>
                    </a:cubicBezTo>
                    <a:lnTo>
                      <a:pt x="25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8"/>
              <p:cNvSpPr>
                <a:spLocks noEditPoints="1"/>
              </p:cNvSpPr>
              <p:nvPr/>
            </p:nvSpPr>
            <p:spPr bwMode="auto">
              <a:xfrm>
                <a:off x="5759" y="2613"/>
                <a:ext cx="169" cy="101"/>
              </a:xfrm>
              <a:custGeom>
                <a:avLst/>
                <a:gdLst>
                  <a:gd name="T0" fmla="*/ 20 w 71"/>
                  <a:gd name="T1" fmla="*/ 42 h 42"/>
                  <a:gd name="T2" fmla="*/ 2 w 71"/>
                  <a:gd name="T3" fmla="*/ 13 h 42"/>
                  <a:gd name="T4" fmla="*/ 1 w 71"/>
                  <a:gd name="T5" fmla="*/ 4 h 42"/>
                  <a:gd name="T6" fmla="*/ 10 w 71"/>
                  <a:gd name="T7" fmla="*/ 1 h 42"/>
                  <a:gd name="T8" fmla="*/ 18 w 71"/>
                  <a:gd name="T9" fmla="*/ 2 h 42"/>
                  <a:gd name="T10" fmla="*/ 18 w 71"/>
                  <a:gd name="T11" fmla="*/ 2 h 42"/>
                  <a:gd name="T12" fmla="*/ 34 w 71"/>
                  <a:gd name="T13" fmla="*/ 8 h 42"/>
                  <a:gd name="T14" fmla="*/ 59 w 71"/>
                  <a:gd name="T15" fmla="*/ 0 h 42"/>
                  <a:gd name="T16" fmla="*/ 71 w 71"/>
                  <a:gd name="T17" fmla="*/ 6 h 42"/>
                  <a:gd name="T18" fmla="*/ 71 w 71"/>
                  <a:gd name="T19" fmla="*/ 6 h 42"/>
                  <a:gd name="T20" fmla="*/ 71 w 71"/>
                  <a:gd name="T21" fmla="*/ 6 h 42"/>
                  <a:gd name="T22" fmla="*/ 60 w 71"/>
                  <a:gd name="T23" fmla="*/ 37 h 42"/>
                  <a:gd name="T24" fmla="*/ 60 w 71"/>
                  <a:gd name="T25" fmla="*/ 37 h 42"/>
                  <a:gd name="T26" fmla="*/ 20 w 71"/>
                  <a:gd name="T27" fmla="*/ 42 h 42"/>
                  <a:gd name="T28" fmla="*/ 10 w 71"/>
                  <a:gd name="T29" fmla="*/ 2 h 42"/>
                  <a:gd name="T30" fmla="*/ 2 w 71"/>
                  <a:gd name="T31" fmla="*/ 5 h 42"/>
                  <a:gd name="T32" fmla="*/ 3 w 71"/>
                  <a:gd name="T33" fmla="*/ 13 h 42"/>
                  <a:gd name="T34" fmla="*/ 20 w 71"/>
                  <a:gd name="T35" fmla="*/ 40 h 42"/>
                  <a:gd name="T36" fmla="*/ 59 w 71"/>
                  <a:gd name="T37" fmla="*/ 36 h 42"/>
                  <a:gd name="T38" fmla="*/ 70 w 71"/>
                  <a:gd name="T39" fmla="*/ 6 h 42"/>
                  <a:gd name="T40" fmla="*/ 59 w 71"/>
                  <a:gd name="T41" fmla="*/ 1 h 42"/>
                  <a:gd name="T42" fmla="*/ 34 w 71"/>
                  <a:gd name="T43" fmla="*/ 9 h 42"/>
                  <a:gd name="T44" fmla="*/ 34 w 71"/>
                  <a:gd name="T45" fmla="*/ 9 h 42"/>
                  <a:gd name="T46" fmla="*/ 34 w 71"/>
                  <a:gd name="T47" fmla="*/ 9 h 42"/>
                  <a:gd name="T48" fmla="*/ 18 w 71"/>
                  <a:gd name="T49" fmla="*/ 3 h 42"/>
                  <a:gd name="T50" fmla="*/ 10 w 71"/>
                  <a:gd name="T5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42">
                    <a:moveTo>
                      <a:pt x="20" y="42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3" y="2"/>
                      <a:pt x="6" y="1"/>
                      <a:pt x="10" y="1"/>
                    </a:cubicBezTo>
                    <a:cubicBezTo>
                      <a:pt x="14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6" y="6"/>
                      <a:pt x="33" y="7"/>
                      <a:pt x="34" y="8"/>
                    </a:cubicBezTo>
                    <a:cubicBezTo>
                      <a:pt x="44" y="3"/>
                      <a:pt x="52" y="0"/>
                      <a:pt x="59" y="0"/>
                    </a:cubicBezTo>
                    <a:cubicBezTo>
                      <a:pt x="69" y="0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6" y="17"/>
                      <a:pt x="62" y="28"/>
                      <a:pt x="60" y="37"/>
                    </a:cubicBezTo>
                    <a:cubicBezTo>
                      <a:pt x="60" y="37"/>
                      <a:pt x="60" y="37"/>
                      <a:pt x="60" y="37"/>
                    </a:cubicBezTo>
                    <a:lnTo>
                      <a:pt x="20" y="42"/>
                    </a:lnTo>
                    <a:close/>
                    <a:moveTo>
                      <a:pt x="10" y="2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1" y="7"/>
                      <a:pt x="1" y="9"/>
                      <a:pt x="3" y="13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1" y="27"/>
                      <a:pt x="64" y="17"/>
                      <a:pt x="70" y="6"/>
                    </a:cubicBezTo>
                    <a:cubicBezTo>
                      <a:pt x="70" y="5"/>
                      <a:pt x="67" y="1"/>
                      <a:pt x="59" y="1"/>
                    </a:cubicBezTo>
                    <a:cubicBezTo>
                      <a:pt x="52" y="1"/>
                      <a:pt x="44" y="4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7" y="8"/>
                      <a:pt x="18" y="3"/>
                    </a:cubicBezTo>
                    <a:cubicBezTo>
                      <a:pt x="17" y="3"/>
                      <a:pt x="14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795" y="2709"/>
                <a:ext cx="119" cy="43"/>
              </a:xfrm>
              <a:custGeom>
                <a:avLst/>
                <a:gdLst>
                  <a:gd name="T0" fmla="*/ 41 w 50"/>
                  <a:gd name="T1" fmla="*/ 0 h 18"/>
                  <a:gd name="T2" fmla="*/ 7 w 50"/>
                  <a:gd name="T3" fmla="*/ 4 h 18"/>
                  <a:gd name="T4" fmla="*/ 1 w 50"/>
                  <a:gd name="T5" fmla="*/ 12 h 18"/>
                  <a:gd name="T6" fmla="*/ 8 w 50"/>
                  <a:gd name="T7" fmla="*/ 17 h 18"/>
                  <a:gd name="T8" fmla="*/ 43 w 50"/>
                  <a:gd name="T9" fmla="*/ 14 h 18"/>
                  <a:gd name="T10" fmla="*/ 49 w 50"/>
                  <a:gd name="T11" fmla="*/ 6 h 18"/>
                  <a:gd name="T12" fmla="*/ 41 w 5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1" y="0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0" y="8"/>
                      <a:pt x="1" y="12"/>
                    </a:cubicBezTo>
                    <a:cubicBezTo>
                      <a:pt x="1" y="15"/>
                      <a:pt x="5" y="18"/>
                      <a:pt x="8" y="17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7" y="13"/>
                      <a:pt x="50" y="10"/>
                      <a:pt x="49" y="6"/>
                    </a:cubicBezTo>
                    <a:cubicBezTo>
                      <a:pt x="49" y="3"/>
                      <a:pt x="45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5795" y="2707"/>
                <a:ext cx="119" cy="45"/>
              </a:xfrm>
              <a:custGeom>
                <a:avLst/>
                <a:gdLst>
                  <a:gd name="T0" fmla="*/ 8 w 50"/>
                  <a:gd name="T1" fmla="*/ 19 h 19"/>
                  <a:gd name="T2" fmla="*/ 0 w 50"/>
                  <a:gd name="T3" fmla="*/ 13 h 19"/>
                  <a:gd name="T4" fmla="*/ 2 w 50"/>
                  <a:gd name="T5" fmla="*/ 7 h 19"/>
                  <a:gd name="T6" fmla="*/ 7 w 50"/>
                  <a:gd name="T7" fmla="*/ 5 h 19"/>
                  <a:gd name="T8" fmla="*/ 41 w 50"/>
                  <a:gd name="T9" fmla="*/ 1 h 19"/>
                  <a:gd name="T10" fmla="*/ 50 w 50"/>
                  <a:gd name="T11" fmla="*/ 7 h 19"/>
                  <a:gd name="T12" fmla="*/ 48 w 50"/>
                  <a:gd name="T13" fmla="*/ 12 h 19"/>
                  <a:gd name="T14" fmla="*/ 43 w 50"/>
                  <a:gd name="T15" fmla="*/ 15 h 19"/>
                  <a:gd name="T16" fmla="*/ 9 w 50"/>
                  <a:gd name="T17" fmla="*/ 19 h 19"/>
                  <a:gd name="T18" fmla="*/ 8 w 50"/>
                  <a:gd name="T19" fmla="*/ 19 h 19"/>
                  <a:gd name="T20" fmla="*/ 42 w 50"/>
                  <a:gd name="T21" fmla="*/ 2 h 19"/>
                  <a:gd name="T22" fmla="*/ 41 w 50"/>
                  <a:gd name="T23" fmla="*/ 2 h 19"/>
                  <a:gd name="T24" fmla="*/ 7 w 50"/>
                  <a:gd name="T25" fmla="*/ 6 h 19"/>
                  <a:gd name="T26" fmla="*/ 3 w 50"/>
                  <a:gd name="T27" fmla="*/ 8 h 19"/>
                  <a:gd name="T28" fmla="*/ 1 w 50"/>
                  <a:gd name="T29" fmla="*/ 12 h 19"/>
                  <a:gd name="T30" fmla="*/ 8 w 50"/>
                  <a:gd name="T31" fmla="*/ 18 h 19"/>
                  <a:gd name="T32" fmla="*/ 43 w 50"/>
                  <a:gd name="T33" fmla="*/ 14 h 19"/>
                  <a:gd name="T34" fmla="*/ 47 w 50"/>
                  <a:gd name="T35" fmla="*/ 12 h 19"/>
                  <a:gd name="T36" fmla="*/ 49 w 50"/>
                  <a:gd name="T37" fmla="*/ 7 h 19"/>
                  <a:gd name="T38" fmla="*/ 42 w 50"/>
                  <a:gd name="T3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9">
                    <a:moveTo>
                      <a:pt x="8" y="19"/>
                    </a:moveTo>
                    <a:cubicBezTo>
                      <a:pt x="4" y="19"/>
                      <a:pt x="0" y="16"/>
                      <a:pt x="0" y="13"/>
                    </a:cubicBezTo>
                    <a:cubicBezTo>
                      <a:pt x="0" y="11"/>
                      <a:pt x="0" y="9"/>
                      <a:pt x="2" y="7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5" y="0"/>
                      <a:pt x="49" y="3"/>
                      <a:pt x="50" y="7"/>
                    </a:cubicBezTo>
                    <a:cubicBezTo>
                      <a:pt x="50" y="9"/>
                      <a:pt x="49" y="11"/>
                      <a:pt x="48" y="12"/>
                    </a:cubicBezTo>
                    <a:cubicBezTo>
                      <a:pt x="47" y="14"/>
                      <a:pt x="45" y="15"/>
                      <a:pt x="43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  <a:moveTo>
                      <a:pt x="42" y="2"/>
                    </a:moveTo>
                    <a:cubicBezTo>
                      <a:pt x="42" y="2"/>
                      <a:pt x="42" y="2"/>
                      <a:pt x="41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2" y="16"/>
                      <a:pt x="5" y="18"/>
                      <a:pt x="8" y="18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5" y="14"/>
                      <a:pt x="46" y="13"/>
                      <a:pt x="47" y="12"/>
                    </a:cubicBezTo>
                    <a:cubicBezTo>
                      <a:pt x="48" y="10"/>
                      <a:pt x="49" y="9"/>
                      <a:pt x="49" y="7"/>
                    </a:cubicBezTo>
                    <a:cubicBezTo>
                      <a:pt x="48" y="4"/>
                      <a:pt x="45" y="2"/>
                      <a:pt x="4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5676" y="2752"/>
                <a:ext cx="424" cy="371"/>
              </a:xfrm>
              <a:custGeom>
                <a:avLst/>
                <a:gdLst>
                  <a:gd name="T0" fmla="*/ 153 w 178"/>
                  <a:gd name="T1" fmla="*/ 137 h 155"/>
                  <a:gd name="T2" fmla="*/ 157 w 178"/>
                  <a:gd name="T3" fmla="*/ 137 h 155"/>
                  <a:gd name="T4" fmla="*/ 165 w 178"/>
                  <a:gd name="T5" fmla="*/ 138 h 155"/>
                  <a:gd name="T6" fmla="*/ 168 w 178"/>
                  <a:gd name="T7" fmla="*/ 139 h 155"/>
                  <a:gd name="T8" fmla="*/ 176 w 178"/>
                  <a:gd name="T9" fmla="*/ 135 h 155"/>
                  <a:gd name="T10" fmla="*/ 172 w 178"/>
                  <a:gd name="T11" fmla="*/ 128 h 155"/>
                  <a:gd name="T12" fmla="*/ 166 w 178"/>
                  <a:gd name="T13" fmla="*/ 105 h 155"/>
                  <a:gd name="T14" fmla="*/ 134 w 178"/>
                  <a:gd name="T15" fmla="*/ 34 h 155"/>
                  <a:gd name="T16" fmla="*/ 95 w 178"/>
                  <a:gd name="T17" fmla="*/ 2 h 155"/>
                  <a:gd name="T18" fmla="*/ 94 w 178"/>
                  <a:gd name="T19" fmla="*/ 0 h 155"/>
                  <a:gd name="T20" fmla="*/ 58 w 178"/>
                  <a:gd name="T21" fmla="*/ 4 h 155"/>
                  <a:gd name="T22" fmla="*/ 35 w 178"/>
                  <a:gd name="T23" fmla="*/ 37 h 155"/>
                  <a:gd name="T24" fmla="*/ 21 w 178"/>
                  <a:gd name="T25" fmla="*/ 133 h 155"/>
                  <a:gd name="T26" fmla="*/ 15 w 178"/>
                  <a:gd name="T27" fmla="*/ 148 h 155"/>
                  <a:gd name="T28" fmla="*/ 15 w 178"/>
                  <a:gd name="T29" fmla="*/ 153 h 155"/>
                  <a:gd name="T30" fmla="*/ 24 w 178"/>
                  <a:gd name="T31" fmla="*/ 153 h 155"/>
                  <a:gd name="T32" fmla="*/ 36 w 178"/>
                  <a:gd name="T33" fmla="*/ 150 h 155"/>
                  <a:gd name="T34" fmla="*/ 36 w 178"/>
                  <a:gd name="T35" fmla="*/ 150 h 155"/>
                  <a:gd name="T36" fmla="*/ 36 w 178"/>
                  <a:gd name="T37" fmla="*/ 150 h 155"/>
                  <a:gd name="T38" fmla="*/ 68 w 178"/>
                  <a:gd name="T39" fmla="*/ 153 h 155"/>
                  <a:gd name="T40" fmla="*/ 153 w 178"/>
                  <a:gd name="T41" fmla="*/ 137 h 155"/>
                  <a:gd name="T42" fmla="*/ 67 w 178"/>
                  <a:gd name="T43" fmla="*/ 57 h 155"/>
                  <a:gd name="T44" fmla="*/ 81 w 178"/>
                  <a:gd name="T45" fmla="*/ 50 h 155"/>
                  <a:gd name="T46" fmla="*/ 80 w 178"/>
                  <a:gd name="T47" fmla="*/ 42 h 155"/>
                  <a:gd name="T48" fmla="*/ 86 w 178"/>
                  <a:gd name="T49" fmla="*/ 41 h 155"/>
                  <a:gd name="T50" fmla="*/ 88 w 178"/>
                  <a:gd name="T51" fmla="*/ 49 h 155"/>
                  <a:gd name="T52" fmla="*/ 102 w 178"/>
                  <a:gd name="T53" fmla="*/ 50 h 155"/>
                  <a:gd name="T54" fmla="*/ 100 w 178"/>
                  <a:gd name="T55" fmla="*/ 55 h 155"/>
                  <a:gd name="T56" fmla="*/ 75 w 178"/>
                  <a:gd name="T57" fmla="*/ 62 h 155"/>
                  <a:gd name="T58" fmla="*/ 92 w 178"/>
                  <a:gd name="T59" fmla="*/ 70 h 155"/>
                  <a:gd name="T60" fmla="*/ 106 w 178"/>
                  <a:gd name="T61" fmla="*/ 92 h 155"/>
                  <a:gd name="T62" fmla="*/ 93 w 178"/>
                  <a:gd name="T63" fmla="*/ 98 h 155"/>
                  <a:gd name="T64" fmla="*/ 94 w 178"/>
                  <a:gd name="T65" fmla="*/ 106 h 155"/>
                  <a:gd name="T66" fmla="*/ 87 w 178"/>
                  <a:gd name="T67" fmla="*/ 107 h 155"/>
                  <a:gd name="T68" fmla="*/ 86 w 178"/>
                  <a:gd name="T69" fmla="*/ 99 h 155"/>
                  <a:gd name="T70" fmla="*/ 69 w 178"/>
                  <a:gd name="T71" fmla="*/ 97 h 155"/>
                  <a:gd name="T72" fmla="*/ 70 w 178"/>
                  <a:gd name="T73" fmla="*/ 92 h 155"/>
                  <a:gd name="T74" fmla="*/ 97 w 178"/>
                  <a:gd name="T75" fmla="*/ 90 h 155"/>
                  <a:gd name="T76" fmla="*/ 93 w 178"/>
                  <a:gd name="T77" fmla="*/ 78 h 155"/>
                  <a:gd name="T78" fmla="*/ 78 w 178"/>
                  <a:gd name="T79" fmla="*/ 74 h 155"/>
                  <a:gd name="T80" fmla="*/ 67 w 178"/>
                  <a:gd name="T81" fmla="*/ 5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55">
                    <a:moveTo>
                      <a:pt x="153" y="137"/>
                    </a:moveTo>
                    <a:cubicBezTo>
                      <a:pt x="153" y="137"/>
                      <a:pt x="154" y="137"/>
                      <a:pt x="157" y="137"/>
                    </a:cubicBezTo>
                    <a:cubicBezTo>
                      <a:pt x="160" y="137"/>
                      <a:pt x="162" y="137"/>
                      <a:pt x="165" y="138"/>
                    </a:cubicBezTo>
                    <a:cubicBezTo>
                      <a:pt x="165" y="138"/>
                      <a:pt x="166" y="139"/>
                      <a:pt x="168" y="139"/>
                    </a:cubicBezTo>
                    <a:cubicBezTo>
                      <a:pt x="172" y="139"/>
                      <a:pt x="174" y="137"/>
                      <a:pt x="176" y="135"/>
                    </a:cubicBezTo>
                    <a:cubicBezTo>
                      <a:pt x="176" y="135"/>
                      <a:pt x="178" y="132"/>
                      <a:pt x="172" y="128"/>
                    </a:cubicBezTo>
                    <a:cubicBezTo>
                      <a:pt x="172" y="128"/>
                      <a:pt x="162" y="123"/>
                      <a:pt x="166" y="105"/>
                    </a:cubicBezTo>
                    <a:cubicBezTo>
                      <a:pt x="166" y="105"/>
                      <a:pt x="171" y="57"/>
                      <a:pt x="134" y="34"/>
                    </a:cubicBezTo>
                    <a:cubicBezTo>
                      <a:pt x="133" y="33"/>
                      <a:pt x="96" y="10"/>
                      <a:pt x="95" y="2"/>
                    </a:cubicBezTo>
                    <a:cubicBezTo>
                      <a:pt x="95" y="2"/>
                      <a:pt x="95" y="1"/>
                      <a:pt x="94" y="0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4" y="12"/>
                      <a:pt x="46" y="24"/>
                      <a:pt x="35" y="37"/>
                    </a:cubicBezTo>
                    <a:cubicBezTo>
                      <a:pt x="35" y="37"/>
                      <a:pt x="0" y="78"/>
                      <a:pt x="21" y="133"/>
                    </a:cubicBezTo>
                    <a:cubicBezTo>
                      <a:pt x="21" y="134"/>
                      <a:pt x="22" y="137"/>
                      <a:pt x="15" y="148"/>
                    </a:cubicBezTo>
                    <a:cubicBezTo>
                      <a:pt x="15" y="148"/>
                      <a:pt x="14" y="151"/>
                      <a:pt x="15" y="153"/>
                    </a:cubicBezTo>
                    <a:cubicBezTo>
                      <a:pt x="16" y="155"/>
                      <a:pt x="19" y="155"/>
                      <a:pt x="24" y="153"/>
                    </a:cubicBezTo>
                    <a:cubicBezTo>
                      <a:pt x="24" y="153"/>
                      <a:pt x="28" y="151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6" y="150"/>
                      <a:pt x="49" y="153"/>
                      <a:pt x="68" y="153"/>
                    </a:cubicBezTo>
                    <a:cubicBezTo>
                      <a:pt x="88" y="153"/>
                      <a:pt x="119" y="150"/>
                      <a:pt x="153" y="137"/>
                    </a:cubicBezTo>
                    <a:close/>
                    <a:moveTo>
                      <a:pt x="67" y="57"/>
                    </a:moveTo>
                    <a:cubicBezTo>
                      <a:pt x="67" y="57"/>
                      <a:pt x="69" y="52"/>
                      <a:pt x="81" y="5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9"/>
                      <a:pt x="96" y="48"/>
                      <a:pt x="102" y="50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78" y="52"/>
                      <a:pt x="75" y="62"/>
                    </a:cubicBezTo>
                    <a:cubicBezTo>
                      <a:pt x="75" y="62"/>
                      <a:pt x="73" y="69"/>
                      <a:pt x="92" y="70"/>
                    </a:cubicBezTo>
                    <a:cubicBezTo>
                      <a:pt x="92" y="70"/>
                      <a:pt x="119" y="73"/>
                      <a:pt x="106" y="92"/>
                    </a:cubicBezTo>
                    <a:cubicBezTo>
                      <a:pt x="106" y="92"/>
                      <a:pt x="102" y="97"/>
                      <a:pt x="93" y="98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99"/>
                      <a:pt x="75" y="100"/>
                      <a:pt x="69" y="97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84" y="98"/>
                      <a:pt x="97" y="90"/>
                    </a:cubicBezTo>
                    <a:cubicBezTo>
                      <a:pt x="97" y="90"/>
                      <a:pt x="108" y="82"/>
                      <a:pt x="93" y="78"/>
                    </a:cubicBezTo>
                    <a:cubicBezTo>
                      <a:pt x="93" y="78"/>
                      <a:pt x="85" y="76"/>
                      <a:pt x="78" y="74"/>
                    </a:cubicBezTo>
                    <a:cubicBezTo>
                      <a:pt x="78" y="74"/>
                      <a:pt x="60" y="70"/>
                      <a:pt x="67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433" y="2606"/>
                <a:ext cx="176" cy="108"/>
              </a:xfrm>
              <a:custGeom>
                <a:avLst/>
                <a:gdLst>
                  <a:gd name="T0" fmla="*/ 21 w 74"/>
                  <a:gd name="T1" fmla="*/ 45 h 45"/>
                  <a:gd name="T2" fmla="*/ 60 w 74"/>
                  <a:gd name="T3" fmla="*/ 44 h 45"/>
                  <a:gd name="T4" fmla="*/ 74 w 74"/>
                  <a:gd name="T5" fmla="*/ 15 h 45"/>
                  <a:gd name="T6" fmla="*/ 38 w 74"/>
                  <a:gd name="T7" fmla="*/ 14 h 45"/>
                  <a:gd name="T8" fmla="*/ 23 w 74"/>
                  <a:gd name="T9" fmla="*/ 8 h 45"/>
                  <a:gd name="T10" fmla="*/ 6 w 74"/>
                  <a:gd name="T11" fmla="*/ 17 h 45"/>
                  <a:gd name="T12" fmla="*/ 21 w 7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5">
                    <a:moveTo>
                      <a:pt x="21" y="45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2" y="37"/>
                      <a:pt x="66" y="27"/>
                      <a:pt x="74" y="15"/>
                    </a:cubicBezTo>
                    <a:cubicBezTo>
                      <a:pt x="74" y="15"/>
                      <a:pt x="69" y="2"/>
                      <a:pt x="38" y="14"/>
                    </a:cubicBezTo>
                    <a:cubicBezTo>
                      <a:pt x="38" y="14"/>
                      <a:pt x="31" y="13"/>
                      <a:pt x="23" y="8"/>
                    </a:cubicBezTo>
                    <a:cubicBezTo>
                      <a:pt x="23" y="8"/>
                      <a:pt x="0" y="0"/>
                      <a:pt x="6" y="17"/>
                    </a:cubicBezTo>
                    <a:lnTo>
                      <a:pt x="21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442" y="2621"/>
                <a:ext cx="167" cy="95"/>
              </a:xfrm>
              <a:custGeom>
                <a:avLst/>
                <a:gdLst>
                  <a:gd name="T0" fmla="*/ 17 w 70"/>
                  <a:gd name="T1" fmla="*/ 40 h 40"/>
                  <a:gd name="T2" fmla="*/ 2 w 70"/>
                  <a:gd name="T3" fmla="*/ 11 h 40"/>
                  <a:gd name="T4" fmla="*/ 2 w 70"/>
                  <a:gd name="T5" fmla="*/ 2 h 40"/>
                  <a:gd name="T6" fmla="*/ 9 w 70"/>
                  <a:gd name="T7" fmla="*/ 0 h 40"/>
                  <a:gd name="T8" fmla="*/ 19 w 70"/>
                  <a:gd name="T9" fmla="*/ 1 h 40"/>
                  <a:gd name="T10" fmla="*/ 19 w 70"/>
                  <a:gd name="T11" fmla="*/ 1 h 40"/>
                  <a:gd name="T12" fmla="*/ 34 w 70"/>
                  <a:gd name="T13" fmla="*/ 8 h 40"/>
                  <a:gd name="T14" fmla="*/ 56 w 70"/>
                  <a:gd name="T15" fmla="*/ 2 h 40"/>
                  <a:gd name="T16" fmla="*/ 70 w 70"/>
                  <a:gd name="T17" fmla="*/ 9 h 40"/>
                  <a:gd name="T18" fmla="*/ 70 w 70"/>
                  <a:gd name="T19" fmla="*/ 9 h 40"/>
                  <a:gd name="T20" fmla="*/ 70 w 70"/>
                  <a:gd name="T21" fmla="*/ 10 h 40"/>
                  <a:gd name="T22" fmla="*/ 56 w 70"/>
                  <a:gd name="T23" fmla="*/ 39 h 40"/>
                  <a:gd name="T24" fmla="*/ 56 w 70"/>
                  <a:gd name="T25" fmla="*/ 39 h 40"/>
                  <a:gd name="T26" fmla="*/ 17 w 70"/>
                  <a:gd name="T27" fmla="*/ 40 h 40"/>
                  <a:gd name="T28" fmla="*/ 9 w 70"/>
                  <a:gd name="T29" fmla="*/ 1 h 40"/>
                  <a:gd name="T30" fmla="*/ 3 w 70"/>
                  <a:gd name="T31" fmla="*/ 3 h 40"/>
                  <a:gd name="T32" fmla="*/ 3 w 70"/>
                  <a:gd name="T33" fmla="*/ 11 h 40"/>
                  <a:gd name="T34" fmla="*/ 17 w 70"/>
                  <a:gd name="T35" fmla="*/ 39 h 40"/>
                  <a:gd name="T36" fmla="*/ 55 w 70"/>
                  <a:gd name="T37" fmla="*/ 38 h 40"/>
                  <a:gd name="T38" fmla="*/ 69 w 70"/>
                  <a:gd name="T39" fmla="*/ 9 h 40"/>
                  <a:gd name="T40" fmla="*/ 56 w 70"/>
                  <a:gd name="T41" fmla="*/ 4 h 40"/>
                  <a:gd name="T42" fmla="*/ 34 w 70"/>
                  <a:gd name="T43" fmla="*/ 9 h 40"/>
                  <a:gd name="T44" fmla="*/ 34 w 70"/>
                  <a:gd name="T45" fmla="*/ 9 h 40"/>
                  <a:gd name="T46" fmla="*/ 34 w 70"/>
                  <a:gd name="T47" fmla="*/ 9 h 40"/>
                  <a:gd name="T48" fmla="*/ 18 w 70"/>
                  <a:gd name="T49" fmla="*/ 2 h 40"/>
                  <a:gd name="T50" fmla="*/ 9 w 70"/>
                  <a:gd name="T51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40">
                    <a:moveTo>
                      <a:pt x="17" y="40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3" y="0"/>
                      <a:pt x="5" y="0"/>
                      <a:pt x="9" y="0"/>
                    </a:cubicBezTo>
                    <a:cubicBezTo>
                      <a:pt x="14" y="0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6" y="6"/>
                      <a:pt x="33" y="8"/>
                      <a:pt x="34" y="8"/>
                    </a:cubicBezTo>
                    <a:cubicBezTo>
                      <a:pt x="43" y="4"/>
                      <a:pt x="50" y="2"/>
                      <a:pt x="56" y="2"/>
                    </a:cubicBezTo>
                    <a:cubicBezTo>
                      <a:pt x="68" y="2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4" y="20"/>
                      <a:pt x="59" y="3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lnTo>
                      <a:pt x="17" y="40"/>
                    </a:lnTo>
                    <a:close/>
                    <a:moveTo>
                      <a:pt x="9" y="1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1" y="4"/>
                      <a:pt x="1" y="7"/>
                      <a:pt x="3" y="1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8" y="29"/>
                      <a:pt x="63" y="19"/>
                      <a:pt x="69" y="9"/>
                    </a:cubicBezTo>
                    <a:cubicBezTo>
                      <a:pt x="69" y="8"/>
                      <a:pt x="66" y="4"/>
                      <a:pt x="56" y="4"/>
                    </a:cubicBezTo>
                    <a:cubicBezTo>
                      <a:pt x="50" y="4"/>
                      <a:pt x="43" y="5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27" y="8"/>
                      <a:pt x="18" y="2"/>
                    </a:cubicBezTo>
                    <a:cubicBezTo>
                      <a:pt x="18" y="2"/>
                      <a:pt x="13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6471" y="2721"/>
                <a:ext cx="114" cy="34"/>
              </a:xfrm>
              <a:custGeom>
                <a:avLst/>
                <a:gdLst>
                  <a:gd name="T0" fmla="*/ 40 w 48"/>
                  <a:gd name="T1" fmla="*/ 0 h 14"/>
                  <a:gd name="T2" fmla="*/ 6 w 48"/>
                  <a:gd name="T3" fmla="*/ 1 h 14"/>
                  <a:gd name="T4" fmla="*/ 0 w 48"/>
                  <a:gd name="T5" fmla="*/ 7 h 14"/>
                  <a:gd name="T6" fmla="*/ 7 w 48"/>
                  <a:gd name="T7" fmla="*/ 14 h 14"/>
                  <a:gd name="T8" fmla="*/ 41 w 48"/>
                  <a:gd name="T9" fmla="*/ 13 h 14"/>
                  <a:gd name="T10" fmla="*/ 48 w 48"/>
                  <a:gd name="T11" fmla="*/ 6 h 14"/>
                  <a:gd name="T12" fmla="*/ 40 w 48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0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5" y="12"/>
                      <a:pt x="48" y="10"/>
                      <a:pt x="48" y="6"/>
                    </a:cubicBezTo>
                    <a:cubicBezTo>
                      <a:pt x="47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6468" y="2719"/>
                <a:ext cx="117" cy="36"/>
              </a:xfrm>
              <a:custGeom>
                <a:avLst/>
                <a:gdLst>
                  <a:gd name="T0" fmla="*/ 8 w 49"/>
                  <a:gd name="T1" fmla="*/ 15 h 15"/>
                  <a:gd name="T2" fmla="*/ 0 w 49"/>
                  <a:gd name="T3" fmla="*/ 8 h 15"/>
                  <a:gd name="T4" fmla="*/ 2 w 49"/>
                  <a:gd name="T5" fmla="*/ 3 h 15"/>
                  <a:gd name="T6" fmla="*/ 7 w 49"/>
                  <a:gd name="T7" fmla="*/ 1 h 15"/>
                  <a:gd name="T8" fmla="*/ 42 w 49"/>
                  <a:gd name="T9" fmla="*/ 0 h 15"/>
                  <a:gd name="T10" fmla="*/ 49 w 49"/>
                  <a:gd name="T11" fmla="*/ 7 h 15"/>
                  <a:gd name="T12" fmla="*/ 42 w 49"/>
                  <a:gd name="T13" fmla="*/ 14 h 15"/>
                  <a:gd name="T14" fmla="*/ 8 w 49"/>
                  <a:gd name="T15" fmla="*/ 15 h 15"/>
                  <a:gd name="T16" fmla="*/ 42 w 49"/>
                  <a:gd name="T17" fmla="*/ 1 h 15"/>
                  <a:gd name="T18" fmla="*/ 41 w 49"/>
                  <a:gd name="T19" fmla="*/ 1 h 15"/>
                  <a:gd name="T20" fmla="*/ 7 w 49"/>
                  <a:gd name="T21" fmla="*/ 2 h 15"/>
                  <a:gd name="T22" fmla="*/ 3 w 49"/>
                  <a:gd name="T23" fmla="*/ 4 h 15"/>
                  <a:gd name="T24" fmla="*/ 1 w 49"/>
                  <a:gd name="T25" fmla="*/ 8 h 15"/>
                  <a:gd name="T26" fmla="*/ 8 w 49"/>
                  <a:gd name="T27" fmla="*/ 14 h 15"/>
                  <a:gd name="T28" fmla="*/ 8 w 49"/>
                  <a:gd name="T29" fmla="*/ 14 h 15"/>
                  <a:gd name="T30" fmla="*/ 42 w 49"/>
                  <a:gd name="T31" fmla="*/ 13 h 15"/>
                  <a:gd name="T32" fmla="*/ 48 w 49"/>
                  <a:gd name="T33" fmla="*/ 7 h 15"/>
                  <a:gd name="T34" fmla="*/ 42 w 49"/>
                  <a:gd name="T3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15">
                    <a:moveTo>
                      <a:pt x="8" y="15"/>
                    </a:moveTo>
                    <a:cubicBezTo>
                      <a:pt x="4" y="15"/>
                      <a:pt x="0" y="12"/>
                      <a:pt x="0" y="8"/>
                    </a:cubicBezTo>
                    <a:cubicBezTo>
                      <a:pt x="0" y="6"/>
                      <a:pt x="1" y="5"/>
                      <a:pt x="2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3"/>
                      <a:pt x="49" y="7"/>
                    </a:cubicBezTo>
                    <a:cubicBezTo>
                      <a:pt x="49" y="11"/>
                      <a:pt x="46" y="14"/>
                      <a:pt x="42" y="14"/>
                    </a:cubicBezTo>
                    <a:lnTo>
                      <a:pt x="8" y="15"/>
                    </a:lnTo>
                    <a:close/>
                    <a:moveTo>
                      <a:pt x="42" y="1"/>
                    </a:moveTo>
                    <a:cubicBezTo>
                      <a:pt x="41" y="1"/>
                      <a:pt x="41" y="1"/>
                      <a:pt x="41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3" y="4"/>
                    </a:cubicBezTo>
                    <a:cubicBezTo>
                      <a:pt x="2" y="5"/>
                      <a:pt x="1" y="7"/>
                      <a:pt x="1" y="8"/>
                    </a:cubicBezTo>
                    <a:cubicBezTo>
                      <a:pt x="1" y="12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5" y="13"/>
                      <a:pt x="48" y="10"/>
                      <a:pt x="48" y="7"/>
                    </a:cubicBezTo>
                    <a:cubicBezTo>
                      <a:pt x="48" y="4"/>
                      <a:pt x="45" y="1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6335" y="2762"/>
                <a:ext cx="402" cy="354"/>
              </a:xfrm>
              <a:custGeom>
                <a:avLst/>
                <a:gdLst>
                  <a:gd name="T0" fmla="*/ 163 w 169"/>
                  <a:gd name="T1" fmla="*/ 131 h 148"/>
                  <a:gd name="T2" fmla="*/ 159 w 169"/>
                  <a:gd name="T3" fmla="*/ 108 h 148"/>
                  <a:gd name="T4" fmla="*/ 135 w 169"/>
                  <a:gd name="T5" fmla="*/ 36 h 148"/>
                  <a:gd name="T6" fmla="*/ 99 w 169"/>
                  <a:gd name="T7" fmla="*/ 2 h 148"/>
                  <a:gd name="T8" fmla="*/ 99 w 169"/>
                  <a:gd name="T9" fmla="*/ 0 h 148"/>
                  <a:gd name="T10" fmla="*/ 63 w 169"/>
                  <a:gd name="T11" fmla="*/ 1 h 148"/>
                  <a:gd name="T12" fmla="*/ 38 w 169"/>
                  <a:gd name="T13" fmla="*/ 31 h 148"/>
                  <a:gd name="T14" fmla="*/ 15 w 169"/>
                  <a:gd name="T15" fmla="*/ 124 h 148"/>
                  <a:gd name="T16" fmla="*/ 8 w 169"/>
                  <a:gd name="T17" fmla="*/ 139 h 148"/>
                  <a:gd name="T18" fmla="*/ 8 w 169"/>
                  <a:gd name="T19" fmla="*/ 139 h 148"/>
                  <a:gd name="T20" fmla="*/ 7 w 169"/>
                  <a:gd name="T21" fmla="*/ 143 h 148"/>
                  <a:gd name="T22" fmla="*/ 16 w 169"/>
                  <a:gd name="T23" fmla="*/ 144 h 148"/>
                  <a:gd name="T24" fmla="*/ 28 w 169"/>
                  <a:gd name="T25" fmla="*/ 142 h 148"/>
                  <a:gd name="T26" fmla="*/ 28 w 169"/>
                  <a:gd name="T27" fmla="*/ 142 h 148"/>
                  <a:gd name="T28" fmla="*/ 29 w 169"/>
                  <a:gd name="T29" fmla="*/ 142 h 148"/>
                  <a:gd name="T30" fmla="*/ 78 w 169"/>
                  <a:gd name="T31" fmla="*/ 148 h 148"/>
                  <a:gd name="T32" fmla="*/ 143 w 169"/>
                  <a:gd name="T33" fmla="*/ 139 h 148"/>
                  <a:gd name="T34" fmla="*/ 155 w 169"/>
                  <a:gd name="T35" fmla="*/ 141 h 148"/>
                  <a:gd name="T36" fmla="*/ 159 w 169"/>
                  <a:gd name="T37" fmla="*/ 142 h 148"/>
                  <a:gd name="T38" fmla="*/ 167 w 169"/>
                  <a:gd name="T39" fmla="*/ 138 h 148"/>
                  <a:gd name="T40" fmla="*/ 163 w 169"/>
                  <a:gd name="T41" fmla="*/ 131 h 148"/>
                  <a:gd name="T42" fmla="*/ 107 w 169"/>
                  <a:gd name="T43" fmla="*/ 101 h 148"/>
                  <a:gd name="T44" fmla="*/ 56 w 169"/>
                  <a:gd name="T45" fmla="*/ 100 h 148"/>
                  <a:gd name="T46" fmla="*/ 56 w 169"/>
                  <a:gd name="T47" fmla="*/ 96 h 148"/>
                  <a:gd name="T48" fmla="*/ 70 w 169"/>
                  <a:gd name="T49" fmla="*/ 79 h 148"/>
                  <a:gd name="T50" fmla="*/ 70 w 169"/>
                  <a:gd name="T51" fmla="*/ 73 h 148"/>
                  <a:gd name="T52" fmla="*/ 57 w 169"/>
                  <a:gd name="T53" fmla="*/ 73 h 148"/>
                  <a:gd name="T54" fmla="*/ 57 w 169"/>
                  <a:gd name="T55" fmla="*/ 67 h 148"/>
                  <a:gd name="T56" fmla="*/ 68 w 169"/>
                  <a:gd name="T57" fmla="*/ 67 h 148"/>
                  <a:gd name="T58" fmla="*/ 67 w 169"/>
                  <a:gd name="T59" fmla="*/ 57 h 148"/>
                  <a:gd name="T60" fmla="*/ 91 w 169"/>
                  <a:gd name="T61" fmla="*/ 39 h 148"/>
                  <a:gd name="T62" fmla="*/ 104 w 169"/>
                  <a:gd name="T63" fmla="*/ 41 h 148"/>
                  <a:gd name="T64" fmla="*/ 102 w 169"/>
                  <a:gd name="T65" fmla="*/ 47 h 148"/>
                  <a:gd name="T66" fmla="*/ 91 w 169"/>
                  <a:gd name="T67" fmla="*/ 45 h 148"/>
                  <a:gd name="T68" fmla="*/ 77 w 169"/>
                  <a:gd name="T69" fmla="*/ 57 h 148"/>
                  <a:gd name="T70" fmla="*/ 79 w 169"/>
                  <a:gd name="T71" fmla="*/ 67 h 148"/>
                  <a:gd name="T72" fmla="*/ 97 w 169"/>
                  <a:gd name="T73" fmla="*/ 67 h 148"/>
                  <a:gd name="T74" fmla="*/ 96 w 169"/>
                  <a:gd name="T75" fmla="*/ 73 h 148"/>
                  <a:gd name="T76" fmla="*/ 80 w 169"/>
                  <a:gd name="T77" fmla="*/ 73 h 148"/>
                  <a:gd name="T78" fmla="*/ 79 w 169"/>
                  <a:gd name="T79" fmla="*/ 83 h 148"/>
                  <a:gd name="T80" fmla="*/ 71 w 169"/>
                  <a:gd name="T81" fmla="*/ 93 h 148"/>
                  <a:gd name="T82" fmla="*/ 71 w 169"/>
                  <a:gd name="T83" fmla="*/ 94 h 148"/>
                  <a:gd name="T84" fmla="*/ 107 w 169"/>
                  <a:gd name="T85" fmla="*/ 94 h 148"/>
                  <a:gd name="T86" fmla="*/ 107 w 169"/>
                  <a:gd name="T87" fmla="*/ 10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9" h="148">
                    <a:moveTo>
                      <a:pt x="163" y="131"/>
                    </a:moveTo>
                    <a:cubicBezTo>
                      <a:pt x="163" y="131"/>
                      <a:pt x="154" y="125"/>
                      <a:pt x="159" y="108"/>
                    </a:cubicBezTo>
                    <a:cubicBezTo>
                      <a:pt x="159" y="108"/>
                      <a:pt x="168" y="62"/>
                      <a:pt x="135" y="36"/>
                    </a:cubicBezTo>
                    <a:cubicBezTo>
                      <a:pt x="133" y="35"/>
                      <a:pt x="100" y="10"/>
                      <a:pt x="99" y="2"/>
                    </a:cubicBezTo>
                    <a:cubicBezTo>
                      <a:pt x="99" y="2"/>
                      <a:pt x="99" y="1"/>
                      <a:pt x="9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8" y="9"/>
                      <a:pt x="50" y="19"/>
                      <a:pt x="38" y="31"/>
                    </a:cubicBezTo>
                    <a:cubicBezTo>
                      <a:pt x="37" y="32"/>
                      <a:pt x="0" y="69"/>
                      <a:pt x="15" y="124"/>
                    </a:cubicBezTo>
                    <a:cubicBezTo>
                      <a:pt x="15" y="125"/>
                      <a:pt x="16" y="128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6" y="142"/>
                      <a:pt x="7" y="143"/>
                    </a:cubicBezTo>
                    <a:cubicBezTo>
                      <a:pt x="9" y="145"/>
                      <a:pt x="12" y="145"/>
                      <a:pt x="16" y="144"/>
                    </a:cubicBezTo>
                    <a:cubicBezTo>
                      <a:pt x="16" y="144"/>
                      <a:pt x="21" y="143"/>
                      <a:pt x="2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2"/>
                      <a:pt x="48" y="148"/>
                      <a:pt x="78" y="148"/>
                    </a:cubicBezTo>
                    <a:cubicBezTo>
                      <a:pt x="100" y="148"/>
                      <a:pt x="122" y="145"/>
                      <a:pt x="143" y="139"/>
                    </a:cubicBezTo>
                    <a:cubicBezTo>
                      <a:pt x="143" y="139"/>
                      <a:pt x="149" y="138"/>
                      <a:pt x="155" y="141"/>
                    </a:cubicBezTo>
                    <a:cubicBezTo>
                      <a:pt x="155" y="141"/>
                      <a:pt x="157" y="142"/>
                      <a:pt x="159" y="142"/>
                    </a:cubicBezTo>
                    <a:cubicBezTo>
                      <a:pt x="162" y="142"/>
                      <a:pt x="165" y="140"/>
                      <a:pt x="167" y="138"/>
                    </a:cubicBezTo>
                    <a:cubicBezTo>
                      <a:pt x="167" y="138"/>
                      <a:pt x="169" y="135"/>
                      <a:pt x="163" y="131"/>
                    </a:cubicBezTo>
                    <a:close/>
                    <a:moveTo>
                      <a:pt x="107" y="101"/>
                    </a:move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64" y="93"/>
                      <a:pt x="70" y="86"/>
                      <a:pt x="70" y="79"/>
                    </a:cubicBezTo>
                    <a:cubicBezTo>
                      <a:pt x="70" y="77"/>
                      <a:pt x="70" y="75"/>
                      <a:pt x="70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4"/>
                      <a:pt x="67" y="61"/>
                      <a:pt x="67" y="57"/>
                    </a:cubicBezTo>
                    <a:cubicBezTo>
                      <a:pt x="67" y="46"/>
                      <a:pt x="77" y="39"/>
                      <a:pt x="91" y="39"/>
                    </a:cubicBezTo>
                    <a:cubicBezTo>
                      <a:pt x="97" y="39"/>
                      <a:pt x="102" y="40"/>
                      <a:pt x="104" y="41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6"/>
                      <a:pt x="96" y="45"/>
                      <a:pt x="91" y="45"/>
                    </a:cubicBezTo>
                    <a:cubicBezTo>
                      <a:pt x="81" y="45"/>
                      <a:pt x="77" y="50"/>
                      <a:pt x="77" y="57"/>
                    </a:cubicBezTo>
                    <a:cubicBezTo>
                      <a:pt x="77" y="61"/>
                      <a:pt x="78" y="64"/>
                      <a:pt x="79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6"/>
                      <a:pt x="80" y="80"/>
                      <a:pt x="79" y="83"/>
                    </a:cubicBezTo>
                    <a:cubicBezTo>
                      <a:pt x="78" y="87"/>
                      <a:pt x="75" y="91"/>
                      <a:pt x="71" y="93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107" y="94"/>
                      <a:pt x="107" y="94"/>
                      <a:pt x="107" y="94"/>
                    </a:cubicBezTo>
                    <a:lnTo>
                      <a:pt x="107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6147" y="2633"/>
                <a:ext cx="129" cy="81"/>
              </a:xfrm>
              <a:custGeom>
                <a:avLst/>
                <a:gdLst>
                  <a:gd name="T0" fmla="*/ 14 w 54"/>
                  <a:gd name="T1" fmla="*/ 34 h 34"/>
                  <a:gd name="T2" fmla="*/ 43 w 54"/>
                  <a:gd name="T3" fmla="*/ 34 h 34"/>
                  <a:gd name="T4" fmla="*/ 54 w 54"/>
                  <a:gd name="T5" fmla="*/ 13 h 34"/>
                  <a:gd name="T6" fmla="*/ 28 w 54"/>
                  <a:gd name="T7" fmla="*/ 12 h 34"/>
                  <a:gd name="T8" fmla="*/ 16 w 54"/>
                  <a:gd name="T9" fmla="*/ 6 h 34"/>
                  <a:gd name="T10" fmla="*/ 4 w 54"/>
                  <a:gd name="T11" fmla="*/ 13 h 34"/>
                  <a:gd name="T12" fmla="*/ 14 w 5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4">
                    <a:moveTo>
                      <a:pt x="14" y="34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45" y="29"/>
                      <a:pt x="48" y="22"/>
                      <a:pt x="54" y="13"/>
                    </a:cubicBezTo>
                    <a:cubicBezTo>
                      <a:pt x="54" y="13"/>
                      <a:pt x="51" y="3"/>
                      <a:pt x="28" y="12"/>
                    </a:cubicBezTo>
                    <a:cubicBezTo>
                      <a:pt x="28" y="12"/>
                      <a:pt x="22" y="11"/>
                      <a:pt x="16" y="6"/>
                    </a:cubicBezTo>
                    <a:cubicBezTo>
                      <a:pt x="16" y="6"/>
                      <a:pt x="0" y="0"/>
                      <a:pt x="4" y="13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8"/>
              <p:cNvSpPr>
                <a:spLocks noEditPoints="1"/>
              </p:cNvSpPr>
              <p:nvPr/>
            </p:nvSpPr>
            <p:spPr bwMode="auto">
              <a:xfrm>
                <a:off x="6152" y="2642"/>
                <a:ext cx="126" cy="74"/>
              </a:xfrm>
              <a:custGeom>
                <a:avLst/>
                <a:gdLst>
                  <a:gd name="T0" fmla="*/ 12 w 53"/>
                  <a:gd name="T1" fmla="*/ 31 h 31"/>
                  <a:gd name="T2" fmla="*/ 1 w 53"/>
                  <a:gd name="T3" fmla="*/ 9 h 31"/>
                  <a:gd name="T4" fmla="*/ 2 w 53"/>
                  <a:gd name="T5" fmla="*/ 2 h 31"/>
                  <a:gd name="T6" fmla="*/ 7 w 53"/>
                  <a:gd name="T7" fmla="*/ 0 h 31"/>
                  <a:gd name="T8" fmla="*/ 15 w 53"/>
                  <a:gd name="T9" fmla="*/ 2 h 31"/>
                  <a:gd name="T10" fmla="*/ 15 w 53"/>
                  <a:gd name="T11" fmla="*/ 2 h 31"/>
                  <a:gd name="T12" fmla="*/ 25 w 53"/>
                  <a:gd name="T13" fmla="*/ 7 h 31"/>
                  <a:gd name="T14" fmla="*/ 42 w 53"/>
                  <a:gd name="T15" fmla="*/ 3 h 31"/>
                  <a:gd name="T16" fmla="*/ 53 w 53"/>
                  <a:gd name="T17" fmla="*/ 9 h 31"/>
                  <a:gd name="T18" fmla="*/ 53 w 53"/>
                  <a:gd name="T19" fmla="*/ 9 h 31"/>
                  <a:gd name="T20" fmla="*/ 53 w 53"/>
                  <a:gd name="T21" fmla="*/ 9 h 31"/>
                  <a:gd name="T22" fmla="*/ 42 w 53"/>
                  <a:gd name="T23" fmla="*/ 31 h 31"/>
                  <a:gd name="T24" fmla="*/ 42 w 53"/>
                  <a:gd name="T25" fmla="*/ 31 h 31"/>
                  <a:gd name="T26" fmla="*/ 12 w 53"/>
                  <a:gd name="T27" fmla="*/ 31 h 31"/>
                  <a:gd name="T28" fmla="*/ 7 w 53"/>
                  <a:gd name="T29" fmla="*/ 1 h 31"/>
                  <a:gd name="T30" fmla="*/ 2 w 53"/>
                  <a:gd name="T31" fmla="*/ 3 h 31"/>
                  <a:gd name="T32" fmla="*/ 2 w 53"/>
                  <a:gd name="T33" fmla="*/ 9 h 31"/>
                  <a:gd name="T34" fmla="*/ 13 w 53"/>
                  <a:gd name="T35" fmla="*/ 30 h 31"/>
                  <a:gd name="T36" fmla="*/ 41 w 53"/>
                  <a:gd name="T37" fmla="*/ 30 h 31"/>
                  <a:gd name="T38" fmla="*/ 52 w 53"/>
                  <a:gd name="T39" fmla="*/ 9 h 31"/>
                  <a:gd name="T40" fmla="*/ 42 w 53"/>
                  <a:gd name="T41" fmla="*/ 4 h 31"/>
                  <a:gd name="T42" fmla="*/ 26 w 53"/>
                  <a:gd name="T43" fmla="*/ 8 h 31"/>
                  <a:gd name="T44" fmla="*/ 26 w 53"/>
                  <a:gd name="T45" fmla="*/ 8 h 31"/>
                  <a:gd name="T46" fmla="*/ 25 w 53"/>
                  <a:gd name="T47" fmla="*/ 8 h 31"/>
                  <a:gd name="T48" fmla="*/ 14 w 53"/>
                  <a:gd name="T49" fmla="*/ 3 h 31"/>
                  <a:gd name="T50" fmla="*/ 7 w 53"/>
                  <a:gd name="T51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31">
                    <a:moveTo>
                      <a:pt x="12" y="31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1"/>
                      <a:pt x="4" y="0"/>
                      <a:pt x="7" y="0"/>
                    </a:cubicBezTo>
                    <a:cubicBezTo>
                      <a:pt x="10" y="0"/>
                      <a:pt x="14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0" y="6"/>
                      <a:pt x="25" y="7"/>
                      <a:pt x="25" y="7"/>
                    </a:cubicBezTo>
                    <a:cubicBezTo>
                      <a:pt x="32" y="5"/>
                      <a:pt x="37" y="3"/>
                      <a:pt x="42" y="3"/>
                    </a:cubicBezTo>
                    <a:cubicBezTo>
                      <a:pt x="51" y="3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8" y="17"/>
                      <a:pt x="44" y="24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lnTo>
                      <a:pt x="12" y="31"/>
                    </a:lnTo>
                    <a:close/>
                    <a:moveTo>
                      <a:pt x="7" y="1"/>
                    </a:moveTo>
                    <a:cubicBezTo>
                      <a:pt x="5" y="1"/>
                      <a:pt x="3" y="2"/>
                      <a:pt x="2" y="3"/>
                    </a:cubicBezTo>
                    <a:cubicBezTo>
                      <a:pt x="1" y="4"/>
                      <a:pt x="1" y="6"/>
                      <a:pt x="2" y="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3" y="23"/>
                      <a:pt x="47" y="16"/>
                      <a:pt x="52" y="9"/>
                    </a:cubicBezTo>
                    <a:cubicBezTo>
                      <a:pt x="51" y="8"/>
                      <a:pt x="49" y="4"/>
                      <a:pt x="42" y="4"/>
                    </a:cubicBezTo>
                    <a:cubicBezTo>
                      <a:pt x="37" y="4"/>
                      <a:pt x="32" y="6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0" y="7"/>
                      <a:pt x="14" y="3"/>
                    </a:cubicBezTo>
                    <a:cubicBezTo>
                      <a:pt x="14" y="3"/>
                      <a:pt x="10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9"/>
              <p:cNvSpPr/>
              <p:nvPr/>
            </p:nvSpPr>
            <p:spPr bwMode="auto">
              <a:xfrm>
                <a:off x="6171" y="2721"/>
                <a:ext cx="86" cy="24"/>
              </a:xfrm>
              <a:custGeom>
                <a:avLst/>
                <a:gdLst>
                  <a:gd name="T0" fmla="*/ 31 w 36"/>
                  <a:gd name="T1" fmla="*/ 0 h 10"/>
                  <a:gd name="T2" fmla="*/ 5 w 36"/>
                  <a:gd name="T3" fmla="*/ 0 h 10"/>
                  <a:gd name="T4" fmla="*/ 0 w 36"/>
                  <a:gd name="T5" fmla="*/ 5 h 10"/>
                  <a:gd name="T6" fmla="*/ 5 w 36"/>
                  <a:gd name="T7" fmla="*/ 10 h 10"/>
                  <a:gd name="T8" fmla="*/ 31 w 36"/>
                  <a:gd name="T9" fmla="*/ 10 h 10"/>
                  <a:gd name="T10" fmla="*/ 36 w 36"/>
                  <a:gd name="T11" fmla="*/ 5 h 10"/>
                  <a:gd name="T12" fmla="*/ 31 w 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">
                    <a:moveTo>
                      <a:pt x="3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0"/>
                      <a:pt x="36" y="7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6171" y="2719"/>
                <a:ext cx="86" cy="26"/>
              </a:xfrm>
              <a:custGeom>
                <a:avLst/>
                <a:gdLst>
                  <a:gd name="T0" fmla="*/ 5 w 36"/>
                  <a:gd name="T1" fmla="*/ 11 h 11"/>
                  <a:gd name="T2" fmla="*/ 0 w 36"/>
                  <a:gd name="T3" fmla="*/ 6 h 11"/>
                  <a:gd name="T4" fmla="*/ 1 w 36"/>
                  <a:gd name="T5" fmla="*/ 2 h 11"/>
                  <a:gd name="T6" fmla="*/ 5 w 36"/>
                  <a:gd name="T7" fmla="*/ 0 h 11"/>
                  <a:gd name="T8" fmla="*/ 31 w 36"/>
                  <a:gd name="T9" fmla="*/ 0 h 11"/>
                  <a:gd name="T10" fmla="*/ 36 w 36"/>
                  <a:gd name="T11" fmla="*/ 6 h 11"/>
                  <a:gd name="T12" fmla="*/ 31 w 36"/>
                  <a:gd name="T13" fmla="*/ 11 h 11"/>
                  <a:gd name="T14" fmla="*/ 5 w 36"/>
                  <a:gd name="T15" fmla="*/ 11 h 11"/>
                  <a:gd name="T16" fmla="*/ 31 w 36"/>
                  <a:gd name="T17" fmla="*/ 1 h 11"/>
                  <a:gd name="T18" fmla="*/ 5 w 36"/>
                  <a:gd name="T19" fmla="*/ 1 h 11"/>
                  <a:gd name="T20" fmla="*/ 2 w 36"/>
                  <a:gd name="T21" fmla="*/ 3 h 11"/>
                  <a:gd name="T22" fmla="*/ 1 w 36"/>
                  <a:gd name="T23" fmla="*/ 6 h 11"/>
                  <a:gd name="T24" fmla="*/ 5 w 36"/>
                  <a:gd name="T25" fmla="*/ 10 h 11"/>
                  <a:gd name="T26" fmla="*/ 5 w 36"/>
                  <a:gd name="T27" fmla="*/ 11 h 11"/>
                  <a:gd name="T28" fmla="*/ 5 w 36"/>
                  <a:gd name="T29" fmla="*/ 10 h 11"/>
                  <a:gd name="T30" fmla="*/ 31 w 36"/>
                  <a:gd name="T31" fmla="*/ 10 h 11"/>
                  <a:gd name="T32" fmla="*/ 35 w 36"/>
                  <a:gd name="T33" fmla="*/ 6 h 11"/>
                  <a:gd name="T34" fmla="*/ 31 w 36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3"/>
                      <a:pt x="36" y="6"/>
                    </a:cubicBezTo>
                    <a:cubicBezTo>
                      <a:pt x="36" y="9"/>
                      <a:pt x="34" y="11"/>
                      <a:pt x="31" y="11"/>
                    </a:cubicBezTo>
                    <a:lnTo>
                      <a:pt x="5" y="11"/>
                    </a:lnTo>
                    <a:close/>
                    <a:moveTo>
                      <a:pt x="3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3"/>
                      <a:pt x="1" y="5"/>
                      <a:pt x="1" y="6"/>
                    </a:cubicBezTo>
                    <a:cubicBezTo>
                      <a:pt x="1" y="8"/>
                      <a:pt x="3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0"/>
                      <a:pt x="35" y="8"/>
                      <a:pt x="35" y="6"/>
                    </a:cubicBezTo>
                    <a:cubicBezTo>
                      <a:pt x="35" y="3"/>
                      <a:pt x="33" y="1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1"/>
              <p:cNvSpPr>
                <a:spLocks noEditPoints="1"/>
              </p:cNvSpPr>
              <p:nvPr/>
            </p:nvSpPr>
            <p:spPr bwMode="auto">
              <a:xfrm>
                <a:off x="6066" y="2752"/>
                <a:ext cx="300" cy="264"/>
              </a:xfrm>
              <a:custGeom>
                <a:avLst/>
                <a:gdLst>
                  <a:gd name="T0" fmla="*/ 120 w 126"/>
                  <a:gd name="T1" fmla="*/ 99 h 110"/>
                  <a:gd name="T2" fmla="*/ 118 w 126"/>
                  <a:gd name="T3" fmla="*/ 82 h 110"/>
                  <a:gd name="T4" fmla="*/ 101 w 126"/>
                  <a:gd name="T5" fmla="*/ 28 h 110"/>
                  <a:gd name="T6" fmla="*/ 76 w 126"/>
                  <a:gd name="T7" fmla="*/ 2 h 110"/>
                  <a:gd name="T8" fmla="*/ 75 w 126"/>
                  <a:gd name="T9" fmla="*/ 0 h 110"/>
                  <a:gd name="T10" fmla="*/ 48 w 126"/>
                  <a:gd name="T11" fmla="*/ 0 h 110"/>
                  <a:gd name="T12" fmla="*/ 29 w 126"/>
                  <a:gd name="T13" fmla="*/ 22 h 110"/>
                  <a:gd name="T14" fmla="*/ 10 w 126"/>
                  <a:gd name="T15" fmla="*/ 91 h 110"/>
                  <a:gd name="T16" fmla="*/ 4 w 126"/>
                  <a:gd name="T17" fmla="*/ 102 h 110"/>
                  <a:gd name="T18" fmla="*/ 4 w 126"/>
                  <a:gd name="T19" fmla="*/ 105 h 110"/>
                  <a:gd name="T20" fmla="*/ 10 w 126"/>
                  <a:gd name="T21" fmla="*/ 106 h 110"/>
                  <a:gd name="T22" fmla="*/ 19 w 126"/>
                  <a:gd name="T23" fmla="*/ 105 h 110"/>
                  <a:gd name="T24" fmla="*/ 19 w 126"/>
                  <a:gd name="T25" fmla="*/ 105 h 110"/>
                  <a:gd name="T26" fmla="*/ 20 w 126"/>
                  <a:gd name="T27" fmla="*/ 105 h 110"/>
                  <a:gd name="T28" fmla="*/ 61 w 126"/>
                  <a:gd name="T29" fmla="*/ 110 h 110"/>
                  <a:gd name="T30" fmla="*/ 105 w 126"/>
                  <a:gd name="T31" fmla="*/ 104 h 110"/>
                  <a:gd name="T32" fmla="*/ 107 w 126"/>
                  <a:gd name="T33" fmla="*/ 104 h 110"/>
                  <a:gd name="T34" fmla="*/ 114 w 126"/>
                  <a:gd name="T35" fmla="*/ 106 h 110"/>
                  <a:gd name="T36" fmla="*/ 118 w 126"/>
                  <a:gd name="T37" fmla="*/ 107 h 110"/>
                  <a:gd name="T38" fmla="*/ 123 w 126"/>
                  <a:gd name="T39" fmla="*/ 104 h 110"/>
                  <a:gd name="T40" fmla="*/ 120 w 126"/>
                  <a:gd name="T41" fmla="*/ 99 h 110"/>
                  <a:gd name="T42" fmla="*/ 81 w 126"/>
                  <a:gd name="T43" fmla="*/ 55 h 110"/>
                  <a:gd name="T44" fmla="*/ 81 w 126"/>
                  <a:gd name="T45" fmla="*/ 58 h 110"/>
                  <a:gd name="T46" fmla="*/ 53 w 126"/>
                  <a:gd name="T47" fmla="*/ 57 h 110"/>
                  <a:gd name="T48" fmla="*/ 53 w 126"/>
                  <a:gd name="T49" fmla="*/ 62 h 110"/>
                  <a:gd name="T50" fmla="*/ 81 w 126"/>
                  <a:gd name="T51" fmla="*/ 62 h 110"/>
                  <a:gd name="T52" fmla="*/ 81 w 126"/>
                  <a:gd name="T53" fmla="*/ 66 h 110"/>
                  <a:gd name="T54" fmla="*/ 53 w 126"/>
                  <a:gd name="T55" fmla="*/ 65 h 110"/>
                  <a:gd name="T56" fmla="*/ 67 w 126"/>
                  <a:gd name="T57" fmla="*/ 80 h 110"/>
                  <a:gd name="T58" fmla="*/ 83 w 126"/>
                  <a:gd name="T59" fmla="*/ 78 h 110"/>
                  <a:gd name="T60" fmla="*/ 85 w 126"/>
                  <a:gd name="T61" fmla="*/ 83 h 110"/>
                  <a:gd name="T62" fmla="*/ 54 w 126"/>
                  <a:gd name="T63" fmla="*/ 81 h 110"/>
                  <a:gd name="T64" fmla="*/ 45 w 126"/>
                  <a:gd name="T65" fmla="*/ 65 h 110"/>
                  <a:gd name="T66" fmla="*/ 38 w 126"/>
                  <a:gd name="T67" fmla="*/ 65 h 110"/>
                  <a:gd name="T68" fmla="*/ 39 w 126"/>
                  <a:gd name="T69" fmla="*/ 61 h 110"/>
                  <a:gd name="T70" fmla="*/ 44 w 126"/>
                  <a:gd name="T71" fmla="*/ 61 h 110"/>
                  <a:gd name="T72" fmla="*/ 45 w 126"/>
                  <a:gd name="T73" fmla="*/ 58 h 110"/>
                  <a:gd name="T74" fmla="*/ 39 w 126"/>
                  <a:gd name="T75" fmla="*/ 57 h 110"/>
                  <a:gd name="T76" fmla="*/ 39 w 126"/>
                  <a:gd name="T77" fmla="*/ 53 h 110"/>
                  <a:gd name="T78" fmla="*/ 45 w 126"/>
                  <a:gd name="T79" fmla="*/ 53 h 110"/>
                  <a:gd name="T80" fmla="*/ 67 w 126"/>
                  <a:gd name="T81" fmla="*/ 35 h 110"/>
                  <a:gd name="T82" fmla="*/ 86 w 126"/>
                  <a:gd name="T83" fmla="*/ 38 h 110"/>
                  <a:gd name="T84" fmla="*/ 83 w 126"/>
                  <a:gd name="T85" fmla="*/ 43 h 110"/>
                  <a:gd name="T86" fmla="*/ 54 w 126"/>
                  <a:gd name="T87" fmla="*/ 54 h 110"/>
                  <a:gd name="T88" fmla="*/ 81 w 126"/>
                  <a:gd name="T8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110">
                    <a:moveTo>
                      <a:pt x="120" y="99"/>
                    </a:moveTo>
                    <a:cubicBezTo>
                      <a:pt x="120" y="99"/>
                      <a:pt x="114" y="94"/>
                      <a:pt x="118" y="82"/>
                    </a:cubicBezTo>
                    <a:cubicBezTo>
                      <a:pt x="118" y="82"/>
                      <a:pt x="126" y="48"/>
                      <a:pt x="101" y="28"/>
                    </a:cubicBezTo>
                    <a:cubicBezTo>
                      <a:pt x="99" y="26"/>
                      <a:pt x="76" y="7"/>
                      <a:pt x="76" y="2"/>
                    </a:cubicBezTo>
                    <a:cubicBezTo>
                      <a:pt x="76" y="1"/>
                      <a:pt x="75" y="1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5" y="6"/>
                      <a:pt x="38" y="13"/>
                      <a:pt x="29" y="22"/>
                    </a:cubicBezTo>
                    <a:cubicBezTo>
                      <a:pt x="29" y="22"/>
                      <a:pt x="0" y="49"/>
                      <a:pt x="10" y="91"/>
                    </a:cubicBezTo>
                    <a:cubicBezTo>
                      <a:pt x="10" y="92"/>
                      <a:pt x="10" y="94"/>
                      <a:pt x="4" y="102"/>
                    </a:cubicBezTo>
                    <a:cubicBezTo>
                      <a:pt x="4" y="102"/>
                      <a:pt x="3" y="104"/>
                      <a:pt x="4" y="105"/>
                    </a:cubicBezTo>
                    <a:cubicBezTo>
                      <a:pt x="5" y="106"/>
                      <a:pt x="7" y="107"/>
                      <a:pt x="10" y="106"/>
                    </a:cubicBezTo>
                    <a:cubicBezTo>
                      <a:pt x="10" y="106"/>
                      <a:pt x="14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0" y="105"/>
                      <a:pt x="36" y="110"/>
                      <a:pt x="61" y="110"/>
                    </a:cubicBezTo>
                    <a:cubicBezTo>
                      <a:pt x="76" y="110"/>
                      <a:pt x="91" y="108"/>
                      <a:pt x="105" y="104"/>
                    </a:cubicBezTo>
                    <a:cubicBezTo>
                      <a:pt x="105" y="104"/>
                      <a:pt x="106" y="104"/>
                      <a:pt x="107" y="104"/>
                    </a:cubicBezTo>
                    <a:cubicBezTo>
                      <a:pt x="109" y="104"/>
                      <a:pt x="112" y="105"/>
                      <a:pt x="114" y="106"/>
                    </a:cubicBezTo>
                    <a:cubicBezTo>
                      <a:pt x="114" y="106"/>
                      <a:pt x="116" y="107"/>
                      <a:pt x="118" y="107"/>
                    </a:cubicBezTo>
                    <a:cubicBezTo>
                      <a:pt x="119" y="107"/>
                      <a:pt x="121" y="106"/>
                      <a:pt x="123" y="104"/>
                    </a:cubicBezTo>
                    <a:cubicBezTo>
                      <a:pt x="123" y="104"/>
                      <a:pt x="125" y="102"/>
                      <a:pt x="120" y="99"/>
                    </a:cubicBezTo>
                    <a:close/>
                    <a:moveTo>
                      <a:pt x="81" y="55"/>
                    </a:moveTo>
                    <a:cubicBezTo>
                      <a:pt x="81" y="58"/>
                      <a:pt x="81" y="58"/>
                      <a:pt x="81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61"/>
                      <a:pt x="5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78"/>
                      <a:pt x="67" y="80"/>
                    </a:cubicBezTo>
                    <a:cubicBezTo>
                      <a:pt x="67" y="80"/>
                      <a:pt x="76" y="82"/>
                      <a:pt x="83" y="7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71" y="91"/>
                      <a:pt x="54" y="81"/>
                    </a:cubicBezTo>
                    <a:cubicBezTo>
                      <a:pt x="54" y="81"/>
                      <a:pt x="46" y="76"/>
                      <a:pt x="45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0"/>
                      <a:pt x="45" y="58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8" y="37"/>
                      <a:pt x="67" y="35"/>
                    </a:cubicBezTo>
                    <a:cubicBezTo>
                      <a:pt x="67" y="35"/>
                      <a:pt x="81" y="33"/>
                      <a:pt x="86" y="38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61" y="33"/>
                      <a:pt x="54" y="54"/>
                    </a:cubicBezTo>
                    <a:lnTo>
                      <a:pt x="81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380725" y="4071035"/>
            <a:ext cx="970487" cy="956538"/>
            <a:chOff x="9841390" y="3861049"/>
            <a:chExt cx="920096" cy="907199"/>
          </a:xfrm>
        </p:grpSpPr>
        <p:sp>
          <p:nvSpPr>
            <p:cNvPr id="115" name="椭圆 114"/>
            <p:cNvSpPr/>
            <p:nvPr/>
          </p:nvSpPr>
          <p:spPr>
            <a:xfrm>
              <a:off x="9841390" y="3861049"/>
              <a:ext cx="920096" cy="907199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9875257" y="3894442"/>
              <a:ext cx="852360" cy="8404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10063091" y="4074257"/>
              <a:ext cx="468085" cy="477872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prstClr val="black"/>
                </a:solidFill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1000472" y="5691528"/>
            <a:ext cx="1074777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28"/>
          <p:cNvSpPr txBox="1"/>
          <p:nvPr/>
        </p:nvSpPr>
        <p:spPr>
          <a:xfrm>
            <a:off x="1370497" y="3275981"/>
            <a:ext cx="105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0" name="文本框 128"/>
          <p:cNvSpPr txBox="1"/>
          <p:nvPr/>
        </p:nvSpPr>
        <p:spPr>
          <a:xfrm>
            <a:off x="3566787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1" name="文本框 128"/>
          <p:cNvSpPr txBox="1"/>
          <p:nvPr/>
        </p:nvSpPr>
        <p:spPr>
          <a:xfrm>
            <a:off x="5816265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2" name="文本框 128"/>
          <p:cNvSpPr txBox="1"/>
          <p:nvPr/>
        </p:nvSpPr>
        <p:spPr>
          <a:xfrm>
            <a:off x="8065741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3" name="文本框 128"/>
          <p:cNvSpPr txBox="1"/>
          <p:nvPr/>
        </p:nvSpPr>
        <p:spPr>
          <a:xfrm>
            <a:off x="10315220" y="3275981"/>
            <a:ext cx="107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4" name="文本框 129"/>
          <p:cNvSpPr txBox="1"/>
          <p:nvPr/>
        </p:nvSpPr>
        <p:spPr>
          <a:xfrm>
            <a:off x="2233332" y="5901906"/>
            <a:ext cx="8368054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26" name="任意多边形 12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"/>
          <p:cNvSpPr/>
          <p:nvPr/>
        </p:nvSpPr>
        <p:spPr bwMode="auto">
          <a:xfrm>
            <a:off x="9297692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4" name="Freeform 10"/>
          <p:cNvSpPr/>
          <p:nvPr/>
        </p:nvSpPr>
        <p:spPr bwMode="auto">
          <a:xfrm>
            <a:off x="9297692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5" name="Freeform 10"/>
          <p:cNvSpPr/>
          <p:nvPr/>
        </p:nvSpPr>
        <p:spPr bwMode="auto">
          <a:xfrm>
            <a:off x="6752774" y="1691134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6" name="Freeform 10"/>
          <p:cNvSpPr/>
          <p:nvPr/>
        </p:nvSpPr>
        <p:spPr bwMode="auto">
          <a:xfrm>
            <a:off x="6752774" y="4410295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solidFill>
            <a:srgbClr val="E1E5E7"/>
          </a:solidFill>
          <a:ln w="28575">
            <a:solidFill>
              <a:sysClr val="window" lastClr="FFFFFF">
                <a:lumMod val="95000"/>
              </a:sysClr>
            </a:solidFill>
          </a:ln>
          <a:effectLst>
            <a:innerShdw blurRad="152400" dist="88900" dir="13500000">
              <a:prstClr val="black">
                <a:alpha val="29000"/>
              </a:prstClr>
            </a:innerShdw>
          </a:effectLst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6937134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8" name="Freeform 10"/>
          <p:cNvSpPr/>
          <p:nvPr/>
        </p:nvSpPr>
        <p:spPr bwMode="auto">
          <a:xfrm>
            <a:off x="9482050" y="1490611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9" name="Freeform 10"/>
          <p:cNvSpPr/>
          <p:nvPr/>
        </p:nvSpPr>
        <p:spPr bwMode="auto">
          <a:xfrm>
            <a:off x="6937134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0" name="Freeform 10"/>
          <p:cNvSpPr/>
          <p:nvPr/>
        </p:nvSpPr>
        <p:spPr bwMode="auto">
          <a:xfrm>
            <a:off x="9482050" y="4209772"/>
            <a:ext cx="2176198" cy="2183189"/>
          </a:xfrm>
          <a:custGeom>
            <a:avLst/>
            <a:gdLst>
              <a:gd name="T0" fmla="*/ 160 w 321"/>
              <a:gd name="T1" fmla="*/ 322 h 322"/>
              <a:gd name="T2" fmla="*/ 321 w 321"/>
              <a:gd name="T3" fmla="*/ 161 h 322"/>
              <a:gd name="T4" fmla="*/ 160 w 321"/>
              <a:gd name="T5" fmla="*/ 0 h 322"/>
              <a:gd name="T6" fmla="*/ 0 w 321"/>
              <a:gd name="T7" fmla="*/ 161 h 322"/>
              <a:gd name="T8" fmla="*/ 0 w 321"/>
              <a:gd name="T9" fmla="*/ 322 h 322"/>
              <a:gd name="T10" fmla="*/ 160 w 321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" h="322">
                <a:moveTo>
                  <a:pt x="160" y="322"/>
                </a:moveTo>
                <a:cubicBezTo>
                  <a:pt x="249" y="322"/>
                  <a:pt x="321" y="250"/>
                  <a:pt x="321" y="161"/>
                </a:cubicBezTo>
                <a:cubicBezTo>
                  <a:pt x="321" y="72"/>
                  <a:pt x="249" y="0"/>
                  <a:pt x="160" y="0"/>
                </a:cubicBezTo>
                <a:cubicBezTo>
                  <a:pt x="71" y="0"/>
                  <a:pt x="0" y="72"/>
                  <a:pt x="0" y="161"/>
                </a:cubicBezTo>
                <a:cubicBezTo>
                  <a:pt x="0" y="322"/>
                  <a:pt x="0" y="322"/>
                  <a:pt x="0" y="322"/>
                </a:cubicBezTo>
                <a:lnTo>
                  <a:pt x="160" y="322"/>
                </a:lnTo>
                <a:close/>
              </a:path>
            </a:pathLst>
          </a:cu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00031" y="1490612"/>
            <a:ext cx="1138582" cy="1016775"/>
            <a:chOff x="4765330" y="1060376"/>
            <a:chExt cx="809953" cy="723303"/>
          </a:xfrm>
        </p:grpSpPr>
        <p:sp>
          <p:nvSpPr>
            <p:cNvPr id="111" name="椭圆 110"/>
            <p:cNvSpPr/>
            <p:nvPr/>
          </p:nvSpPr>
          <p:spPr>
            <a:xfrm>
              <a:off x="4765330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>
              <a:noFill/>
              <a:prstDash val="solid"/>
              <a:miter lim="800000"/>
            </a:ln>
            <a:effectLst/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组合 52"/>
            <p:cNvGrpSpPr/>
            <p:nvPr/>
          </p:nvGrpSpPr>
          <p:grpSpPr bwMode="auto">
            <a:xfrm>
              <a:off x="4950096" y="1208391"/>
              <a:ext cx="625187" cy="575249"/>
              <a:chOff x="5722963" y="2742165"/>
              <a:chExt cx="500063" cy="460375"/>
            </a:xfrm>
          </p:grpSpPr>
          <p:sp>
            <p:nvSpPr>
              <p:cNvPr id="116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653974" y="1490612"/>
            <a:ext cx="1140297" cy="1025092"/>
            <a:chOff x="7578045" y="1060376"/>
            <a:chExt cx="811173" cy="729219"/>
          </a:xfrm>
        </p:grpSpPr>
        <p:sp>
          <p:nvSpPr>
            <p:cNvPr id="112" name="椭圆 111"/>
            <p:cNvSpPr/>
            <p:nvPr/>
          </p:nvSpPr>
          <p:spPr>
            <a:xfrm>
              <a:off x="7578045" y="1060376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9" name="组合 63"/>
            <p:cNvGrpSpPr/>
            <p:nvPr/>
          </p:nvGrpSpPr>
          <p:grpSpPr bwMode="auto">
            <a:xfrm>
              <a:off x="7749742" y="1213155"/>
              <a:ext cx="639476" cy="576440"/>
              <a:chOff x="952501" y="6013451"/>
              <a:chExt cx="511175" cy="460375"/>
            </a:xfrm>
          </p:grpSpPr>
          <p:sp>
            <p:nvSpPr>
              <p:cNvPr id="120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208348" y="5711634"/>
            <a:ext cx="1196076" cy="1081713"/>
            <a:chOff x="5126932" y="4063083"/>
            <a:chExt cx="850852" cy="769498"/>
          </a:xfrm>
        </p:grpSpPr>
        <p:sp>
          <p:nvSpPr>
            <p:cNvPr id="113" name="椭圆 112"/>
            <p:cNvSpPr/>
            <p:nvPr/>
          </p:nvSpPr>
          <p:spPr>
            <a:xfrm>
              <a:off x="5126932" y="4063083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3" name="组合 68"/>
            <p:cNvGrpSpPr/>
            <p:nvPr/>
          </p:nvGrpSpPr>
          <p:grpSpPr bwMode="auto">
            <a:xfrm>
              <a:off x="5338307" y="4257332"/>
              <a:ext cx="639477" cy="575249"/>
              <a:chOff x="5405438" y="6815138"/>
              <a:chExt cx="511175" cy="460375"/>
            </a:xfrm>
          </p:grpSpPr>
          <p:sp>
            <p:nvSpPr>
              <p:cNvPr id="12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330014" y="5777232"/>
            <a:ext cx="1208136" cy="1016775"/>
            <a:chOff x="7347590" y="4109747"/>
            <a:chExt cx="859431" cy="723303"/>
          </a:xfrm>
        </p:grpSpPr>
        <p:sp>
          <p:nvSpPr>
            <p:cNvPr id="114" name="椭圆 113"/>
            <p:cNvSpPr/>
            <p:nvPr/>
          </p:nvSpPr>
          <p:spPr>
            <a:xfrm>
              <a:off x="7347590" y="4109747"/>
              <a:ext cx="723206" cy="723303"/>
            </a:xfrm>
            <a:prstGeom prst="ellipse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lIns="96418" tIns="48210" rIns="96418" bIns="4821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27" name="组合 73"/>
            <p:cNvGrpSpPr/>
            <p:nvPr/>
          </p:nvGrpSpPr>
          <p:grpSpPr bwMode="auto">
            <a:xfrm>
              <a:off x="7558017" y="4254951"/>
              <a:ext cx="649004" cy="577631"/>
              <a:chOff x="688976" y="7240588"/>
              <a:chExt cx="519113" cy="461963"/>
            </a:xfrm>
          </p:grpSpPr>
          <p:sp>
            <p:nvSpPr>
              <p:cNvPr id="128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35" name="文本框 84"/>
          <p:cNvSpPr txBox="1"/>
          <p:nvPr/>
        </p:nvSpPr>
        <p:spPr>
          <a:xfrm>
            <a:off x="1064480" y="4932244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6" name="TextBox 49"/>
          <p:cNvSpPr txBox="1"/>
          <p:nvPr/>
        </p:nvSpPr>
        <p:spPr>
          <a:xfrm>
            <a:off x="1071369" y="52900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文本框 84"/>
          <p:cNvSpPr txBox="1"/>
          <p:nvPr/>
        </p:nvSpPr>
        <p:spPr>
          <a:xfrm>
            <a:off x="1064480" y="5847943"/>
            <a:ext cx="1631010" cy="343583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9" name="TextBox 49"/>
          <p:cNvSpPr txBox="1"/>
          <p:nvPr/>
        </p:nvSpPr>
        <p:spPr>
          <a:xfrm>
            <a:off x="1071369" y="6205769"/>
            <a:ext cx="4792525" cy="512860"/>
          </a:xfrm>
          <a:prstGeom prst="rect">
            <a:avLst/>
          </a:prstGeom>
          <a:noFill/>
          <a:ln w="3175">
            <a:noFill/>
          </a:ln>
        </p:spPr>
        <p:txBody>
          <a:bodyPr wrap="square" lIns="96418" tIns="48210" rIns="96418" bIns="482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文本框 84"/>
          <p:cNvSpPr txBox="1"/>
          <p:nvPr/>
        </p:nvSpPr>
        <p:spPr>
          <a:xfrm>
            <a:off x="7553398" y="2199183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工作之一</a:t>
            </a:r>
          </a:p>
        </p:txBody>
      </p:sp>
      <p:sp>
        <p:nvSpPr>
          <p:cNvPr id="155" name="文本框 84"/>
          <p:cNvSpPr txBox="1"/>
          <p:nvPr/>
        </p:nvSpPr>
        <p:spPr>
          <a:xfrm>
            <a:off x="9780335" y="2234065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工作之二</a:t>
            </a:r>
          </a:p>
        </p:txBody>
      </p:sp>
      <p:sp>
        <p:nvSpPr>
          <p:cNvPr id="156" name="文本框 84"/>
          <p:cNvSpPr txBox="1"/>
          <p:nvPr/>
        </p:nvSpPr>
        <p:spPr>
          <a:xfrm>
            <a:off x="7452172" y="4680734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工作之三</a:t>
            </a:r>
          </a:p>
        </p:txBody>
      </p:sp>
      <p:sp>
        <p:nvSpPr>
          <p:cNvPr id="157" name="文本框 84"/>
          <p:cNvSpPr txBox="1"/>
          <p:nvPr/>
        </p:nvSpPr>
        <p:spPr>
          <a:xfrm>
            <a:off x="9982784" y="4715616"/>
            <a:ext cx="1118049" cy="651359"/>
          </a:xfrm>
          <a:prstGeom prst="rect">
            <a:avLst/>
          </a:prstGeom>
          <a:noFill/>
        </p:spPr>
        <p:txBody>
          <a:bodyPr wrap="none" lIns="96418" tIns="48210" rIns="96418" bIns="48210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重要</a:t>
            </a:r>
            <a:endParaRPr lang="en-US" altLang="zh-CN" b="1" kern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工作之四</a:t>
            </a:r>
          </a:p>
        </p:txBody>
      </p:sp>
      <p:sp>
        <p:nvSpPr>
          <p:cNvPr id="6" name="矩形 5"/>
          <p:cNvSpPr/>
          <p:nvPr/>
        </p:nvSpPr>
        <p:spPr>
          <a:xfrm>
            <a:off x="1192377" y="1895509"/>
            <a:ext cx="4552876" cy="26462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4" name="任意多边形 4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35" grpId="0"/>
      <p:bldP spid="136" grpId="0"/>
      <p:bldP spid="148" grpId="0"/>
      <p:bldP spid="149" grpId="0"/>
      <p:bldP spid="154" grpId="0"/>
      <p:bldP spid="155" grpId="0"/>
      <p:bldP spid="156" grpId="0"/>
      <p:bldP spid="15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445809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6443465" y="1624012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6443465" y="4638355"/>
            <a:ext cx="0" cy="2050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C5E6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椭圆 7"/>
          <p:cNvSpPr/>
          <p:nvPr/>
        </p:nvSpPr>
        <p:spPr bwMode="auto">
          <a:xfrm>
            <a:off x="5867557" y="3486206"/>
            <a:ext cx="1151816" cy="115214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78" tIns="64289" rIns="128578" bIns="64289" numCol="1" rtlCol="0" anchor="t" anchorCtr="0" compatLnSpc="1"/>
          <a:lstStyle/>
          <a:p>
            <a:pPr defTabSz="1285875"/>
            <a:endParaRPr lang="zh-CN" altLang="en-US" sz="1685">
              <a:latin typeface="+mj-ea"/>
              <a:ea typeface="+mj-ea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7445809" y="2155736"/>
            <a:ext cx="2611809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42158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445809" y="2935252"/>
            <a:ext cx="3836685" cy="753081"/>
          </a:xfrm>
          <a:prstGeom prst="rect">
            <a:avLst/>
          </a:prstGeom>
          <a:noFill/>
        </p:spPr>
        <p:txBody>
          <a:bodyPr wrap="square" lIns="128578" tIns="64289" rIns="128578" bIns="6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991110" y="4062279"/>
            <a:ext cx="226716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073783" y="4531178"/>
            <a:ext cx="31844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矩形 14"/>
          <p:cNvSpPr/>
          <p:nvPr/>
        </p:nvSpPr>
        <p:spPr bwMode="auto">
          <a:xfrm>
            <a:off x="2529413" y="5053662"/>
            <a:ext cx="272886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3060983" y="5573952"/>
            <a:ext cx="2197291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45809" y="4062279"/>
            <a:ext cx="2463948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7445809" y="4531178"/>
            <a:ext cx="3676124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7445809" y="5053662"/>
            <a:ext cx="191967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7445809" y="5573952"/>
            <a:ext cx="2615826" cy="372266"/>
          </a:xfrm>
          <a:prstGeom prst="rect">
            <a:avLst/>
          </a:prstGeom>
          <a:solidFill>
            <a:srgbClr val="C00000"/>
          </a:solidFill>
          <a:ln w="34925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9866" tIns="64933" rIns="129866" bIns="64933" spcCol="0" rtlCol="0" anchor="ctr"/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6092053" y="3747477"/>
            <a:ext cx="796930" cy="649207"/>
          </a:xfrm>
          <a:prstGeom prst="rect">
            <a:avLst/>
          </a:prstGeom>
          <a:noFill/>
        </p:spPr>
        <p:txBody>
          <a:bodyPr wrap="none" lIns="128578" tIns="64289" rIns="128578" bIns="64289" rtlCol="0">
            <a:spAutoFit/>
          </a:bodyPr>
          <a:lstStyle/>
          <a:p>
            <a:r>
              <a:rPr lang="en-US" altLang="zh-CN" sz="3375" dirty="0">
                <a:solidFill>
                  <a:srgbClr val="F8F8F8"/>
                </a:solidFill>
                <a:latin typeface="+mj-ea"/>
                <a:ea typeface="+mj-ea"/>
              </a:rPr>
              <a:t>VS</a:t>
            </a:r>
            <a:endParaRPr lang="zh-CN" altLang="en-US" sz="3375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642448" y="2155736"/>
            <a:ext cx="2615826" cy="476794"/>
          </a:xfrm>
          <a:prstGeom prst="roundRect">
            <a:avLst/>
          </a:prstGeom>
          <a:solidFill>
            <a:srgbClr val="3C5E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930" tIns="42966" rIns="85930" bIns="4296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2643727" y="2140127"/>
            <a:ext cx="2614547" cy="499166"/>
          </a:xfrm>
          <a:prstGeom prst="rect">
            <a:avLst/>
          </a:prstGeom>
          <a:solidFill>
            <a:srgbClr val="C00000"/>
          </a:solidFill>
          <a:effectLst/>
        </p:spPr>
        <p:txBody>
          <a:bodyPr wrap="square" lIns="128578" tIns="64289" rIns="128578" bIns="64289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23" name="任意多边形 22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10" grpId="0" animBg="1"/>
          <p:bldP spid="11" grpId="0"/>
          <p:bldP spid="12" grpId="0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5" grpId="0" animBg="1"/>
          <p:bldP spid="2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392189"/>
            <a:ext cx="1285875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2" descr="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442" y="1175986"/>
            <a:ext cx="4419386" cy="3683320"/>
          </a:xfrm>
          <a:prstGeom prst="rect">
            <a:avLst/>
          </a:prstGeom>
        </p:spPr>
      </p:pic>
      <p:pic>
        <p:nvPicPr>
          <p:cNvPr id="36" name="Picture 4" descr="Monitor-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5227" y="1276445"/>
            <a:ext cx="1689161" cy="2066672"/>
          </a:xfrm>
          <a:prstGeom prst="rect">
            <a:avLst/>
          </a:prstGeom>
        </p:spPr>
      </p:pic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430805" y="3294974"/>
            <a:ext cx="4214971" cy="12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8" tIns="48206" rIns="96408" bIns="48206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replace the written content</a:t>
            </a:r>
            <a:endParaRPr lang="zh-CN" altLang="en-US" sz="3600" kern="0" baseline="-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86915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186915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5193382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5193382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517607" y="5547838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517607" y="5932684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53311" y="1384077"/>
            <a:ext cx="403244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5" descr="ipa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194" y="1886514"/>
            <a:ext cx="4190384" cy="40181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8889" y="2104157"/>
            <a:ext cx="2197030" cy="27474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Picture 7" descr="ipad-lig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142857" y="1975094"/>
            <a:ext cx="1287124" cy="29131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7" name="任意多边形 1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/>
          <a:stretch>
            <a:fillRect/>
          </a:stretch>
        </p:blipFill>
        <p:spPr>
          <a:xfrm>
            <a:off x="7943789" y="2588078"/>
            <a:ext cx="4914608" cy="4644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46955" y="2705024"/>
            <a:ext cx="1515721" cy="1515721"/>
            <a:chOff x="1695226" y="3321784"/>
            <a:chExt cx="1250759" cy="1250759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02945" y="4589242"/>
            <a:ext cx="1028784" cy="1028784"/>
            <a:chOff x="1695226" y="3321784"/>
            <a:chExt cx="1250759" cy="1250759"/>
          </a:xfrm>
          <a:effectLst/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987414" y="4647631"/>
            <a:ext cx="1028784" cy="1028784"/>
            <a:chOff x="1695226" y="3321784"/>
            <a:chExt cx="1250759" cy="1250759"/>
          </a:xfrm>
          <a:effectLst/>
        </p:grpSpPr>
        <p:sp>
          <p:nvSpPr>
            <p:cNvPr id="11" name="椭圆 10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660750" y="3202252"/>
            <a:ext cx="843220" cy="843220"/>
            <a:chOff x="1695226" y="3321784"/>
            <a:chExt cx="1250759" cy="1250759"/>
          </a:xfrm>
          <a:effectLst/>
        </p:grpSpPr>
        <p:sp>
          <p:nvSpPr>
            <p:cNvPr id="14" name="椭圆 13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59057" y="29229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731666" y="2502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远见力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7727622" y="5516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执行力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0057794" y="46506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感召力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9386975" y="293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决策力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6623901" y="4006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904697" y="4129692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77549" y="5758339"/>
            <a:ext cx="309044" cy="309044"/>
            <a:chOff x="304800" y="673100"/>
            <a:chExt cx="4000500" cy="4000500"/>
          </a:xfrm>
          <a:effectLst/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0357" y="3541707"/>
            <a:ext cx="404864" cy="404864"/>
            <a:chOff x="304800" y="673100"/>
            <a:chExt cx="4000500" cy="4000500"/>
          </a:xfrm>
          <a:effectLst/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9810743" y="2162443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832094" y="5793672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12058" y="1776060"/>
            <a:ext cx="386384" cy="38638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09853" y="4395568"/>
            <a:ext cx="193193" cy="19319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59057" y="3478408"/>
            <a:ext cx="42225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30" grpId="0" animBg="1"/>
      <p:bldP spid="31" grpId="0" animBg="1"/>
      <p:bldP spid="32" grpId="0" animBg="1"/>
      <p:bldP spid="33" grpId="0" animBg="1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80617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64146" y="1758340"/>
            <a:ext cx="2413990" cy="439053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59177" y="1698718"/>
            <a:ext cx="2456864" cy="2456864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412451" y="4536271"/>
            <a:ext cx="2504974" cy="1029386"/>
            <a:chOff x="2217364" y="5177578"/>
            <a:chExt cx="2375217" cy="976065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242797" y="5177578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2626730" y="4333456"/>
            <a:ext cx="1721759" cy="0"/>
          </a:xfrm>
          <a:prstGeom prst="line">
            <a:avLst/>
          </a:prstGeom>
          <a:ln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140969" y="1698718"/>
            <a:ext cx="2456864" cy="2456864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8294244" y="4536271"/>
            <a:ext cx="2478152" cy="1029384"/>
            <a:chOff x="2217364" y="5177577"/>
            <a:chExt cx="2349784" cy="976063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655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217364" y="5177577"/>
              <a:ext cx="2349784" cy="32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8508522" y="4333456"/>
            <a:ext cx="1721759" cy="0"/>
          </a:xfrm>
          <a:prstGeom prst="line">
            <a:avLst/>
          </a:prstGeom>
          <a:ln w="9525">
            <a:solidFill>
              <a:srgbClr val="3C5E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5174333" y="2717150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174333" y="4830163"/>
            <a:ext cx="2510087" cy="359902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latin typeface="+mj-ea"/>
              <a:ea typeface="+mj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29858" y="3537658"/>
            <a:ext cx="2399036" cy="1089846"/>
            <a:chOff x="1502659" y="4629752"/>
            <a:chExt cx="2067969" cy="103339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65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32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030788" y="2607657"/>
            <a:ext cx="677227" cy="638986"/>
            <a:chOff x="3098700" y="5569159"/>
            <a:chExt cx="642147" cy="605886"/>
          </a:xfrm>
          <a:solidFill>
            <a:srgbClr val="C00000"/>
          </a:solidFill>
        </p:grpSpPr>
        <p:sp>
          <p:nvSpPr>
            <p:cNvPr id="30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43538" y="2621089"/>
            <a:ext cx="545546" cy="612125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 flipV="1">
            <a:off x="4175343" y="2611656"/>
            <a:ext cx="5102889" cy="23843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72811" y="1990798"/>
            <a:ext cx="6415806" cy="3044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560967" y="1911188"/>
            <a:ext cx="1989217" cy="895092"/>
            <a:chOff x="1591195" y="3531392"/>
            <a:chExt cx="1721136" cy="774463"/>
          </a:xfrm>
          <a:effectLst/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31901" y="4635135"/>
            <a:ext cx="1989217" cy="895092"/>
            <a:chOff x="1591195" y="3531391"/>
            <a:chExt cx="1721136" cy="774463"/>
          </a:xfrm>
          <a:effectLst/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9384" y="1543253"/>
            <a:ext cx="1989217" cy="895092"/>
            <a:chOff x="1591195" y="3531392"/>
            <a:chExt cx="1721136" cy="774463"/>
          </a:xfrm>
          <a:effectLst/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1100" y="4659232"/>
            <a:ext cx="1989217" cy="895092"/>
            <a:chOff x="1591195" y="3531392"/>
            <a:chExt cx="1721136" cy="774463"/>
          </a:xfrm>
          <a:effectLst/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2581659" y="23000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9365791" y="19309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2075381" y="49996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8251978" y="50433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68767" y="2545216"/>
            <a:ext cx="1943436" cy="1943436"/>
            <a:chOff x="3746633" y="1810030"/>
            <a:chExt cx="1382075" cy="1382075"/>
          </a:xfrm>
          <a:effectLst/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188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1093006" y="3074986"/>
            <a:ext cx="3442694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1048206" y="5641439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8225571" y="5707634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8522466" y="2774362"/>
            <a:ext cx="34426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55428" y="183379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49149" y="4510281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718875" y="460559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0863252" y="14899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6" name="任意多边形 35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36710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6" name="组合 5"/>
          <p:cNvGrpSpPr/>
          <p:nvPr/>
        </p:nvGrpSpPr>
        <p:grpSpPr>
          <a:xfrm>
            <a:off x="1136710" y="2500612"/>
            <a:ext cx="2977653" cy="2977653"/>
            <a:chOff x="1077495" y="1863081"/>
            <a:chExt cx="2823410" cy="2823410"/>
          </a:xfrm>
        </p:grpSpPr>
        <p:sp>
          <p:nvSpPr>
            <p:cNvPr id="7" name="椭圆 6"/>
            <p:cNvSpPr/>
            <p:nvPr/>
          </p:nvSpPr>
          <p:spPr>
            <a:xfrm>
              <a:off x="10774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8" name="椭圆 7"/>
            <p:cNvSpPr/>
            <p:nvPr/>
          </p:nvSpPr>
          <p:spPr>
            <a:xfrm>
              <a:off x="12715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9" name="饼形 8"/>
          <p:cNvSpPr/>
          <p:nvPr/>
        </p:nvSpPr>
        <p:spPr>
          <a:xfrm flipH="1">
            <a:off x="1484384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0230" y="3087435"/>
            <a:ext cx="1089008" cy="835544"/>
            <a:chOff x="2615293" y="1775288"/>
            <a:chExt cx="1032597" cy="792263"/>
          </a:xfrm>
        </p:grpSpPr>
        <p:sp>
          <p:nvSpPr>
            <p:cNvPr id="11" name="文本框 10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832704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839769" y="3998944"/>
            <a:ext cx="2028183" cy="1014976"/>
            <a:chOff x="307017" y="2767553"/>
            <a:chExt cx="1923124" cy="962401"/>
          </a:xfrm>
        </p:grpSpPr>
        <p:sp>
          <p:nvSpPr>
            <p:cNvPr id="15" name="文本框 14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7017" y="3051439"/>
              <a:ext cx="1757301" cy="678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4940549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18" name="组合 17"/>
          <p:cNvGrpSpPr/>
          <p:nvPr/>
        </p:nvGrpSpPr>
        <p:grpSpPr>
          <a:xfrm>
            <a:off x="4940549" y="2500612"/>
            <a:ext cx="2977653" cy="2977653"/>
            <a:chOff x="4684295" y="1863081"/>
            <a:chExt cx="2823410" cy="2823410"/>
          </a:xfrm>
        </p:grpSpPr>
        <p:sp>
          <p:nvSpPr>
            <p:cNvPr id="19" name="椭圆 18"/>
            <p:cNvSpPr/>
            <p:nvPr/>
          </p:nvSpPr>
          <p:spPr>
            <a:xfrm>
              <a:off x="46842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20" name="椭圆 19"/>
            <p:cNvSpPr/>
            <p:nvPr/>
          </p:nvSpPr>
          <p:spPr>
            <a:xfrm>
              <a:off x="48783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21" name="饼形 20"/>
          <p:cNvSpPr/>
          <p:nvPr/>
        </p:nvSpPr>
        <p:spPr>
          <a:xfrm flipH="1">
            <a:off x="5288222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44068" y="3087435"/>
            <a:ext cx="1089008" cy="835544"/>
            <a:chOff x="2615293" y="1775288"/>
            <a:chExt cx="1032597" cy="792263"/>
          </a:xfrm>
        </p:grpSpPr>
        <p:sp>
          <p:nvSpPr>
            <p:cNvPr id="23" name="文本框 22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636542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643609" y="3998944"/>
            <a:ext cx="2028182" cy="1014975"/>
            <a:chOff x="307018" y="2767553"/>
            <a:chExt cx="1923123" cy="962400"/>
          </a:xfrm>
        </p:grpSpPr>
        <p:sp>
          <p:nvSpPr>
            <p:cNvPr id="27" name="文本框 26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018" y="3051439"/>
              <a:ext cx="1700956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744387" y="2500612"/>
            <a:ext cx="2977653" cy="297765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794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/>
          </a:p>
        </p:txBody>
      </p:sp>
      <p:grpSp>
        <p:nvGrpSpPr>
          <p:cNvPr id="30" name="组合 29"/>
          <p:cNvGrpSpPr/>
          <p:nvPr/>
        </p:nvGrpSpPr>
        <p:grpSpPr>
          <a:xfrm>
            <a:off x="8744387" y="2500612"/>
            <a:ext cx="2977653" cy="2977653"/>
            <a:chOff x="8291095" y="1863081"/>
            <a:chExt cx="2823410" cy="2823410"/>
          </a:xfrm>
        </p:grpSpPr>
        <p:sp>
          <p:nvSpPr>
            <p:cNvPr id="31" name="椭圆 30"/>
            <p:cNvSpPr/>
            <p:nvPr/>
          </p:nvSpPr>
          <p:spPr>
            <a:xfrm>
              <a:off x="8291095" y="1863081"/>
              <a:ext cx="2823410" cy="2823410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62000">
                  <a:srgbClr val="F2F2F2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546100" dist="76200" dir="27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  <p:sp>
          <p:nvSpPr>
            <p:cNvPr id="32" name="椭圆 31"/>
            <p:cNvSpPr/>
            <p:nvPr/>
          </p:nvSpPr>
          <p:spPr>
            <a:xfrm>
              <a:off x="8485116" y="2057102"/>
              <a:ext cx="2435367" cy="2435367"/>
            </a:xfrm>
            <a:prstGeom prst="ellipse">
              <a:avLst/>
            </a:prstGeom>
            <a:solidFill>
              <a:srgbClr val="C00000"/>
            </a:solidFill>
            <a:ln w="28575">
              <a:gradFill flip="none" rotWithShape="1">
                <a:gsLst>
                  <a:gs pos="0">
                    <a:srgbClr val="D3D3D3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/>
            </a:p>
          </p:txBody>
        </p:sp>
      </p:grpSp>
      <p:sp>
        <p:nvSpPr>
          <p:cNvPr id="33" name="饼形 32"/>
          <p:cNvSpPr/>
          <p:nvPr/>
        </p:nvSpPr>
        <p:spPr>
          <a:xfrm flipH="1">
            <a:off x="9092060" y="2848286"/>
            <a:ext cx="2282303" cy="2282303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47906" y="3087435"/>
            <a:ext cx="1089008" cy="835544"/>
            <a:chOff x="2615293" y="1775288"/>
            <a:chExt cx="1032597" cy="792263"/>
          </a:xfrm>
        </p:grpSpPr>
        <p:sp>
          <p:nvSpPr>
            <p:cNvPr id="35" name="文本框 34"/>
            <p:cNvSpPr txBox="1"/>
            <p:nvPr/>
          </p:nvSpPr>
          <p:spPr>
            <a:xfrm>
              <a:off x="2615293" y="1775288"/>
              <a:ext cx="1030514" cy="70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22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2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17376" y="2264469"/>
              <a:ext cx="1030514" cy="303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75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OPTION</a:t>
              </a:r>
              <a:endParaRPr lang="zh-CN" altLang="en-US" sz="1475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0440380" y="3968114"/>
            <a:ext cx="716432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9447447" y="3998944"/>
            <a:ext cx="2028182" cy="1014975"/>
            <a:chOff x="307018" y="2767553"/>
            <a:chExt cx="1923123" cy="962400"/>
          </a:xfrm>
        </p:grpSpPr>
        <p:sp>
          <p:nvSpPr>
            <p:cNvPr id="39" name="文本框 38"/>
            <p:cNvSpPr txBox="1"/>
            <p:nvPr/>
          </p:nvSpPr>
          <p:spPr>
            <a:xfrm>
              <a:off x="307018" y="2767553"/>
              <a:ext cx="1923123" cy="3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7018" y="3051439"/>
              <a:ext cx="1712890" cy="67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61590" y="3475024"/>
            <a:ext cx="473292" cy="404559"/>
            <a:chOff x="1179499" y="5126995"/>
            <a:chExt cx="695313" cy="59433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59854" y="3424504"/>
            <a:ext cx="469804" cy="469804"/>
            <a:chOff x="6858828" y="3790714"/>
            <a:chExt cx="731377" cy="731377"/>
          </a:xfrm>
        </p:grpSpPr>
        <p:sp>
          <p:nvSpPr>
            <p:cNvPr id="47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951440" y="3407998"/>
            <a:ext cx="478957" cy="460513"/>
            <a:chOff x="3620725" y="5138333"/>
            <a:chExt cx="702937" cy="675873"/>
          </a:xfrm>
          <a:solidFill>
            <a:schemeClr val="bg1">
              <a:lumMod val="50000"/>
            </a:schemeClr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4" name="任意多边形 5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20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95000" y="9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9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2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7" grpId="0" animBg="1"/>
          <p:bldP spid="21" grpId="0" animBg="1"/>
          <p:bldP spid="29" grpId="0" animBg="1"/>
          <p:bldP spid="3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877800" cy="7239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3297741" y="2020760"/>
            <a:ext cx="10038798" cy="3195157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224" y="921978"/>
            <a:ext cx="2930763" cy="74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220" kern="0" dirty="0" smtClean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r>
              <a:rPr lang="en-US" altLang="zh-CN" sz="4220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/Content</a:t>
            </a:r>
            <a:endParaRPr lang="zh-CN" altLang="en-US" sz="4220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468935" y="2096766"/>
            <a:ext cx="6404037" cy="628247"/>
            <a:chOff x="2032681" y="1495046"/>
            <a:chExt cx="6072726" cy="595745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27355" y="213377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59485" y="3144516"/>
            <a:ext cx="6404037" cy="628247"/>
            <a:chOff x="2032681" y="1495046"/>
            <a:chExt cx="6072726" cy="595745"/>
          </a:xfrm>
        </p:grpSpPr>
        <p:sp>
          <p:nvSpPr>
            <p:cNvPr id="39" name="文本框 38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017905" y="3181529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650035" y="4182741"/>
            <a:ext cx="6404037" cy="628247"/>
            <a:chOff x="2032681" y="1495046"/>
            <a:chExt cx="6072726" cy="595745"/>
          </a:xfrm>
        </p:grpSpPr>
        <p:sp>
          <p:nvSpPr>
            <p:cNvPr id="50" name="文本框 49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08455" y="42197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02510" y="5401941"/>
            <a:ext cx="6404037" cy="628247"/>
            <a:chOff x="2032681" y="1495046"/>
            <a:chExt cx="6072726" cy="595745"/>
          </a:xfrm>
        </p:grpSpPr>
        <p:sp>
          <p:nvSpPr>
            <p:cNvPr id="55" name="文本框 54"/>
            <p:cNvSpPr txBox="1"/>
            <p:nvPr/>
          </p:nvSpPr>
          <p:spPr>
            <a:xfrm>
              <a:off x="5395484" y="1536109"/>
              <a:ext cx="2709923" cy="4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360930" y="5438954"/>
            <a:ext cx="711402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955" b="1" kern="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2955" b="1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  <p:bldP spid="5" grpId="0"/>
      <p:bldP spid="2" grpId="0"/>
      <p:bldP spid="48" grpId="0"/>
      <p:bldP spid="53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4023653"/>
            <a:ext cx="12860277" cy="91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79036" y="3428622"/>
            <a:ext cx="1223314" cy="1223118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30372" y="3593122"/>
            <a:ext cx="925859" cy="925710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84253" y="3435995"/>
            <a:ext cx="1240154" cy="1239956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52428" y="3577326"/>
            <a:ext cx="957449" cy="957296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93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7903" y="3577328"/>
            <a:ext cx="996435" cy="957296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19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685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685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373" y="3418552"/>
            <a:ext cx="1275054" cy="1274852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19" y="4180595"/>
              <a:ext cx="1015119" cy="531391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26450" y="3189043"/>
            <a:ext cx="1734137" cy="1733860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7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7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4"/>
              <a:ext cx="1097152" cy="531392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en-US" altLang="zh-CN" sz="197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97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9293" y="2003136"/>
            <a:ext cx="2282505" cy="1326534"/>
            <a:chOff x="800766" y="1460169"/>
            <a:chExt cx="1363987" cy="895557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9169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2687" y="1460169"/>
              <a:ext cx="1063050" cy="895557"/>
              <a:chOff x="832687" y="1460169"/>
              <a:chExt cx="1063050" cy="895557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832687" y="1460169"/>
                <a:ext cx="1063050" cy="16622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594215" y="2014631"/>
            <a:ext cx="2215164" cy="1264797"/>
            <a:chOff x="873900" y="1596965"/>
            <a:chExt cx="1166203" cy="75876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436924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92426" y="1596965"/>
              <a:ext cx="964210" cy="758761"/>
              <a:chOff x="892426" y="1596965"/>
              <a:chExt cx="964210" cy="75876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892426" y="1596965"/>
                <a:ext cx="964210" cy="147710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328120" y="1940411"/>
            <a:ext cx="2305160" cy="1331403"/>
            <a:chOff x="873900" y="1622147"/>
            <a:chExt cx="1166203" cy="733579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401291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881564" y="1622147"/>
              <a:ext cx="1008112" cy="733579"/>
              <a:chOff x="881564" y="1622147"/>
              <a:chExt cx="1008112" cy="733579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881564" y="1622147"/>
                <a:ext cx="1008112" cy="135663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615450" y="1964676"/>
            <a:ext cx="2180478" cy="1049331"/>
            <a:chOff x="873900" y="1598062"/>
            <a:chExt cx="1166203" cy="595646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413426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73900" y="1598062"/>
              <a:ext cx="1008112" cy="595646"/>
              <a:chOff x="873900" y="1598062"/>
              <a:chExt cx="1008112" cy="595646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873900" y="1598062"/>
                <a:ext cx="1008112" cy="139766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193877" y="4812394"/>
            <a:ext cx="2284392" cy="1378801"/>
            <a:chOff x="873900" y="1340833"/>
            <a:chExt cx="1166203" cy="903967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96" y="1340833"/>
              <a:ext cx="1008112" cy="409610"/>
              <a:chOff x="884396" y="1340833"/>
              <a:chExt cx="1008112" cy="409610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884396" y="158901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996502" y="4812394"/>
            <a:ext cx="2284392" cy="1378801"/>
            <a:chOff x="873900" y="1340833"/>
            <a:chExt cx="1166203" cy="903967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875710" y="1340833"/>
              <a:ext cx="1008112" cy="398525"/>
              <a:chOff x="875710" y="1340833"/>
              <a:chExt cx="1008112" cy="398525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875710" y="1577931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7773807" y="4890618"/>
            <a:ext cx="2300774" cy="1378801"/>
            <a:chOff x="865537" y="1340833"/>
            <a:chExt cx="1174566" cy="903967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77499"/>
            </a:xfrm>
            <a:prstGeom prst="rect">
              <a:avLst/>
            </a:prstGeom>
            <a:noFill/>
          </p:spPr>
          <p:txBody>
            <a:bodyPr wrap="square" lIns="128568" tIns="64283" rIns="128568" bIns="64283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65537" y="1340833"/>
              <a:ext cx="1008112" cy="392300"/>
              <a:chOff x="865537" y="1340833"/>
              <a:chExt cx="1008112" cy="392300"/>
            </a:xfrm>
          </p:grpSpPr>
          <p:cxnSp>
            <p:nvCxnSpPr>
              <p:cNvPr id="87" name="直接连接符 8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78"/>
              <p:cNvSpPr txBox="1"/>
              <p:nvPr/>
            </p:nvSpPr>
            <p:spPr>
              <a:xfrm>
                <a:off x="865537" y="1571706"/>
                <a:ext cx="1008112" cy="161427"/>
              </a:xfrm>
              <a:prstGeom prst="rect">
                <a:avLst/>
              </a:prstGeom>
              <a:noFill/>
            </p:spPr>
            <p:txBody>
              <a:bodyPr wrap="square" lIns="128568" tIns="0" rIns="128568" bIns="0" rtlCol="0" anchor="t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90" name="任意多边形 89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99" y="3112269"/>
            <a:ext cx="4683728" cy="4523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reeform 5"/>
          <p:cNvSpPr/>
          <p:nvPr/>
        </p:nvSpPr>
        <p:spPr bwMode="auto">
          <a:xfrm>
            <a:off x="6247385" y="4622902"/>
            <a:ext cx="2307703" cy="2030157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5" name="Freeform 5"/>
          <p:cNvSpPr/>
          <p:nvPr/>
        </p:nvSpPr>
        <p:spPr bwMode="auto">
          <a:xfrm>
            <a:off x="4708560" y="1591837"/>
            <a:ext cx="1747518" cy="1537776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316" name="组合 1"/>
          <p:cNvGrpSpPr/>
          <p:nvPr/>
        </p:nvGrpSpPr>
        <p:grpSpPr bwMode="auto">
          <a:xfrm>
            <a:off x="8050685" y="1253551"/>
            <a:ext cx="2281661" cy="2009069"/>
            <a:chOff x="7562320" y="897326"/>
            <a:chExt cx="2164994" cy="1905223"/>
          </a:xfrm>
        </p:grpSpPr>
        <p:sp>
          <p:nvSpPr>
            <p:cNvPr id="317" name="Freeform 5"/>
            <p:cNvSpPr/>
            <p:nvPr/>
          </p:nvSpPr>
          <p:spPr bwMode="auto">
            <a:xfrm>
              <a:off x="7562320" y="897326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Freeform 5"/>
            <p:cNvSpPr/>
            <p:nvPr/>
          </p:nvSpPr>
          <p:spPr bwMode="auto">
            <a:xfrm>
              <a:off x="7708469" y="1025939"/>
              <a:ext cx="1872695" cy="164799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ln>
                  <a:solidFill>
                    <a:srgbClr val="7BB453"/>
                  </a:solidFill>
                </a:ln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19" name="组合 72"/>
            <p:cNvGrpSpPr/>
            <p:nvPr/>
          </p:nvGrpSpPr>
          <p:grpSpPr bwMode="auto">
            <a:xfrm>
              <a:off x="8227424" y="1384273"/>
              <a:ext cx="1328649" cy="1223201"/>
              <a:chOff x="5722963" y="2742165"/>
              <a:chExt cx="500063" cy="460375"/>
            </a:xfrm>
          </p:grpSpPr>
          <p:sp>
            <p:nvSpPr>
              <p:cNvPr id="320" name="Freeform 55"/>
              <p:cNvSpPr/>
              <p:nvPr/>
            </p:nvSpPr>
            <p:spPr bwMode="auto">
              <a:xfrm>
                <a:off x="5742013" y="2745340"/>
                <a:ext cx="481013" cy="45720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56"/>
              <p:cNvSpPr>
                <a:spLocks noEditPoints="1"/>
              </p:cNvSpPr>
              <p:nvPr/>
            </p:nvSpPr>
            <p:spPr bwMode="auto">
              <a:xfrm>
                <a:off x="5722963" y="2742165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7692 h 77"/>
                  <a:gd name="T8" fmla="*/ 100935 w 31"/>
                  <a:gd name="T9" fmla="*/ 279194 h 77"/>
                  <a:gd name="T10" fmla="*/ 59813 w 31"/>
                  <a:gd name="T11" fmla="*/ 290513 h 77"/>
                  <a:gd name="T12" fmla="*/ 7477 w 31"/>
                  <a:gd name="T13" fmla="*/ 271649 h 77"/>
                  <a:gd name="T14" fmla="*/ 0 w 31"/>
                  <a:gd name="T15" fmla="*/ 215055 h 77"/>
                  <a:gd name="T16" fmla="*/ 0 w 31"/>
                  <a:gd name="T17" fmla="*/ 79231 h 77"/>
                  <a:gd name="T18" fmla="*/ 11215 w 31"/>
                  <a:gd name="T19" fmla="*/ 22637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57"/>
              <p:cNvSpPr/>
              <p:nvPr/>
            </p:nvSpPr>
            <p:spPr bwMode="auto">
              <a:xfrm>
                <a:off x="5876951" y="2745340"/>
                <a:ext cx="68263" cy="287338"/>
              </a:xfrm>
              <a:custGeom>
                <a:avLst/>
                <a:gdLst>
                  <a:gd name="T0" fmla="*/ 0 w 18"/>
                  <a:gd name="T1" fmla="*/ 41588 h 76"/>
                  <a:gd name="T2" fmla="*/ 41716 w 18"/>
                  <a:gd name="T3" fmla="*/ 0 h 76"/>
                  <a:gd name="T4" fmla="*/ 68263 w 18"/>
                  <a:gd name="T5" fmla="*/ 0 h 76"/>
                  <a:gd name="T6" fmla="*/ 68263 w 18"/>
                  <a:gd name="T7" fmla="*/ 287338 h 76"/>
                  <a:gd name="T8" fmla="*/ 30339 w 18"/>
                  <a:gd name="T9" fmla="*/ 287338 h 76"/>
                  <a:gd name="T10" fmla="*/ 30339 w 18"/>
                  <a:gd name="T11" fmla="*/ 71835 h 76"/>
                  <a:gd name="T12" fmla="*/ 0 w 18"/>
                  <a:gd name="T13" fmla="*/ 71835 h 76"/>
                  <a:gd name="T14" fmla="*/ 0 w 18"/>
                  <a:gd name="T15" fmla="*/ 41588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23" name="组合 2"/>
          <p:cNvGrpSpPr/>
          <p:nvPr/>
        </p:nvGrpSpPr>
        <p:grpSpPr bwMode="auto">
          <a:xfrm>
            <a:off x="6195894" y="2361888"/>
            <a:ext cx="2281661" cy="2009069"/>
            <a:chOff x="5803300" y="1948400"/>
            <a:chExt cx="2164994" cy="1905223"/>
          </a:xfrm>
        </p:grpSpPr>
        <p:sp>
          <p:nvSpPr>
            <p:cNvPr id="324" name="Freeform 5"/>
            <p:cNvSpPr/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Freeform 5"/>
            <p:cNvSpPr/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26" name="组合 73"/>
            <p:cNvGrpSpPr/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327" name="Freeform 58"/>
              <p:cNvSpPr/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0" name="组合 3"/>
          <p:cNvGrpSpPr/>
          <p:nvPr/>
        </p:nvGrpSpPr>
        <p:grpSpPr bwMode="auto">
          <a:xfrm>
            <a:off x="4341105" y="3470225"/>
            <a:ext cx="2281661" cy="2010744"/>
            <a:chOff x="4044280" y="2999474"/>
            <a:chExt cx="2164994" cy="1905223"/>
          </a:xfrm>
        </p:grpSpPr>
        <p:sp>
          <p:nvSpPr>
            <p:cNvPr id="331" name="Freeform 5"/>
            <p:cNvSpPr/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Freeform 5"/>
            <p:cNvSpPr/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noFill/>
              <a:prstDash val="solid"/>
              <a:miter lim="800000"/>
            </a:ln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33" name="组合 74"/>
            <p:cNvGrpSpPr/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334" name="Freeform 61"/>
              <p:cNvSpPr/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Freeform 63"/>
              <p:cNvSpPr/>
              <p:nvPr/>
            </p:nvSpPr>
            <p:spPr bwMode="auto">
              <a:xfrm>
                <a:off x="5545138" y="6815138"/>
                <a:ext cx="112713" cy="290513"/>
              </a:xfrm>
              <a:custGeom>
                <a:avLst/>
                <a:gdLst>
                  <a:gd name="T0" fmla="*/ 33814 w 30"/>
                  <a:gd name="T1" fmla="*/ 203736 h 77"/>
                  <a:gd name="T2" fmla="*/ 33814 w 30"/>
                  <a:gd name="T3" fmla="*/ 233920 h 77"/>
                  <a:gd name="T4" fmla="*/ 37571 w 30"/>
                  <a:gd name="T5" fmla="*/ 256557 h 77"/>
                  <a:gd name="T6" fmla="*/ 60114 w 30"/>
                  <a:gd name="T7" fmla="*/ 264103 h 77"/>
                  <a:gd name="T8" fmla="*/ 78899 w 30"/>
                  <a:gd name="T9" fmla="*/ 245238 h 77"/>
                  <a:gd name="T10" fmla="*/ 78899 w 30"/>
                  <a:gd name="T11" fmla="*/ 218828 h 77"/>
                  <a:gd name="T12" fmla="*/ 78899 w 30"/>
                  <a:gd name="T13" fmla="*/ 196191 h 77"/>
                  <a:gd name="T14" fmla="*/ 75142 w 30"/>
                  <a:gd name="T15" fmla="*/ 162235 h 77"/>
                  <a:gd name="T16" fmla="*/ 45085 w 30"/>
                  <a:gd name="T17" fmla="*/ 147143 h 77"/>
                  <a:gd name="T18" fmla="*/ 37571 w 30"/>
                  <a:gd name="T19" fmla="*/ 147143 h 77"/>
                  <a:gd name="T20" fmla="*/ 26300 w 30"/>
                  <a:gd name="T21" fmla="*/ 150916 h 77"/>
                  <a:gd name="T22" fmla="*/ 26300 w 30"/>
                  <a:gd name="T23" fmla="*/ 116960 h 77"/>
                  <a:gd name="T24" fmla="*/ 33814 w 30"/>
                  <a:gd name="T25" fmla="*/ 116960 h 77"/>
                  <a:gd name="T26" fmla="*/ 71385 w 30"/>
                  <a:gd name="T27" fmla="*/ 83004 h 77"/>
                  <a:gd name="T28" fmla="*/ 71385 w 30"/>
                  <a:gd name="T29" fmla="*/ 52821 h 77"/>
                  <a:gd name="T30" fmla="*/ 52599 w 30"/>
                  <a:gd name="T31" fmla="*/ 26410 h 77"/>
                  <a:gd name="T32" fmla="*/ 33814 w 30"/>
                  <a:gd name="T33" fmla="*/ 56593 h 77"/>
                  <a:gd name="T34" fmla="*/ 33814 w 30"/>
                  <a:gd name="T35" fmla="*/ 64139 h 77"/>
                  <a:gd name="T36" fmla="*/ 33814 w 30"/>
                  <a:gd name="T37" fmla="*/ 71685 h 77"/>
                  <a:gd name="T38" fmla="*/ 0 w 30"/>
                  <a:gd name="T39" fmla="*/ 71685 h 77"/>
                  <a:gd name="T40" fmla="*/ 0 w 30"/>
                  <a:gd name="T41" fmla="*/ 45275 h 77"/>
                  <a:gd name="T42" fmla="*/ 56357 w 30"/>
                  <a:gd name="T43" fmla="*/ 0 h 77"/>
                  <a:gd name="T44" fmla="*/ 108956 w 30"/>
                  <a:gd name="T45" fmla="*/ 49048 h 77"/>
                  <a:gd name="T46" fmla="*/ 108956 w 30"/>
                  <a:gd name="T47" fmla="*/ 64139 h 77"/>
                  <a:gd name="T48" fmla="*/ 108956 w 30"/>
                  <a:gd name="T49" fmla="*/ 75458 h 77"/>
                  <a:gd name="T50" fmla="*/ 82656 w 30"/>
                  <a:gd name="T51" fmla="*/ 128278 h 77"/>
                  <a:gd name="T52" fmla="*/ 105199 w 30"/>
                  <a:gd name="T53" fmla="*/ 147143 h 77"/>
                  <a:gd name="T54" fmla="*/ 112713 w 30"/>
                  <a:gd name="T55" fmla="*/ 181099 h 77"/>
                  <a:gd name="T56" fmla="*/ 112713 w 30"/>
                  <a:gd name="T57" fmla="*/ 241465 h 77"/>
                  <a:gd name="T58" fmla="*/ 52599 w 30"/>
                  <a:gd name="T59" fmla="*/ 290513 h 77"/>
                  <a:gd name="T60" fmla="*/ 0 w 30"/>
                  <a:gd name="T61" fmla="*/ 241465 h 77"/>
                  <a:gd name="T62" fmla="*/ 0 w 30"/>
                  <a:gd name="T63" fmla="*/ 203736 h 77"/>
                  <a:gd name="T64" fmla="*/ 33814 w 30"/>
                  <a:gd name="T65" fmla="*/ 203736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77">
                    <a:moveTo>
                      <a:pt x="9" y="54"/>
                    </a:moveTo>
                    <a:cubicBezTo>
                      <a:pt x="9" y="62"/>
                      <a:pt x="9" y="62"/>
                      <a:pt x="9" y="62"/>
                    </a:cubicBezTo>
                    <a:cubicBezTo>
                      <a:pt x="9" y="65"/>
                      <a:pt x="9" y="67"/>
                      <a:pt x="10" y="68"/>
                    </a:cubicBezTo>
                    <a:cubicBezTo>
                      <a:pt x="11" y="69"/>
                      <a:pt x="13" y="70"/>
                      <a:pt x="16" y="70"/>
                    </a:cubicBezTo>
                    <a:cubicBezTo>
                      <a:pt x="18" y="70"/>
                      <a:pt x="20" y="68"/>
                      <a:pt x="21" y="65"/>
                    </a:cubicBezTo>
                    <a:cubicBezTo>
                      <a:pt x="21" y="64"/>
                      <a:pt x="21" y="62"/>
                      <a:pt x="21" y="58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48"/>
                      <a:pt x="21" y="45"/>
                      <a:pt x="20" y="43"/>
                    </a:cubicBezTo>
                    <a:cubicBezTo>
                      <a:pt x="18" y="41"/>
                      <a:pt x="16" y="39"/>
                      <a:pt x="12" y="39"/>
                    </a:cubicBezTo>
                    <a:cubicBezTo>
                      <a:pt x="11" y="39"/>
                      <a:pt x="11" y="39"/>
                      <a:pt x="10" y="39"/>
                    </a:cubicBezTo>
                    <a:cubicBezTo>
                      <a:pt x="9" y="39"/>
                      <a:pt x="8" y="40"/>
                      <a:pt x="7" y="4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6" y="31"/>
                      <a:pt x="19" y="28"/>
                      <a:pt x="19" y="2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9"/>
                      <a:pt x="18" y="7"/>
                      <a:pt x="14" y="7"/>
                    </a:cubicBezTo>
                    <a:cubicBezTo>
                      <a:pt x="11" y="7"/>
                      <a:pt x="9" y="10"/>
                      <a:pt x="9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4"/>
                      <a:pt x="5" y="0"/>
                      <a:pt x="15" y="0"/>
                    </a:cubicBezTo>
                    <a:cubicBezTo>
                      <a:pt x="24" y="0"/>
                      <a:pt x="29" y="4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7"/>
                      <a:pt x="26" y="31"/>
                      <a:pt x="22" y="34"/>
                    </a:cubicBezTo>
                    <a:cubicBezTo>
                      <a:pt x="25" y="35"/>
                      <a:pt x="27" y="36"/>
                      <a:pt x="28" y="39"/>
                    </a:cubicBezTo>
                    <a:cubicBezTo>
                      <a:pt x="29" y="41"/>
                      <a:pt x="30" y="44"/>
                      <a:pt x="3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3"/>
                      <a:pt x="25" y="77"/>
                      <a:pt x="14" y="77"/>
                    </a:cubicBezTo>
                    <a:cubicBezTo>
                      <a:pt x="5" y="77"/>
                      <a:pt x="0" y="73"/>
                      <a:pt x="0" y="6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37" name="组合 4"/>
          <p:cNvGrpSpPr/>
          <p:nvPr/>
        </p:nvGrpSpPr>
        <p:grpSpPr bwMode="auto">
          <a:xfrm>
            <a:off x="2486314" y="4580236"/>
            <a:ext cx="2281661" cy="2009069"/>
            <a:chOff x="2285260" y="4050548"/>
            <a:chExt cx="2164994" cy="1905223"/>
          </a:xfrm>
        </p:grpSpPr>
        <p:sp>
          <p:nvSpPr>
            <p:cNvPr id="338" name="Freeform 5"/>
            <p:cNvSpPr/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9" name="Freeform 5"/>
            <p:cNvSpPr/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C0000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340" name="组合 75"/>
            <p:cNvGrpSpPr/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341" name="Freeform 64"/>
              <p:cNvSpPr/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66"/>
              <p:cNvSpPr>
                <a:spLocks noEditPoints="1"/>
              </p:cNvSpPr>
              <p:nvPr/>
            </p:nvSpPr>
            <p:spPr bwMode="auto">
              <a:xfrm>
                <a:off x="817563" y="7245351"/>
                <a:ext cx="134938" cy="287338"/>
              </a:xfrm>
              <a:custGeom>
                <a:avLst/>
                <a:gdLst>
                  <a:gd name="T0" fmla="*/ 63721 w 36"/>
                  <a:gd name="T1" fmla="*/ 0 h 76"/>
                  <a:gd name="T2" fmla="*/ 112448 w 36"/>
                  <a:gd name="T3" fmla="*/ 0 h 76"/>
                  <a:gd name="T4" fmla="*/ 112448 w 36"/>
                  <a:gd name="T5" fmla="*/ 192819 h 76"/>
                  <a:gd name="T6" fmla="*/ 134938 w 36"/>
                  <a:gd name="T7" fmla="*/ 192819 h 76"/>
                  <a:gd name="T8" fmla="*/ 134938 w 36"/>
                  <a:gd name="T9" fmla="*/ 219284 h 76"/>
                  <a:gd name="T10" fmla="*/ 112448 w 36"/>
                  <a:gd name="T11" fmla="*/ 219284 h 76"/>
                  <a:gd name="T12" fmla="*/ 112448 w 36"/>
                  <a:gd name="T13" fmla="*/ 287338 h 76"/>
                  <a:gd name="T14" fmla="*/ 78714 w 36"/>
                  <a:gd name="T15" fmla="*/ 287338 h 76"/>
                  <a:gd name="T16" fmla="*/ 78714 w 36"/>
                  <a:gd name="T17" fmla="*/ 219284 h 76"/>
                  <a:gd name="T18" fmla="*/ 0 w 36"/>
                  <a:gd name="T19" fmla="*/ 219284 h 76"/>
                  <a:gd name="T20" fmla="*/ 0 w 36"/>
                  <a:gd name="T21" fmla="*/ 192819 h 76"/>
                  <a:gd name="T22" fmla="*/ 63721 w 36"/>
                  <a:gd name="T23" fmla="*/ 0 h 76"/>
                  <a:gd name="T24" fmla="*/ 78714 w 36"/>
                  <a:gd name="T25" fmla="*/ 192819 h 76"/>
                  <a:gd name="T26" fmla="*/ 78714 w 36"/>
                  <a:gd name="T27" fmla="*/ 41588 h 76"/>
                  <a:gd name="T28" fmla="*/ 56224 w 36"/>
                  <a:gd name="T29" fmla="*/ 117204 h 76"/>
                  <a:gd name="T30" fmla="*/ 33735 w 36"/>
                  <a:gd name="T31" fmla="*/ 192819 h 76"/>
                  <a:gd name="T32" fmla="*/ 78714 w 36"/>
                  <a:gd name="T33" fmla="*/ 192819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76">
                    <a:moveTo>
                      <a:pt x="17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7" y="0"/>
                    </a:lnTo>
                    <a:close/>
                    <a:moveTo>
                      <a:pt x="21" y="5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5"/>
                      <a:pt x="17" y="22"/>
                      <a:pt x="15" y="31"/>
                    </a:cubicBezTo>
                    <a:cubicBezTo>
                      <a:pt x="12" y="40"/>
                      <a:pt x="10" y="47"/>
                      <a:pt x="9" y="51"/>
                    </a:cubicBez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44" name="Freeform 5"/>
          <p:cNvSpPr/>
          <p:nvPr/>
        </p:nvSpPr>
        <p:spPr bwMode="auto">
          <a:xfrm>
            <a:off x="4675904" y="5651739"/>
            <a:ext cx="1369330" cy="1203768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45" name="Freeform 5"/>
          <p:cNvSpPr/>
          <p:nvPr/>
        </p:nvSpPr>
        <p:spPr bwMode="auto">
          <a:xfrm>
            <a:off x="7009457" y="1184907"/>
            <a:ext cx="1158408" cy="1019604"/>
          </a:xfrm>
          <a:custGeom>
            <a:avLst/>
            <a:gdLst>
              <a:gd name="T0" fmla="*/ 365 w 1306"/>
              <a:gd name="T1" fmla="*/ 1149 h 1149"/>
              <a:gd name="T2" fmla="*/ 300 w 1306"/>
              <a:gd name="T3" fmla="*/ 1111 h 1149"/>
              <a:gd name="T4" fmla="*/ 12 w 1306"/>
              <a:gd name="T5" fmla="*/ 613 h 1149"/>
              <a:gd name="T6" fmla="*/ 12 w 1306"/>
              <a:gd name="T7" fmla="*/ 537 h 1149"/>
              <a:gd name="T8" fmla="*/ 300 w 1306"/>
              <a:gd name="T9" fmla="*/ 38 h 1149"/>
              <a:gd name="T10" fmla="*/ 365 w 1306"/>
              <a:gd name="T11" fmla="*/ 0 h 1149"/>
              <a:gd name="T12" fmla="*/ 941 w 1306"/>
              <a:gd name="T13" fmla="*/ 0 h 1149"/>
              <a:gd name="T14" fmla="*/ 1006 w 1306"/>
              <a:gd name="T15" fmla="*/ 38 h 1149"/>
              <a:gd name="T16" fmla="*/ 1294 w 1306"/>
              <a:gd name="T17" fmla="*/ 537 h 1149"/>
              <a:gd name="T18" fmla="*/ 1294 w 1306"/>
              <a:gd name="T19" fmla="*/ 613 h 1149"/>
              <a:gd name="T20" fmla="*/ 1006 w 1306"/>
              <a:gd name="T21" fmla="*/ 1111 h 1149"/>
              <a:gd name="T22" fmla="*/ 941 w 1306"/>
              <a:gd name="T23" fmla="*/ 1149 h 1149"/>
              <a:gd name="T24" fmla="*/ 365 w 1306"/>
              <a:gd name="T25" fmla="*/ 1149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6" h="1149">
                <a:moveTo>
                  <a:pt x="365" y="1149"/>
                </a:moveTo>
                <a:cubicBezTo>
                  <a:pt x="341" y="1149"/>
                  <a:pt x="312" y="1132"/>
                  <a:pt x="300" y="1111"/>
                </a:cubicBezTo>
                <a:cubicBezTo>
                  <a:pt x="12" y="613"/>
                  <a:pt x="12" y="613"/>
                  <a:pt x="12" y="613"/>
                </a:cubicBezTo>
                <a:cubicBezTo>
                  <a:pt x="0" y="592"/>
                  <a:pt x="0" y="558"/>
                  <a:pt x="12" y="537"/>
                </a:cubicBezTo>
                <a:cubicBezTo>
                  <a:pt x="300" y="38"/>
                  <a:pt x="300" y="38"/>
                  <a:pt x="300" y="38"/>
                </a:cubicBezTo>
                <a:cubicBezTo>
                  <a:pt x="312" y="17"/>
                  <a:pt x="341" y="0"/>
                  <a:pt x="365" y="0"/>
                </a:cubicBezTo>
                <a:cubicBezTo>
                  <a:pt x="941" y="0"/>
                  <a:pt x="941" y="0"/>
                  <a:pt x="941" y="0"/>
                </a:cubicBezTo>
                <a:cubicBezTo>
                  <a:pt x="965" y="0"/>
                  <a:pt x="994" y="17"/>
                  <a:pt x="1006" y="38"/>
                </a:cubicBezTo>
                <a:cubicBezTo>
                  <a:pt x="1294" y="537"/>
                  <a:pt x="1294" y="537"/>
                  <a:pt x="1294" y="537"/>
                </a:cubicBezTo>
                <a:cubicBezTo>
                  <a:pt x="1306" y="558"/>
                  <a:pt x="1306" y="592"/>
                  <a:pt x="1294" y="613"/>
                </a:cubicBezTo>
                <a:cubicBezTo>
                  <a:pt x="1006" y="1111"/>
                  <a:pt x="1006" y="1111"/>
                  <a:pt x="1006" y="1111"/>
                </a:cubicBezTo>
                <a:cubicBezTo>
                  <a:pt x="994" y="1132"/>
                  <a:pt x="965" y="1149"/>
                  <a:pt x="941" y="1149"/>
                </a:cubicBezTo>
                <a:lnTo>
                  <a:pt x="365" y="1149"/>
                </a:lnTo>
                <a:close/>
              </a:path>
            </a:pathLst>
          </a:custGeom>
          <a:gradFill>
            <a:gsLst>
              <a:gs pos="0">
                <a:srgbClr val="FFFFFF">
                  <a:alpha val="15000"/>
                </a:srgbClr>
              </a:gs>
              <a:gs pos="100000">
                <a:srgbClr val="B8BBBC">
                  <a:alpha val="15000"/>
                </a:srgbClr>
              </a:gs>
            </a:gsLst>
            <a:lin ang="2700000" scaled="0"/>
          </a:gradFill>
          <a:ln w="222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96418" tIns="48210" rIns="96418" bIns="4821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0" name="Freeform 23"/>
          <p:cNvSpPr/>
          <p:nvPr/>
        </p:nvSpPr>
        <p:spPr bwMode="auto">
          <a:xfrm flipV="1">
            <a:off x="9374818" y="2825648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266839" y="3580725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53"/>
          <p:cNvSpPr txBox="1">
            <a:spLocks noChangeArrowheads="1"/>
          </p:cNvSpPr>
          <p:nvPr/>
        </p:nvSpPr>
        <p:spPr bwMode="auto">
          <a:xfrm>
            <a:off x="10266839" y="3074603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3" name="Freeform 23"/>
          <p:cNvSpPr/>
          <p:nvPr/>
        </p:nvSpPr>
        <p:spPr bwMode="auto">
          <a:xfrm flipV="1">
            <a:off x="7767779" y="38619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47248" y="475343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8647248" y="4146090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Freeform 21"/>
          <p:cNvSpPr/>
          <p:nvPr/>
        </p:nvSpPr>
        <p:spPr bwMode="auto">
          <a:xfrm flipH="1" flipV="1">
            <a:off x="2355573" y="3262618"/>
            <a:ext cx="2849315" cy="6412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33719" y="3406047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53"/>
          <p:cNvSpPr txBox="1">
            <a:spLocks noChangeArrowheads="1"/>
          </p:cNvSpPr>
          <p:nvPr/>
        </p:nvSpPr>
        <p:spPr bwMode="auto">
          <a:xfrm>
            <a:off x="2233719" y="2899925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Freeform 21"/>
          <p:cNvSpPr/>
          <p:nvPr/>
        </p:nvSpPr>
        <p:spPr bwMode="auto">
          <a:xfrm flipH="1" flipV="1">
            <a:off x="798924" y="4451321"/>
            <a:ext cx="2736988" cy="662993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lIns="96418" tIns="48210" rIns="96418" bIns="48210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707" y="4602879"/>
            <a:ext cx="1997587" cy="725452"/>
          </a:xfrm>
          <a:prstGeom prst="rect">
            <a:avLst/>
          </a:prstGeom>
          <a:noFill/>
        </p:spPr>
        <p:txBody>
          <a:bodyPr wrap="square" lIns="101216" tIns="50608" rIns="101216" bIns="506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53"/>
          <p:cNvSpPr txBox="1">
            <a:spLocks noChangeArrowheads="1"/>
          </p:cNvSpPr>
          <p:nvPr/>
        </p:nvSpPr>
        <p:spPr bwMode="auto">
          <a:xfrm>
            <a:off x="685707" y="4096757"/>
            <a:ext cx="1835798" cy="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7" name="任意多边形 4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44" grpId="0" animBg="1"/>
      <p:bldP spid="345" grpId="0" animBg="1"/>
      <p:bldP spid="80" grpId="0" animBg="1"/>
      <p:bldP spid="81" grpId="0"/>
      <p:bldP spid="82" grpId="0"/>
      <p:bldP spid="83" grpId="0" animBg="1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4166495" y="1977394"/>
            <a:ext cx="4098908" cy="4097425"/>
            <a:chOff x="3949820" y="1619561"/>
            <a:chExt cx="3886079" cy="3886079"/>
          </a:xfrm>
        </p:grpSpPr>
        <p:grpSp>
          <p:nvGrpSpPr>
            <p:cNvPr id="159" name="组合 158"/>
            <p:cNvGrpSpPr/>
            <p:nvPr/>
          </p:nvGrpSpPr>
          <p:grpSpPr>
            <a:xfrm rot="2031950">
              <a:off x="3949820" y="1619561"/>
              <a:ext cx="3886079" cy="3886079"/>
              <a:chOff x="743479" y="1548106"/>
              <a:chExt cx="3941689" cy="3941690"/>
            </a:xfrm>
          </p:grpSpPr>
          <p:sp>
            <p:nvSpPr>
              <p:cNvPr id="161" name="饼形 160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5499603"/>
                  <a:gd name="adj2" fmla="val 1414256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饼形 161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20312866"/>
                  <a:gd name="adj2" fmla="val 5509031"/>
                </a:avLst>
              </a:prstGeom>
              <a:solidFill>
                <a:srgbClr val="7A1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饼形 162"/>
              <p:cNvSpPr/>
              <p:nvPr/>
            </p:nvSpPr>
            <p:spPr>
              <a:xfrm>
                <a:off x="743479" y="1548106"/>
                <a:ext cx="3941689" cy="3941690"/>
              </a:xfrm>
              <a:prstGeom prst="pie">
                <a:avLst>
                  <a:gd name="adj1" fmla="val 14082830"/>
                  <a:gd name="adj2" fmla="val 2030664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1151852" y="1956480"/>
                <a:ext cx="3124943" cy="3124943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635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0" name="文本框 32"/>
            <p:cNvSpPr txBox="1"/>
            <p:nvPr/>
          </p:nvSpPr>
          <p:spPr>
            <a:xfrm>
              <a:off x="4961931" y="2925738"/>
              <a:ext cx="1861855" cy="119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</a:t>
              </a:r>
              <a:endParaRPr lang="en-US" altLang="zh-CN" sz="316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316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3297508" y="3029641"/>
            <a:ext cx="1234784" cy="1234337"/>
            <a:chOff x="4297826" y="4749111"/>
            <a:chExt cx="1170670" cy="1170670"/>
          </a:xfrm>
        </p:grpSpPr>
        <p:grpSp>
          <p:nvGrpSpPr>
            <p:cNvPr id="166" name="组合 165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7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68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>
            <a:off x="6543947" y="5600077"/>
            <a:ext cx="1234784" cy="1234337"/>
            <a:chOff x="7585822" y="3753035"/>
            <a:chExt cx="1170670" cy="117067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180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>
            <a:off x="7413094" y="1951554"/>
            <a:ext cx="1234784" cy="1234337"/>
            <a:chOff x="7007050" y="938219"/>
            <a:chExt cx="1170670" cy="1170670"/>
          </a:xfrm>
        </p:grpSpPr>
        <p:grpSp>
          <p:nvGrpSpPr>
            <p:cNvPr id="186" name="组合 185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7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188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6" name="圆角矩形 205"/>
          <p:cNvSpPr/>
          <p:nvPr/>
        </p:nvSpPr>
        <p:spPr>
          <a:xfrm rot="962035">
            <a:off x="1989424" y="4795668"/>
            <a:ext cx="719315" cy="7190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7" name="圆角矩形 206"/>
          <p:cNvSpPr/>
          <p:nvPr/>
        </p:nvSpPr>
        <p:spPr>
          <a:xfrm rot="962035">
            <a:off x="10876447" y="5073663"/>
            <a:ext cx="873025" cy="87270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8" name="圆角矩形 207"/>
          <p:cNvSpPr/>
          <p:nvPr/>
        </p:nvSpPr>
        <p:spPr>
          <a:xfrm rot="962035">
            <a:off x="9269754" y="4222643"/>
            <a:ext cx="753835" cy="75356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09" name="圆角矩形 208"/>
          <p:cNvSpPr/>
          <p:nvPr/>
        </p:nvSpPr>
        <p:spPr>
          <a:xfrm rot="962035">
            <a:off x="3657038" y="5747021"/>
            <a:ext cx="591082" cy="5908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0" name="圆角矩形 209"/>
          <p:cNvSpPr/>
          <p:nvPr/>
        </p:nvSpPr>
        <p:spPr>
          <a:xfrm rot="962035">
            <a:off x="3559449" y="1729293"/>
            <a:ext cx="681922" cy="68167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1" name="圆角矩形 210"/>
          <p:cNvSpPr/>
          <p:nvPr/>
        </p:nvSpPr>
        <p:spPr>
          <a:xfrm rot="962035">
            <a:off x="10898809" y="3349624"/>
            <a:ext cx="451051" cy="45088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212" name="圆角矩形 211"/>
          <p:cNvSpPr/>
          <p:nvPr/>
        </p:nvSpPr>
        <p:spPr>
          <a:xfrm rot="962035">
            <a:off x="2425331" y="1818170"/>
            <a:ext cx="386186" cy="38604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8950467" y="2030944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950467" y="2415789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130442" y="31644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130442" y="35492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140842" y="5640919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140842" y="6025764"/>
            <a:ext cx="2015412" cy="9413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5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4"/>
          <p:cNvSpPr/>
          <p:nvPr/>
        </p:nvSpPr>
        <p:spPr bwMode="auto">
          <a:xfrm rot="13500000">
            <a:off x="3856598" y="2527486"/>
            <a:ext cx="1293756" cy="215306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-30935" y="2284750"/>
            <a:ext cx="13209406" cy="346333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60" name="Freeform 13"/>
          <p:cNvSpPr/>
          <p:nvPr/>
        </p:nvSpPr>
        <p:spPr bwMode="auto">
          <a:xfrm>
            <a:off x="7800890" y="3809216"/>
            <a:ext cx="1913692" cy="48715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1" name="Group 19"/>
          <p:cNvGrpSpPr/>
          <p:nvPr/>
        </p:nvGrpSpPr>
        <p:grpSpPr>
          <a:xfrm>
            <a:off x="787482" y="3563952"/>
            <a:ext cx="2134044" cy="1452606"/>
            <a:chOff x="552376" y="2667382"/>
            <a:chExt cx="1499240" cy="1033020"/>
          </a:xfrm>
        </p:grpSpPr>
        <p:sp>
          <p:nvSpPr>
            <p:cNvPr id="162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164" name="Freeform 13"/>
          <p:cNvSpPr/>
          <p:nvPr/>
        </p:nvSpPr>
        <p:spPr bwMode="auto">
          <a:xfrm rot="5910658">
            <a:off x="8637324" y="2291609"/>
            <a:ext cx="1449632" cy="49313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38053" tIns="69027" rIns="138053" bIns="69027" numCol="1" anchor="t" anchorCtr="0" compatLnSpc="1"/>
          <a:lstStyle/>
          <a:p>
            <a:pPr algn="ctr" defTabSz="1285240"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65" name="Group 129"/>
          <p:cNvGrpSpPr/>
          <p:nvPr/>
        </p:nvGrpSpPr>
        <p:grpSpPr>
          <a:xfrm>
            <a:off x="2974481" y="2497421"/>
            <a:ext cx="1940039" cy="1198553"/>
            <a:chOff x="696724" y="2667382"/>
            <a:chExt cx="1362945" cy="852351"/>
          </a:xfrm>
        </p:grpSpPr>
        <p:sp>
          <p:nvSpPr>
            <p:cNvPr id="1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68" name="Group 132"/>
          <p:cNvGrpSpPr/>
          <p:nvPr/>
        </p:nvGrpSpPr>
        <p:grpSpPr>
          <a:xfrm>
            <a:off x="6916861" y="1599253"/>
            <a:ext cx="1940039" cy="1219647"/>
            <a:chOff x="696724" y="2667382"/>
            <a:chExt cx="1362945" cy="867353"/>
          </a:xfrm>
        </p:grpSpPr>
        <p:sp>
          <p:nvSpPr>
            <p:cNvPr id="169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1" name="Group 135"/>
          <p:cNvGrpSpPr/>
          <p:nvPr/>
        </p:nvGrpSpPr>
        <p:grpSpPr>
          <a:xfrm>
            <a:off x="6205167" y="5508690"/>
            <a:ext cx="2134044" cy="1167947"/>
            <a:chOff x="552376" y="2667382"/>
            <a:chExt cx="1499240" cy="830586"/>
          </a:xfrm>
        </p:grpSpPr>
        <p:sp>
          <p:nvSpPr>
            <p:cNvPr id="172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4" name="Group 138"/>
          <p:cNvGrpSpPr/>
          <p:nvPr/>
        </p:nvGrpSpPr>
        <p:grpSpPr>
          <a:xfrm>
            <a:off x="8740912" y="4863708"/>
            <a:ext cx="2134044" cy="1169971"/>
            <a:chOff x="552376" y="2667382"/>
            <a:chExt cx="1499240" cy="832026"/>
          </a:xfrm>
        </p:grpSpPr>
        <p:sp>
          <p:nvSpPr>
            <p:cNvPr id="175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77" name="Group 141"/>
          <p:cNvGrpSpPr/>
          <p:nvPr/>
        </p:nvGrpSpPr>
        <p:grpSpPr>
          <a:xfrm>
            <a:off x="10334515" y="2925972"/>
            <a:ext cx="2134044" cy="1178840"/>
            <a:chOff x="552376" y="2667382"/>
            <a:chExt cx="1499240" cy="838333"/>
          </a:xfrm>
        </p:grpSpPr>
        <p:sp>
          <p:nvSpPr>
            <p:cNvPr id="178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495829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3" name="Freeform 7"/>
          <p:cNvSpPr>
            <a:spLocks noEditPoints="1"/>
          </p:cNvSpPr>
          <p:nvPr/>
        </p:nvSpPr>
        <p:spPr bwMode="auto">
          <a:xfrm>
            <a:off x="1713824" y="2682091"/>
            <a:ext cx="426418" cy="390323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4" name="组合 183"/>
          <p:cNvGrpSpPr/>
          <p:nvPr/>
        </p:nvGrpSpPr>
        <p:grpSpPr>
          <a:xfrm>
            <a:off x="5127616" y="244574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5" name="同心圆 1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6" name="椭圆 1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87" name="Freeform 8"/>
          <p:cNvSpPr>
            <a:spLocks noEditPoints="1"/>
          </p:cNvSpPr>
          <p:nvPr/>
        </p:nvSpPr>
        <p:spPr bwMode="auto">
          <a:xfrm>
            <a:off x="5465286" y="2665412"/>
            <a:ext cx="287408" cy="423070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6758527" y="429637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1" name="Freeform 10"/>
          <p:cNvSpPr>
            <a:spLocks noEditPoints="1"/>
          </p:cNvSpPr>
          <p:nvPr/>
        </p:nvSpPr>
        <p:spPr bwMode="auto">
          <a:xfrm>
            <a:off x="7004047" y="4576906"/>
            <a:ext cx="371368" cy="286574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8930935" y="1288162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5" name="Freeform 9"/>
          <p:cNvSpPr>
            <a:spLocks noEditPoints="1"/>
          </p:cNvSpPr>
          <p:nvPr/>
        </p:nvSpPr>
        <p:spPr bwMode="auto">
          <a:xfrm>
            <a:off x="9194336" y="1562009"/>
            <a:ext cx="375331" cy="277475"/>
          </a:xfrm>
          <a:custGeom>
            <a:avLst/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9316071" y="3839403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7" name="同心圆 1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99" name="Freeform 6"/>
          <p:cNvSpPr>
            <a:spLocks noEditPoints="1"/>
          </p:cNvSpPr>
          <p:nvPr/>
        </p:nvSpPr>
        <p:spPr bwMode="auto">
          <a:xfrm>
            <a:off x="9483318" y="4121575"/>
            <a:ext cx="453383" cy="298069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5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11074141" y="1843456"/>
            <a:ext cx="862411" cy="86241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11226963" y="2075576"/>
            <a:ext cx="516253" cy="439327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204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51" name="任意多边形 5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4" grpId="0" animBg="1"/>
      <p:bldP spid="183" grpId="0" animBg="1"/>
      <p:bldP spid="187" grpId="0" animBg="1"/>
      <p:bldP spid="191" grpId="0" animBg="1"/>
      <p:bldP spid="195" grpId="0" animBg="1"/>
      <p:bldP spid="1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任意多边形 176"/>
          <p:cNvSpPr/>
          <p:nvPr/>
        </p:nvSpPr>
        <p:spPr>
          <a:xfrm rot="-2700000">
            <a:off x="2806291" y="3554655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5">
              <a:solidFill>
                <a:prstClr val="white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784890" y="5512911"/>
            <a:ext cx="1920466" cy="2712749"/>
            <a:chOff x="3443288" y="4624735"/>
            <a:chExt cx="1820749" cy="2572825"/>
          </a:xfrm>
        </p:grpSpPr>
        <p:sp>
          <p:nvSpPr>
            <p:cNvPr id="179" name="圆角矩形 178"/>
            <p:cNvSpPr/>
            <p:nvPr/>
          </p:nvSpPr>
          <p:spPr>
            <a:xfrm rot="2760000">
              <a:off x="3182263" y="511578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>
              <a:off x="3443288" y="48532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81" name="Group 41"/>
            <p:cNvGrpSpPr>
              <a:grpSpLocks noChangeAspect="1"/>
            </p:cNvGrpSpPr>
            <p:nvPr/>
          </p:nvGrpSpPr>
          <p:grpSpPr bwMode="auto">
            <a:xfrm>
              <a:off x="3773846" y="5132871"/>
              <a:ext cx="447011" cy="547203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82" name="Freeform 42"/>
              <p:cNvSpPr/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3"/>
              <p:cNvSpPr/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4"/>
              <p:cNvSpPr/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5"/>
              <p:cNvSpPr/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6"/>
              <p:cNvSpPr/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7"/>
              <p:cNvSpPr/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8"/>
              <p:cNvSpPr/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9"/>
              <p:cNvSpPr/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6589522" y="2724473"/>
            <a:ext cx="1944487" cy="2712749"/>
            <a:chOff x="6102297" y="1980126"/>
            <a:chExt cx="1843522" cy="2572825"/>
          </a:xfrm>
        </p:grpSpPr>
        <p:sp>
          <p:nvSpPr>
            <p:cNvPr id="191" name="圆角矩形 190"/>
            <p:cNvSpPr/>
            <p:nvPr/>
          </p:nvSpPr>
          <p:spPr>
            <a:xfrm rot="2760000">
              <a:off x="5864045" y="2471178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102297" y="2204940"/>
              <a:ext cx="1108128" cy="1108128"/>
              <a:chOff x="6102297" y="2204940"/>
              <a:chExt cx="1108128" cy="1108128"/>
            </a:xfrm>
          </p:grpSpPr>
          <p:sp>
            <p:nvSpPr>
              <p:cNvPr id="193" name="圆角矩形 192"/>
              <p:cNvSpPr/>
              <p:nvPr/>
            </p:nvSpPr>
            <p:spPr>
              <a:xfrm>
                <a:off x="6102297" y="2204940"/>
                <a:ext cx="1108128" cy="1108128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2225">
                <a:noFill/>
              </a:ln>
              <a:effectLst>
                <a:outerShdw blurRad="266700" dist="762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25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4" name="Group 52"/>
              <p:cNvGrpSpPr>
                <a:grpSpLocks noChangeAspect="1"/>
              </p:cNvGrpSpPr>
              <p:nvPr/>
            </p:nvGrpSpPr>
            <p:grpSpPr bwMode="auto">
              <a:xfrm>
                <a:off x="6372767" y="2477855"/>
                <a:ext cx="567188" cy="562297"/>
                <a:chOff x="3783" y="2102"/>
                <a:chExt cx="116" cy="115"/>
              </a:xfrm>
              <a:solidFill>
                <a:schemeClr val="bg1"/>
              </a:solidFill>
              <a:effectLst/>
            </p:grpSpPr>
            <p:sp>
              <p:nvSpPr>
                <p:cNvPr id="195" name="Freeform 53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54"/>
                <p:cNvSpPr>
                  <a:spLocks noEditPoints="1"/>
                </p:cNvSpPr>
                <p:nvPr/>
              </p:nvSpPr>
              <p:spPr bwMode="auto">
                <a:xfrm>
                  <a:off x="3783" y="2102"/>
                  <a:ext cx="116" cy="115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23 w 46"/>
                    <a:gd name="T11" fmla="*/ 42 h 46"/>
                    <a:gd name="T12" fmla="*/ 5 w 46"/>
                    <a:gd name="T13" fmla="*/ 23 h 46"/>
                    <a:gd name="T14" fmla="*/ 23 w 46"/>
                    <a:gd name="T15" fmla="*/ 4 h 46"/>
                    <a:gd name="T16" fmla="*/ 42 w 46"/>
                    <a:gd name="T17" fmla="*/ 23 h 46"/>
                    <a:gd name="T18" fmla="*/ 23 w 46"/>
                    <a:gd name="T19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6"/>
                        <a:pt x="10" y="46"/>
                        <a:pt x="23" y="46"/>
                      </a:cubicBezTo>
                      <a:cubicBezTo>
                        <a:pt x="36" y="46"/>
                        <a:pt x="46" y="36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  <a:moveTo>
                        <a:pt x="23" y="42"/>
                      </a:moveTo>
                      <a:cubicBezTo>
                        <a:pt x="13" y="42"/>
                        <a:pt x="5" y="33"/>
                        <a:pt x="5" y="23"/>
                      </a:cubicBezTo>
                      <a:cubicBezTo>
                        <a:pt x="5" y="13"/>
                        <a:pt x="13" y="4"/>
                        <a:pt x="23" y="4"/>
                      </a:cubicBezTo>
                      <a:cubicBezTo>
                        <a:pt x="34" y="4"/>
                        <a:pt x="42" y="13"/>
                        <a:pt x="42" y="23"/>
                      </a:cubicBezTo>
                      <a:cubicBezTo>
                        <a:pt x="42" y="33"/>
                        <a:pt x="34" y="42"/>
                        <a:pt x="2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55"/>
                <p:cNvSpPr/>
                <p:nvPr/>
              </p:nvSpPr>
              <p:spPr bwMode="auto">
                <a:xfrm>
                  <a:off x="3839" y="2115"/>
                  <a:ext cx="7" cy="10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4 h 4"/>
                    <a:gd name="T4" fmla="*/ 3 w 3"/>
                    <a:gd name="T5" fmla="*/ 3 h 4"/>
                    <a:gd name="T6" fmla="*/ 3 w 3"/>
                    <a:gd name="T7" fmla="*/ 0 h 4"/>
                    <a:gd name="T8" fmla="*/ 1 w 3"/>
                    <a:gd name="T9" fmla="*/ 0 h 4"/>
                    <a:gd name="T10" fmla="*/ 0 w 3"/>
                    <a:gd name="T11" fmla="*/ 0 h 4"/>
                    <a:gd name="T12" fmla="*/ 0 w 3"/>
                    <a:gd name="T13" fmla="*/ 3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56"/>
                <p:cNvSpPr/>
                <p:nvPr/>
              </p:nvSpPr>
              <p:spPr bwMode="auto">
                <a:xfrm>
                  <a:off x="3839" y="2195"/>
                  <a:ext cx="7" cy="10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1 h 4"/>
                    <a:gd name="T6" fmla="*/ 0 w 3"/>
                    <a:gd name="T7" fmla="*/ 4 h 4"/>
                    <a:gd name="T8" fmla="*/ 1 w 3"/>
                    <a:gd name="T9" fmla="*/ 4 h 4"/>
                    <a:gd name="T10" fmla="*/ 3 w 3"/>
                    <a:gd name="T11" fmla="*/ 4 h 4"/>
                    <a:gd name="T12" fmla="*/ 3 w 3"/>
                    <a:gd name="T13" fmla="*/ 1 h 4"/>
                    <a:gd name="T14" fmla="*/ 1 w 3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57"/>
                <p:cNvSpPr/>
                <p:nvPr/>
              </p:nvSpPr>
              <p:spPr bwMode="auto">
                <a:xfrm>
                  <a:off x="3796" y="2155"/>
                  <a:ext cx="10" cy="10"/>
                </a:xfrm>
                <a:custGeom>
                  <a:avLst/>
                  <a:gdLst>
                    <a:gd name="T0" fmla="*/ 3 w 4"/>
                    <a:gd name="T1" fmla="*/ 0 h 4"/>
                    <a:gd name="T2" fmla="*/ 0 w 4"/>
                    <a:gd name="T3" fmla="*/ 0 h 4"/>
                    <a:gd name="T4" fmla="*/ 0 w 4"/>
                    <a:gd name="T5" fmla="*/ 2 h 4"/>
                    <a:gd name="T6" fmla="*/ 0 w 4"/>
                    <a:gd name="T7" fmla="*/ 4 h 4"/>
                    <a:gd name="T8" fmla="*/ 3 w 4"/>
                    <a:gd name="T9" fmla="*/ 4 h 4"/>
                    <a:gd name="T10" fmla="*/ 4 w 4"/>
                    <a:gd name="T11" fmla="*/ 2 h 4"/>
                    <a:gd name="T12" fmla="*/ 4 w 4"/>
                    <a:gd name="T13" fmla="*/ 2 h 4"/>
                    <a:gd name="T14" fmla="*/ 3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58"/>
                <p:cNvSpPr/>
                <p:nvPr/>
              </p:nvSpPr>
              <p:spPr bwMode="auto">
                <a:xfrm>
                  <a:off x="3877" y="2155"/>
                  <a:ext cx="10" cy="10"/>
                </a:xfrm>
                <a:custGeom>
                  <a:avLst/>
                  <a:gdLst>
                    <a:gd name="T0" fmla="*/ 4 w 4"/>
                    <a:gd name="T1" fmla="*/ 0 h 4"/>
                    <a:gd name="T2" fmla="*/ 2 w 4"/>
                    <a:gd name="T3" fmla="*/ 0 h 4"/>
                    <a:gd name="T4" fmla="*/ 0 w 4"/>
                    <a:gd name="T5" fmla="*/ 2 h 4"/>
                    <a:gd name="T6" fmla="*/ 0 w 4"/>
                    <a:gd name="T7" fmla="*/ 2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9"/>
                <p:cNvSpPr/>
                <p:nvPr/>
              </p:nvSpPr>
              <p:spPr bwMode="auto">
                <a:xfrm>
                  <a:off x="3813" y="2127"/>
                  <a:ext cx="33" cy="38"/>
                </a:xfrm>
                <a:custGeom>
                  <a:avLst/>
                  <a:gdLst>
                    <a:gd name="T0" fmla="*/ 11 w 13"/>
                    <a:gd name="T1" fmla="*/ 0 h 15"/>
                    <a:gd name="T2" fmla="*/ 10 w 13"/>
                    <a:gd name="T3" fmla="*/ 2 h 15"/>
                    <a:gd name="T4" fmla="*/ 10 w 13"/>
                    <a:gd name="T5" fmla="*/ 11 h 15"/>
                    <a:gd name="T6" fmla="*/ 9 w 13"/>
                    <a:gd name="T7" fmla="*/ 12 h 15"/>
                    <a:gd name="T8" fmla="*/ 2 w 13"/>
                    <a:gd name="T9" fmla="*/ 12 h 15"/>
                    <a:gd name="T10" fmla="*/ 0 w 13"/>
                    <a:gd name="T11" fmla="*/ 14 h 15"/>
                    <a:gd name="T12" fmla="*/ 2 w 13"/>
                    <a:gd name="T13" fmla="*/ 15 h 15"/>
                    <a:gd name="T14" fmla="*/ 11 w 13"/>
                    <a:gd name="T15" fmla="*/ 15 h 15"/>
                    <a:gd name="T16" fmla="*/ 12 w 13"/>
                    <a:gd name="T17" fmla="*/ 15 h 15"/>
                    <a:gd name="T18" fmla="*/ 12 w 13"/>
                    <a:gd name="T19" fmla="*/ 15 h 15"/>
                    <a:gd name="T20" fmla="*/ 13 w 13"/>
                    <a:gd name="T21" fmla="*/ 13 h 15"/>
                    <a:gd name="T22" fmla="*/ 13 w 13"/>
                    <a:gd name="T23" fmla="*/ 2 h 15"/>
                    <a:gd name="T24" fmla="*/ 11 w 13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10" y="0"/>
                        <a:pt x="10" y="1"/>
                        <a:pt x="10" y="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zh-CN" altLang="en-US" sz="1425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202" name="组合 201"/>
          <p:cNvGrpSpPr/>
          <p:nvPr/>
        </p:nvGrpSpPr>
        <p:grpSpPr>
          <a:xfrm>
            <a:off x="5182834" y="4101912"/>
            <a:ext cx="1921532" cy="2712749"/>
            <a:chOff x="4768646" y="3286515"/>
            <a:chExt cx="1821760" cy="2572825"/>
          </a:xfrm>
        </p:grpSpPr>
        <p:sp>
          <p:nvSpPr>
            <p:cNvPr id="203" name="圆角矩形 202"/>
            <p:cNvSpPr/>
            <p:nvPr/>
          </p:nvSpPr>
          <p:spPr>
            <a:xfrm rot="2760000">
              <a:off x="4508632" y="3777567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04" name="圆角矩形 203"/>
            <p:cNvSpPr/>
            <p:nvPr/>
          </p:nvSpPr>
          <p:spPr>
            <a:xfrm>
              <a:off x="4768646" y="352574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</a:ln>
            <a:effectLst>
              <a:outerShdw blurRad="2667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05" name="Group 62"/>
            <p:cNvGrpSpPr>
              <a:grpSpLocks noChangeAspect="1"/>
            </p:cNvGrpSpPr>
            <p:nvPr/>
          </p:nvGrpSpPr>
          <p:grpSpPr bwMode="auto">
            <a:xfrm>
              <a:off x="5047787" y="3860292"/>
              <a:ext cx="549846" cy="439024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206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9" name="组合 208"/>
          <p:cNvGrpSpPr/>
          <p:nvPr/>
        </p:nvGrpSpPr>
        <p:grpSpPr>
          <a:xfrm>
            <a:off x="7977666" y="1304045"/>
            <a:ext cx="1942698" cy="2712749"/>
            <a:chOff x="7418361" y="632964"/>
            <a:chExt cx="1841827" cy="2572825"/>
          </a:xfrm>
        </p:grpSpPr>
        <p:sp>
          <p:nvSpPr>
            <p:cNvPr id="210" name="圆角矩形 209"/>
            <p:cNvSpPr/>
            <p:nvPr/>
          </p:nvSpPr>
          <p:spPr>
            <a:xfrm rot="2760000">
              <a:off x="7178414" y="1124016"/>
              <a:ext cx="2572825" cy="1590722"/>
            </a:xfrm>
            <a:prstGeom prst="roundRect">
              <a:avLst>
                <a:gd name="adj" fmla="val 50000"/>
              </a:avLst>
            </a:prstGeom>
            <a:gradFill>
              <a:gsLst>
                <a:gs pos="38000">
                  <a:schemeClr val="tx1">
                    <a:alpha val="19000"/>
                  </a:scheme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11" name="圆角矩形 210"/>
            <p:cNvSpPr/>
            <p:nvPr/>
          </p:nvSpPr>
          <p:spPr>
            <a:xfrm>
              <a:off x="7418361" y="886700"/>
              <a:ext cx="1108128" cy="1108128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2225">
              <a:noFill/>
            </a:ln>
            <a:effectLst>
              <a:outerShdw blurRad="2032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grpSp>
          <p:nvGrpSpPr>
            <p:cNvPr id="212" name="Group 68"/>
            <p:cNvGrpSpPr>
              <a:grpSpLocks noChangeAspect="1"/>
            </p:cNvGrpSpPr>
            <p:nvPr/>
          </p:nvGrpSpPr>
          <p:grpSpPr bwMode="auto">
            <a:xfrm>
              <a:off x="7702659" y="1180843"/>
              <a:ext cx="539531" cy="519841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213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 sz="142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 flipH="1" flipV="1">
            <a:off x="1576049" y="5262482"/>
            <a:ext cx="2572246" cy="772312"/>
            <a:chOff x="5246304" y="4593021"/>
            <a:chExt cx="2438687" cy="732476"/>
          </a:xfrm>
        </p:grpSpPr>
        <p:sp>
          <p:nvSpPr>
            <p:cNvPr id="221" name="椭圆 22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2" name="任意多边形 22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flipH="1" flipV="1">
            <a:off x="4333161" y="2492398"/>
            <a:ext cx="2572246" cy="772312"/>
            <a:chOff x="5246304" y="4593021"/>
            <a:chExt cx="2438687" cy="732476"/>
          </a:xfrm>
        </p:grpSpPr>
        <p:sp>
          <p:nvSpPr>
            <p:cNvPr id="224" name="椭圆 22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5" name="任意多边形 22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062023" y="5220188"/>
            <a:ext cx="2572246" cy="772312"/>
            <a:chOff x="5246304" y="4593021"/>
            <a:chExt cx="2438687" cy="732476"/>
          </a:xfrm>
        </p:grpSpPr>
        <p:sp>
          <p:nvSpPr>
            <p:cNvPr id="227" name="椭圆 22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28" name="任意多边形 22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8855094" y="2441555"/>
            <a:ext cx="2572246" cy="772312"/>
            <a:chOff x="5246304" y="4593021"/>
            <a:chExt cx="2438687" cy="732476"/>
          </a:xfrm>
        </p:grpSpPr>
        <p:sp>
          <p:nvSpPr>
            <p:cNvPr id="230" name="椭圆 229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prstClr val="white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1550300" y="3891693"/>
            <a:ext cx="2389652" cy="1330581"/>
            <a:chOff x="1324726" y="3439252"/>
            <a:chExt cx="2265573" cy="1261949"/>
          </a:xfrm>
        </p:grpSpPr>
        <p:sp>
          <p:nvSpPr>
            <p:cNvPr id="233" name="文本框 75"/>
            <p:cNvSpPr txBox="1"/>
            <p:nvPr/>
          </p:nvSpPr>
          <p:spPr>
            <a:xfrm>
              <a:off x="1659757" y="3520391"/>
              <a:ext cx="164305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4" name="文本框 77"/>
            <p:cNvSpPr txBox="1"/>
            <p:nvPr/>
          </p:nvSpPr>
          <p:spPr>
            <a:xfrm>
              <a:off x="1324726" y="3439252"/>
              <a:ext cx="501541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5" name="文本框 113"/>
            <p:cNvSpPr txBox="1"/>
            <p:nvPr/>
          </p:nvSpPr>
          <p:spPr>
            <a:xfrm>
              <a:off x="1342678" y="3848971"/>
              <a:ext cx="2247621" cy="85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912088" y="5971399"/>
            <a:ext cx="2420433" cy="1186986"/>
            <a:chOff x="6408112" y="5059574"/>
            <a:chExt cx="2294755" cy="1125761"/>
          </a:xfrm>
        </p:grpSpPr>
        <p:sp>
          <p:nvSpPr>
            <p:cNvPr id="237" name="文本框 96"/>
            <p:cNvSpPr txBox="1"/>
            <p:nvPr/>
          </p:nvSpPr>
          <p:spPr>
            <a:xfrm>
              <a:off x="6743143" y="5140713"/>
              <a:ext cx="1625710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8" name="文本框 98"/>
            <p:cNvSpPr txBox="1"/>
            <p:nvPr/>
          </p:nvSpPr>
          <p:spPr>
            <a:xfrm>
              <a:off x="6408112" y="5059574"/>
              <a:ext cx="631868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9" name="文本框 113"/>
            <p:cNvSpPr txBox="1"/>
            <p:nvPr/>
          </p:nvSpPr>
          <p:spPr>
            <a:xfrm>
              <a:off x="6455246" y="5506664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9712574" y="3178276"/>
            <a:ext cx="2413943" cy="1214137"/>
            <a:chOff x="9063187" y="2410526"/>
            <a:chExt cx="2288603" cy="1151511"/>
          </a:xfrm>
        </p:grpSpPr>
        <p:sp>
          <p:nvSpPr>
            <p:cNvPr id="241" name="文本框 92"/>
            <p:cNvSpPr txBox="1"/>
            <p:nvPr/>
          </p:nvSpPr>
          <p:spPr>
            <a:xfrm>
              <a:off x="9398218" y="2491665"/>
              <a:ext cx="1604158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2" name="文本框 94"/>
            <p:cNvSpPr txBox="1"/>
            <p:nvPr/>
          </p:nvSpPr>
          <p:spPr>
            <a:xfrm>
              <a:off x="9063187" y="2410526"/>
              <a:ext cx="501543" cy="45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3" name="文本框 113"/>
            <p:cNvSpPr txBox="1"/>
            <p:nvPr/>
          </p:nvSpPr>
          <p:spPr>
            <a:xfrm>
              <a:off x="9104170" y="2883366"/>
              <a:ext cx="2247620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237146" y="1218241"/>
            <a:ext cx="2420850" cy="1121151"/>
            <a:chOff x="3872062" y="812896"/>
            <a:chExt cx="2295152" cy="1063321"/>
          </a:xfrm>
        </p:grpSpPr>
        <p:sp>
          <p:nvSpPr>
            <p:cNvPr id="245" name="文本框 82"/>
            <p:cNvSpPr txBox="1"/>
            <p:nvPr/>
          </p:nvSpPr>
          <p:spPr>
            <a:xfrm>
              <a:off x="4207093" y="894035"/>
              <a:ext cx="1826901" cy="32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46" name="文本框 84"/>
            <p:cNvSpPr txBox="1"/>
            <p:nvPr/>
          </p:nvSpPr>
          <p:spPr>
            <a:xfrm>
              <a:off x="3872062" y="812896"/>
              <a:ext cx="534838" cy="45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3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53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7" name="文本框 113"/>
            <p:cNvSpPr txBox="1"/>
            <p:nvPr/>
          </p:nvSpPr>
          <p:spPr>
            <a:xfrm>
              <a:off x="3919593" y="1197546"/>
              <a:ext cx="2247621" cy="67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74" name="任意多边形 73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5154" r="46640" b="10176"/>
          <a:stretch>
            <a:fillRect/>
          </a:stretch>
        </p:blipFill>
        <p:spPr>
          <a:xfrm>
            <a:off x="3909095" y="53372"/>
            <a:ext cx="5964527" cy="6676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1" b="60952"/>
          <a:stretch>
            <a:fillRect/>
          </a:stretch>
        </p:blipFill>
        <p:spPr>
          <a:xfrm>
            <a:off x="7509495" y="45059"/>
            <a:ext cx="5348902" cy="401266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757160" y="6324217"/>
            <a:ext cx="1344430" cy="3945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</a:rPr>
              <a:t>汇报人：</a:t>
            </a:r>
            <a:r>
              <a:rPr lang="en-US" altLang="zh-CN" sz="1200" smtClean="0">
                <a:solidFill>
                  <a:schemeClr val="bg1"/>
                </a:solidFill>
              </a:rPr>
              <a:t>PPT818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文本框 13"/>
          <p:cNvSpPr txBox="1">
            <a:spLocks noChangeArrowheads="1"/>
          </p:cNvSpPr>
          <p:nvPr/>
        </p:nvSpPr>
        <p:spPr bwMode="auto">
          <a:xfrm>
            <a:off x="4028718" y="5343954"/>
            <a:ext cx="4801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  <a:endParaRPr lang="zh-CN" altLang="en-US" sz="4000" b="1" dirty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4288405" y="5954782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9180" r="24239" b="9180"/>
          <a:stretch>
            <a:fillRect/>
          </a:stretch>
        </p:blipFill>
        <p:spPr>
          <a:xfrm>
            <a:off x="8234102" y="3472309"/>
            <a:ext cx="4094577" cy="368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913949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37" b="3304"/>
          <a:stretch>
            <a:fillRect/>
          </a:stretch>
        </p:blipFill>
        <p:spPr bwMode="auto">
          <a:xfrm>
            <a:off x="6108023" y="3372081"/>
            <a:ext cx="6749507" cy="38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4642722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91828" y="1899136"/>
            <a:ext cx="3286296" cy="1465134"/>
            <a:chOff x="4304043" y="1286668"/>
            <a:chExt cx="3837944" cy="2757793"/>
          </a:xfrm>
          <a:effectLst/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Palatino Linotype" panose="02040502050505030304"/>
                <a:ea typeface="宋体" panose="02010600030101010101" pitchFamily="2" charset="-122"/>
              </a:endParaRPr>
            </a:p>
          </p:txBody>
        </p:sp>
      </p:grpSp>
      <p:sp>
        <p:nvSpPr>
          <p:cNvPr id="27" name="Text Placeholder 7"/>
          <p:cNvSpPr txBox="1"/>
          <p:nvPr/>
        </p:nvSpPr>
        <p:spPr>
          <a:xfrm>
            <a:off x="1172791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Text Placeholder 2"/>
          <p:cNvSpPr txBox="1"/>
          <p:nvPr/>
        </p:nvSpPr>
        <p:spPr>
          <a:xfrm>
            <a:off x="1172791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4090979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4090979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7108790" y="390435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7108790" y="4289203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19" name="任意多边形 1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1394862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039209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17141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398538" y="1842723"/>
            <a:ext cx="2138882" cy="2138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1" name="矩形 9"/>
          <p:cNvSpPr>
            <a:spLocks noChangeArrowheads="1"/>
          </p:cNvSpPr>
          <p:nvPr/>
        </p:nvSpPr>
        <p:spPr bwMode="auto">
          <a:xfrm>
            <a:off x="1738269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3" name="矩形 9"/>
          <p:cNvSpPr>
            <a:spLocks noChangeArrowheads="1"/>
          </p:cNvSpPr>
          <p:nvPr/>
        </p:nvSpPr>
        <p:spPr bwMode="auto">
          <a:xfrm>
            <a:off x="4608381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5" name="矩形 9"/>
          <p:cNvSpPr>
            <a:spLocks noChangeArrowheads="1"/>
          </p:cNvSpPr>
          <p:nvPr/>
        </p:nvSpPr>
        <p:spPr bwMode="auto">
          <a:xfrm>
            <a:off x="7286313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27" name="矩形 9"/>
          <p:cNvSpPr>
            <a:spLocks noChangeArrowheads="1"/>
          </p:cNvSpPr>
          <p:nvPr/>
        </p:nvSpPr>
        <p:spPr bwMode="auto">
          <a:xfrm>
            <a:off x="9879185" y="4566070"/>
            <a:ext cx="126335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7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93" name="等腰三角形 15"/>
          <p:cNvSpPr>
            <a:spLocks noChangeArrowheads="1"/>
          </p:cNvSpPr>
          <p:nvPr/>
        </p:nvSpPr>
        <p:spPr bwMode="auto">
          <a:xfrm flipV="1">
            <a:off x="2285273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4" name="等腰三角形 26"/>
          <p:cNvSpPr>
            <a:spLocks noChangeArrowheads="1"/>
          </p:cNvSpPr>
          <p:nvPr/>
        </p:nvSpPr>
        <p:spPr bwMode="auto">
          <a:xfrm flipV="1">
            <a:off x="5036850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5" name="等腰三角形 32"/>
          <p:cNvSpPr>
            <a:spLocks noChangeArrowheads="1"/>
          </p:cNvSpPr>
          <p:nvPr/>
        </p:nvSpPr>
        <p:spPr bwMode="auto">
          <a:xfrm flipV="1">
            <a:off x="7625518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96" name="等腰三角形 38"/>
          <p:cNvSpPr>
            <a:spLocks noChangeArrowheads="1"/>
          </p:cNvSpPr>
          <p:nvPr/>
        </p:nvSpPr>
        <p:spPr bwMode="auto">
          <a:xfrm flipV="1">
            <a:off x="10392715" y="4151912"/>
            <a:ext cx="303499" cy="20307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vert="horz" wrap="square" lIns="128541" tIns="64270" rIns="128541" bIns="64270" numCol="1" anchor="ctr" anchorCtr="0" compatLnSpc="1"/>
          <a:lstStyle/>
          <a:p>
            <a:pPr algn="ctr" defTabSz="1285240">
              <a:defRPr/>
            </a:pPr>
            <a:endParaRPr lang="zh-CN" altLang="zh-CN" sz="2530" kern="0">
              <a:solidFill>
                <a:sysClr val="windowText" lastClr="000000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541792" y="1989649"/>
            <a:ext cx="1845022" cy="184502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180217" y="1989649"/>
            <a:ext cx="1845022" cy="184502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866267" y="1989649"/>
            <a:ext cx="1845022" cy="184502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33267" y="1989649"/>
            <a:ext cx="1845022" cy="184502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Group 129"/>
          <p:cNvGrpSpPr/>
          <p:nvPr/>
        </p:nvGrpSpPr>
        <p:grpSpPr>
          <a:xfrm>
            <a:off x="1518126" y="5272509"/>
            <a:ext cx="1940039" cy="1198553"/>
            <a:chOff x="696724" y="2667382"/>
            <a:chExt cx="1362945" cy="852351"/>
          </a:xfrm>
        </p:grpSpPr>
        <p:sp>
          <p:nvSpPr>
            <p:cNvPr id="57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9" name="Group 129"/>
          <p:cNvGrpSpPr/>
          <p:nvPr/>
        </p:nvGrpSpPr>
        <p:grpSpPr>
          <a:xfrm>
            <a:off x="4185126" y="5272509"/>
            <a:ext cx="1940039" cy="1198553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2" name="Group 129"/>
          <p:cNvGrpSpPr/>
          <p:nvPr/>
        </p:nvGrpSpPr>
        <p:grpSpPr>
          <a:xfrm>
            <a:off x="6975951" y="5272509"/>
            <a:ext cx="1940039" cy="1198553"/>
            <a:chOff x="696724" y="2667382"/>
            <a:chExt cx="1362945" cy="852351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5" name="Group 129"/>
          <p:cNvGrpSpPr/>
          <p:nvPr/>
        </p:nvGrpSpPr>
        <p:grpSpPr>
          <a:xfrm>
            <a:off x="9585801" y="5272509"/>
            <a:ext cx="1940039" cy="1198553"/>
            <a:chOff x="696724" y="2667382"/>
            <a:chExt cx="1362945" cy="852351"/>
          </a:xfrm>
        </p:grpSpPr>
        <p:sp>
          <p:nvSpPr>
            <p:cNvPr id="66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9" name="任意多边形 38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5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23" grpId="0"/>
          <p:bldP spid="125" grpId="0"/>
          <p:bldP spid="127" grpId="0"/>
          <p:bldP spid="93" grpId="0" animBg="1"/>
          <p:bldP spid="94" grpId="0" animBg="1"/>
          <p:bldP spid="95" grpId="0" animBg="1"/>
          <p:bldP spid="96" grpId="0" animBg="1"/>
          <p:bldP spid="2" grpId="0" animBg="1"/>
          <p:bldP spid="53" grpId="0" animBg="1"/>
          <p:bldP spid="54" grpId="0" animBg="1"/>
          <p:bldP spid="5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 bwMode="auto"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 bwMode="auto"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 bwMode="auto"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862280" y="3107581"/>
            <a:ext cx="789434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01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798326" y="3107581"/>
            <a:ext cx="867980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02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764026" y="3107581"/>
            <a:ext cx="887216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03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749764" y="3107581"/>
            <a:ext cx="866378" cy="12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10" kern="0" dirty="0">
                <a:solidFill>
                  <a:srgbClr val="C00000"/>
                </a:solidFill>
              </a:rPr>
              <a:t>STEP</a:t>
            </a: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060" kern="0" dirty="0">
                <a:solidFill>
                  <a:srgbClr val="C00000"/>
                </a:solidFill>
                <a:latin typeface="Impact" panose="020B0806030902050204" pitchFamily="34" charset="0"/>
              </a:rPr>
              <a:t>04</a:t>
            </a:r>
            <a:endParaRPr lang="zh-CN" altLang="en-US" sz="5060" kern="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48" name="Group 129"/>
          <p:cNvGrpSpPr/>
          <p:nvPr/>
        </p:nvGrpSpPr>
        <p:grpSpPr>
          <a:xfrm>
            <a:off x="2034885" y="5353281"/>
            <a:ext cx="1940039" cy="1198553"/>
            <a:chOff x="696724" y="2667382"/>
            <a:chExt cx="1362945" cy="85235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1" name="Group 129"/>
          <p:cNvGrpSpPr/>
          <p:nvPr/>
        </p:nvGrpSpPr>
        <p:grpSpPr>
          <a:xfrm>
            <a:off x="3964834" y="1591836"/>
            <a:ext cx="1940039" cy="1198553"/>
            <a:chOff x="696724" y="2667382"/>
            <a:chExt cx="1362945" cy="85235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4" name="Group 129"/>
          <p:cNvGrpSpPr/>
          <p:nvPr/>
        </p:nvGrpSpPr>
        <p:grpSpPr>
          <a:xfrm>
            <a:off x="6210152" y="5353281"/>
            <a:ext cx="1940039" cy="1198553"/>
            <a:chOff x="696724" y="2667382"/>
            <a:chExt cx="1362945" cy="852351"/>
          </a:xfrm>
        </p:grpSpPr>
        <p:sp>
          <p:nvSpPr>
            <p:cNvPr id="5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7" name="Group 129"/>
          <p:cNvGrpSpPr/>
          <p:nvPr/>
        </p:nvGrpSpPr>
        <p:grpSpPr>
          <a:xfrm>
            <a:off x="8025091" y="1591836"/>
            <a:ext cx="1940039" cy="1198553"/>
            <a:chOff x="696724" y="2667382"/>
            <a:chExt cx="1362945" cy="852351"/>
          </a:xfrm>
        </p:grpSpPr>
        <p:sp>
          <p:nvSpPr>
            <p:cNvPr id="58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5" name="任意多边形 3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5" grpId="0" animBg="1"/>
          <p:bldP spid="136" grpId="0" animBg="1"/>
          <p:bldP spid="137" grpId="0" animBg="1"/>
          <p:bldP spid="144" grpId="0"/>
          <p:bldP spid="145" grpId="0"/>
          <p:bldP spid="146" grpId="0"/>
          <p:bldP spid="1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椭圆 105"/>
          <p:cNvSpPr/>
          <p:nvPr/>
        </p:nvSpPr>
        <p:spPr>
          <a:xfrm>
            <a:off x="6744843" y="4658268"/>
            <a:ext cx="386265" cy="386265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6328275" y="4824622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7461743" y="4654269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8569590" y="4702922"/>
            <a:ext cx="352073" cy="35207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067412" y="4839392"/>
            <a:ext cx="193133" cy="193133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663870" y="4579265"/>
            <a:ext cx="452860" cy="45286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853567" y="4658085"/>
            <a:ext cx="386265" cy="386265"/>
          </a:xfrm>
          <a:prstGeom prst="ellipse">
            <a:avLst/>
          </a:prstGeom>
          <a:solidFill>
            <a:srgbClr val="C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452637" y="4842563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5251122" y="4401403"/>
            <a:ext cx="301520" cy="301520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533632" y="4732678"/>
            <a:ext cx="193133" cy="193133"/>
          </a:xfrm>
          <a:prstGeom prst="ellipse">
            <a:avLst/>
          </a:prstGeom>
          <a:solidFill>
            <a:sysClr val="windowText" lastClr="000000"/>
          </a:solidFill>
          <a:ln w="28575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Palatino Linotype" panose="02040502050505030304"/>
              <a:ea typeface="宋体" panose="02010600030101010101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991704" y="1607838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58389" y="1700141"/>
            <a:ext cx="1901370" cy="190137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Rounded Rectangle 6"/>
          <p:cNvSpPr/>
          <p:nvPr/>
        </p:nvSpPr>
        <p:spPr>
          <a:xfrm>
            <a:off x="8338518" y="2811828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sp>
        <p:nvSpPr>
          <p:cNvPr id="119" name="Rounded Rectangle 7"/>
          <p:cNvSpPr/>
          <p:nvPr/>
        </p:nvSpPr>
        <p:spPr>
          <a:xfrm>
            <a:off x="2408605" y="2907264"/>
            <a:ext cx="1951474" cy="1951474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>
            <a:outerShdw blurRad="469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30" kern="0" dirty="0">
              <a:solidFill>
                <a:sysClr val="window" lastClr="FFFFFF"/>
              </a:solidFill>
              <a:latin typeface="Roboto condensed"/>
              <a:ea typeface="+mn-ea"/>
              <a:cs typeface="Roboto condensed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69996" y="1688214"/>
            <a:ext cx="2245861" cy="224585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205336" y="2187695"/>
            <a:ext cx="2392691" cy="239268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681270" y="1473980"/>
            <a:ext cx="2196165" cy="21961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9" name="矩形 128"/>
          <p:cNvSpPr/>
          <p:nvPr/>
        </p:nvSpPr>
        <p:spPr>
          <a:xfrm>
            <a:off x="7442286" y="2021861"/>
            <a:ext cx="105492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</p:txBody>
      </p:sp>
      <p:sp>
        <p:nvSpPr>
          <p:cNvPr id="130" name="矩形 129"/>
          <p:cNvSpPr/>
          <p:nvPr/>
        </p:nvSpPr>
        <p:spPr>
          <a:xfrm>
            <a:off x="3999988" y="2128978"/>
            <a:ext cx="1224300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燃烧</a:t>
            </a:r>
            <a:endParaRPr lang="en-US" altLang="zh-CN" sz="211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</a:p>
        </p:txBody>
      </p:sp>
      <p:sp>
        <p:nvSpPr>
          <p:cNvPr id="131" name="矩形 130"/>
          <p:cNvSpPr/>
          <p:nvPr/>
        </p:nvSpPr>
        <p:spPr>
          <a:xfrm>
            <a:off x="1462104" y="2319327"/>
            <a:ext cx="114365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沸腾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</a:p>
        </p:txBody>
      </p:sp>
      <p:sp>
        <p:nvSpPr>
          <p:cNvPr id="132" name="矩形 131"/>
          <p:cNvSpPr/>
          <p:nvPr/>
        </p:nvSpPr>
        <p:spPr>
          <a:xfrm>
            <a:off x="10220708" y="2100406"/>
            <a:ext cx="126989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</a:t>
            </a:r>
            <a:endParaRPr lang="en-US" altLang="zh-CN" sz="2530" b="1" i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835526" y="2973621"/>
            <a:ext cx="105492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30" b="1" i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团结拼搏</a:t>
            </a:r>
          </a:p>
        </p:txBody>
      </p:sp>
      <p:sp>
        <p:nvSpPr>
          <p:cNvPr id="45" name="Text Placeholder 7"/>
          <p:cNvSpPr txBox="1"/>
          <p:nvPr/>
        </p:nvSpPr>
        <p:spPr>
          <a:xfrm>
            <a:off x="2095630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 Placeholder 2"/>
          <p:cNvSpPr txBox="1"/>
          <p:nvPr/>
        </p:nvSpPr>
        <p:spPr>
          <a:xfrm>
            <a:off x="2095630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5013818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5013818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031629" y="56469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 Placeholder 2"/>
          <p:cNvSpPr txBox="1"/>
          <p:nvPr/>
        </p:nvSpPr>
        <p:spPr>
          <a:xfrm>
            <a:off x="8031629" y="6031802"/>
            <a:ext cx="2236693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37" name="任意多边形 36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3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15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15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65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5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9" grpId="0"/>
      <p:bldP spid="130" grpId="0"/>
      <p:bldP spid="131" grpId="0"/>
      <p:bldP spid="132" grpId="0"/>
      <p:bldP spid="133" grpId="0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直接连接符 218"/>
          <p:cNvCxnSpPr/>
          <p:nvPr/>
        </p:nvCxnSpPr>
        <p:spPr>
          <a:xfrm>
            <a:off x="8243991" y="4122447"/>
            <a:ext cx="4034337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>
          <a:xfrm>
            <a:off x="1117968" y="1851002"/>
            <a:ext cx="6415145" cy="1308216"/>
            <a:chOff x="794420" y="1316747"/>
            <a:chExt cx="4563539" cy="930625"/>
          </a:xfrm>
        </p:grpSpPr>
        <p:grpSp>
          <p:nvGrpSpPr>
            <p:cNvPr id="220" name="组合 48"/>
            <p:cNvGrpSpPr/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22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" name="文本框 64"/>
            <p:cNvSpPr txBox="1">
              <a:spLocks noChangeArrowheads="1"/>
            </p:cNvSpPr>
            <p:nvPr/>
          </p:nvSpPr>
          <p:spPr bwMode="auto">
            <a:xfrm>
              <a:off x="3249459" y="1434197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1" name="Freeform 9"/>
            <p:cNvSpPr>
              <a:spLocks noEditPoints="1"/>
            </p:cNvSpPr>
            <p:nvPr/>
          </p:nvSpPr>
          <p:spPr bwMode="auto">
            <a:xfrm>
              <a:off x="1922303" y="1522633"/>
              <a:ext cx="458304" cy="459449"/>
            </a:xfrm>
            <a:custGeom>
              <a:avLst/>
              <a:gdLst>
                <a:gd name="T0" fmla="*/ 77737 w 406"/>
                <a:gd name="T1" fmla="*/ 370453 h 407"/>
                <a:gd name="T2" fmla="*/ 72775 w 406"/>
                <a:gd name="T3" fmla="*/ 358876 h 407"/>
                <a:gd name="T4" fmla="*/ 62851 w 406"/>
                <a:gd name="T5" fmla="*/ 352261 h 407"/>
                <a:gd name="T6" fmla="*/ 67813 w 406"/>
                <a:gd name="T7" fmla="*/ 372107 h 407"/>
                <a:gd name="T8" fmla="*/ 86007 w 406"/>
                <a:gd name="T9" fmla="*/ 380376 h 407"/>
                <a:gd name="T10" fmla="*/ 26464 w 406"/>
                <a:gd name="T11" fmla="*/ 253033 h 407"/>
                <a:gd name="T12" fmla="*/ 97584 w 406"/>
                <a:gd name="T13" fmla="*/ 138920 h 407"/>
                <a:gd name="T14" fmla="*/ 135626 w 406"/>
                <a:gd name="T15" fmla="*/ 114113 h 407"/>
                <a:gd name="T16" fmla="*/ 150512 w 406"/>
                <a:gd name="T17" fmla="*/ 67806 h 407"/>
                <a:gd name="T18" fmla="*/ 99238 w 406"/>
                <a:gd name="T19" fmla="*/ 104190 h 407"/>
                <a:gd name="T20" fmla="*/ 3308 w 406"/>
                <a:gd name="T21" fmla="*/ 297686 h 407"/>
                <a:gd name="T22" fmla="*/ 79391 w 406"/>
                <a:gd name="T23" fmla="*/ 386991 h 407"/>
                <a:gd name="T24" fmla="*/ 168705 w 406"/>
                <a:gd name="T25" fmla="*/ 49614 h 407"/>
                <a:gd name="T26" fmla="*/ 244788 w 406"/>
                <a:gd name="T27" fmla="*/ 23153 h 407"/>
                <a:gd name="T28" fmla="*/ 188553 w 406"/>
                <a:gd name="T29" fmla="*/ 47960 h 407"/>
                <a:gd name="T30" fmla="*/ 234864 w 406"/>
                <a:gd name="T31" fmla="*/ 19846 h 407"/>
                <a:gd name="T32" fmla="*/ 190207 w 406"/>
                <a:gd name="T33" fmla="*/ 39691 h 407"/>
                <a:gd name="T34" fmla="*/ 170359 w 406"/>
                <a:gd name="T35" fmla="*/ 51268 h 407"/>
                <a:gd name="T36" fmla="*/ 16540 w 406"/>
                <a:gd name="T37" fmla="*/ 324146 h 407"/>
                <a:gd name="T38" fmla="*/ 18194 w 406"/>
                <a:gd name="T39" fmla="*/ 324146 h 407"/>
                <a:gd name="T40" fmla="*/ 332449 w 406"/>
                <a:gd name="T41" fmla="*/ 625140 h 407"/>
                <a:gd name="T42" fmla="*/ 229902 w 406"/>
                <a:gd name="T43" fmla="*/ 454797 h 407"/>
                <a:gd name="T44" fmla="*/ 84353 w 406"/>
                <a:gd name="T45" fmla="*/ 411798 h 407"/>
                <a:gd name="T46" fmla="*/ 47965 w 406"/>
                <a:gd name="T47" fmla="*/ 415106 h 407"/>
                <a:gd name="T48" fmla="*/ 8270 w 406"/>
                <a:gd name="T49" fmla="*/ 398568 h 407"/>
                <a:gd name="T50" fmla="*/ 14886 w 406"/>
                <a:gd name="T51" fmla="*/ 436605 h 407"/>
                <a:gd name="T52" fmla="*/ 133972 w 406"/>
                <a:gd name="T53" fmla="*/ 583794 h 407"/>
                <a:gd name="T54" fmla="*/ 28118 w 406"/>
                <a:gd name="T55" fmla="*/ 373761 h 407"/>
                <a:gd name="T56" fmla="*/ 31425 w 406"/>
                <a:gd name="T57" fmla="*/ 365492 h 407"/>
                <a:gd name="T58" fmla="*/ 23156 w 406"/>
                <a:gd name="T59" fmla="*/ 355569 h 407"/>
                <a:gd name="T60" fmla="*/ 13232 w 406"/>
                <a:gd name="T61" fmla="*/ 355569 h 407"/>
                <a:gd name="T62" fmla="*/ 466420 w 406"/>
                <a:gd name="T63" fmla="*/ 61191 h 407"/>
                <a:gd name="T64" fmla="*/ 511078 w 406"/>
                <a:gd name="T65" fmla="*/ 69460 h 407"/>
                <a:gd name="T66" fmla="*/ 645049 w 406"/>
                <a:gd name="T67" fmla="*/ 464720 h 407"/>
                <a:gd name="T68" fmla="*/ 471382 w 406"/>
                <a:gd name="T69" fmla="*/ 61191 h 407"/>
                <a:gd name="T70" fmla="*/ 471382 w 406"/>
                <a:gd name="T71" fmla="*/ 61191 h 407"/>
                <a:gd name="T72" fmla="*/ 654973 w 406"/>
                <a:gd name="T73" fmla="*/ 223264 h 407"/>
                <a:gd name="T74" fmla="*/ 650011 w 406"/>
                <a:gd name="T75" fmla="*/ 196803 h 407"/>
                <a:gd name="T76" fmla="*/ 562351 w 406"/>
                <a:gd name="T77" fmla="*/ 76075 h 407"/>
                <a:gd name="T78" fmla="*/ 320871 w 406"/>
                <a:gd name="T79" fmla="*/ 11577 h 407"/>
                <a:gd name="T80" fmla="*/ 305985 w 406"/>
                <a:gd name="T81" fmla="*/ 24807 h 407"/>
                <a:gd name="T82" fmla="*/ 279521 w 406"/>
                <a:gd name="T83" fmla="*/ 21500 h 407"/>
                <a:gd name="T84" fmla="*/ 274560 w 406"/>
                <a:gd name="T85" fmla="*/ 33076 h 407"/>
                <a:gd name="T86" fmla="*/ 296061 w 406"/>
                <a:gd name="T87" fmla="*/ 28115 h 407"/>
                <a:gd name="T88" fmla="*/ 317563 w 406"/>
                <a:gd name="T89" fmla="*/ 31422 h 407"/>
                <a:gd name="T90" fmla="*/ 305985 w 406"/>
                <a:gd name="T91" fmla="*/ 90959 h 407"/>
                <a:gd name="T92" fmla="*/ 370490 w 406"/>
                <a:gd name="T93" fmla="*/ 44653 h 407"/>
                <a:gd name="T94" fmla="*/ 400261 w 406"/>
                <a:gd name="T95" fmla="*/ 41345 h 407"/>
                <a:gd name="T96" fmla="*/ 491230 w 406"/>
                <a:gd name="T97" fmla="*/ 61191 h 407"/>
                <a:gd name="T98" fmla="*/ 469728 w 406"/>
                <a:gd name="T99" fmla="*/ 82690 h 407"/>
                <a:gd name="T100" fmla="*/ 393646 w 406"/>
                <a:gd name="T101" fmla="*/ 74421 h 407"/>
                <a:gd name="T102" fmla="*/ 310947 w 406"/>
                <a:gd name="T103" fmla="*/ 158766 h 407"/>
                <a:gd name="T104" fmla="*/ 365528 w 406"/>
                <a:gd name="T105" fmla="*/ 309262 h 407"/>
                <a:gd name="T106" fmla="*/ 529271 w 406"/>
                <a:gd name="T107" fmla="*/ 353915 h 407"/>
                <a:gd name="T108" fmla="*/ 539195 w 406"/>
                <a:gd name="T109" fmla="*/ 570564 h 407"/>
                <a:gd name="T110" fmla="*/ 613624 w 406"/>
                <a:gd name="T111" fmla="*/ 128997 h 407"/>
                <a:gd name="T112" fmla="*/ 347334 w 406"/>
                <a:gd name="T113" fmla="*/ 11577 h 407"/>
                <a:gd name="T114" fmla="*/ 353950 w 406"/>
                <a:gd name="T115" fmla="*/ 11577 h 407"/>
                <a:gd name="T116" fmla="*/ 444919 w 406"/>
                <a:gd name="T117" fmla="*/ 23153 h 407"/>
                <a:gd name="T118" fmla="*/ 448227 w 406"/>
                <a:gd name="T119" fmla="*/ 38038 h 407"/>
                <a:gd name="T120" fmla="*/ 456497 w 406"/>
                <a:gd name="T121" fmla="*/ 28115 h 407"/>
                <a:gd name="T122" fmla="*/ 382068 w 406"/>
                <a:gd name="T123" fmla="*/ 54576 h 407"/>
                <a:gd name="T124" fmla="*/ 461458 w 406"/>
                <a:gd name="T125" fmla="*/ 57883 h 4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6" h="407">
                  <a:moveTo>
                    <a:pt x="44" y="222"/>
                  </a:moveTo>
                  <a:cubicBezTo>
                    <a:pt x="44" y="223"/>
                    <a:pt x="45" y="223"/>
                    <a:pt x="45" y="223"/>
                  </a:cubicBezTo>
                  <a:cubicBezTo>
                    <a:pt x="45" y="223"/>
                    <a:pt x="45" y="223"/>
                    <a:pt x="45" y="223"/>
                  </a:cubicBezTo>
                  <a:cubicBezTo>
                    <a:pt x="45" y="222"/>
                    <a:pt x="45" y="222"/>
                    <a:pt x="45" y="222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2"/>
                    <a:pt x="44" y="222"/>
                    <a:pt x="44" y="222"/>
                  </a:cubicBezTo>
                  <a:close/>
                  <a:moveTo>
                    <a:pt x="45" y="221"/>
                  </a:move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5" y="221"/>
                  </a:cubicBezTo>
                  <a:close/>
                  <a:moveTo>
                    <a:pt x="47" y="225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47" y="226"/>
                    <a:pt x="47" y="225"/>
                    <a:pt x="47" y="225"/>
                  </a:cubicBezTo>
                  <a:close/>
                  <a:moveTo>
                    <a:pt x="40" y="214"/>
                  </a:moveTo>
                  <a:cubicBezTo>
                    <a:pt x="40" y="215"/>
                    <a:pt x="40" y="215"/>
                    <a:pt x="40" y="215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9" y="215"/>
                    <a:pt x="39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216"/>
                    <a:pt x="40" y="216"/>
                    <a:pt x="40" y="215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40" y="214"/>
                  </a:cubicBezTo>
                  <a:close/>
                  <a:moveTo>
                    <a:pt x="44" y="217"/>
                  </a:moveTo>
                  <a:cubicBezTo>
                    <a:pt x="43" y="217"/>
                    <a:pt x="43" y="217"/>
                    <a:pt x="43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18"/>
                    <a:pt x="43" y="219"/>
                    <a:pt x="43" y="219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4" y="219"/>
                    <a:pt x="44" y="218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lose/>
                  <a:moveTo>
                    <a:pt x="41" y="215"/>
                  </a:moveTo>
                  <a:cubicBezTo>
                    <a:pt x="42" y="214"/>
                    <a:pt x="42" y="214"/>
                    <a:pt x="42" y="214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4"/>
                    <a:pt x="41" y="214"/>
                  </a:cubicBezTo>
                  <a:cubicBezTo>
                    <a:pt x="41" y="214"/>
                    <a:pt x="41" y="215"/>
                    <a:pt x="41" y="215"/>
                  </a:cubicBezTo>
                  <a:close/>
                  <a:moveTo>
                    <a:pt x="39" y="213"/>
                  </a:moveTo>
                  <a:cubicBezTo>
                    <a:pt x="39" y="212"/>
                    <a:pt x="39" y="212"/>
                    <a:pt x="39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8" y="212"/>
                    <a:pt x="38" y="212"/>
                    <a:pt x="38" y="213"/>
                  </a:cubicBezTo>
                  <a:lnTo>
                    <a:pt x="39" y="213"/>
                  </a:lnTo>
                  <a:close/>
                  <a:moveTo>
                    <a:pt x="41" y="224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1" y="224"/>
                    <a:pt x="41" y="224"/>
                    <a:pt x="41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cubicBezTo>
                    <a:pt x="41" y="225"/>
                    <a:pt x="41" y="225"/>
                    <a:pt x="41" y="225"/>
                  </a:cubicBezTo>
                  <a:lnTo>
                    <a:pt x="41" y="224"/>
                  </a:lnTo>
                  <a:close/>
                  <a:moveTo>
                    <a:pt x="48" y="239"/>
                  </a:moveTo>
                  <a:cubicBezTo>
                    <a:pt x="49" y="239"/>
                    <a:pt x="49" y="239"/>
                    <a:pt x="49" y="239"/>
                  </a:cubicBezTo>
                  <a:cubicBezTo>
                    <a:pt x="49" y="239"/>
                    <a:pt x="49" y="239"/>
                    <a:pt x="49" y="239"/>
                  </a:cubicBezTo>
                  <a:cubicBezTo>
                    <a:pt x="49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8"/>
                    <a:pt x="48" y="238"/>
                    <a:pt x="48" y="238"/>
                  </a:cubicBezTo>
                  <a:cubicBezTo>
                    <a:pt x="48" y="239"/>
                    <a:pt x="48" y="239"/>
                    <a:pt x="48" y="239"/>
                  </a:cubicBezTo>
                  <a:close/>
                  <a:moveTo>
                    <a:pt x="52" y="23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51" y="231"/>
                    <a:pt x="52" y="232"/>
                    <a:pt x="52" y="232"/>
                  </a:cubicBezTo>
                  <a:cubicBezTo>
                    <a:pt x="52" y="231"/>
                    <a:pt x="52" y="231"/>
                    <a:pt x="52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2" y="230"/>
                    <a:pt x="52" y="230"/>
                    <a:pt x="52" y="230"/>
                  </a:cubicBezTo>
                  <a:close/>
                  <a:moveTo>
                    <a:pt x="3" y="184"/>
                  </a:moveTo>
                  <a:cubicBezTo>
                    <a:pt x="3" y="183"/>
                    <a:pt x="3" y="181"/>
                    <a:pt x="5" y="179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1"/>
                    <a:pt x="6" y="181"/>
                    <a:pt x="6" y="18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3"/>
                    <a:pt x="6" y="184"/>
                    <a:pt x="6" y="185"/>
                  </a:cubicBezTo>
                  <a:cubicBezTo>
                    <a:pt x="6" y="186"/>
                    <a:pt x="6" y="188"/>
                    <a:pt x="6" y="189"/>
                  </a:cubicBezTo>
                  <a:cubicBezTo>
                    <a:pt x="6" y="190"/>
                    <a:pt x="6" y="191"/>
                    <a:pt x="6" y="192"/>
                  </a:cubicBezTo>
                  <a:cubicBezTo>
                    <a:pt x="6" y="194"/>
                    <a:pt x="6" y="19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9" y="195"/>
                    <a:pt x="9" y="194"/>
                    <a:pt x="9" y="184"/>
                  </a:cubicBezTo>
                  <a:cubicBezTo>
                    <a:pt x="9" y="174"/>
                    <a:pt x="9" y="172"/>
                    <a:pt x="10" y="170"/>
                  </a:cubicBezTo>
                  <a:cubicBezTo>
                    <a:pt x="11" y="166"/>
                    <a:pt x="12" y="163"/>
                    <a:pt x="13" y="160"/>
                  </a:cubicBezTo>
                  <a:cubicBezTo>
                    <a:pt x="14" y="158"/>
                    <a:pt x="15" y="155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2" y="138"/>
                    <a:pt x="23" y="135"/>
                    <a:pt x="24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7"/>
                    <a:pt x="31" y="122"/>
                    <a:pt x="34" y="116"/>
                  </a:cubicBezTo>
                  <a:cubicBezTo>
                    <a:pt x="37" y="109"/>
                    <a:pt x="41" y="102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5"/>
                    <a:pt x="51" y="93"/>
                    <a:pt x="52" y="92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0" y="94"/>
                    <a:pt x="50" y="95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4" y="93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1" y="84"/>
                    <a:pt x="60" y="84"/>
                    <a:pt x="60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2"/>
                    <a:pt x="60" y="81"/>
                    <a:pt x="61" y="79"/>
                  </a:cubicBezTo>
                  <a:cubicBezTo>
                    <a:pt x="62" y="78"/>
                    <a:pt x="63" y="76"/>
                    <a:pt x="64" y="75"/>
                  </a:cubicBezTo>
                  <a:cubicBezTo>
                    <a:pt x="64" y="75"/>
                    <a:pt x="64" y="75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2" y="74"/>
                    <a:pt x="60" y="76"/>
                    <a:pt x="57" y="79"/>
                  </a:cubicBezTo>
                  <a:cubicBezTo>
                    <a:pt x="59" y="76"/>
                    <a:pt x="62" y="73"/>
                    <a:pt x="62" y="73"/>
                  </a:cubicBezTo>
                  <a:cubicBezTo>
                    <a:pt x="62" y="73"/>
                    <a:pt x="78" y="62"/>
                    <a:pt x="80" y="61"/>
                  </a:cubicBezTo>
                  <a:cubicBezTo>
                    <a:pt x="79" y="63"/>
                    <a:pt x="77" y="64"/>
                    <a:pt x="76" y="65"/>
                  </a:cubicBezTo>
                  <a:cubicBezTo>
                    <a:pt x="73" y="69"/>
                    <a:pt x="71" y="72"/>
                    <a:pt x="69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0" y="76"/>
                    <a:pt x="72" y="75"/>
                    <a:pt x="73" y="74"/>
                  </a:cubicBezTo>
                  <a:cubicBezTo>
                    <a:pt x="74" y="73"/>
                    <a:pt x="75" y="73"/>
                    <a:pt x="76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79" y="73"/>
                    <a:pt x="7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71"/>
                    <a:pt x="81" y="70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8"/>
                    <a:pt x="81" y="67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3"/>
                    <a:pt x="82" y="63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1" y="63"/>
                    <a:pt x="83" y="59"/>
                  </a:cubicBezTo>
                  <a:cubicBezTo>
                    <a:pt x="84" y="58"/>
                    <a:pt x="84" y="57"/>
                    <a:pt x="85" y="56"/>
                  </a:cubicBezTo>
                  <a:cubicBezTo>
                    <a:pt x="86" y="55"/>
                    <a:pt x="86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6" y="52"/>
                  </a:cubicBezTo>
                  <a:cubicBezTo>
                    <a:pt x="87" y="52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51"/>
                    <a:pt x="86" y="51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9"/>
                    <a:pt x="86" y="47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89" y="42"/>
                    <a:pt x="88" y="43"/>
                  </a:cubicBezTo>
                  <a:cubicBezTo>
                    <a:pt x="87" y="44"/>
                    <a:pt x="85" y="46"/>
                    <a:pt x="84" y="46"/>
                  </a:cubicBezTo>
                  <a:cubicBezTo>
                    <a:pt x="84" y="45"/>
                    <a:pt x="86" y="44"/>
                    <a:pt x="86" y="43"/>
                  </a:cubicBezTo>
                  <a:cubicBezTo>
                    <a:pt x="87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79" y="44"/>
                    <a:pt x="63" y="63"/>
                    <a:pt x="51" y="77"/>
                  </a:cubicBezTo>
                  <a:cubicBezTo>
                    <a:pt x="52" y="76"/>
                    <a:pt x="53" y="73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6"/>
                    <a:pt x="59" y="66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3" y="60"/>
                    <a:pt x="64" y="59"/>
                  </a:cubicBezTo>
                  <a:cubicBezTo>
                    <a:pt x="67" y="57"/>
                    <a:pt x="69" y="54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6"/>
                    <a:pt x="64" y="5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49" y="74"/>
                    <a:pt x="47" y="76"/>
                    <a:pt x="39" y="88"/>
                  </a:cubicBezTo>
                  <a:cubicBezTo>
                    <a:pt x="28" y="105"/>
                    <a:pt x="27" y="106"/>
                    <a:pt x="22" y="117"/>
                  </a:cubicBezTo>
                  <a:cubicBezTo>
                    <a:pt x="13" y="136"/>
                    <a:pt x="13" y="136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7" y="155"/>
                    <a:pt x="5" y="163"/>
                    <a:pt x="4" y="16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2" y="180"/>
                    <a:pt x="2" y="183"/>
                    <a:pt x="1" y="188"/>
                  </a:cubicBezTo>
                  <a:cubicBezTo>
                    <a:pt x="1" y="188"/>
                    <a:pt x="1" y="190"/>
                    <a:pt x="1" y="194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89"/>
                    <a:pt x="1" y="189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3" y="187"/>
                    <a:pt x="3" y="186"/>
                    <a:pt x="3" y="184"/>
                  </a:cubicBezTo>
                  <a:close/>
                  <a:moveTo>
                    <a:pt x="47" y="230"/>
                  </a:moveTo>
                  <a:cubicBezTo>
                    <a:pt x="48" y="230"/>
                    <a:pt x="48" y="230"/>
                    <a:pt x="48" y="230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8"/>
                    <a:pt x="47" y="228"/>
                    <a:pt x="47" y="228"/>
                  </a:cubicBezTo>
                  <a:cubicBezTo>
                    <a:pt x="47" y="229"/>
                    <a:pt x="47" y="229"/>
                    <a:pt x="47" y="229"/>
                  </a:cubicBezTo>
                  <a:lnTo>
                    <a:pt x="47" y="230"/>
                  </a:lnTo>
                  <a:close/>
                  <a:moveTo>
                    <a:pt x="48" y="234"/>
                  </a:move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2"/>
                    <a:pt x="48" y="232"/>
                    <a:pt x="48" y="232"/>
                  </a:cubicBezTo>
                  <a:cubicBezTo>
                    <a:pt x="48" y="232"/>
                    <a:pt x="48" y="232"/>
                    <a:pt x="48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8" y="233"/>
                    <a:pt x="48" y="234"/>
                    <a:pt x="48" y="234"/>
                  </a:cubicBezTo>
                  <a:close/>
                  <a:moveTo>
                    <a:pt x="76" y="49"/>
                  </a:moveTo>
                  <a:cubicBezTo>
                    <a:pt x="77" y="47"/>
                    <a:pt x="80" y="46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7" y="41"/>
                    <a:pt x="89" y="39"/>
                    <a:pt x="89" y="39"/>
                  </a:cubicBezTo>
                  <a:cubicBezTo>
                    <a:pt x="89" y="39"/>
                    <a:pt x="90" y="38"/>
                    <a:pt x="91" y="37"/>
                  </a:cubicBezTo>
                  <a:cubicBezTo>
                    <a:pt x="95" y="35"/>
                    <a:pt x="99" y="32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5" y="34"/>
                    <a:pt x="91" y="37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4" y="42"/>
                    <a:pt x="84" y="42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141" y="14"/>
                  </a:move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4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8" y="14"/>
                    <a:pt x="148" y="14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4" y="12"/>
                    <a:pt x="144" y="13"/>
                    <a:pt x="143" y="13"/>
                  </a:cubicBezTo>
                  <a:cubicBezTo>
                    <a:pt x="141" y="13"/>
                    <a:pt x="141" y="14"/>
                    <a:pt x="141" y="14"/>
                  </a:cubicBezTo>
                  <a:close/>
                  <a:moveTo>
                    <a:pt x="115" y="24"/>
                  </a:moveTo>
                  <a:cubicBezTo>
                    <a:pt x="113" y="26"/>
                    <a:pt x="111" y="28"/>
                    <a:pt x="111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0"/>
                    <a:pt x="114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6" y="30"/>
                    <a:pt x="116" y="30"/>
                  </a:cubicBezTo>
                  <a:cubicBezTo>
                    <a:pt x="116" y="29"/>
                    <a:pt x="117" y="29"/>
                    <a:pt x="118" y="28"/>
                  </a:cubicBezTo>
                  <a:cubicBezTo>
                    <a:pt x="118" y="28"/>
                    <a:pt x="119" y="27"/>
                    <a:pt x="119" y="26"/>
                  </a:cubicBezTo>
                  <a:cubicBezTo>
                    <a:pt x="120" y="26"/>
                    <a:pt x="120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3" y="23"/>
                    <a:pt x="123" y="23"/>
                    <a:pt x="124" y="22"/>
                  </a:cubicBezTo>
                  <a:cubicBezTo>
                    <a:pt x="124" y="22"/>
                    <a:pt x="125" y="21"/>
                    <a:pt x="125" y="21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9"/>
                    <a:pt x="130" y="19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9" y="14"/>
                    <a:pt x="141" y="12"/>
                    <a:pt x="14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3" y="11"/>
                    <a:pt x="143" y="11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8"/>
                    <a:pt x="125" y="18"/>
                    <a:pt x="124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9" y="21"/>
                    <a:pt x="117" y="22"/>
                    <a:pt x="115" y="24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2" y="37"/>
                    <a:pt x="92" y="37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7" y="36"/>
                    <a:pt x="101" y="33"/>
                    <a:pt x="103" y="31"/>
                  </a:cubicBezTo>
                  <a:cubicBezTo>
                    <a:pt x="103" y="30"/>
                    <a:pt x="103" y="30"/>
                    <a:pt x="104" y="29"/>
                  </a:cubicBezTo>
                  <a:cubicBezTo>
                    <a:pt x="104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8" y="27"/>
                  </a:cubicBezTo>
                  <a:cubicBezTo>
                    <a:pt x="110" y="27"/>
                    <a:pt x="111" y="26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3"/>
                    <a:pt x="110" y="25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9"/>
                    <a:pt x="94" y="35"/>
                    <a:pt x="91" y="37"/>
                  </a:cubicBezTo>
                  <a:close/>
                  <a:moveTo>
                    <a:pt x="10" y="196"/>
                  </a:moveTo>
                  <a:cubicBezTo>
                    <a:pt x="10" y="196"/>
                    <a:pt x="10" y="196"/>
                    <a:pt x="10" y="196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10" y="197"/>
                    <a:pt x="10" y="197"/>
                    <a:pt x="10" y="198"/>
                  </a:cubicBezTo>
                  <a:cubicBezTo>
                    <a:pt x="10" y="200"/>
                    <a:pt x="10" y="201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2"/>
                    <a:pt x="11" y="202"/>
                    <a:pt x="11" y="202"/>
                  </a:cubicBezTo>
                  <a:cubicBezTo>
                    <a:pt x="11" y="201"/>
                    <a:pt x="11" y="201"/>
                    <a:pt x="11" y="199"/>
                  </a:cubicBezTo>
                  <a:cubicBezTo>
                    <a:pt x="11" y="198"/>
                    <a:pt x="11" y="197"/>
                    <a:pt x="10" y="196"/>
                  </a:cubicBezTo>
                  <a:close/>
                  <a:moveTo>
                    <a:pt x="12" y="195"/>
                  </a:moveTo>
                  <a:cubicBezTo>
                    <a:pt x="12" y="195"/>
                    <a:pt x="12" y="195"/>
                    <a:pt x="12" y="195"/>
                  </a:cubicBezTo>
                  <a:cubicBezTo>
                    <a:pt x="12" y="195"/>
                    <a:pt x="12" y="195"/>
                    <a:pt x="12" y="194"/>
                  </a:cubicBezTo>
                  <a:cubicBezTo>
                    <a:pt x="12" y="194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1" y="193"/>
                    <a:pt x="11" y="193"/>
                    <a:pt x="12" y="194"/>
                  </a:cubicBezTo>
                  <a:cubicBezTo>
                    <a:pt x="12" y="194"/>
                    <a:pt x="12" y="195"/>
                    <a:pt x="12" y="195"/>
                  </a:cubicBezTo>
                  <a:close/>
                  <a:moveTo>
                    <a:pt x="11" y="195"/>
                  </a:move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11" y="195"/>
                    <a:pt x="11" y="195"/>
                    <a:pt x="11" y="196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1" y="196"/>
                    <a:pt x="12" y="196"/>
                    <a:pt x="12" y="196"/>
                  </a:cubicBezTo>
                  <a:cubicBezTo>
                    <a:pt x="12" y="195"/>
                    <a:pt x="11" y="195"/>
                    <a:pt x="11" y="195"/>
                  </a:cubicBezTo>
                  <a:close/>
                  <a:moveTo>
                    <a:pt x="279" y="403"/>
                  </a:moveTo>
                  <a:cubicBezTo>
                    <a:pt x="279" y="403"/>
                    <a:pt x="279" y="403"/>
                    <a:pt x="279" y="403"/>
                  </a:cubicBezTo>
                  <a:cubicBezTo>
                    <a:pt x="256" y="406"/>
                    <a:pt x="251" y="405"/>
                    <a:pt x="225" y="401"/>
                  </a:cubicBezTo>
                  <a:cubicBezTo>
                    <a:pt x="226" y="401"/>
                    <a:pt x="226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7" y="401"/>
                    <a:pt x="227" y="401"/>
                    <a:pt x="227" y="401"/>
                  </a:cubicBezTo>
                  <a:cubicBezTo>
                    <a:pt x="226" y="400"/>
                    <a:pt x="226" y="400"/>
                    <a:pt x="226" y="400"/>
                  </a:cubicBezTo>
                  <a:cubicBezTo>
                    <a:pt x="225" y="399"/>
                    <a:pt x="223" y="399"/>
                    <a:pt x="220" y="398"/>
                  </a:cubicBezTo>
                  <a:cubicBezTo>
                    <a:pt x="220" y="398"/>
                    <a:pt x="220" y="397"/>
                    <a:pt x="221" y="397"/>
                  </a:cubicBezTo>
                  <a:cubicBezTo>
                    <a:pt x="220" y="393"/>
                    <a:pt x="211" y="391"/>
                    <a:pt x="206" y="390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0" y="389"/>
                    <a:pt x="210" y="389"/>
                    <a:pt x="210" y="388"/>
                  </a:cubicBezTo>
                  <a:cubicBezTo>
                    <a:pt x="211" y="388"/>
                    <a:pt x="211" y="388"/>
                    <a:pt x="211" y="388"/>
                  </a:cubicBezTo>
                  <a:cubicBezTo>
                    <a:pt x="209" y="386"/>
                    <a:pt x="207" y="384"/>
                    <a:pt x="205" y="383"/>
                  </a:cubicBezTo>
                  <a:cubicBezTo>
                    <a:pt x="203" y="381"/>
                    <a:pt x="202" y="380"/>
                    <a:pt x="200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1" y="378"/>
                    <a:pt x="201" y="378"/>
                    <a:pt x="201" y="378"/>
                  </a:cubicBezTo>
                  <a:cubicBezTo>
                    <a:pt x="200" y="374"/>
                    <a:pt x="197" y="372"/>
                    <a:pt x="194" y="370"/>
                  </a:cubicBezTo>
                  <a:cubicBezTo>
                    <a:pt x="190" y="368"/>
                    <a:pt x="187" y="366"/>
                    <a:pt x="186" y="362"/>
                  </a:cubicBezTo>
                  <a:cubicBezTo>
                    <a:pt x="186" y="361"/>
                    <a:pt x="186" y="360"/>
                    <a:pt x="186" y="360"/>
                  </a:cubicBezTo>
                  <a:cubicBezTo>
                    <a:pt x="186" y="355"/>
                    <a:pt x="190" y="352"/>
                    <a:pt x="192" y="351"/>
                  </a:cubicBezTo>
                  <a:cubicBezTo>
                    <a:pt x="192" y="351"/>
                    <a:pt x="192" y="351"/>
                    <a:pt x="192" y="350"/>
                  </a:cubicBezTo>
                  <a:cubicBezTo>
                    <a:pt x="192" y="346"/>
                    <a:pt x="190" y="338"/>
                    <a:pt x="173" y="312"/>
                  </a:cubicBezTo>
                  <a:cubicBezTo>
                    <a:pt x="173" y="311"/>
                    <a:pt x="174" y="309"/>
                    <a:pt x="174" y="308"/>
                  </a:cubicBezTo>
                  <a:cubicBezTo>
                    <a:pt x="174" y="307"/>
                    <a:pt x="174" y="306"/>
                    <a:pt x="174" y="305"/>
                  </a:cubicBezTo>
                  <a:cubicBezTo>
                    <a:pt x="173" y="304"/>
                    <a:pt x="173" y="303"/>
                    <a:pt x="173" y="302"/>
                  </a:cubicBezTo>
                  <a:cubicBezTo>
                    <a:pt x="173" y="301"/>
                    <a:pt x="173" y="301"/>
                    <a:pt x="173" y="300"/>
                  </a:cubicBezTo>
                  <a:cubicBezTo>
                    <a:pt x="173" y="300"/>
                    <a:pt x="173" y="300"/>
                    <a:pt x="173" y="300"/>
                  </a:cubicBezTo>
                  <a:cubicBezTo>
                    <a:pt x="174" y="299"/>
                    <a:pt x="174" y="298"/>
                    <a:pt x="174" y="297"/>
                  </a:cubicBezTo>
                  <a:cubicBezTo>
                    <a:pt x="174" y="295"/>
                    <a:pt x="173" y="291"/>
                    <a:pt x="172" y="287"/>
                  </a:cubicBezTo>
                  <a:cubicBezTo>
                    <a:pt x="171" y="285"/>
                    <a:pt x="168" y="279"/>
                    <a:pt x="163" y="276"/>
                  </a:cubicBezTo>
                  <a:cubicBezTo>
                    <a:pt x="161" y="275"/>
                    <a:pt x="160" y="276"/>
                    <a:pt x="159" y="276"/>
                  </a:cubicBezTo>
                  <a:cubicBezTo>
                    <a:pt x="158" y="277"/>
                    <a:pt x="157" y="277"/>
                    <a:pt x="156" y="277"/>
                  </a:cubicBezTo>
                  <a:cubicBezTo>
                    <a:pt x="154" y="277"/>
                    <a:pt x="153" y="276"/>
                    <a:pt x="152" y="275"/>
                  </a:cubicBezTo>
                  <a:cubicBezTo>
                    <a:pt x="151" y="275"/>
                    <a:pt x="150" y="274"/>
                    <a:pt x="149" y="274"/>
                  </a:cubicBezTo>
                  <a:cubicBezTo>
                    <a:pt x="144" y="272"/>
                    <a:pt x="142" y="273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6"/>
                    <a:pt x="136" y="275"/>
                    <a:pt x="135" y="275"/>
                  </a:cubicBezTo>
                  <a:cubicBezTo>
                    <a:pt x="132" y="275"/>
                    <a:pt x="130" y="275"/>
                    <a:pt x="128" y="278"/>
                  </a:cubicBezTo>
                  <a:cubicBezTo>
                    <a:pt x="126" y="276"/>
                    <a:pt x="126" y="276"/>
                    <a:pt x="114" y="275"/>
                  </a:cubicBezTo>
                  <a:cubicBezTo>
                    <a:pt x="114" y="275"/>
                    <a:pt x="114" y="275"/>
                    <a:pt x="112" y="276"/>
                  </a:cubicBezTo>
                  <a:cubicBezTo>
                    <a:pt x="109" y="275"/>
                    <a:pt x="109" y="275"/>
                    <a:pt x="107" y="275"/>
                  </a:cubicBezTo>
                  <a:cubicBezTo>
                    <a:pt x="102" y="273"/>
                    <a:pt x="99" y="270"/>
                    <a:pt x="96" y="266"/>
                  </a:cubicBezTo>
                  <a:cubicBezTo>
                    <a:pt x="92" y="262"/>
                    <a:pt x="89" y="258"/>
                    <a:pt x="84" y="256"/>
                  </a:cubicBezTo>
                  <a:cubicBezTo>
                    <a:pt x="84" y="256"/>
                    <a:pt x="81" y="255"/>
                    <a:pt x="71" y="260"/>
                  </a:cubicBezTo>
                  <a:cubicBezTo>
                    <a:pt x="70" y="260"/>
                    <a:pt x="69" y="259"/>
                    <a:pt x="68" y="259"/>
                  </a:cubicBezTo>
                  <a:cubicBezTo>
                    <a:pt x="68" y="259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4" y="257"/>
                    <a:pt x="63" y="256"/>
                  </a:cubicBezTo>
                  <a:cubicBezTo>
                    <a:pt x="61" y="255"/>
                    <a:pt x="59" y="253"/>
                    <a:pt x="56" y="254"/>
                  </a:cubicBezTo>
                  <a:cubicBezTo>
                    <a:pt x="55" y="250"/>
                    <a:pt x="55" y="250"/>
                    <a:pt x="53" y="249"/>
                  </a:cubicBezTo>
                  <a:cubicBezTo>
                    <a:pt x="53" y="245"/>
                    <a:pt x="53" y="245"/>
                    <a:pt x="52" y="244"/>
                  </a:cubicBezTo>
                  <a:cubicBezTo>
                    <a:pt x="51" y="244"/>
                    <a:pt x="51" y="244"/>
                    <a:pt x="50" y="245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50" y="246"/>
                    <a:pt x="51" y="247"/>
                    <a:pt x="51" y="249"/>
                  </a:cubicBezTo>
                  <a:cubicBezTo>
                    <a:pt x="50" y="249"/>
                    <a:pt x="50" y="249"/>
                    <a:pt x="50" y="249"/>
                  </a:cubicBezTo>
                  <a:cubicBezTo>
                    <a:pt x="50" y="249"/>
                    <a:pt x="50" y="249"/>
                    <a:pt x="50" y="247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6"/>
                    <a:pt x="50" y="246"/>
                    <a:pt x="50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9" y="246"/>
                    <a:pt x="49" y="246"/>
                    <a:pt x="49" y="246"/>
                  </a:cubicBezTo>
                  <a:cubicBezTo>
                    <a:pt x="47" y="247"/>
                    <a:pt x="47" y="248"/>
                    <a:pt x="46" y="250"/>
                  </a:cubicBezTo>
                  <a:cubicBezTo>
                    <a:pt x="45" y="251"/>
                    <a:pt x="45" y="251"/>
                    <a:pt x="44" y="252"/>
                  </a:cubicBezTo>
                  <a:cubicBezTo>
                    <a:pt x="43" y="254"/>
                    <a:pt x="41" y="253"/>
                    <a:pt x="40" y="253"/>
                  </a:cubicBezTo>
                  <a:cubicBezTo>
                    <a:pt x="39" y="253"/>
                    <a:pt x="38" y="253"/>
                    <a:pt x="37" y="254"/>
                  </a:cubicBezTo>
                  <a:cubicBezTo>
                    <a:pt x="36" y="253"/>
                    <a:pt x="36" y="253"/>
                    <a:pt x="35" y="251"/>
                  </a:cubicBezTo>
                  <a:cubicBezTo>
                    <a:pt x="34" y="251"/>
                    <a:pt x="34" y="252"/>
                    <a:pt x="33" y="252"/>
                  </a:cubicBezTo>
                  <a:cubicBezTo>
                    <a:pt x="33" y="252"/>
                    <a:pt x="32" y="251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2"/>
                    <a:pt x="31" y="254"/>
                    <a:pt x="31" y="255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0" y="256"/>
                    <a:pt x="30" y="255"/>
                    <a:pt x="30" y="254"/>
                  </a:cubicBezTo>
                  <a:cubicBezTo>
                    <a:pt x="30" y="253"/>
                    <a:pt x="30" y="252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2"/>
                    <a:pt x="25" y="263"/>
                    <a:pt x="25" y="263"/>
                  </a:cubicBezTo>
                  <a:cubicBezTo>
                    <a:pt x="25" y="264"/>
                    <a:pt x="25" y="264"/>
                    <a:pt x="25" y="264"/>
                  </a:cubicBezTo>
                  <a:cubicBezTo>
                    <a:pt x="25" y="267"/>
                    <a:pt x="26" y="269"/>
                    <a:pt x="26" y="272"/>
                  </a:cubicBezTo>
                  <a:cubicBezTo>
                    <a:pt x="26" y="273"/>
                    <a:pt x="27" y="275"/>
                    <a:pt x="27" y="276"/>
                  </a:cubicBezTo>
                  <a:cubicBezTo>
                    <a:pt x="27" y="275"/>
                    <a:pt x="26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23" y="274"/>
                    <a:pt x="23" y="274"/>
                    <a:pt x="22" y="279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0" y="278"/>
                    <a:pt x="20" y="278"/>
                    <a:pt x="11" y="250"/>
                  </a:cubicBezTo>
                  <a:cubicBezTo>
                    <a:pt x="10" y="250"/>
                    <a:pt x="10" y="250"/>
                    <a:pt x="9" y="249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7" y="252"/>
                  </a:cubicBezTo>
                  <a:cubicBezTo>
                    <a:pt x="7" y="252"/>
                    <a:pt x="6" y="250"/>
                    <a:pt x="5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4"/>
                    <a:pt x="2" y="224"/>
                    <a:pt x="2" y="227"/>
                  </a:cubicBezTo>
                  <a:cubicBezTo>
                    <a:pt x="2" y="229"/>
                    <a:pt x="2" y="235"/>
                    <a:pt x="3" y="243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60"/>
                    <a:pt x="7" y="261"/>
                    <a:pt x="7" y="262"/>
                  </a:cubicBezTo>
                  <a:cubicBezTo>
                    <a:pt x="7" y="263"/>
                    <a:pt x="8" y="264"/>
                    <a:pt x="8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6"/>
                    <a:pt x="10" y="267"/>
                    <a:pt x="14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4" y="271"/>
                  </a:cubicBezTo>
                  <a:cubicBezTo>
                    <a:pt x="16" y="274"/>
                    <a:pt x="18" y="277"/>
                    <a:pt x="19" y="279"/>
                  </a:cubicBezTo>
                  <a:cubicBezTo>
                    <a:pt x="20" y="281"/>
                    <a:pt x="21" y="283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4" y="285"/>
                    <a:pt x="24" y="285"/>
                    <a:pt x="25" y="286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7" y="286"/>
                    <a:pt x="27" y="286"/>
                    <a:pt x="27" y="286"/>
                  </a:cubicBezTo>
                  <a:cubicBezTo>
                    <a:pt x="26" y="285"/>
                    <a:pt x="26" y="284"/>
                    <a:pt x="25" y="283"/>
                  </a:cubicBezTo>
                  <a:cubicBezTo>
                    <a:pt x="25" y="281"/>
                    <a:pt x="25" y="280"/>
                    <a:pt x="24" y="279"/>
                  </a:cubicBezTo>
                  <a:cubicBezTo>
                    <a:pt x="25" y="279"/>
                    <a:pt x="27" y="279"/>
                    <a:pt x="34" y="293"/>
                  </a:cubicBezTo>
                  <a:cubicBezTo>
                    <a:pt x="37" y="298"/>
                    <a:pt x="39" y="303"/>
                    <a:pt x="41" y="308"/>
                  </a:cubicBezTo>
                  <a:cubicBezTo>
                    <a:pt x="43" y="313"/>
                    <a:pt x="45" y="318"/>
                    <a:pt x="47" y="322"/>
                  </a:cubicBezTo>
                  <a:cubicBezTo>
                    <a:pt x="47" y="323"/>
                    <a:pt x="51" y="329"/>
                    <a:pt x="53" y="329"/>
                  </a:cubicBezTo>
                  <a:cubicBezTo>
                    <a:pt x="62" y="342"/>
                    <a:pt x="62" y="342"/>
                    <a:pt x="81" y="353"/>
                  </a:cubicBezTo>
                  <a:cubicBezTo>
                    <a:pt x="96" y="363"/>
                    <a:pt x="97" y="363"/>
                    <a:pt x="101" y="365"/>
                  </a:cubicBezTo>
                  <a:cubicBezTo>
                    <a:pt x="104" y="366"/>
                    <a:pt x="107" y="366"/>
                    <a:pt x="110" y="366"/>
                  </a:cubicBezTo>
                  <a:cubicBezTo>
                    <a:pt x="113" y="367"/>
                    <a:pt x="116" y="367"/>
                    <a:pt x="119" y="368"/>
                  </a:cubicBezTo>
                  <a:cubicBezTo>
                    <a:pt x="128" y="371"/>
                    <a:pt x="136" y="376"/>
                    <a:pt x="144" y="381"/>
                  </a:cubicBezTo>
                  <a:cubicBezTo>
                    <a:pt x="151" y="385"/>
                    <a:pt x="157" y="389"/>
                    <a:pt x="165" y="392"/>
                  </a:cubicBezTo>
                  <a:cubicBezTo>
                    <a:pt x="194" y="401"/>
                    <a:pt x="194" y="401"/>
                    <a:pt x="194" y="401"/>
                  </a:cubicBezTo>
                  <a:cubicBezTo>
                    <a:pt x="217" y="407"/>
                    <a:pt x="251" y="407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9" y="403"/>
                    <a:pt x="279" y="403"/>
                    <a:pt x="279" y="403"/>
                  </a:cubicBezTo>
                  <a:close/>
                  <a:moveTo>
                    <a:pt x="19" y="222"/>
                  </a:moveTo>
                  <a:cubicBezTo>
                    <a:pt x="19" y="222"/>
                    <a:pt x="19" y="222"/>
                    <a:pt x="19" y="222"/>
                  </a:cubicBezTo>
                  <a:cubicBezTo>
                    <a:pt x="17" y="223"/>
                    <a:pt x="17" y="224"/>
                    <a:pt x="17" y="225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21" y="226"/>
                    <a:pt x="22" y="225"/>
                    <a:pt x="23" y="222"/>
                  </a:cubicBezTo>
                  <a:cubicBezTo>
                    <a:pt x="23" y="222"/>
                    <a:pt x="24" y="222"/>
                    <a:pt x="24" y="221"/>
                  </a:cubicBezTo>
                  <a:cubicBezTo>
                    <a:pt x="24" y="221"/>
                    <a:pt x="25" y="220"/>
                    <a:pt x="25" y="220"/>
                  </a:cubicBezTo>
                  <a:cubicBezTo>
                    <a:pt x="25" y="219"/>
                    <a:pt x="25" y="219"/>
                    <a:pt x="25" y="219"/>
                  </a:cubicBezTo>
                  <a:cubicBezTo>
                    <a:pt x="26" y="219"/>
                    <a:pt x="26" y="219"/>
                    <a:pt x="26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6"/>
                    <a:pt x="26" y="215"/>
                    <a:pt x="26" y="214"/>
                  </a:cubicBezTo>
                  <a:cubicBezTo>
                    <a:pt x="25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4"/>
                    <a:pt x="22" y="213"/>
                    <a:pt x="21" y="213"/>
                  </a:cubicBezTo>
                  <a:cubicBezTo>
                    <a:pt x="21" y="213"/>
                    <a:pt x="21" y="214"/>
                    <a:pt x="21" y="214"/>
                  </a:cubicBezTo>
                  <a:cubicBezTo>
                    <a:pt x="20" y="215"/>
                    <a:pt x="20" y="215"/>
                    <a:pt x="19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7" y="217"/>
                    <a:pt x="17" y="217"/>
                  </a:cubicBezTo>
                  <a:cubicBezTo>
                    <a:pt x="17" y="217"/>
                    <a:pt x="17" y="217"/>
                    <a:pt x="17" y="217"/>
                  </a:cubicBezTo>
                  <a:cubicBezTo>
                    <a:pt x="17" y="218"/>
                    <a:pt x="18" y="218"/>
                    <a:pt x="18" y="219"/>
                  </a:cubicBezTo>
                  <a:cubicBezTo>
                    <a:pt x="19" y="220"/>
                    <a:pt x="19" y="220"/>
                    <a:pt x="19" y="221"/>
                  </a:cubicBezTo>
                  <a:cubicBezTo>
                    <a:pt x="19" y="221"/>
                    <a:pt x="19" y="221"/>
                    <a:pt x="19" y="221"/>
                  </a:cubicBezTo>
                  <a:lnTo>
                    <a:pt x="19" y="222"/>
                  </a:lnTo>
                  <a:close/>
                  <a:moveTo>
                    <a:pt x="30" y="214"/>
                  </a:moveTo>
                  <a:cubicBezTo>
                    <a:pt x="30" y="214"/>
                    <a:pt x="30" y="214"/>
                    <a:pt x="30" y="214"/>
                  </a:cubicBezTo>
                  <a:cubicBezTo>
                    <a:pt x="29" y="215"/>
                    <a:pt x="29" y="216"/>
                    <a:pt x="30" y="218"/>
                  </a:cubicBezTo>
                  <a:cubicBezTo>
                    <a:pt x="30" y="218"/>
                    <a:pt x="31" y="218"/>
                    <a:pt x="31" y="218"/>
                  </a:cubicBezTo>
                  <a:cubicBezTo>
                    <a:pt x="32" y="217"/>
                    <a:pt x="32" y="216"/>
                    <a:pt x="32" y="215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31" y="213"/>
                    <a:pt x="31" y="213"/>
                    <a:pt x="30" y="214"/>
                  </a:cubicBezTo>
                  <a:close/>
                  <a:moveTo>
                    <a:pt x="12" y="219"/>
                  </a:moveTo>
                  <a:cubicBezTo>
                    <a:pt x="12" y="219"/>
                    <a:pt x="12" y="221"/>
                    <a:pt x="12" y="222"/>
                  </a:cubicBezTo>
                  <a:cubicBezTo>
                    <a:pt x="12" y="222"/>
                    <a:pt x="13" y="222"/>
                    <a:pt x="13" y="222"/>
                  </a:cubicBezTo>
                  <a:cubicBezTo>
                    <a:pt x="13" y="221"/>
                    <a:pt x="13" y="221"/>
                    <a:pt x="13" y="221"/>
                  </a:cubicBezTo>
                  <a:cubicBezTo>
                    <a:pt x="14" y="220"/>
                    <a:pt x="14" y="220"/>
                    <a:pt x="14" y="220"/>
                  </a:cubicBezTo>
                  <a:cubicBezTo>
                    <a:pt x="14" y="221"/>
                    <a:pt x="15" y="221"/>
                    <a:pt x="15" y="221"/>
                  </a:cubicBezTo>
                  <a:cubicBezTo>
                    <a:pt x="16" y="221"/>
                    <a:pt x="17" y="220"/>
                    <a:pt x="17" y="219"/>
                  </a:cubicBezTo>
                  <a:cubicBezTo>
                    <a:pt x="17" y="218"/>
                    <a:pt x="17" y="218"/>
                    <a:pt x="17" y="217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6" y="215"/>
                    <a:pt x="16" y="215"/>
                    <a:pt x="15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3"/>
                    <a:pt x="12" y="212"/>
                    <a:pt x="11" y="211"/>
                  </a:cubicBezTo>
                  <a:cubicBezTo>
                    <a:pt x="11" y="211"/>
                    <a:pt x="11" y="210"/>
                    <a:pt x="10" y="209"/>
                  </a:cubicBezTo>
                  <a:cubicBezTo>
                    <a:pt x="10" y="210"/>
                    <a:pt x="9" y="210"/>
                    <a:pt x="9" y="210"/>
                  </a:cubicBezTo>
                  <a:cubicBezTo>
                    <a:pt x="9" y="209"/>
                    <a:pt x="8" y="208"/>
                    <a:pt x="8" y="208"/>
                  </a:cubicBezTo>
                  <a:cubicBezTo>
                    <a:pt x="7" y="208"/>
                    <a:pt x="6" y="209"/>
                    <a:pt x="6" y="210"/>
                  </a:cubicBezTo>
                  <a:cubicBezTo>
                    <a:pt x="6" y="210"/>
                    <a:pt x="6" y="210"/>
                    <a:pt x="6" y="210"/>
                  </a:cubicBezTo>
                  <a:cubicBezTo>
                    <a:pt x="4" y="213"/>
                    <a:pt x="4" y="216"/>
                    <a:pt x="4" y="220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0"/>
                    <a:pt x="5" y="219"/>
                    <a:pt x="5" y="218"/>
                  </a:cubicBezTo>
                  <a:cubicBezTo>
                    <a:pt x="6" y="216"/>
                    <a:pt x="6" y="215"/>
                    <a:pt x="6" y="214"/>
                  </a:cubicBezTo>
                  <a:cubicBezTo>
                    <a:pt x="7" y="215"/>
                    <a:pt x="7" y="215"/>
                    <a:pt x="7" y="215"/>
                  </a:cubicBezTo>
                  <a:cubicBezTo>
                    <a:pt x="7" y="215"/>
                    <a:pt x="8" y="215"/>
                    <a:pt x="8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5"/>
                    <a:pt x="9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10" y="217"/>
                    <a:pt x="10" y="217"/>
                    <a:pt x="11" y="218"/>
                  </a:cubicBezTo>
                  <a:cubicBezTo>
                    <a:pt x="11" y="218"/>
                    <a:pt x="12" y="218"/>
                    <a:pt x="12" y="218"/>
                  </a:cubicBezTo>
                  <a:cubicBezTo>
                    <a:pt x="12" y="219"/>
                    <a:pt x="12" y="219"/>
                    <a:pt x="12" y="219"/>
                  </a:cubicBezTo>
                  <a:cubicBezTo>
                    <a:pt x="12" y="219"/>
                    <a:pt x="12" y="219"/>
                    <a:pt x="12" y="219"/>
                  </a:cubicBezTo>
                  <a:close/>
                  <a:moveTo>
                    <a:pt x="36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6" y="211"/>
                    <a:pt x="36" y="210"/>
                    <a:pt x="36" y="210"/>
                  </a:cubicBezTo>
                  <a:close/>
                  <a:moveTo>
                    <a:pt x="282" y="37"/>
                  </a:moveTo>
                  <a:cubicBezTo>
                    <a:pt x="283" y="38"/>
                    <a:pt x="283" y="38"/>
                    <a:pt x="284" y="38"/>
                  </a:cubicBezTo>
                  <a:cubicBezTo>
                    <a:pt x="284" y="38"/>
                    <a:pt x="284" y="38"/>
                    <a:pt x="284" y="38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3" y="37"/>
                    <a:pt x="282" y="37"/>
                  </a:cubicBezTo>
                  <a:cubicBezTo>
                    <a:pt x="282" y="37"/>
                    <a:pt x="282" y="37"/>
                    <a:pt x="282" y="37"/>
                  </a:cubicBezTo>
                  <a:close/>
                  <a:moveTo>
                    <a:pt x="284" y="36"/>
                  </a:moveTo>
                  <a:cubicBezTo>
                    <a:pt x="283" y="36"/>
                    <a:pt x="283" y="36"/>
                    <a:pt x="283" y="36"/>
                  </a:cubicBezTo>
                  <a:cubicBezTo>
                    <a:pt x="283" y="36"/>
                    <a:pt x="283" y="36"/>
                    <a:pt x="283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2" y="36"/>
                    <a:pt x="282" y="36"/>
                    <a:pt x="282" y="36"/>
                  </a:cubicBezTo>
                  <a:cubicBezTo>
                    <a:pt x="283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6"/>
                    <a:pt x="284" y="36"/>
                    <a:pt x="284" y="36"/>
                  </a:cubicBezTo>
                  <a:close/>
                  <a:moveTo>
                    <a:pt x="285" y="41"/>
                  </a:moveTo>
                  <a:cubicBezTo>
                    <a:pt x="285" y="41"/>
                    <a:pt x="285" y="41"/>
                    <a:pt x="285" y="41"/>
                  </a:cubicBezTo>
                  <a:cubicBezTo>
                    <a:pt x="285" y="41"/>
                    <a:pt x="284" y="41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7" y="43"/>
                    <a:pt x="291" y="43"/>
                    <a:pt x="292" y="42"/>
                  </a:cubicBezTo>
                  <a:cubicBezTo>
                    <a:pt x="292" y="42"/>
                    <a:pt x="292" y="42"/>
                    <a:pt x="292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87" y="41"/>
                    <a:pt x="286" y="41"/>
                    <a:pt x="285" y="41"/>
                  </a:cubicBezTo>
                  <a:close/>
                  <a:moveTo>
                    <a:pt x="307" y="42"/>
                  </a:moveTo>
                  <a:cubicBezTo>
                    <a:pt x="307" y="42"/>
                    <a:pt x="308" y="42"/>
                    <a:pt x="309" y="42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41"/>
                    <a:pt x="309" y="41"/>
                    <a:pt x="308" y="3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7" y="38"/>
                    <a:pt x="307" y="38"/>
                    <a:pt x="307" y="38"/>
                  </a:cubicBezTo>
                  <a:cubicBezTo>
                    <a:pt x="306" y="38"/>
                    <a:pt x="306" y="38"/>
                    <a:pt x="306" y="39"/>
                  </a:cubicBezTo>
                  <a:cubicBezTo>
                    <a:pt x="305" y="39"/>
                    <a:pt x="305" y="39"/>
                    <a:pt x="305" y="40"/>
                  </a:cubicBezTo>
                  <a:cubicBezTo>
                    <a:pt x="304" y="40"/>
                    <a:pt x="304" y="40"/>
                    <a:pt x="304" y="40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306" y="41"/>
                    <a:pt x="306" y="42"/>
                    <a:pt x="307" y="42"/>
                  </a:cubicBezTo>
                  <a:close/>
                  <a:moveTo>
                    <a:pt x="405" y="248"/>
                  </a:moveTo>
                  <a:cubicBezTo>
                    <a:pt x="405" y="248"/>
                    <a:pt x="405" y="248"/>
                    <a:pt x="405" y="248"/>
                  </a:cubicBezTo>
                  <a:cubicBezTo>
                    <a:pt x="404" y="250"/>
                    <a:pt x="404" y="252"/>
                    <a:pt x="403" y="254"/>
                  </a:cubicBezTo>
                  <a:cubicBezTo>
                    <a:pt x="402" y="255"/>
                    <a:pt x="402" y="257"/>
                    <a:pt x="401" y="259"/>
                  </a:cubicBezTo>
                  <a:cubicBezTo>
                    <a:pt x="399" y="264"/>
                    <a:pt x="397" y="265"/>
                    <a:pt x="396" y="265"/>
                  </a:cubicBezTo>
                  <a:cubicBezTo>
                    <a:pt x="395" y="266"/>
                    <a:pt x="395" y="266"/>
                    <a:pt x="393" y="271"/>
                  </a:cubicBezTo>
                  <a:cubicBezTo>
                    <a:pt x="392" y="273"/>
                    <a:pt x="392" y="275"/>
                    <a:pt x="391" y="277"/>
                  </a:cubicBezTo>
                  <a:cubicBezTo>
                    <a:pt x="391" y="278"/>
                    <a:pt x="390" y="279"/>
                    <a:pt x="390" y="281"/>
                  </a:cubicBezTo>
                  <a:cubicBezTo>
                    <a:pt x="389" y="283"/>
                    <a:pt x="389" y="283"/>
                    <a:pt x="385" y="290"/>
                  </a:cubicBezTo>
                  <a:cubicBezTo>
                    <a:pt x="385" y="291"/>
                    <a:pt x="383" y="293"/>
                    <a:pt x="379" y="305"/>
                  </a:cubicBezTo>
                  <a:cubicBezTo>
                    <a:pt x="379" y="305"/>
                    <a:pt x="378" y="307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79" y="309"/>
                    <a:pt x="379" y="309"/>
                    <a:pt x="379" y="309"/>
                  </a:cubicBezTo>
                  <a:cubicBezTo>
                    <a:pt x="385" y="307"/>
                    <a:pt x="401" y="270"/>
                    <a:pt x="401" y="270"/>
                  </a:cubicBezTo>
                  <a:cubicBezTo>
                    <a:pt x="402" y="266"/>
                    <a:pt x="402" y="266"/>
                    <a:pt x="402" y="266"/>
                  </a:cubicBezTo>
                  <a:cubicBezTo>
                    <a:pt x="402" y="266"/>
                    <a:pt x="402" y="266"/>
                    <a:pt x="403" y="265"/>
                  </a:cubicBezTo>
                  <a:cubicBezTo>
                    <a:pt x="403" y="265"/>
                    <a:pt x="406" y="256"/>
                    <a:pt x="406" y="248"/>
                  </a:cubicBezTo>
                  <a:cubicBezTo>
                    <a:pt x="406" y="248"/>
                    <a:pt x="406" y="248"/>
                    <a:pt x="406" y="248"/>
                  </a:cubicBezTo>
                  <a:cubicBezTo>
                    <a:pt x="405" y="248"/>
                    <a:pt x="405" y="248"/>
                    <a:pt x="405" y="248"/>
                  </a:cubicBezTo>
                  <a:close/>
                  <a:moveTo>
                    <a:pt x="284" y="37"/>
                  </a:move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5" y="38"/>
                    <a:pt x="285" y="38"/>
                    <a:pt x="285" y="38"/>
                  </a:cubicBezTo>
                  <a:cubicBezTo>
                    <a:pt x="285" y="38"/>
                    <a:pt x="285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6" y="38"/>
                    <a:pt x="286" y="38"/>
                    <a:pt x="286" y="38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7" y="38"/>
                    <a:pt x="287" y="38"/>
                    <a:pt x="287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6"/>
                    <a:pt x="285" y="36"/>
                    <a:pt x="285" y="36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7"/>
                    <a:pt x="285" y="37"/>
                    <a:pt x="284" y="37"/>
                  </a:cubicBezTo>
                  <a:close/>
                  <a:moveTo>
                    <a:pt x="390" y="266"/>
                  </a:moveTo>
                  <a:cubicBezTo>
                    <a:pt x="391" y="265"/>
                    <a:pt x="392" y="263"/>
                    <a:pt x="392" y="261"/>
                  </a:cubicBezTo>
                  <a:cubicBezTo>
                    <a:pt x="394" y="256"/>
                    <a:pt x="397" y="240"/>
                    <a:pt x="397" y="239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6" y="238"/>
                    <a:pt x="396" y="237"/>
                    <a:pt x="396" y="235"/>
                  </a:cubicBezTo>
                  <a:cubicBezTo>
                    <a:pt x="396" y="233"/>
                    <a:pt x="397" y="231"/>
                    <a:pt x="397" y="230"/>
                  </a:cubicBezTo>
                  <a:cubicBezTo>
                    <a:pt x="397" y="228"/>
                    <a:pt x="397" y="226"/>
                    <a:pt x="397" y="224"/>
                  </a:cubicBezTo>
                  <a:cubicBezTo>
                    <a:pt x="397" y="222"/>
                    <a:pt x="397" y="220"/>
                    <a:pt x="396" y="218"/>
                  </a:cubicBezTo>
                  <a:cubicBezTo>
                    <a:pt x="396" y="217"/>
                    <a:pt x="396" y="216"/>
                    <a:pt x="396" y="215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403" y="193"/>
                    <a:pt x="406" y="176"/>
                    <a:pt x="406" y="161"/>
                  </a:cubicBezTo>
                  <a:cubicBezTo>
                    <a:pt x="406" y="149"/>
                    <a:pt x="404" y="139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1"/>
                    <a:pt x="399" y="131"/>
                    <a:pt x="399" y="131"/>
                  </a:cubicBezTo>
                  <a:cubicBezTo>
                    <a:pt x="399" y="132"/>
                    <a:pt x="398" y="133"/>
                    <a:pt x="398" y="133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396" y="134"/>
                    <a:pt x="396" y="135"/>
                    <a:pt x="396" y="135"/>
                  </a:cubicBezTo>
                  <a:cubicBezTo>
                    <a:pt x="395" y="134"/>
                    <a:pt x="395" y="134"/>
                    <a:pt x="395" y="134"/>
                  </a:cubicBezTo>
                  <a:cubicBezTo>
                    <a:pt x="394" y="135"/>
                    <a:pt x="394" y="135"/>
                    <a:pt x="394" y="135"/>
                  </a:cubicBezTo>
                  <a:cubicBezTo>
                    <a:pt x="391" y="133"/>
                    <a:pt x="373" y="108"/>
                    <a:pt x="373" y="107"/>
                  </a:cubicBezTo>
                  <a:cubicBezTo>
                    <a:pt x="360" y="86"/>
                    <a:pt x="340" y="69"/>
                    <a:pt x="330" y="62"/>
                  </a:cubicBezTo>
                  <a:cubicBezTo>
                    <a:pt x="332" y="63"/>
                    <a:pt x="332" y="63"/>
                    <a:pt x="333" y="63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5" y="64"/>
                    <a:pt x="366" y="93"/>
                    <a:pt x="366" y="93"/>
                  </a:cubicBezTo>
                  <a:cubicBezTo>
                    <a:pt x="371" y="97"/>
                    <a:pt x="374" y="103"/>
                    <a:pt x="377" y="109"/>
                  </a:cubicBezTo>
                  <a:cubicBezTo>
                    <a:pt x="380" y="116"/>
                    <a:pt x="383" y="122"/>
                    <a:pt x="389" y="127"/>
                  </a:cubicBezTo>
                  <a:cubicBezTo>
                    <a:pt x="389" y="127"/>
                    <a:pt x="389" y="127"/>
                    <a:pt x="389" y="127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391" y="125"/>
                    <a:pt x="391" y="125"/>
                    <a:pt x="391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2" y="123"/>
                    <a:pt x="393" y="122"/>
                    <a:pt x="393" y="122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394" y="117"/>
                    <a:pt x="394" y="116"/>
                    <a:pt x="394" y="116"/>
                  </a:cubicBezTo>
                  <a:cubicBezTo>
                    <a:pt x="394" y="116"/>
                    <a:pt x="394" y="116"/>
                    <a:pt x="392" y="112"/>
                  </a:cubicBezTo>
                  <a:cubicBezTo>
                    <a:pt x="392" y="112"/>
                    <a:pt x="392" y="112"/>
                    <a:pt x="392" y="112"/>
                  </a:cubicBezTo>
                  <a:cubicBezTo>
                    <a:pt x="392" y="112"/>
                    <a:pt x="392" y="112"/>
                    <a:pt x="392" y="111"/>
                  </a:cubicBezTo>
                  <a:cubicBezTo>
                    <a:pt x="392" y="109"/>
                    <a:pt x="391" y="105"/>
                    <a:pt x="384" y="94"/>
                  </a:cubicBezTo>
                  <a:cubicBezTo>
                    <a:pt x="383" y="93"/>
                    <a:pt x="382" y="90"/>
                    <a:pt x="380" y="89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8" y="85"/>
                    <a:pt x="376" y="83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71" y="77"/>
                    <a:pt x="371" y="77"/>
                    <a:pt x="371" y="77"/>
                  </a:cubicBezTo>
                  <a:cubicBezTo>
                    <a:pt x="365" y="70"/>
                    <a:pt x="357" y="61"/>
                    <a:pt x="350" y="55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1" y="47"/>
                    <a:pt x="341" y="47"/>
                    <a:pt x="340" y="46"/>
                  </a:cubicBezTo>
                  <a:cubicBezTo>
                    <a:pt x="335" y="42"/>
                    <a:pt x="329" y="38"/>
                    <a:pt x="324" y="34"/>
                  </a:cubicBezTo>
                  <a:cubicBezTo>
                    <a:pt x="307" y="24"/>
                    <a:pt x="306" y="23"/>
                    <a:pt x="295" y="18"/>
                  </a:cubicBezTo>
                  <a:cubicBezTo>
                    <a:pt x="277" y="11"/>
                    <a:pt x="276" y="11"/>
                    <a:pt x="264" y="7"/>
                  </a:cubicBezTo>
                  <a:cubicBezTo>
                    <a:pt x="246" y="3"/>
                    <a:pt x="244" y="3"/>
                    <a:pt x="230" y="1"/>
                  </a:cubicBezTo>
                  <a:cubicBezTo>
                    <a:pt x="218" y="0"/>
                    <a:pt x="211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9" y="1"/>
                    <a:pt x="186" y="1"/>
                    <a:pt x="180" y="2"/>
                  </a:cubicBezTo>
                  <a:cubicBezTo>
                    <a:pt x="177" y="2"/>
                    <a:pt x="173" y="3"/>
                    <a:pt x="170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2" y="4"/>
                    <a:pt x="173" y="4"/>
                    <a:pt x="174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7" y="7"/>
                    <a:pt x="184" y="9"/>
                    <a:pt x="187" y="8"/>
                  </a:cubicBezTo>
                  <a:cubicBezTo>
                    <a:pt x="188" y="8"/>
                    <a:pt x="189" y="7"/>
                    <a:pt x="189" y="6"/>
                  </a:cubicBezTo>
                  <a:cubicBezTo>
                    <a:pt x="190" y="6"/>
                    <a:pt x="191" y="7"/>
                    <a:pt x="194" y="7"/>
                  </a:cubicBezTo>
                  <a:cubicBezTo>
                    <a:pt x="193" y="7"/>
                    <a:pt x="193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2" y="9"/>
                    <a:pt x="192" y="9"/>
                    <a:pt x="198" y="11"/>
                  </a:cubicBezTo>
                  <a:cubicBezTo>
                    <a:pt x="197" y="12"/>
                    <a:pt x="197" y="12"/>
                    <a:pt x="196" y="13"/>
                  </a:cubicBezTo>
                  <a:cubicBezTo>
                    <a:pt x="196" y="13"/>
                    <a:pt x="195" y="13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5" y="15"/>
                    <a:pt x="195" y="15"/>
                    <a:pt x="195" y="16"/>
                  </a:cubicBezTo>
                  <a:cubicBezTo>
                    <a:pt x="195" y="17"/>
                    <a:pt x="194" y="17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6"/>
                    <a:pt x="189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5" y="15"/>
                    <a:pt x="184" y="15"/>
                    <a:pt x="184" y="15"/>
                  </a:cubicBezTo>
                  <a:cubicBezTo>
                    <a:pt x="184" y="15"/>
                    <a:pt x="183" y="14"/>
                    <a:pt x="182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4"/>
                    <a:pt x="177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2" y="16"/>
                    <a:pt x="170" y="16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6" y="19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1"/>
                    <a:pt x="167" y="21"/>
                    <a:pt x="168" y="22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8" y="22"/>
                    <a:pt x="167" y="23"/>
                    <a:pt x="167" y="23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9" y="24"/>
                    <a:pt x="170" y="25"/>
                    <a:pt x="171" y="25"/>
                  </a:cubicBezTo>
                  <a:cubicBezTo>
                    <a:pt x="171" y="25"/>
                    <a:pt x="171" y="24"/>
                    <a:pt x="173" y="23"/>
                  </a:cubicBezTo>
                  <a:cubicBezTo>
                    <a:pt x="173" y="23"/>
                    <a:pt x="174" y="22"/>
                    <a:pt x="175" y="22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76" y="20"/>
                    <a:pt x="175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4" y="17"/>
                    <a:pt x="174" y="17"/>
                  </a:cubicBezTo>
                  <a:cubicBezTo>
                    <a:pt x="175" y="17"/>
                    <a:pt x="176" y="16"/>
                    <a:pt x="177" y="16"/>
                  </a:cubicBezTo>
                  <a:cubicBezTo>
                    <a:pt x="177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8" y="18"/>
                    <a:pt x="178" y="18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80" y="21"/>
                    <a:pt x="181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0" y="22"/>
                    <a:pt x="180" y="23"/>
                    <a:pt x="180" y="23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1" y="24"/>
                    <a:pt x="182" y="24"/>
                    <a:pt x="182" y="24"/>
                  </a:cubicBezTo>
                  <a:cubicBezTo>
                    <a:pt x="183" y="24"/>
                    <a:pt x="183" y="24"/>
                    <a:pt x="184" y="23"/>
                  </a:cubicBezTo>
                  <a:cubicBezTo>
                    <a:pt x="184" y="23"/>
                    <a:pt x="184" y="23"/>
                    <a:pt x="185" y="22"/>
                  </a:cubicBezTo>
                  <a:cubicBezTo>
                    <a:pt x="185" y="22"/>
                    <a:pt x="187" y="22"/>
                    <a:pt x="188" y="21"/>
                  </a:cubicBezTo>
                  <a:cubicBezTo>
                    <a:pt x="188" y="21"/>
                    <a:pt x="191" y="20"/>
                    <a:pt x="192" y="19"/>
                  </a:cubicBezTo>
                  <a:cubicBezTo>
                    <a:pt x="192" y="20"/>
                    <a:pt x="190" y="21"/>
                    <a:pt x="188" y="23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188" y="25"/>
                    <a:pt x="187" y="25"/>
                    <a:pt x="186" y="25"/>
                  </a:cubicBezTo>
                  <a:cubicBezTo>
                    <a:pt x="185" y="25"/>
                    <a:pt x="184" y="25"/>
                    <a:pt x="184" y="26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8"/>
                    <a:pt x="185" y="28"/>
                    <a:pt x="189" y="28"/>
                  </a:cubicBezTo>
                  <a:cubicBezTo>
                    <a:pt x="196" y="28"/>
                    <a:pt x="198" y="32"/>
                    <a:pt x="199" y="36"/>
                  </a:cubicBezTo>
                  <a:cubicBezTo>
                    <a:pt x="197" y="36"/>
                    <a:pt x="195" y="37"/>
                    <a:pt x="192" y="37"/>
                  </a:cubicBezTo>
                  <a:cubicBezTo>
                    <a:pt x="190" y="38"/>
                    <a:pt x="187" y="39"/>
                    <a:pt x="184" y="39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2" y="41"/>
                    <a:pt x="182" y="42"/>
                    <a:pt x="181" y="42"/>
                  </a:cubicBezTo>
                  <a:cubicBezTo>
                    <a:pt x="181" y="42"/>
                    <a:pt x="181" y="42"/>
                    <a:pt x="181" y="42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6"/>
                    <a:pt x="186" y="50"/>
                    <a:pt x="186" y="53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7" y="55"/>
                    <a:pt x="188" y="56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203" y="60"/>
                    <a:pt x="208" y="60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4" y="50"/>
                    <a:pt x="213" y="50"/>
                    <a:pt x="213" y="49"/>
                  </a:cubicBezTo>
                  <a:cubicBezTo>
                    <a:pt x="213" y="49"/>
                    <a:pt x="214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3" y="46"/>
                    <a:pt x="213" y="45"/>
                    <a:pt x="213" y="44"/>
                  </a:cubicBezTo>
                  <a:cubicBezTo>
                    <a:pt x="213" y="43"/>
                    <a:pt x="213" y="42"/>
                    <a:pt x="214" y="40"/>
                  </a:cubicBezTo>
                  <a:cubicBezTo>
                    <a:pt x="214" y="39"/>
                    <a:pt x="215" y="38"/>
                    <a:pt x="215" y="36"/>
                  </a:cubicBezTo>
                  <a:cubicBezTo>
                    <a:pt x="215" y="35"/>
                    <a:pt x="214" y="34"/>
                    <a:pt x="214" y="34"/>
                  </a:cubicBezTo>
                  <a:cubicBezTo>
                    <a:pt x="214" y="31"/>
                    <a:pt x="216" y="31"/>
                    <a:pt x="218" y="31"/>
                  </a:cubicBezTo>
                  <a:cubicBezTo>
                    <a:pt x="219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3" y="29"/>
                    <a:pt x="223" y="29"/>
                    <a:pt x="224" y="27"/>
                  </a:cubicBezTo>
                  <a:cubicBezTo>
                    <a:pt x="225" y="28"/>
                    <a:pt x="250" y="31"/>
                    <a:pt x="255" y="37"/>
                  </a:cubicBezTo>
                  <a:cubicBezTo>
                    <a:pt x="254" y="38"/>
                    <a:pt x="252" y="38"/>
                    <a:pt x="251" y="38"/>
                  </a:cubicBezTo>
                  <a:cubicBezTo>
                    <a:pt x="250" y="39"/>
                    <a:pt x="249" y="39"/>
                    <a:pt x="248" y="39"/>
                  </a:cubicBezTo>
                  <a:cubicBezTo>
                    <a:pt x="248" y="39"/>
                    <a:pt x="248" y="39"/>
                    <a:pt x="248" y="39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1" y="42"/>
                    <a:pt x="258" y="42"/>
                    <a:pt x="258" y="42"/>
                  </a:cubicBezTo>
                  <a:cubicBezTo>
                    <a:pt x="259" y="42"/>
                    <a:pt x="259" y="42"/>
                    <a:pt x="259" y="42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257" y="38"/>
                    <a:pt x="257" y="37"/>
                    <a:pt x="254" y="32"/>
                  </a:cubicBezTo>
                  <a:cubicBezTo>
                    <a:pt x="255" y="32"/>
                    <a:pt x="256" y="32"/>
                    <a:pt x="256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29"/>
                    <a:pt x="249" y="28"/>
                    <a:pt x="244" y="28"/>
                  </a:cubicBezTo>
                  <a:cubicBezTo>
                    <a:pt x="239" y="28"/>
                    <a:pt x="231" y="24"/>
                    <a:pt x="230" y="23"/>
                  </a:cubicBezTo>
                  <a:cubicBezTo>
                    <a:pt x="230" y="23"/>
                    <a:pt x="231" y="23"/>
                    <a:pt x="231" y="22"/>
                  </a:cubicBezTo>
                  <a:cubicBezTo>
                    <a:pt x="231" y="22"/>
                    <a:pt x="231" y="22"/>
                    <a:pt x="231" y="22"/>
                  </a:cubicBezTo>
                  <a:cubicBezTo>
                    <a:pt x="235" y="24"/>
                    <a:pt x="239" y="24"/>
                    <a:pt x="242" y="25"/>
                  </a:cubicBezTo>
                  <a:cubicBezTo>
                    <a:pt x="246" y="25"/>
                    <a:pt x="250" y="26"/>
                    <a:pt x="253" y="27"/>
                  </a:cubicBezTo>
                  <a:cubicBezTo>
                    <a:pt x="257" y="29"/>
                    <a:pt x="261" y="31"/>
                    <a:pt x="264" y="33"/>
                  </a:cubicBezTo>
                  <a:cubicBezTo>
                    <a:pt x="268" y="35"/>
                    <a:pt x="272" y="38"/>
                    <a:pt x="276" y="39"/>
                  </a:cubicBezTo>
                  <a:cubicBezTo>
                    <a:pt x="277" y="39"/>
                    <a:pt x="278" y="39"/>
                    <a:pt x="279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9"/>
                    <a:pt x="280" y="39"/>
                    <a:pt x="280" y="39"/>
                  </a:cubicBezTo>
                  <a:cubicBezTo>
                    <a:pt x="280" y="38"/>
                    <a:pt x="278" y="37"/>
                    <a:pt x="276" y="35"/>
                  </a:cubicBezTo>
                  <a:cubicBezTo>
                    <a:pt x="276" y="35"/>
                    <a:pt x="276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69" y="29"/>
                  </a:cubicBezTo>
                  <a:cubicBezTo>
                    <a:pt x="269" y="29"/>
                    <a:pt x="269" y="28"/>
                    <a:pt x="269" y="28"/>
                  </a:cubicBezTo>
                  <a:cubicBezTo>
                    <a:pt x="270" y="28"/>
                    <a:pt x="271" y="28"/>
                    <a:pt x="272" y="28"/>
                  </a:cubicBezTo>
                  <a:cubicBezTo>
                    <a:pt x="273" y="28"/>
                    <a:pt x="274" y="28"/>
                    <a:pt x="274" y="28"/>
                  </a:cubicBezTo>
                  <a:cubicBezTo>
                    <a:pt x="275" y="29"/>
                    <a:pt x="275" y="30"/>
                    <a:pt x="281" y="32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81" y="33"/>
                    <a:pt x="281" y="33"/>
                    <a:pt x="281" y="33"/>
                  </a:cubicBezTo>
                  <a:cubicBezTo>
                    <a:pt x="292" y="38"/>
                    <a:pt x="292" y="38"/>
                    <a:pt x="296" y="37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6"/>
                    <a:pt x="300" y="37"/>
                    <a:pt x="301" y="37"/>
                  </a:cubicBezTo>
                  <a:cubicBezTo>
                    <a:pt x="302" y="38"/>
                    <a:pt x="303" y="38"/>
                    <a:pt x="304" y="38"/>
                  </a:cubicBezTo>
                  <a:cubicBezTo>
                    <a:pt x="304" y="38"/>
                    <a:pt x="304" y="38"/>
                    <a:pt x="304" y="38"/>
                  </a:cubicBezTo>
                  <a:cubicBezTo>
                    <a:pt x="304" y="37"/>
                    <a:pt x="304" y="37"/>
                    <a:pt x="304" y="3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8" y="36"/>
                    <a:pt x="312" y="40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4" y="43"/>
                    <a:pt x="314" y="43"/>
                    <a:pt x="314" y="43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5" y="44"/>
                    <a:pt x="316" y="45"/>
                    <a:pt x="317" y="47"/>
                  </a:cubicBezTo>
                  <a:cubicBezTo>
                    <a:pt x="318" y="48"/>
                    <a:pt x="320" y="49"/>
                    <a:pt x="321" y="51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19" y="51"/>
                    <a:pt x="318" y="51"/>
                    <a:pt x="317" y="51"/>
                  </a:cubicBezTo>
                  <a:cubicBezTo>
                    <a:pt x="315" y="50"/>
                    <a:pt x="314" y="50"/>
                    <a:pt x="313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2"/>
                    <a:pt x="312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290" y="48"/>
                    <a:pt x="286" y="49"/>
                    <a:pt x="284" y="50"/>
                  </a:cubicBezTo>
                  <a:cubicBezTo>
                    <a:pt x="284" y="50"/>
                    <a:pt x="284" y="51"/>
                    <a:pt x="284" y="51"/>
                  </a:cubicBezTo>
                  <a:cubicBezTo>
                    <a:pt x="284" y="52"/>
                    <a:pt x="284" y="53"/>
                    <a:pt x="284" y="53"/>
                  </a:cubicBezTo>
                  <a:cubicBezTo>
                    <a:pt x="285" y="54"/>
                    <a:pt x="286" y="55"/>
                    <a:pt x="286" y="56"/>
                  </a:cubicBezTo>
                  <a:cubicBezTo>
                    <a:pt x="287" y="56"/>
                    <a:pt x="287" y="56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55" y="53"/>
                    <a:pt x="254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2" y="52"/>
                    <a:pt x="252" y="51"/>
                    <a:pt x="252" y="50"/>
                  </a:cubicBezTo>
                  <a:cubicBezTo>
                    <a:pt x="252" y="49"/>
                    <a:pt x="252" y="49"/>
                    <a:pt x="252" y="48"/>
                  </a:cubicBezTo>
                  <a:cubicBezTo>
                    <a:pt x="252" y="47"/>
                    <a:pt x="250" y="47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4"/>
                    <a:pt x="248" y="44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46" y="44"/>
                    <a:pt x="245" y="44"/>
                    <a:pt x="244" y="43"/>
                  </a:cubicBezTo>
                  <a:cubicBezTo>
                    <a:pt x="244" y="43"/>
                    <a:pt x="243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0" y="45"/>
                    <a:pt x="240" y="45"/>
                    <a:pt x="238" y="45"/>
                  </a:cubicBezTo>
                  <a:cubicBezTo>
                    <a:pt x="234" y="46"/>
                    <a:pt x="233" y="46"/>
                    <a:pt x="232" y="47"/>
                  </a:cubicBezTo>
                  <a:cubicBezTo>
                    <a:pt x="230" y="47"/>
                    <a:pt x="223" y="49"/>
                    <a:pt x="219" y="52"/>
                  </a:cubicBezTo>
                  <a:cubicBezTo>
                    <a:pt x="218" y="53"/>
                    <a:pt x="217" y="54"/>
                    <a:pt x="217" y="55"/>
                  </a:cubicBezTo>
                  <a:cubicBezTo>
                    <a:pt x="216" y="55"/>
                    <a:pt x="216" y="56"/>
                    <a:pt x="215" y="57"/>
                  </a:cubicBezTo>
                  <a:cubicBezTo>
                    <a:pt x="214" y="57"/>
                    <a:pt x="214" y="58"/>
                    <a:pt x="213" y="59"/>
                  </a:cubicBezTo>
                  <a:cubicBezTo>
                    <a:pt x="212" y="59"/>
                    <a:pt x="211" y="59"/>
                    <a:pt x="210" y="59"/>
                  </a:cubicBezTo>
                  <a:cubicBezTo>
                    <a:pt x="209" y="60"/>
                    <a:pt x="207" y="61"/>
                    <a:pt x="206" y="61"/>
                  </a:cubicBezTo>
                  <a:cubicBezTo>
                    <a:pt x="205" y="61"/>
                    <a:pt x="204" y="60"/>
                    <a:pt x="203" y="60"/>
                  </a:cubicBezTo>
                  <a:cubicBezTo>
                    <a:pt x="203" y="60"/>
                    <a:pt x="202" y="59"/>
                    <a:pt x="201" y="59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0" y="61"/>
                    <a:pt x="200" y="61"/>
                    <a:pt x="200" y="6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6" y="71"/>
                    <a:pt x="194" y="75"/>
                    <a:pt x="194" y="78"/>
                  </a:cubicBezTo>
                  <a:cubicBezTo>
                    <a:pt x="194" y="79"/>
                    <a:pt x="195" y="81"/>
                    <a:pt x="195" y="81"/>
                  </a:cubicBezTo>
                  <a:cubicBezTo>
                    <a:pt x="196" y="82"/>
                    <a:pt x="197" y="84"/>
                    <a:pt x="197" y="85"/>
                  </a:cubicBezTo>
                  <a:cubicBezTo>
                    <a:pt x="197" y="89"/>
                    <a:pt x="192" y="93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87" y="103"/>
                    <a:pt x="185" y="105"/>
                    <a:pt x="185" y="107"/>
                  </a:cubicBezTo>
                  <a:cubicBezTo>
                    <a:pt x="185" y="108"/>
                    <a:pt x="186" y="109"/>
                    <a:pt x="187" y="111"/>
                  </a:cubicBezTo>
                  <a:cubicBezTo>
                    <a:pt x="184" y="115"/>
                    <a:pt x="183" y="119"/>
                    <a:pt x="183" y="123"/>
                  </a:cubicBezTo>
                  <a:cubicBezTo>
                    <a:pt x="183" y="126"/>
                    <a:pt x="183" y="128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6" y="131"/>
                  </a:cubicBezTo>
                  <a:cubicBezTo>
                    <a:pt x="188" y="133"/>
                    <a:pt x="190" y="137"/>
                    <a:pt x="191" y="141"/>
                  </a:cubicBezTo>
                  <a:cubicBezTo>
                    <a:pt x="192" y="145"/>
                    <a:pt x="193" y="151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4" y="160"/>
                    <a:pt x="196" y="163"/>
                    <a:pt x="197" y="165"/>
                  </a:cubicBezTo>
                  <a:cubicBezTo>
                    <a:pt x="198" y="168"/>
                    <a:pt x="200" y="170"/>
                    <a:pt x="202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20" y="186"/>
                    <a:pt x="220" y="186"/>
                    <a:pt x="221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6" y="187"/>
                    <a:pt x="228" y="188"/>
                    <a:pt x="230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33" y="191"/>
                    <a:pt x="235" y="192"/>
                    <a:pt x="238" y="193"/>
                  </a:cubicBezTo>
                  <a:cubicBezTo>
                    <a:pt x="242" y="195"/>
                    <a:pt x="247" y="197"/>
                    <a:pt x="251" y="193"/>
                  </a:cubicBezTo>
                  <a:cubicBezTo>
                    <a:pt x="255" y="189"/>
                    <a:pt x="258" y="186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86" y="173"/>
                    <a:pt x="286" y="173"/>
                    <a:pt x="288" y="174"/>
                  </a:cubicBezTo>
                  <a:cubicBezTo>
                    <a:pt x="290" y="175"/>
                    <a:pt x="291" y="176"/>
                    <a:pt x="292" y="178"/>
                  </a:cubicBezTo>
                  <a:cubicBezTo>
                    <a:pt x="293" y="179"/>
                    <a:pt x="294" y="181"/>
                    <a:pt x="297" y="182"/>
                  </a:cubicBezTo>
                  <a:cubicBezTo>
                    <a:pt x="298" y="182"/>
                    <a:pt x="300" y="181"/>
                    <a:pt x="301" y="180"/>
                  </a:cubicBezTo>
                  <a:cubicBezTo>
                    <a:pt x="303" y="179"/>
                    <a:pt x="304" y="178"/>
                    <a:pt x="306" y="179"/>
                  </a:cubicBezTo>
                  <a:cubicBezTo>
                    <a:pt x="310" y="182"/>
                    <a:pt x="310" y="182"/>
                    <a:pt x="310" y="182"/>
                  </a:cubicBezTo>
                  <a:cubicBezTo>
                    <a:pt x="313" y="200"/>
                    <a:pt x="313" y="200"/>
                    <a:pt x="313" y="200"/>
                  </a:cubicBezTo>
                  <a:cubicBezTo>
                    <a:pt x="313" y="202"/>
                    <a:pt x="313" y="203"/>
                    <a:pt x="313" y="204"/>
                  </a:cubicBezTo>
                  <a:cubicBezTo>
                    <a:pt x="313" y="205"/>
                    <a:pt x="313" y="206"/>
                    <a:pt x="314" y="208"/>
                  </a:cubicBezTo>
                  <a:cubicBezTo>
                    <a:pt x="315" y="210"/>
                    <a:pt x="318" y="212"/>
                    <a:pt x="320" y="214"/>
                  </a:cubicBezTo>
                  <a:cubicBezTo>
                    <a:pt x="321" y="216"/>
                    <a:pt x="323" y="218"/>
                    <a:pt x="325" y="220"/>
                  </a:cubicBezTo>
                  <a:cubicBezTo>
                    <a:pt x="331" y="239"/>
                    <a:pt x="331" y="239"/>
                    <a:pt x="331" y="239"/>
                  </a:cubicBezTo>
                  <a:cubicBezTo>
                    <a:pt x="331" y="239"/>
                    <a:pt x="331" y="239"/>
                    <a:pt x="331" y="240"/>
                  </a:cubicBezTo>
                  <a:cubicBezTo>
                    <a:pt x="331" y="242"/>
                    <a:pt x="332" y="244"/>
                    <a:pt x="333" y="245"/>
                  </a:cubicBezTo>
                  <a:cubicBezTo>
                    <a:pt x="333" y="245"/>
                    <a:pt x="333" y="245"/>
                    <a:pt x="333" y="245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3" y="246"/>
                    <a:pt x="333" y="246"/>
                    <a:pt x="333" y="246"/>
                  </a:cubicBezTo>
                  <a:cubicBezTo>
                    <a:pt x="334" y="248"/>
                    <a:pt x="334" y="249"/>
                    <a:pt x="334" y="250"/>
                  </a:cubicBezTo>
                  <a:cubicBezTo>
                    <a:pt x="334" y="251"/>
                    <a:pt x="334" y="251"/>
                    <a:pt x="334" y="251"/>
                  </a:cubicBezTo>
                  <a:cubicBezTo>
                    <a:pt x="334" y="253"/>
                    <a:pt x="333" y="254"/>
                    <a:pt x="332" y="256"/>
                  </a:cubicBezTo>
                  <a:cubicBezTo>
                    <a:pt x="329" y="262"/>
                    <a:pt x="327" y="278"/>
                    <a:pt x="327" y="278"/>
                  </a:cubicBezTo>
                  <a:cubicBezTo>
                    <a:pt x="327" y="278"/>
                    <a:pt x="327" y="278"/>
                    <a:pt x="327" y="278"/>
                  </a:cubicBezTo>
                  <a:cubicBezTo>
                    <a:pt x="327" y="279"/>
                    <a:pt x="328" y="281"/>
                    <a:pt x="330" y="292"/>
                  </a:cubicBezTo>
                  <a:cubicBezTo>
                    <a:pt x="331" y="297"/>
                    <a:pt x="331" y="299"/>
                    <a:pt x="331" y="301"/>
                  </a:cubicBezTo>
                  <a:cubicBezTo>
                    <a:pt x="331" y="302"/>
                    <a:pt x="331" y="304"/>
                    <a:pt x="331" y="306"/>
                  </a:cubicBezTo>
                  <a:cubicBezTo>
                    <a:pt x="330" y="316"/>
                    <a:pt x="330" y="320"/>
                    <a:pt x="330" y="322"/>
                  </a:cubicBezTo>
                  <a:cubicBezTo>
                    <a:pt x="330" y="324"/>
                    <a:pt x="330" y="324"/>
                    <a:pt x="330" y="325"/>
                  </a:cubicBezTo>
                  <a:cubicBezTo>
                    <a:pt x="331" y="326"/>
                    <a:pt x="331" y="326"/>
                    <a:pt x="331" y="326"/>
                  </a:cubicBezTo>
                  <a:cubicBezTo>
                    <a:pt x="331" y="327"/>
                    <a:pt x="331" y="327"/>
                    <a:pt x="331" y="327"/>
                  </a:cubicBezTo>
                  <a:cubicBezTo>
                    <a:pt x="329" y="337"/>
                    <a:pt x="329" y="339"/>
                    <a:pt x="326" y="345"/>
                  </a:cubicBezTo>
                  <a:cubicBezTo>
                    <a:pt x="325" y="345"/>
                    <a:pt x="325" y="345"/>
                    <a:pt x="325" y="345"/>
                  </a:cubicBezTo>
                  <a:cubicBezTo>
                    <a:pt x="326" y="346"/>
                    <a:pt x="326" y="346"/>
                    <a:pt x="326" y="346"/>
                  </a:cubicBezTo>
                  <a:cubicBezTo>
                    <a:pt x="327" y="347"/>
                    <a:pt x="327" y="347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0" y="346"/>
                    <a:pt x="330" y="346"/>
                    <a:pt x="330" y="346"/>
                  </a:cubicBezTo>
                  <a:cubicBezTo>
                    <a:pt x="331" y="345"/>
                    <a:pt x="331" y="345"/>
                    <a:pt x="332" y="345"/>
                  </a:cubicBezTo>
                  <a:cubicBezTo>
                    <a:pt x="334" y="345"/>
                    <a:pt x="340" y="344"/>
                    <a:pt x="352" y="328"/>
                  </a:cubicBezTo>
                  <a:cubicBezTo>
                    <a:pt x="353" y="327"/>
                    <a:pt x="354" y="326"/>
                    <a:pt x="355" y="324"/>
                  </a:cubicBezTo>
                  <a:cubicBezTo>
                    <a:pt x="357" y="322"/>
                    <a:pt x="359" y="319"/>
                    <a:pt x="360" y="317"/>
                  </a:cubicBezTo>
                  <a:cubicBezTo>
                    <a:pt x="361" y="316"/>
                    <a:pt x="361" y="314"/>
                    <a:pt x="362" y="313"/>
                  </a:cubicBezTo>
                  <a:cubicBezTo>
                    <a:pt x="363" y="311"/>
                    <a:pt x="364" y="309"/>
                    <a:pt x="366" y="307"/>
                  </a:cubicBezTo>
                  <a:cubicBezTo>
                    <a:pt x="368" y="305"/>
                    <a:pt x="369" y="305"/>
                    <a:pt x="371" y="302"/>
                  </a:cubicBezTo>
                  <a:cubicBezTo>
                    <a:pt x="372" y="299"/>
                    <a:pt x="373" y="296"/>
                    <a:pt x="374" y="292"/>
                  </a:cubicBezTo>
                  <a:cubicBezTo>
                    <a:pt x="375" y="289"/>
                    <a:pt x="375" y="287"/>
                    <a:pt x="377" y="284"/>
                  </a:cubicBezTo>
                  <a:cubicBezTo>
                    <a:pt x="378" y="280"/>
                    <a:pt x="381" y="278"/>
                    <a:pt x="383" y="275"/>
                  </a:cubicBezTo>
                  <a:cubicBezTo>
                    <a:pt x="386" y="272"/>
                    <a:pt x="388" y="269"/>
                    <a:pt x="390" y="266"/>
                  </a:cubicBezTo>
                  <a:close/>
                  <a:moveTo>
                    <a:pt x="368" y="74"/>
                  </a:moveTo>
                  <a:cubicBezTo>
                    <a:pt x="368" y="73"/>
                    <a:pt x="368" y="73"/>
                    <a:pt x="368" y="73"/>
                  </a:cubicBezTo>
                  <a:cubicBezTo>
                    <a:pt x="368" y="74"/>
                    <a:pt x="368" y="74"/>
                    <a:pt x="369" y="75"/>
                  </a:cubicBezTo>
                  <a:cubicBezTo>
                    <a:pt x="370" y="76"/>
                    <a:pt x="370" y="77"/>
                    <a:pt x="371" y="78"/>
                  </a:cubicBezTo>
                  <a:cubicBezTo>
                    <a:pt x="370" y="78"/>
                    <a:pt x="370" y="78"/>
                    <a:pt x="369" y="77"/>
                  </a:cubicBezTo>
                  <a:cubicBezTo>
                    <a:pt x="368" y="76"/>
                    <a:pt x="367" y="74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3" y="71"/>
                    <a:pt x="363" y="70"/>
                    <a:pt x="363" y="70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2" y="69"/>
                    <a:pt x="362" y="69"/>
                    <a:pt x="362" y="6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59" y="67"/>
                    <a:pt x="352" y="60"/>
                    <a:pt x="351" y="59"/>
                  </a:cubicBezTo>
                  <a:cubicBezTo>
                    <a:pt x="355" y="62"/>
                    <a:pt x="362" y="68"/>
                    <a:pt x="368" y="74"/>
                  </a:cubicBezTo>
                  <a:close/>
                  <a:moveTo>
                    <a:pt x="193" y="19"/>
                  </a:moveTo>
                  <a:cubicBezTo>
                    <a:pt x="193" y="19"/>
                    <a:pt x="193" y="19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lose/>
                  <a:moveTo>
                    <a:pt x="199" y="8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6" y="7"/>
                    <a:pt x="198" y="8"/>
                    <a:pt x="199" y="8"/>
                  </a:cubicBezTo>
                  <a:close/>
                  <a:moveTo>
                    <a:pt x="210" y="7"/>
                  </a:moveTo>
                  <a:cubicBezTo>
                    <a:pt x="207" y="7"/>
                    <a:pt x="205" y="8"/>
                    <a:pt x="203" y="9"/>
                  </a:cubicBezTo>
                  <a:cubicBezTo>
                    <a:pt x="203" y="9"/>
                    <a:pt x="202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3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3" y="6"/>
                    <a:pt x="203" y="5"/>
                    <a:pt x="199" y="5"/>
                  </a:cubicBezTo>
                  <a:cubicBezTo>
                    <a:pt x="199" y="4"/>
                    <a:pt x="198" y="3"/>
                    <a:pt x="190" y="2"/>
                  </a:cubicBezTo>
                  <a:cubicBezTo>
                    <a:pt x="194" y="2"/>
                    <a:pt x="202" y="2"/>
                    <a:pt x="207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6" y="3"/>
                    <a:pt x="207" y="3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9" y="5"/>
                    <a:pt x="209" y="5"/>
                    <a:pt x="214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1" y="7"/>
                    <a:pt x="210" y="7"/>
                  </a:cubicBezTo>
                  <a:close/>
                  <a:moveTo>
                    <a:pt x="269" y="13"/>
                  </a:moveTo>
                  <a:cubicBezTo>
                    <a:pt x="269" y="13"/>
                    <a:pt x="269" y="13"/>
                    <a:pt x="269" y="13"/>
                  </a:cubicBezTo>
                  <a:close/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0" y="14"/>
                    <a:pt x="270" y="14"/>
                    <a:pt x="270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2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2" y="15"/>
                  </a:cubicBezTo>
                  <a:cubicBezTo>
                    <a:pt x="271" y="15"/>
                    <a:pt x="271" y="15"/>
                    <a:pt x="270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lnTo>
                    <a:pt x="269" y="14"/>
                  </a:lnTo>
                  <a:close/>
                  <a:moveTo>
                    <a:pt x="278" y="27"/>
                  </a:moveTo>
                  <a:cubicBezTo>
                    <a:pt x="278" y="27"/>
                    <a:pt x="277" y="27"/>
                    <a:pt x="276" y="27"/>
                  </a:cubicBezTo>
                  <a:cubicBezTo>
                    <a:pt x="276" y="27"/>
                    <a:pt x="276" y="27"/>
                    <a:pt x="276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7" y="27"/>
                    <a:pt x="278" y="27"/>
                    <a:pt x="278" y="26"/>
                  </a:cubicBezTo>
                  <a:lnTo>
                    <a:pt x="278" y="27"/>
                  </a:lnTo>
                  <a:close/>
                  <a:moveTo>
                    <a:pt x="295" y="24"/>
                  </a:moveTo>
                  <a:cubicBezTo>
                    <a:pt x="295" y="24"/>
                    <a:pt x="295" y="24"/>
                    <a:pt x="291" y="24"/>
                  </a:cubicBezTo>
                  <a:cubicBezTo>
                    <a:pt x="290" y="23"/>
                    <a:pt x="289" y="23"/>
                    <a:pt x="288" y="23"/>
                  </a:cubicBezTo>
                  <a:cubicBezTo>
                    <a:pt x="287" y="22"/>
                    <a:pt x="285" y="22"/>
                    <a:pt x="284" y="22"/>
                  </a:cubicBezTo>
                  <a:cubicBezTo>
                    <a:pt x="283" y="22"/>
                    <a:pt x="282" y="22"/>
                    <a:pt x="281" y="23"/>
                  </a:cubicBezTo>
                  <a:cubicBezTo>
                    <a:pt x="281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8" y="25"/>
                    <a:pt x="278" y="25"/>
                    <a:pt x="278" y="25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6" y="25"/>
                    <a:pt x="275" y="24"/>
                    <a:pt x="275" y="24"/>
                  </a:cubicBezTo>
                  <a:cubicBezTo>
                    <a:pt x="274" y="24"/>
                    <a:pt x="273" y="24"/>
                    <a:pt x="272" y="23"/>
                  </a:cubicBezTo>
                  <a:cubicBezTo>
                    <a:pt x="271" y="23"/>
                    <a:pt x="271" y="23"/>
                    <a:pt x="271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69" y="22"/>
                    <a:pt x="268" y="21"/>
                    <a:pt x="268" y="21"/>
                  </a:cubicBezTo>
                  <a:cubicBezTo>
                    <a:pt x="267" y="20"/>
                    <a:pt x="266" y="19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4" y="17"/>
                    <a:pt x="263" y="16"/>
                  </a:cubicBezTo>
                  <a:cubicBezTo>
                    <a:pt x="263" y="16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2" y="15"/>
                    <a:pt x="262" y="15"/>
                  </a:cubicBezTo>
                  <a:cubicBezTo>
                    <a:pt x="262" y="15"/>
                    <a:pt x="266" y="15"/>
                    <a:pt x="266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72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5" y="17"/>
                    <a:pt x="275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8" y="17"/>
                    <a:pt x="279" y="18"/>
                  </a:cubicBezTo>
                  <a:cubicBezTo>
                    <a:pt x="281" y="18"/>
                    <a:pt x="283" y="19"/>
                    <a:pt x="285" y="19"/>
                  </a:cubicBezTo>
                  <a:cubicBezTo>
                    <a:pt x="291" y="21"/>
                    <a:pt x="295" y="23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lose/>
                  <a:moveTo>
                    <a:pt x="228" y="30"/>
                  </a:moveTo>
                  <a:cubicBezTo>
                    <a:pt x="227" y="30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2"/>
                    <a:pt x="228" y="32"/>
                    <a:pt x="231" y="34"/>
                  </a:cubicBezTo>
                  <a:cubicBezTo>
                    <a:pt x="231" y="34"/>
                    <a:pt x="231" y="34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31" y="36"/>
                    <a:pt x="232" y="36"/>
                    <a:pt x="232" y="37"/>
                  </a:cubicBezTo>
                  <a:cubicBezTo>
                    <a:pt x="233" y="38"/>
                    <a:pt x="235" y="40"/>
                    <a:pt x="236" y="40"/>
                  </a:cubicBezTo>
                  <a:cubicBezTo>
                    <a:pt x="236" y="40"/>
                    <a:pt x="237" y="40"/>
                    <a:pt x="238" y="40"/>
                  </a:cubicBezTo>
                  <a:cubicBezTo>
                    <a:pt x="238" y="39"/>
                    <a:pt x="238" y="39"/>
                    <a:pt x="238" y="38"/>
                  </a:cubicBezTo>
                  <a:cubicBezTo>
                    <a:pt x="238" y="38"/>
                    <a:pt x="238" y="37"/>
                    <a:pt x="237" y="37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5" y="34"/>
                    <a:pt x="234" y="34"/>
                    <a:pt x="232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2"/>
                    <a:pt x="231" y="31"/>
                    <a:pt x="230" y="30"/>
                  </a:cubicBezTo>
                  <a:cubicBezTo>
                    <a:pt x="229" y="29"/>
                    <a:pt x="228" y="29"/>
                    <a:pt x="228" y="29"/>
                  </a:cubicBezTo>
                  <a:cubicBezTo>
                    <a:pt x="228" y="29"/>
                    <a:pt x="228" y="29"/>
                    <a:pt x="228" y="29"/>
                  </a:cubicBezTo>
                  <a:lnTo>
                    <a:pt x="228" y="30"/>
                  </a:lnTo>
                  <a:close/>
                  <a:moveTo>
                    <a:pt x="278" y="35"/>
                  </a:moveTo>
                  <a:cubicBezTo>
                    <a:pt x="278" y="35"/>
                    <a:pt x="278" y="35"/>
                    <a:pt x="278" y="35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9" y="36"/>
                    <a:pt x="280" y="37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1" y="36"/>
                    <a:pt x="281" y="36"/>
                    <a:pt x="281" y="36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2" y="35"/>
                    <a:pt x="282" y="35"/>
                    <a:pt x="282" y="35"/>
                  </a:cubicBezTo>
                  <a:cubicBezTo>
                    <a:pt x="281" y="34"/>
                    <a:pt x="280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4"/>
                    <a:pt x="279" y="34"/>
                    <a:pt x="279" y="34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9" y="35"/>
                    <a:pt x="279" y="35"/>
                    <a:pt x="279" y="35"/>
                  </a:cubicBezTo>
                  <a:lnTo>
                    <a:pt x="278" y="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01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9816" y="1752352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17968" y="3445863"/>
            <a:ext cx="6415145" cy="1299012"/>
            <a:chOff x="794420" y="2451283"/>
            <a:chExt cx="4563539" cy="924078"/>
          </a:xfrm>
        </p:grpSpPr>
        <p:grpSp>
          <p:nvGrpSpPr>
            <p:cNvPr id="225" name="组合 53"/>
            <p:cNvGrpSpPr/>
            <p:nvPr/>
          </p:nvGrpSpPr>
          <p:grpSpPr bwMode="auto">
            <a:xfrm>
              <a:off x="794420" y="2451283"/>
              <a:ext cx="4563539" cy="917815"/>
              <a:chOff x="2678521" y="2847139"/>
              <a:chExt cx="12011025" cy="2417231"/>
            </a:xfrm>
          </p:grpSpPr>
          <p:sp>
            <p:nvSpPr>
              <p:cNvPr id="226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7" name="文本框 97"/>
            <p:cNvSpPr txBox="1">
              <a:spLocks noChangeArrowheads="1"/>
            </p:cNvSpPr>
            <p:nvPr/>
          </p:nvSpPr>
          <p:spPr bwMode="auto">
            <a:xfrm>
              <a:off x="3249459" y="2572544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3" name="Freeform 12"/>
            <p:cNvSpPr>
              <a:spLocks noEditPoints="1"/>
            </p:cNvSpPr>
            <p:nvPr/>
          </p:nvSpPr>
          <p:spPr bwMode="auto">
            <a:xfrm>
              <a:off x="1887632" y="2764446"/>
              <a:ext cx="526562" cy="380346"/>
            </a:xfrm>
            <a:custGeom>
              <a:avLst/>
              <a:gdLst>
                <a:gd name="T0" fmla="*/ 57823 w 467"/>
                <a:gd name="T1" fmla="*/ 248018 h 337"/>
                <a:gd name="T2" fmla="*/ 77648 w 467"/>
                <a:gd name="T3" fmla="*/ 315809 h 337"/>
                <a:gd name="T4" fmla="*/ 120602 w 467"/>
                <a:gd name="T5" fmla="*/ 307542 h 337"/>
                <a:gd name="T6" fmla="*/ 185034 w 467"/>
                <a:gd name="T7" fmla="*/ 314156 h 337"/>
                <a:gd name="T8" fmla="*/ 247813 w 467"/>
                <a:gd name="T9" fmla="*/ 314156 h 337"/>
                <a:gd name="T10" fmla="*/ 272594 w 467"/>
                <a:gd name="T11" fmla="*/ 248018 h 337"/>
                <a:gd name="T12" fmla="*/ 330418 w 467"/>
                <a:gd name="T13" fmla="*/ 208335 h 337"/>
                <a:gd name="T14" fmla="*/ 297376 w 467"/>
                <a:gd name="T15" fmla="*/ 170305 h 337"/>
                <a:gd name="T16" fmla="*/ 315549 w 467"/>
                <a:gd name="T17" fmla="*/ 102514 h 337"/>
                <a:gd name="T18" fmla="*/ 264334 w 467"/>
                <a:gd name="T19" fmla="*/ 66138 h 337"/>
                <a:gd name="T20" fmla="*/ 209815 w 467"/>
                <a:gd name="T21" fmla="*/ 33069 h 337"/>
                <a:gd name="T22" fmla="*/ 180078 w 467"/>
                <a:gd name="T23" fmla="*/ 1653 h 337"/>
                <a:gd name="T24" fmla="*/ 123907 w 467"/>
                <a:gd name="T25" fmla="*/ 44643 h 337"/>
                <a:gd name="T26" fmla="*/ 52867 w 467"/>
                <a:gd name="T27" fmla="*/ 47950 h 337"/>
                <a:gd name="T28" fmla="*/ 34694 w 467"/>
                <a:gd name="T29" fmla="*/ 107474 h 337"/>
                <a:gd name="T30" fmla="*/ 21477 w 467"/>
                <a:gd name="T31" fmla="*/ 170305 h 337"/>
                <a:gd name="T32" fmla="*/ 3304 w 467"/>
                <a:gd name="T33" fmla="*/ 203374 h 337"/>
                <a:gd name="T34" fmla="*/ 69388 w 467"/>
                <a:gd name="T35" fmla="*/ 170305 h 337"/>
                <a:gd name="T36" fmla="*/ 297376 w 467"/>
                <a:gd name="T37" fmla="*/ 286047 h 337"/>
                <a:gd name="T38" fmla="*/ 328765 w 467"/>
                <a:gd name="T39" fmla="*/ 317463 h 337"/>
                <a:gd name="T40" fmla="*/ 297376 w 467"/>
                <a:gd name="T41" fmla="*/ 348878 h 337"/>
                <a:gd name="T42" fmla="*/ 327113 w 467"/>
                <a:gd name="T43" fmla="*/ 380294 h 337"/>
                <a:gd name="T44" fmla="*/ 335374 w 467"/>
                <a:gd name="T45" fmla="*/ 405096 h 337"/>
                <a:gd name="T46" fmla="*/ 328765 w 467"/>
                <a:gd name="T47" fmla="*/ 444778 h 337"/>
                <a:gd name="T48" fmla="*/ 388241 w 467"/>
                <a:gd name="T49" fmla="*/ 476194 h 337"/>
                <a:gd name="T50" fmla="*/ 388241 w 467"/>
                <a:gd name="T51" fmla="*/ 476194 h 337"/>
                <a:gd name="T52" fmla="*/ 399805 w 467"/>
                <a:gd name="T53" fmla="*/ 517530 h 337"/>
                <a:gd name="T54" fmla="*/ 464237 w 467"/>
                <a:gd name="T55" fmla="*/ 520837 h 337"/>
                <a:gd name="T56" fmla="*/ 465889 w 467"/>
                <a:gd name="T57" fmla="*/ 520837 h 337"/>
                <a:gd name="T58" fmla="*/ 520408 w 467"/>
                <a:gd name="T59" fmla="*/ 557213 h 337"/>
                <a:gd name="T60" fmla="*/ 553449 w 467"/>
                <a:gd name="T61" fmla="*/ 530758 h 337"/>
                <a:gd name="T62" fmla="*/ 553449 w 467"/>
                <a:gd name="T63" fmla="*/ 530758 h 337"/>
                <a:gd name="T64" fmla="*/ 621185 w 467"/>
                <a:gd name="T65" fmla="*/ 539025 h 337"/>
                <a:gd name="T66" fmla="*/ 637706 w 467"/>
                <a:gd name="T67" fmla="*/ 502649 h 337"/>
                <a:gd name="T68" fmla="*/ 660835 w 467"/>
                <a:gd name="T69" fmla="*/ 489422 h 337"/>
                <a:gd name="T70" fmla="*/ 703789 w 467"/>
                <a:gd name="T71" fmla="*/ 482808 h 337"/>
                <a:gd name="T72" fmla="*/ 705441 w 467"/>
                <a:gd name="T73" fmla="*/ 443125 h 337"/>
                <a:gd name="T74" fmla="*/ 718658 w 467"/>
                <a:gd name="T75" fmla="*/ 421630 h 337"/>
                <a:gd name="T76" fmla="*/ 756656 w 467"/>
                <a:gd name="T77" fmla="*/ 398482 h 337"/>
                <a:gd name="T78" fmla="*/ 730223 w 467"/>
                <a:gd name="T79" fmla="*/ 358799 h 337"/>
                <a:gd name="T80" fmla="*/ 766569 w 467"/>
                <a:gd name="T81" fmla="*/ 335651 h 337"/>
                <a:gd name="T82" fmla="*/ 766569 w 467"/>
                <a:gd name="T83" fmla="*/ 299275 h 337"/>
                <a:gd name="T84" fmla="*/ 730223 w 467"/>
                <a:gd name="T85" fmla="*/ 274473 h 337"/>
                <a:gd name="T86" fmla="*/ 753352 w 467"/>
                <a:gd name="T87" fmla="*/ 238097 h 337"/>
                <a:gd name="T88" fmla="*/ 738483 w 467"/>
                <a:gd name="T89" fmla="*/ 205028 h 337"/>
                <a:gd name="T90" fmla="*/ 695529 w 467"/>
                <a:gd name="T91" fmla="*/ 198414 h 337"/>
                <a:gd name="T92" fmla="*/ 702137 w 467"/>
                <a:gd name="T93" fmla="*/ 153771 h 337"/>
                <a:gd name="T94" fmla="*/ 675704 w 467"/>
                <a:gd name="T95" fmla="*/ 130623 h 337"/>
                <a:gd name="T96" fmla="*/ 637706 w 467"/>
                <a:gd name="T97" fmla="*/ 132276 h 337"/>
                <a:gd name="T98" fmla="*/ 621185 w 467"/>
                <a:gd name="T99" fmla="*/ 95900 h 337"/>
                <a:gd name="T100" fmla="*/ 579883 w 467"/>
                <a:gd name="T101" fmla="*/ 107474 h 337"/>
                <a:gd name="T102" fmla="*/ 553449 w 467"/>
                <a:gd name="T103" fmla="*/ 104167 h 337"/>
                <a:gd name="T104" fmla="*/ 523712 w 467"/>
                <a:gd name="T105" fmla="*/ 79366 h 337"/>
                <a:gd name="T106" fmla="*/ 490670 w 467"/>
                <a:gd name="T107" fmla="*/ 107474 h 337"/>
                <a:gd name="T108" fmla="*/ 465889 w 467"/>
                <a:gd name="T109" fmla="*/ 114088 h 337"/>
                <a:gd name="T110" fmla="*/ 424587 w 467"/>
                <a:gd name="T111" fmla="*/ 102514 h 337"/>
                <a:gd name="T112" fmla="*/ 388241 w 467"/>
                <a:gd name="T113" fmla="*/ 158731 h 337"/>
                <a:gd name="T114" fmla="*/ 388241 w 467"/>
                <a:gd name="T115" fmla="*/ 158731 h 337"/>
                <a:gd name="T116" fmla="*/ 328765 w 467"/>
                <a:gd name="T117" fmla="*/ 190147 h 337"/>
                <a:gd name="T118" fmla="*/ 335374 w 467"/>
                <a:gd name="T119" fmla="*/ 229830 h 337"/>
                <a:gd name="T120" fmla="*/ 303984 w 467"/>
                <a:gd name="T121" fmla="*/ 251325 h 337"/>
                <a:gd name="T122" fmla="*/ 531972 w 467"/>
                <a:gd name="T123" fmla="*/ 16203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337">
                  <a:moveTo>
                    <a:pt x="0" y="126"/>
                  </a:moveTo>
                  <a:cubicBezTo>
                    <a:pt x="1" y="132"/>
                    <a:pt x="3" y="138"/>
                    <a:pt x="6" y="143"/>
                  </a:cubicBezTo>
                  <a:cubicBezTo>
                    <a:pt x="6" y="145"/>
                    <a:pt x="8" y="145"/>
                    <a:pt x="9" y="145"/>
                  </a:cubicBezTo>
                  <a:cubicBezTo>
                    <a:pt x="13" y="143"/>
                    <a:pt x="17" y="142"/>
                    <a:pt x="21" y="141"/>
                  </a:cubicBezTo>
                  <a:cubicBezTo>
                    <a:pt x="24" y="146"/>
                    <a:pt x="26" y="150"/>
                    <a:pt x="30" y="154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3" y="159"/>
                    <a:pt x="36" y="163"/>
                    <a:pt x="40" y="166"/>
                  </a:cubicBezTo>
                  <a:cubicBezTo>
                    <a:pt x="37" y="170"/>
                    <a:pt x="35" y="173"/>
                    <a:pt x="32" y="177"/>
                  </a:cubicBezTo>
                  <a:cubicBezTo>
                    <a:pt x="32" y="178"/>
                    <a:pt x="32" y="180"/>
                    <a:pt x="33" y="180"/>
                  </a:cubicBezTo>
                  <a:cubicBezTo>
                    <a:pt x="37" y="184"/>
                    <a:pt x="42" y="188"/>
                    <a:pt x="47" y="191"/>
                  </a:cubicBezTo>
                  <a:cubicBezTo>
                    <a:pt x="49" y="192"/>
                    <a:pt x="50" y="191"/>
                    <a:pt x="51" y="190"/>
                  </a:cubicBezTo>
                  <a:cubicBezTo>
                    <a:pt x="53" y="187"/>
                    <a:pt x="56" y="183"/>
                    <a:pt x="59" y="180"/>
                  </a:cubicBezTo>
                  <a:cubicBezTo>
                    <a:pt x="63" y="182"/>
                    <a:pt x="68" y="184"/>
                    <a:pt x="73" y="186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8" y="188"/>
                    <a:pt x="83" y="189"/>
                    <a:pt x="89" y="190"/>
                  </a:cubicBezTo>
                  <a:cubicBezTo>
                    <a:pt x="89" y="194"/>
                    <a:pt x="89" y="198"/>
                    <a:pt x="89" y="203"/>
                  </a:cubicBezTo>
                  <a:cubicBezTo>
                    <a:pt x="89" y="204"/>
                    <a:pt x="90" y="205"/>
                    <a:pt x="91" y="205"/>
                  </a:cubicBezTo>
                  <a:cubicBezTo>
                    <a:pt x="97" y="206"/>
                    <a:pt x="103" y="206"/>
                    <a:pt x="109" y="205"/>
                  </a:cubicBezTo>
                  <a:cubicBezTo>
                    <a:pt x="110" y="205"/>
                    <a:pt x="111" y="204"/>
                    <a:pt x="111" y="203"/>
                  </a:cubicBezTo>
                  <a:cubicBezTo>
                    <a:pt x="111" y="198"/>
                    <a:pt x="112" y="194"/>
                    <a:pt x="112" y="190"/>
                  </a:cubicBezTo>
                  <a:cubicBezTo>
                    <a:pt x="117" y="189"/>
                    <a:pt x="122" y="188"/>
                    <a:pt x="127" y="186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2" y="184"/>
                    <a:pt x="137" y="182"/>
                    <a:pt x="142" y="180"/>
                  </a:cubicBezTo>
                  <a:cubicBezTo>
                    <a:pt x="144" y="183"/>
                    <a:pt x="147" y="187"/>
                    <a:pt x="150" y="190"/>
                  </a:cubicBezTo>
                  <a:cubicBezTo>
                    <a:pt x="150" y="191"/>
                    <a:pt x="152" y="192"/>
                    <a:pt x="153" y="191"/>
                  </a:cubicBezTo>
                  <a:cubicBezTo>
                    <a:pt x="158" y="188"/>
                    <a:pt x="163" y="184"/>
                    <a:pt x="168" y="180"/>
                  </a:cubicBezTo>
                  <a:cubicBezTo>
                    <a:pt x="168" y="180"/>
                    <a:pt x="169" y="178"/>
                    <a:pt x="168" y="177"/>
                  </a:cubicBezTo>
                  <a:cubicBezTo>
                    <a:pt x="165" y="173"/>
                    <a:pt x="163" y="170"/>
                    <a:pt x="160" y="166"/>
                  </a:cubicBezTo>
                  <a:cubicBezTo>
                    <a:pt x="164" y="163"/>
                    <a:pt x="167" y="159"/>
                    <a:pt x="171" y="154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4" y="150"/>
                    <a:pt x="176" y="146"/>
                    <a:pt x="179" y="141"/>
                  </a:cubicBezTo>
                  <a:cubicBezTo>
                    <a:pt x="183" y="142"/>
                    <a:pt x="187" y="143"/>
                    <a:pt x="191" y="145"/>
                  </a:cubicBezTo>
                  <a:cubicBezTo>
                    <a:pt x="193" y="145"/>
                    <a:pt x="194" y="145"/>
                    <a:pt x="194" y="143"/>
                  </a:cubicBezTo>
                  <a:cubicBezTo>
                    <a:pt x="197" y="138"/>
                    <a:pt x="199" y="132"/>
                    <a:pt x="200" y="126"/>
                  </a:cubicBezTo>
                  <a:cubicBezTo>
                    <a:pt x="200" y="125"/>
                    <a:pt x="200" y="124"/>
                    <a:pt x="198" y="123"/>
                  </a:cubicBezTo>
                  <a:cubicBezTo>
                    <a:pt x="194" y="122"/>
                    <a:pt x="190" y="120"/>
                    <a:pt x="186" y="119"/>
                  </a:cubicBezTo>
                  <a:cubicBezTo>
                    <a:pt x="187" y="114"/>
                    <a:pt x="187" y="108"/>
                    <a:pt x="187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98"/>
                    <a:pt x="187" y="93"/>
                    <a:pt x="186" y="87"/>
                  </a:cubicBezTo>
                  <a:cubicBezTo>
                    <a:pt x="190" y="86"/>
                    <a:pt x="194" y="85"/>
                    <a:pt x="198" y="83"/>
                  </a:cubicBezTo>
                  <a:cubicBezTo>
                    <a:pt x="200" y="83"/>
                    <a:pt x="200" y="82"/>
                    <a:pt x="200" y="80"/>
                  </a:cubicBezTo>
                  <a:cubicBezTo>
                    <a:pt x="199" y="74"/>
                    <a:pt x="197" y="68"/>
                    <a:pt x="194" y="63"/>
                  </a:cubicBezTo>
                  <a:cubicBezTo>
                    <a:pt x="194" y="62"/>
                    <a:pt x="193" y="61"/>
                    <a:pt x="191" y="62"/>
                  </a:cubicBezTo>
                  <a:cubicBezTo>
                    <a:pt x="187" y="63"/>
                    <a:pt x="183" y="64"/>
                    <a:pt x="179" y="65"/>
                  </a:cubicBezTo>
                  <a:cubicBezTo>
                    <a:pt x="176" y="61"/>
                    <a:pt x="174" y="56"/>
                    <a:pt x="171" y="52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7" y="48"/>
                    <a:pt x="164" y="44"/>
                    <a:pt x="160" y="40"/>
                  </a:cubicBezTo>
                  <a:cubicBezTo>
                    <a:pt x="163" y="36"/>
                    <a:pt x="165" y="33"/>
                    <a:pt x="168" y="29"/>
                  </a:cubicBezTo>
                  <a:cubicBezTo>
                    <a:pt x="169" y="28"/>
                    <a:pt x="168" y="27"/>
                    <a:pt x="168" y="26"/>
                  </a:cubicBezTo>
                  <a:cubicBezTo>
                    <a:pt x="163" y="22"/>
                    <a:pt x="158" y="18"/>
                    <a:pt x="153" y="15"/>
                  </a:cubicBezTo>
                  <a:cubicBezTo>
                    <a:pt x="152" y="14"/>
                    <a:pt x="150" y="15"/>
                    <a:pt x="150" y="16"/>
                  </a:cubicBezTo>
                  <a:cubicBezTo>
                    <a:pt x="147" y="19"/>
                    <a:pt x="144" y="23"/>
                    <a:pt x="142" y="26"/>
                  </a:cubicBezTo>
                  <a:cubicBezTo>
                    <a:pt x="137" y="24"/>
                    <a:pt x="132" y="22"/>
                    <a:pt x="127" y="20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2" y="19"/>
                    <a:pt x="117" y="17"/>
                    <a:pt x="112" y="17"/>
                  </a:cubicBezTo>
                  <a:cubicBezTo>
                    <a:pt x="112" y="12"/>
                    <a:pt x="111" y="8"/>
                    <a:pt x="111" y="3"/>
                  </a:cubicBezTo>
                  <a:cubicBezTo>
                    <a:pt x="111" y="2"/>
                    <a:pt x="110" y="1"/>
                    <a:pt x="109" y="1"/>
                  </a:cubicBezTo>
                  <a:cubicBezTo>
                    <a:pt x="103" y="0"/>
                    <a:pt x="97" y="0"/>
                    <a:pt x="91" y="1"/>
                  </a:cubicBezTo>
                  <a:cubicBezTo>
                    <a:pt x="90" y="1"/>
                    <a:pt x="89" y="2"/>
                    <a:pt x="89" y="3"/>
                  </a:cubicBezTo>
                  <a:cubicBezTo>
                    <a:pt x="89" y="8"/>
                    <a:pt x="89" y="12"/>
                    <a:pt x="89" y="17"/>
                  </a:cubicBezTo>
                  <a:cubicBezTo>
                    <a:pt x="83" y="17"/>
                    <a:pt x="78" y="19"/>
                    <a:pt x="73" y="2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8" y="22"/>
                    <a:pt x="63" y="24"/>
                    <a:pt x="59" y="26"/>
                  </a:cubicBezTo>
                  <a:cubicBezTo>
                    <a:pt x="56" y="23"/>
                    <a:pt x="53" y="19"/>
                    <a:pt x="51" y="16"/>
                  </a:cubicBezTo>
                  <a:cubicBezTo>
                    <a:pt x="50" y="15"/>
                    <a:pt x="49" y="14"/>
                    <a:pt x="47" y="15"/>
                  </a:cubicBezTo>
                  <a:cubicBezTo>
                    <a:pt x="42" y="18"/>
                    <a:pt x="37" y="22"/>
                    <a:pt x="33" y="26"/>
                  </a:cubicBezTo>
                  <a:cubicBezTo>
                    <a:pt x="32" y="27"/>
                    <a:pt x="32" y="28"/>
                    <a:pt x="32" y="29"/>
                  </a:cubicBezTo>
                  <a:cubicBezTo>
                    <a:pt x="35" y="33"/>
                    <a:pt x="37" y="36"/>
                    <a:pt x="40" y="40"/>
                  </a:cubicBezTo>
                  <a:cubicBezTo>
                    <a:pt x="36" y="44"/>
                    <a:pt x="33" y="48"/>
                    <a:pt x="30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6" y="56"/>
                    <a:pt x="24" y="61"/>
                    <a:pt x="21" y="65"/>
                  </a:cubicBezTo>
                  <a:cubicBezTo>
                    <a:pt x="17" y="64"/>
                    <a:pt x="13" y="63"/>
                    <a:pt x="9" y="62"/>
                  </a:cubicBezTo>
                  <a:cubicBezTo>
                    <a:pt x="8" y="61"/>
                    <a:pt x="6" y="62"/>
                    <a:pt x="6" y="63"/>
                  </a:cubicBezTo>
                  <a:cubicBezTo>
                    <a:pt x="3" y="68"/>
                    <a:pt x="1" y="74"/>
                    <a:pt x="0" y="80"/>
                  </a:cubicBezTo>
                  <a:cubicBezTo>
                    <a:pt x="0" y="82"/>
                    <a:pt x="0" y="83"/>
                    <a:pt x="2" y="83"/>
                  </a:cubicBezTo>
                  <a:cubicBezTo>
                    <a:pt x="6" y="85"/>
                    <a:pt x="10" y="86"/>
                    <a:pt x="14" y="87"/>
                  </a:cubicBezTo>
                  <a:cubicBezTo>
                    <a:pt x="13" y="93"/>
                    <a:pt x="13" y="98"/>
                    <a:pt x="13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08"/>
                    <a:pt x="13" y="114"/>
                    <a:pt x="14" y="119"/>
                  </a:cubicBezTo>
                  <a:cubicBezTo>
                    <a:pt x="10" y="120"/>
                    <a:pt x="6" y="122"/>
                    <a:pt x="2" y="123"/>
                  </a:cubicBezTo>
                  <a:cubicBezTo>
                    <a:pt x="0" y="124"/>
                    <a:pt x="0" y="125"/>
                    <a:pt x="0" y="126"/>
                  </a:cubicBezTo>
                  <a:close/>
                  <a:moveTo>
                    <a:pt x="42" y="103"/>
                  </a:moveTo>
                  <a:cubicBezTo>
                    <a:pt x="42" y="71"/>
                    <a:pt x="68" y="45"/>
                    <a:pt x="100" y="45"/>
                  </a:cubicBezTo>
                  <a:cubicBezTo>
                    <a:pt x="132" y="45"/>
                    <a:pt x="159" y="71"/>
                    <a:pt x="159" y="103"/>
                  </a:cubicBezTo>
                  <a:cubicBezTo>
                    <a:pt x="159" y="135"/>
                    <a:pt x="132" y="162"/>
                    <a:pt x="100" y="162"/>
                  </a:cubicBezTo>
                  <a:cubicBezTo>
                    <a:pt x="68" y="162"/>
                    <a:pt x="42" y="135"/>
                    <a:pt x="42" y="103"/>
                  </a:cubicBezTo>
                  <a:close/>
                  <a:moveTo>
                    <a:pt x="213" y="284"/>
                  </a:moveTo>
                  <a:cubicBezTo>
                    <a:pt x="213" y="284"/>
                    <a:pt x="213" y="284"/>
                    <a:pt x="213" y="284"/>
                  </a:cubicBezTo>
                  <a:cubicBezTo>
                    <a:pt x="213" y="284"/>
                    <a:pt x="213" y="284"/>
                    <a:pt x="213" y="284"/>
                  </a:cubicBezTo>
                  <a:close/>
                  <a:moveTo>
                    <a:pt x="180" y="173"/>
                  </a:moveTo>
                  <a:cubicBezTo>
                    <a:pt x="180" y="173"/>
                    <a:pt x="180" y="173"/>
                    <a:pt x="180" y="173"/>
                  </a:cubicBezTo>
                  <a:close/>
                  <a:moveTo>
                    <a:pt x="180" y="173"/>
                  </a:moveTo>
                  <a:cubicBezTo>
                    <a:pt x="184" y="174"/>
                    <a:pt x="189" y="175"/>
                    <a:pt x="193" y="176"/>
                  </a:cubicBezTo>
                  <a:cubicBezTo>
                    <a:pt x="192" y="181"/>
                    <a:pt x="192" y="186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8"/>
                    <a:pt x="192" y="203"/>
                    <a:pt x="193" y="208"/>
                  </a:cubicBezTo>
                  <a:cubicBezTo>
                    <a:pt x="188" y="209"/>
                    <a:pt x="184" y="210"/>
                    <a:pt x="180" y="211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79" y="211"/>
                    <a:pt x="178" y="212"/>
                    <a:pt x="178" y="214"/>
                  </a:cubicBezTo>
                  <a:cubicBezTo>
                    <a:pt x="179" y="220"/>
                    <a:pt x="180" y="226"/>
                    <a:pt x="182" y="231"/>
                  </a:cubicBezTo>
                  <a:cubicBezTo>
                    <a:pt x="182" y="231"/>
                    <a:pt x="182" y="232"/>
                    <a:pt x="183" y="232"/>
                  </a:cubicBezTo>
                  <a:cubicBezTo>
                    <a:pt x="183" y="232"/>
                    <a:pt x="184" y="232"/>
                    <a:pt x="184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9" y="232"/>
                    <a:pt x="193" y="231"/>
                    <a:pt x="198" y="230"/>
                  </a:cubicBezTo>
                  <a:cubicBezTo>
                    <a:pt x="199" y="236"/>
                    <a:pt x="201" y="240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10" y="242"/>
                    <a:pt x="210" y="242"/>
                    <a:pt x="210" y="242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5" y="250"/>
                    <a:pt x="208" y="255"/>
                    <a:pt x="210" y="259"/>
                  </a:cubicBezTo>
                  <a:cubicBezTo>
                    <a:pt x="207" y="261"/>
                    <a:pt x="203" y="264"/>
                    <a:pt x="200" y="267"/>
                  </a:cubicBezTo>
                  <a:cubicBezTo>
                    <a:pt x="200" y="267"/>
                    <a:pt x="200" y="267"/>
                    <a:pt x="200" y="267"/>
                  </a:cubicBezTo>
                  <a:cubicBezTo>
                    <a:pt x="199" y="267"/>
                    <a:pt x="199" y="268"/>
                    <a:pt x="199" y="269"/>
                  </a:cubicBezTo>
                  <a:cubicBezTo>
                    <a:pt x="199" y="269"/>
                    <a:pt x="199" y="270"/>
                    <a:pt x="199" y="270"/>
                  </a:cubicBezTo>
                  <a:cubicBezTo>
                    <a:pt x="203" y="276"/>
                    <a:pt x="206" y="280"/>
                    <a:pt x="209" y="284"/>
                  </a:cubicBezTo>
                  <a:cubicBezTo>
                    <a:pt x="210" y="285"/>
                    <a:pt x="210" y="285"/>
                    <a:pt x="211" y="285"/>
                  </a:cubicBezTo>
                  <a:cubicBezTo>
                    <a:pt x="212" y="285"/>
                    <a:pt x="212" y="285"/>
                    <a:pt x="213" y="284"/>
                  </a:cubicBezTo>
                  <a:cubicBezTo>
                    <a:pt x="216" y="282"/>
                    <a:pt x="220" y="280"/>
                    <a:pt x="224" y="277"/>
                  </a:cubicBezTo>
                  <a:cubicBezTo>
                    <a:pt x="227" y="281"/>
                    <a:pt x="230" y="284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40" y="283"/>
                    <a:pt x="240" y="283"/>
                    <a:pt x="240" y="283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8" y="292"/>
                    <a:pt x="242" y="295"/>
                    <a:pt x="247" y="298"/>
                  </a:cubicBezTo>
                  <a:cubicBezTo>
                    <a:pt x="245" y="302"/>
                    <a:pt x="243" y="306"/>
                    <a:pt x="241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41" y="311"/>
                    <a:pt x="241" y="311"/>
                    <a:pt x="241" y="312"/>
                  </a:cubicBezTo>
                  <a:cubicBezTo>
                    <a:pt x="241" y="312"/>
                    <a:pt x="241" y="313"/>
                    <a:pt x="242" y="313"/>
                  </a:cubicBezTo>
                  <a:cubicBezTo>
                    <a:pt x="247" y="317"/>
                    <a:pt x="252" y="319"/>
                    <a:pt x="257" y="322"/>
                  </a:cubicBezTo>
                  <a:cubicBezTo>
                    <a:pt x="257" y="322"/>
                    <a:pt x="258" y="322"/>
                    <a:pt x="258" y="322"/>
                  </a:cubicBezTo>
                  <a:cubicBezTo>
                    <a:pt x="259" y="322"/>
                    <a:pt x="259" y="321"/>
                    <a:pt x="260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2" y="317"/>
                    <a:pt x="265" y="313"/>
                    <a:pt x="267" y="310"/>
                  </a:cubicBezTo>
                  <a:cubicBezTo>
                    <a:pt x="272" y="312"/>
                    <a:pt x="276" y="314"/>
                    <a:pt x="281" y="315"/>
                  </a:cubicBezTo>
                  <a:cubicBezTo>
                    <a:pt x="281" y="315"/>
                    <a:pt x="281" y="315"/>
                    <a:pt x="281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2" y="315"/>
                    <a:pt x="282" y="315"/>
                    <a:pt x="282" y="315"/>
                  </a:cubicBezTo>
                  <a:cubicBezTo>
                    <a:pt x="286" y="317"/>
                    <a:pt x="291" y="318"/>
                    <a:pt x="297" y="319"/>
                  </a:cubicBezTo>
                  <a:cubicBezTo>
                    <a:pt x="296" y="324"/>
                    <a:pt x="296" y="328"/>
                    <a:pt x="296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6" y="333"/>
                    <a:pt x="296" y="334"/>
                    <a:pt x="296" y="334"/>
                  </a:cubicBezTo>
                  <a:cubicBezTo>
                    <a:pt x="297" y="335"/>
                    <a:pt x="297" y="335"/>
                    <a:pt x="298" y="335"/>
                  </a:cubicBezTo>
                  <a:cubicBezTo>
                    <a:pt x="303" y="336"/>
                    <a:pt x="309" y="337"/>
                    <a:pt x="315" y="337"/>
                  </a:cubicBezTo>
                  <a:cubicBezTo>
                    <a:pt x="316" y="337"/>
                    <a:pt x="316" y="337"/>
                    <a:pt x="317" y="336"/>
                  </a:cubicBezTo>
                  <a:cubicBezTo>
                    <a:pt x="317" y="336"/>
                    <a:pt x="317" y="335"/>
                    <a:pt x="317" y="335"/>
                  </a:cubicBezTo>
                  <a:cubicBezTo>
                    <a:pt x="317" y="335"/>
                    <a:pt x="317" y="335"/>
                    <a:pt x="317" y="335"/>
                  </a:cubicBezTo>
                  <a:cubicBezTo>
                    <a:pt x="318" y="330"/>
                    <a:pt x="319" y="326"/>
                    <a:pt x="320" y="322"/>
                  </a:cubicBezTo>
                  <a:cubicBezTo>
                    <a:pt x="324" y="322"/>
                    <a:pt x="329" y="322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4" y="314"/>
                    <a:pt x="334" y="314"/>
                    <a:pt x="334" y="314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35" y="321"/>
                    <a:pt x="335" y="321"/>
                    <a:pt x="335" y="321"/>
                  </a:cubicBezTo>
                  <a:cubicBezTo>
                    <a:pt x="340" y="321"/>
                    <a:pt x="345" y="320"/>
                    <a:pt x="351" y="319"/>
                  </a:cubicBezTo>
                  <a:cubicBezTo>
                    <a:pt x="352" y="323"/>
                    <a:pt x="354" y="327"/>
                    <a:pt x="355" y="331"/>
                  </a:cubicBezTo>
                  <a:cubicBezTo>
                    <a:pt x="356" y="331"/>
                    <a:pt x="356" y="332"/>
                    <a:pt x="357" y="332"/>
                  </a:cubicBezTo>
                  <a:cubicBezTo>
                    <a:pt x="357" y="333"/>
                    <a:pt x="358" y="333"/>
                    <a:pt x="358" y="333"/>
                  </a:cubicBezTo>
                  <a:cubicBezTo>
                    <a:pt x="365" y="331"/>
                    <a:pt x="370" y="329"/>
                    <a:pt x="375" y="327"/>
                  </a:cubicBezTo>
                  <a:cubicBezTo>
                    <a:pt x="375" y="327"/>
                    <a:pt x="376" y="327"/>
                    <a:pt x="376" y="326"/>
                  </a:cubicBezTo>
                  <a:cubicBezTo>
                    <a:pt x="376" y="325"/>
                    <a:pt x="376" y="325"/>
                    <a:pt x="376" y="324"/>
                  </a:cubicBezTo>
                  <a:cubicBezTo>
                    <a:pt x="376" y="324"/>
                    <a:pt x="376" y="324"/>
                    <a:pt x="376" y="324"/>
                  </a:cubicBezTo>
                  <a:cubicBezTo>
                    <a:pt x="375" y="320"/>
                    <a:pt x="374" y="316"/>
                    <a:pt x="373" y="311"/>
                  </a:cubicBezTo>
                  <a:cubicBezTo>
                    <a:pt x="377" y="310"/>
                    <a:pt x="382" y="307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87" y="304"/>
                    <a:pt x="387" y="304"/>
                    <a:pt x="387" y="304"/>
                  </a:cubicBezTo>
                  <a:cubicBezTo>
                    <a:pt x="391" y="302"/>
                    <a:pt x="395" y="299"/>
                    <a:pt x="400" y="296"/>
                  </a:cubicBezTo>
                  <a:cubicBezTo>
                    <a:pt x="403" y="299"/>
                    <a:pt x="406" y="302"/>
                    <a:pt x="409" y="305"/>
                  </a:cubicBezTo>
                  <a:cubicBezTo>
                    <a:pt x="409" y="305"/>
                    <a:pt x="409" y="305"/>
                    <a:pt x="409" y="305"/>
                  </a:cubicBezTo>
                  <a:cubicBezTo>
                    <a:pt x="409" y="306"/>
                    <a:pt x="410" y="306"/>
                    <a:pt x="411" y="306"/>
                  </a:cubicBezTo>
                  <a:cubicBezTo>
                    <a:pt x="411" y="306"/>
                    <a:pt x="412" y="306"/>
                    <a:pt x="412" y="305"/>
                  </a:cubicBezTo>
                  <a:cubicBezTo>
                    <a:pt x="416" y="302"/>
                    <a:pt x="421" y="298"/>
                    <a:pt x="425" y="294"/>
                  </a:cubicBezTo>
                  <a:cubicBezTo>
                    <a:pt x="425" y="293"/>
                    <a:pt x="426" y="293"/>
                    <a:pt x="426" y="292"/>
                  </a:cubicBezTo>
                  <a:cubicBezTo>
                    <a:pt x="426" y="292"/>
                    <a:pt x="425" y="291"/>
                    <a:pt x="425" y="291"/>
                  </a:cubicBezTo>
                  <a:cubicBezTo>
                    <a:pt x="425" y="291"/>
                    <a:pt x="425" y="291"/>
                    <a:pt x="425" y="291"/>
                  </a:cubicBezTo>
                  <a:cubicBezTo>
                    <a:pt x="422" y="287"/>
                    <a:pt x="419" y="284"/>
                    <a:pt x="417" y="280"/>
                  </a:cubicBezTo>
                  <a:cubicBezTo>
                    <a:pt x="420" y="277"/>
                    <a:pt x="424" y="273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27" y="268"/>
                    <a:pt x="427" y="268"/>
                    <a:pt x="427" y="268"/>
                  </a:cubicBezTo>
                  <a:cubicBezTo>
                    <a:pt x="430" y="264"/>
                    <a:pt x="432" y="260"/>
                    <a:pt x="435" y="255"/>
                  </a:cubicBezTo>
                  <a:cubicBezTo>
                    <a:pt x="439" y="257"/>
                    <a:pt x="444" y="258"/>
                    <a:pt x="447" y="260"/>
                  </a:cubicBezTo>
                  <a:cubicBezTo>
                    <a:pt x="447" y="260"/>
                    <a:pt x="447" y="260"/>
                    <a:pt x="447" y="260"/>
                  </a:cubicBezTo>
                  <a:cubicBezTo>
                    <a:pt x="448" y="260"/>
                    <a:pt x="449" y="260"/>
                    <a:pt x="449" y="260"/>
                  </a:cubicBezTo>
                  <a:cubicBezTo>
                    <a:pt x="450" y="260"/>
                    <a:pt x="450" y="259"/>
                    <a:pt x="451" y="259"/>
                  </a:cubicBezTo>
                  <a:cubicBezTo>
                    <a:pt x="453" y="254"/>
                    <a:pt x="455" y="249"/>
                    <a:pt x="458" y="243"/>
                  </a:cubicBezTo>
                  <a:cubicBezTo>
                    <a:pt x="458" y="243"/>
                    <a:pt x="458" y="242"/>
                    <a:pt x="458" y="241"/>
                  </a:cubicBezTo>
                  <a:cubicBezTo>
                    <a:pt x="457" y="241"/>
                    <a:pt x="457" y="240"/>
                    <a:pt x="456" y="240"/>
                  </a:cubicBezTo>
                  <a:cubicBezTo>
                    <a:pt x="452" y="238"/>
                    <a:pt x="448" y="236"/>
                    <a:pt x="444" y="234"/>
                  </a:cubicBezTo>
                  <a:cubicBezTo>
                    <a:pt x="446" y="229"/>
                    <a:pt x="448" y="223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2" y="217"/>
                    <a:pt x="442" y="217"/>
                    <a:pt x="442" y="217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13"/>
                    <a:pt x="451" y="208"/>
                    <a:pt x="451" y="204"/>
                  </a:cubicBezTo>
                  <a:cubicBezTo>
                    <a:pt x="455" y="203"/>
                    <a:pt x="460" y="203"/>
                    <a:pt x="464" y="203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5" y="203"/>
                    <a:pt x="465" y="203"/>
                    <a:pt x="466" y="202"/>
                  </a:cubicBezTo>
                  <a:cubicBezTo>
                    <a:pt x="466" y="202"/>
                    <a:pt x="467" y="201"/>
                    <a:pt x="467" y="201"/>
                  </a:cubicBezTo>
                  <a:cubicBezTo>
                    <a:pt x="467" y="195"/>
                    <a:pt x="467" y="189"/>
                    <a:pt x="467" y="183"/>
                  </a:cubicBezTo>
                  <a:cubicBezTo>
                    <a:pt x="467" y="183"/>
                    <a:pt x="466" y="182"/>
                    <a:pt x="466" y="182"/>
                  </a:cubicBezTo>
                  <a:cubicBezTo>
                    <a:pt x="465" y="181"/>
                    <a:pt x="465" y="181"/>
                    <a:pt x="464" y="181"/>
                  </a:cubicBezTo>
                  <a:cubicBezTo>
                    <a:pt x="464" y="181"/>
                    <a:pt x="464" y="181"/>
                    <a:pt x="464" y="181"/>
                  </a:cubicBezTo>
                  <a:cubicBezTo>
                    <a:pt x="460" y="181"/>
                    <a:pt x="455" y="181"/>
                    <a:pt x="451" y="180"/>
                  </a:cubicBezTo>
                  <a:cubicBezTo>
                    <a:pt x="451" y="176"/>
                    <a:pt x="450" y="171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2" y="166"/>
                    <a:pt x="442" y="166"/>
                    <a:pt x="442" y="166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48" y="161"/>
                    <a:pt x="446" y="155"/>
                    <a:pt x="444" y="150"/>
                  </a:cubicBezTo>
                  <a:cubicBezTo>
                    <a:pt x="448" y="148"/>
                    <a:pt x="452" y="146"/>
                    <a:pt x="456" y="144"/>
                  </a:cubicBezTo>
                  <a:cubicBezTo>
                    <a:pt x="457" y="144"/>
                    <a:pt x="457" y="143"/>
                    <a:pt x="458" y="143"/>
                  </a:cubicBezTo>
                  <a:cubicBezTo>
                    <a:pt x="458" y="142"/>
                    <a:pt x="458" y="141"/>
                    <a:pt x="458" y="141"/>
                  </a:cubicBezTo>
                  <a:cubicBezTo>
                    <a:pt x="455" y="135"/>
                    <a:pt x="453" y="130"/>
                    <a:pt x="451" y="125"/>
                  </a:cubicBezTo>
                  <a:cubicBezTo>
                    <a:pt x="450" y="125"/>
                    <a:pt x="450" y="124"/>
                    <a:pt x="449" y="124"/>
                  </a:cubicBezTo>
                  <a:cubicBezTo>
                    <a:pt x="449" y="124"/>
                    <a:pt x="448" y="124"/>
                    <a:pt x="447" y="124"/>
                  </a:cubicBezTo>
                  <a:cubicBezTo>
                    <a:pt x="447" y="124"/>
                    <a:pt x="447" y="124"/>
                    <a:pt x="447" y="124"/>
                  </a:cubicBezTo>
                  <a:cubicBezTo>
                    <a:pt x="443" y="126"/>
                    <a:pt x="439" y="127"/>
                    <a:pt x="435" y="129"/>
                  </a:cubicBezTo>
                  <a:cubicBezTo>
                    <a:pt x="432" y="124"/>
                    <a:pt x="430" y="120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1" y="120"/>
                    <a:pt x="421" y="120"/>
                    <a:pt x="421" y="120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7" y="116"/>
                    <a:pt x="427" y="116"/>
                    <a:pt x="427" y="116"/>
                  </a:cubicBezTo>
                  <a:cubicBezTo>
                    <a:pt x="424" y="111"/>
                    <a:pt x="420" y="107"/>
                    <a:pt x="417" y="104"/>
                  </a:cubicBezTo>
                  <a:cubicBezTo>
                    <a:pt x="419" y="100"/>
                    <a:pt x="422" y="97"/>
                    <a:pt x="425" y="93"/>
                  </a:cubicBezTo>
                  <a:cubicBezTo>
                    <a:pt x="425" y="93"/>
                    <a:pt x="425" y="93"/>
                    <a:pt x="425" y="93"/>
                  </a:cubicBezTo>
                  <a:cubicBezTo>
                    <a:pt x="425" y="93"/>
                    <a:pt x="426" y="92"/>
                    <a:pt x="426" y="92"/>
                  </a:cubicBezTo>
                  <a:cubicBezTo>
                    <a:pt x="426" y="91"/>
                    <a:pt x="425" y="90"/>
                    <a:pt x="425" y="90"/>
                  </a:cubicBezTo>
                  <a:cubicBezTo>
                    <a:pt x="421" y="86"/>
                    <a:pt x="416" y="82"/>
                    <a:pt x="412" y="78"/>
                  </a:cubicBezTo>
                  <a:cubicBezTo>
                    <a:pt x="412" y="78"/>
                    <a:pt x="411" y="78"/>
                    <a:pt x="411" y="78"/>
                  </a:cubicBezTo>
                  <a:cubicBezTo>
                    <a:pt x="410" y="78"/>
                    <a:pt x="409" y="78"/>
                    <a:pt x="409" y="79"/>
                  </a:cubicBezTo>
                  <a:cubicBezTo>
                    <a:pt x="409" y="79"/>
                    <a:pt x="409" y="79"/>
                    <a:pt x="409" y="79"/>
                  </a:cubicBezTo>
                  <a:cubicBezTo>
                    <a:pt x="406" y="82"/>
                    <a:pt x="403" y="85"/>
                    <a:pt x="400" y="88"/>
                  </a:cubicBezTo>
                  <a:cubicBezTo>
                    <a:pt x="395" y="85"/>
                    <a:pt x="391" y="82"/>
                    <a:pt x="387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7" y="80"/>
                    <a:pt x="387" y="80"/>
                    <a:pt x="387" y="80"/>
                  </a:cubicBezTo>
                  <a:cubicBezTo>
                    <a:pt x="386" y="80"/>
                    <a:pt x="386" y="80"/>
                    <a:pt x="386" y="80"/>
                  </a:cubicBezTo>
                  <a:cubicBezTo>
                    <a:pt x="382" y="77"/>
                    <a:pt x="377" y="74"/>
                    <a:pt x="373" y="73"/>
                  </a:cubicBezTo>
                  <a:cubicBezTo>
                    <a:pt x="374" y="68"/>
                    <a:pt x="375" y="64"/>
                    <a:pt x="376" y="60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76" y="59"/>
                    <a:pt x="376" y="59"/>
                    <a:pt x="376" y="58"/>
                  </a:cubicBezTo>
                  <a:cubicBezTo>
                    <a:pt x="376" y="57"/>
                    <a:pt x="375" y="57"/>
                    <a:pt x="375" y="57"/>
                  </a:cubicBezTo>
                  <a:cubicBezTo>
                    <a:pt x="370" y="55"/>
                    <a:pt x="365" y="53"/>
                    <a:pt x="358" y="51"/>
                  </a:cubicBezTo>
                  <a:cubicBezTo>
                    <a:pt x="358" y="51"/>
                    <a:pt x="357" y="51"/>
                    <a:pt x="357" y="52"/>
                  </a:cubicBezTo>
                  <a:cubicBezTo>
                    <a:pt x="356" y="52"/>
                    <a:pt x="356" y="53"/>
                    <a:pt x="355" y="53"/>
                  </a:cubicBezTo>
                  <a:cubicBezTo>
                    <a:pt x="355" y="53"/>
                    <a:pt x="355" y="53"/>
                    <a:pt x="355" y="53"/>
                  </a:cubicBezTo>
                  <a:cubicBezTo>
                    <a:pt x="354" y="57"/>
                    <a:pt x="352" y="61"/>
                    <a:pt x="351" y="65"/>
                  </a:cubicBezTo>
                  <a:cubicBezTo>
                    <a:pt x="345" y="64"/>
                    <a:pt x="340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35" y="63"/>
                    <a:pt x="335" y="63"/>
                    <a:pt x="335" y="63"/>
                  </a:cubicBezTo>
                  <a:cubicBezTo>
                    <a:pt x="329" y="62"/>
                    <a:pt x="324" y="62"/>
                    <a:pt x="320" y="62"/>
                  </a:cubicBezTo>
                  <a:cubicBezTo>
                    <a:pt x="319" y="58"/>
                    <a:pt x="318" y="53"/>
                    <a:pt x="317" y="49"/>
                  </a:cubicBezTo>
                  <a:cubicBezTo>
                    <a:pt x="317" y="49"/>
                    <a:pt x="317" y="49"/>
                    <a:pt x="317" y="49"/>
                  </a:cubicBezTo>
                  <a:cubicBezTo>
                    <a:pt x="317" y="49"/>
                    <a:pt x="317" y="48"/>
                    <a:pt x="317" y="48"/>
                  </a:cubicBezTo>
                  <a:cubicBezTo>
                    <a:pt x="316" y="47"/>
                    <a:pt x="316" y="47"/>
                    <a:pt x="315" y="47"/>
                  </a:cubicBezTo>
                  <a:cubicBezTo>
                    <a:pt x="309" y="47"/>
                    <a:pt x="303" y="48"/>
                    <a:pt x="298" y="49"/>
                  </a:cubicBezTo>
                  <a:cubicBezTo>
                    <a:pt x="297" y="49"/>
                    <a:pt x="297" y="49"/>
                    <a:pt x="296" y="50"/>
                  </a:cubicBezTo>
                  <a:cubicBezTo>
                    <a:pt x="296" y="50"/>
                    <a:pt x="296" y="51"/>
                    <a:pt x="296" y="51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6" y="60"/>
                    <a:pt x="297" y="65"/>
                  </a:cubicBezTo>
                  <a:cubicBezTo>
                    <a:pt x="291" y="66"/>
                    <a:pt x="286" y="67"/>
                    <a:pt x="282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4" y="75"/>
                    <a:pt x="284" y="75"/>
                    <a:pt x="284" y="75"/>
                  </a:cubicBezTo>
                  <a:cubicBezTo>
                    <a:pt x="282" y="69"/>
                    <a:pt x="282" y="69"/>
                    <a:pt x="282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76" y="70"/>
                    <a:pt x="272" y="72"/>
                    <a:pt x="267" y="74"/>
                  </a:cubicBezTo>
                  <a:cubicBezTo>
                    <a:pt x="265" y="70"/>
                    <a:pt x="262" y="67"/>
                    <a:pt x="260" y="63"/>
                  </a:cubicBezTo>
                  <a:cubicBezTo>
                    <a:pt x="259" y="63"/>
                    <a:pt x="259" y="62"/>
                    <a:pt x="258" y="62"/>
                  </a:cubicBezTo>
                  <a:cubicBezTo>
                    <a:pt x="258" y="62"/>
                    <a:pt x="257" y="62"/>
                    <a:pt x="257" y="62"/>
                  </a:cubicBezTo>
                  <a:cubicBezTo>
                    <a:pt x="252" y="64"/>
                    <a:pt x="247" y="67"/>
                    <a:pt x="242" y="71"/>
                  </a:cubicBezTo>
                  <a:cubicBezTo>
                    <a:pt x="241" y="71"/>
                    <a:pt x="241" y="72"/>
                    <a:pt x="241" y="72"/>
                  </a:cubicBezTo>
                  <a:cubicBezTo>
                    <a:pt x="241" y="73"/>
                    <a:pt x="241" y="73"/>
                    <a:pt x="241" y="74"/>
                  </a:cubicBezTo>
                  <a:cubicBezTo>
                    <a:pt x="243" y="78"/>
                    <a:pt x="245" y="82"/>
                    <a:pt x="247" y="86"/>
                  </a:cubicBezTo>
                  <a:cubicBezTo>
                    <a:pt x="242" y="89"/>
                    <a:pt x="238" y="92"/>
                    <a:pt x="235" y="95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40" y="101"/>
                    <a:pt x="240" y="101"/>
                    <a:pt x="240" y="101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0" y="100"/>
                    <a:pt x="227" y="103"/>
                    <a:pt x="224" y="107"/>
                  </a:cubicBezTo>
                  <a:cubicBezTo>
                    <a:pt x="220" y="104"/>
                    <a:pt x="216" y="102"/>
                    <a:pt x="213" y="100"/>
                  </a:cubicBezTo>
                  <a:cubicBezTo>
                    <a:pt x="212" y="99"/>
                    <a:pt x="212" y="99"/>
                    <a:pt x="211" y="99"/>
                  </a:cubicBezTo>
                  <a:cubicBezTo>
                    <a:pt x="210" y="99"/>
                    <a:pt x="210" y="99"/>
                    <a:pt x="209" y="100"/>
                  </a:cubicBezTo>
                  <a:cubicBezTo>
                    <a:pt x="206" y="103"/>
                    <a:pt x="203" y="108"/>
                    <a:pt x="199" y="114"/>
                  </a:cubicBezTo>
                  <a:cubicBezTo>
                    <a:pt x="199" y="114"/>
                    <a:pt x="199" y="115"/>
                    <a:pt x="199" y="115"/>
                  </a:cubicBezTo>
                  <a:cubicBezTo>
                    <a:pt x="199" y="116"/>
                    <a:pt x="199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3" y="120"/>
                    <a:pt x="207" y="123"/>
                    <a:pt x="210" y="125"/>
                  </a:cubicBezTo>
                  <a:cubicBezTo>
                    <a:pt x="208" y="129"/>
                    <a:pt x="205" y="134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1" y="143"/>
                    <a:pt x="199" y="148"/>
                    <a:pt x="198" y="154"/>
                  </a:cubicBezTo>
                  <a:cubicBezTo>
                    <a:pt x="193" y="153"/>
                    <a:pt x="189" y="152"/>
                    <a:pt x="184" y="152"/>
                  </a:cubicBezTo>
                  <a:cubicBezTo>
                    <a:pt x="184" y="152"/>
                    <a:pt x="183" y="152"/>
                    <a:pt x="183" y="152"/>
                  </a:cubicBezTo>
                  <a:cubicBezTo>
                    <a:pt x="182" y="152"/>
                    <a:pt x="182" y="153"/>
                    <a:pt x="182" y="153"/>
                  </a:cubicBezTo>
                  <a:cubicBezTo>
                    <a:pt x="180" y="158"/>
                    <a:pt x="179" y="164"/>
                    <a:pt x="178" y="170"/>
                  </a:cubicBezTo>
                  <a:cubicBezTo>
                    <a:pt x="178" y="172"/>
                    <a:pt x="179" y="173"/>
                    <a:pt x="180" y="173"/>
                  </a:cubicBezTo>
                  <a:close/>
                  <a:moveTo>
                    <a:pt x="228" y="192"/>
                  </a:moveTo>
                  <a:cubicBezTo>
                    <a:pt x="228" y="140"/>
                    <a:pt x="271" y="98"/>
                    <a:pt x="322" y="98"/>
                  </a:cubicBezTo>
                  <a:cubicBezTo>
                    <a:pt x="374" y="98"/>
                    <a:pt x="416" y="140"/>
                    <a:pt x="416" y="192"/>
                  </a:cubicBezTo>
                  <a:cubicBezTo>
                    <a:pt x="416" y="244"/>
                    <a:pt x="374" y="286"/>
                    <a:pt x="322" y="286"/>
                  </a:cubicBezTo>
                  <a:cubicBezTo>
                    <a:pt x="271" y="286"/>
                    <a:pt x="228" y="244"/>
                    <a:pt x="228" y="19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文本框 104"/>
            <p:cNvSpPr txBox="1">
              <a:spLocks noChangeArrowheads="1"/>
            </p:cNvSpPr>
            <p:nvPr/>
          </p:nvSpPr>
          <p:spPr bwMode="auto">
            <a:xfrm>
              <a:off x="1030614" y="271893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02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29816" y="2880341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17968" y="5040731"/>
            <a:ext cx="6415145" cy="1295956"/>
            <a:chOff x="794420" y="3585821"/>
            <a:chExt cx="4563539" cy="921903"/>
          </a:xfrm>
        </p:grpSpPr>
        <p:grpSp>
          <p:nvGrpSpPr>
            <p:cNvPr id="230" name="组合 58"/>
            <p:cNvGrpSpPr/>
            <p:nvPr/>
          </p:nvGrpSpPr>
          <p:grpSpPr bwMode="auto">
            <a:xfrm>
              <a:off x="794420" y="3585821"/>
              <a:ext cx="4563539" cy="917814"/>
              <a:chOff x="2678521" y="2847139"/>
              <a:chExt cx="12011025" cy="2417231"/>
            </a:xfrm>
          </p:grpSpPr>
          <p:sp>
            <p:nvSpPr>
              <p:cNvPr id="231" name="Freeform 19"/>
              <p:cNvSpPr/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6005513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9" name="文本框 99"/>
            <p:cNvSpPr txBox="1">
              <a:spLocks noChangeArrowheads="1"/>
            </p:cNvSpPr>
            <p:nvPr/>
          </p:nvSpPr>
          <p:spPr bwMode="auto">
            <a:xfrm>
              <a:off x="3249459" y="3738453"/>
              <a:ext cx="1415684" cy="28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</a:rPr>
                <a:t>请替换文字内容</a:t>
              </a:r>
            </a:p>
          </p:txBody>
        </p:sp>
        <p:sp>
          <p:nvSpPr>
            <p:cNvPr id="242" name="Freeform 10"/>
            <p:cNvSpPr>
              <a:spLocks noEditPoints="1"/>
            </p:cNvSpPr>
            <p:nvPr/>
          </p:nvSpPr>
          <p:spPr bwMode="auto">
            <a:xfrm>
              <a:off x="1963475" y="3927156"/>
              <a:ext cx="465889" cy="354340"/>
            </a:xfrm>
            <a:custGeom>
              <a:avLst/>
              <a:gdLst>
                <a:gd name="T0" fmla="*/ 342000 w 500"/>
                <a:gd name="T1" fmla="*/ 0 h 327"/>
                <a:gd name="T2" fmla="*/ 192888 w 500"/>
                <a:gd name="T3" fmla="*/ 92075 h 327"/>
                <a:gd name="T4" fmla="*/ 192888 w 500"/>
                <a:gd name="T5" fmla="*/ 30163 h 327"/>
                <a:gd name="T6" fmla="*/ 124488 w 500"/>
                <a:gd name="T7" fmla="*/ 30163 h 327"/>
                <a:gd name="T8" fmla="*/ 124488 w 500"/>
                <a:gd name="T9" fmla="*/ 133350 h 327"/>
                <a:gd name="T10" fmla="*/ 0 w 500"/>
                <a:gd name="T11" fmla="*/ 209550 h 327"/>
                <a:gd name="T12" fmla="*/ 0 w 500"/>
                <a:gd name="T13" fmla="*/ 212725 h 327"/>
                <a:gd name="T14" fmla="*/ 73872 w 500"/>
                <a:gd name="T15" fmla="*/ 212725 h 327"/>
                <a:gd name="T16" fmla="*/ 342000 w 500"/>
                <a:gd name="T17" fmla="*/ 49213 h 327"/>
                <a:gd name="T18" fmla="*/ 610128 w 500"/>
                <a:gd name="T19" fmla="*/ 212725 h 327"/>
                <a:gd name="T20" fmla="*/ 684000 w 500"/>
                <a:gd name="T21" fmla="*/ 212725 h 327"/>
                <a:gd name="T22" fmla="*/ 684000 w 500"/>
                <a:gd name="T23" fmla="*/ 207963 h 327"/>
                <a:gd name="T24" fmla="*/ 342000 w 500"/>
                <a:gd name="T25" fmla="*/ 0 h 327"/>
                <a:gd name="T26" fmla="*/ 101232 w 500"/>
                <a:gd name="T27" fmla="*/ 242888 h 327"/>
                <a:gd name="T28" fmla="*/ 101232 w 500"/>
                <a:gd name="T29" fmla="*/ 519113 h 327"/>
                <a:gd name="T30" fmla="*/ 238032 w 500"/>
                <a:gd name="T31" fmla="*/ 519113 h 327"/>
                <a:gd name="T32" fmla="*/ 238032 w 500"/>
                <a:gd name="T33" fmla="*/ 355600 h 327"/>
                <a:gd name="T34" fmla="*/ 445968 w 500"/>
                <a:gd name="T35" fmla="*/ 355600 h 327"/>
                <a:gd name="T36" fmla="*/ 445968 w 500"/>
                <a:gd name="T37" fmla="*/ 519113 h 327"/>
                <a:gd name="T38" fmla="*/ 582768 w 500"/>
                <a:gd name="T39" fmla="*/ 519113 h 327"/>
                <a:gd name="T40" fmla="*/ 582768 w 500"/>
                <a:gd name="T41" fmla="*/ 242888 h 327"/>
                <a:gd name="T42" fmla="*/ 342000 w 500"/>
                <a:gd name="T43" fmla="*/ 98425 h 327"/>
                <a:gd name="T44" fmla="*/ 101232 w 500"/>
                <a:gd name="T45" fmla="*/ 242888 h 3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00" h="327">
                  <a:moveTo>
                    <a:pt x="250" y="0"/>
                  </a:moveTo>
                  <a:lnTo>
                    <a:pt x="141" y="58"/>
                  </a:lnTo>
                  <a:lnTo>
                    <a:pt x="141" y="19"/>
                  </a:lnTo>
                  <a:lnTo>
                    <a:pt x="91" y="19"/>
                  </a:lnTo>
                  <a:lnTo>
                    <a:pt x="91" y="84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54" y="134"/>
                  </a:lnTo>
                  <a:lnTo>
                    <a:pt x="250" y="31"/>
                  </a:lnTo>
                  <a:lnTo>
                    <a:pt x="446" y="134"/>
                  </a:lnTo>
                  <a:lnTo>
                    <a:pt x="500" y="134"/>
                  </a:lnTo>
                  <a:lnTo>
                    <a:pt x="500" y="131"/>
                  </a:lnTo>
                  <a:lnTo>
                    <a:pt x="250" y="0"/>
                  </a:lnTo>
                  <a:close/>
                  <a:moveTo>
                    <a:pt x="74" y="153"/>
                  </a:moveTo>
                  <a:lnTo>
                    <a:pt x="74" y="327"/>
                  </a:lnTo>
                  <a:lnTo>
                    <a:pt x="174" y="327"/>
                  </a:lnTo>
                  <a:lnTo>
                    <a:pt x="174" y="224"/>
                  </a:lnTo>
                  <a:lnTo>
                    <a:pt x="326" y="224"/>
                  </a:lnTo>
                  <a:lnTo>
                    <a:pt x="326" y="327"/>
                  </a:lnTo>
                  <a:lnTo>
                    <a:pt x="426" y="327"/>
                  </a:lnTo>
                  <a:lnTo>
                    <a:pt x="426" y="153"/>
                  </a:lnTo>
                  <a:lnTo>
                    <a:pt x="250" y="62"/>
                  </a:lnTo>
                  <a:lnTo>
                    <a:pt x="74" y="1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18" tIns="48210" rIns="96418" bIns="48210"/>
            <a:lstStyle/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文本框 105"/>
            <p:cNvSpPr txBox="1">
              <a:spLocks noChangeArrowheads="1"/>
            </p:cNvSpPr>
            <p:nvPr/>
          </p:nvSpPr>
          <p:spPr bwMode="auto">
            <a:xfrm>
              <a:off x="1034948" y="3851304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0" kern="0" dirty="0">
                  <a:solidFill>
                    <a:sysClr val="window" lastClr="FFFFFF"/>
                  </a:solidFill>
                </a:rPr>
                <a:t>03</a:t>
              </a:r>
              <a:endParaRPr lang="zh-CN" altLang="en-US" sz="295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29816" y="4012704"/>
              <a:ext cx="1775026" cy="495020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9" name="文本框 46"/>
          <p:cNvSpPr txBox="1"/>
          <p:nvPr/>
        </p:nvSpPr>
        <p:spPr>
          <a:xfrm>
            <a:off x="8636138" y="4293004"/>
            <a:ext cx="690022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77505" y="4408413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文本框 46"/>
          <p:cNvSpPr txBox="1"/>
          <p:nvPr/>
        </p:nvSpPr>
        <p:spPr>
          <a:xfrm>
            <a:off x="8603278" y="5065323"/>
            <a:ext cx="75574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77505" y="5180732"/>
            <a:ext cx="2936205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46"/>
          <p:cNvSpPr txBox="1"/>
          <p:nvPr/>
        </p:nvSpPr>
        <p:spPr>
          <a:xfrm>
            <a:off x="8595263" y="5843263"/>
            <a:ext cx="771776" cy="746308"/>
          </a:xfrm>
          <a:prstGeom prst="rect">
            <a:avLst/>
          </a:prstGeom>
          <a:noFill/>
        </p:spPr>
        <p:txBody>
          <a:bodyPr wrap="none" lIns="96406" tIns="48203" rIns="96406" bIns="48203" rtlCol="0">
            <a:spAutoFit/>
          </a:bodyPr>
          <a:lstStyle/>
          <a:p>
            <a:pPr algn="ctr"/>
            <a:r>
              <a:rPr lang="en-US" altLang="zh-CN" sz="4215" dirty="0">
                <a:solidFill>
                  <a:srgbClr val="C00000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215" dirty="0">
              <a:solidFill>
                <a:srgbClr val="C00000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77505" y="5958672"/>
            <a:ext cx="3000823" cy="5128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95263" y="1672109"/>
            <a:ext cx="3522744" cy="23493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-15395" y="211146"/>
            <a:ext cx="12874145" cy="7085220"/>
            <a:chOff x="-15395" y="211146"/>
            <a:chExt cx="12874145" cy="7085220"/>
          </a:xfrm>
        </p:grpSpPr>
        <p:sp>
          <p:nvSpPr>
            <p:cNvPr id="41" name="任意多边形 40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15395" y="7219411"/>
              <a:ext cx="12874145" cy="76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19591" y="260435"/>
            <a:ext cx="426282" cy="426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125860" y="288909"/>
            <a:ext cx="199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60" grpId="0"/>
          <p:bldP spid="61" grpId="0"/>
          <p:bldP spid="62" grpId="0"/>
          <p:bldP spid="63" grpId="0"/>
          <p:bldP spid="64" grpId="0"/>
          <p:bldP spid="5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294492" cy="130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5060" dirty="0" smtClean="0">
                <a:solidFill>
                  <a:srgbClr val="C00000"/>
                </a:solidFill>
                <a:latin typeface="+mj-ea"/>
                <a:ea typeface="+mj-ea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+mj-ea"/>
                <a:ea typeface="+mj-ea"/>
              </a:rPr>
              <a:t>标题文字内容</a:t>
            </a:r>
            <a:endParaRPr lang="en-US" altLang="zh-CN" sz="506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51" y="4065810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789" y="4065810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3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51" y="4355521"/>
            <a:ext cx="1497198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789" y="4355521"/>
            <a:ext cx="1564054" cy="224362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498" y="2737376"/>
            <a:ext cx="3923877" cy="4691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经济金融财务财会汇报PPT模板.pptx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2557</Words>
  <Application>Microsoft Office PowerPoint</Application>
  <PresentationFormat>自定义</PresentationFormat>
  <Paragraphs>313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Aharoni</vt:lpstr>
      <vt:lpstr>Gill Sans</vt:lpstr>
      <vt:lpstr>Lato Regular</vt:lpstr>
      <vt:lpstr>LiHei Pro</vt:lpstr>
      <vt:lpstr>宋体</vt:lpstr>
      <vt:lpstr>微软雅黑</vt:lpstr>
      <vt:lpstr>Agency FB</vt:lpstr>
      <vt:lpstr>Arial</vt:lpstr>
      <vt:lpstr>Calibri</vt:lpstr>
      <vt:lpstr>Impact</vt:lpstr>
      <vt:lpstr>Palatino Linotype</vt:lpstr>
      <vt:lpstr>Roboto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2016-09-19T15:34:00Z</dcterms:created>
  <dcterms:modified xsi:type="dcterms:W3CDTF">2023-01-10T10:02:13Z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818B15E7ACFC4346A1C2CDEF932B5B8A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