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4" r:id="rId3"/>
    <p:sldId id="307" r:id="rId4"/>
    <p:sldId id="308" r:id="rId5"/>
    <p:sldId id="306" r:id="rId6"/>
    <p:sldId id="309" r:id="rId7"/>
    <p:sldId id="310" r:id="rId8"/>
    <p:sldId id="311" r:id="rId9"/>
    <p:sldId id="31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>
        <p:scale>
          <a:sx n="100" d="100"/>
          <a:sy n="100" d="100"/>
        </p:scale>
        <p:origin x="-876" y="-432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961" y="469878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5645022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" action="ppaction://noaction"/>
          </p:cNvPr>
          <p:cNvSpPr/>
          <p:nvPr userDrawn="1"/>
        </p:nvSpPr>
        <p:spPr>
          <a:xfrm>
            <a:off x="8346221" y="469877"/>
            <a:ext cx="1822709" cy="431244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6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410" y="467380"/>
            <a:ext cx="8363391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/>
        </p:nvSpPr>
        <p:spPr>
          <a:xfrm>
            <a:off x="-1" y="6738379"/>
            <a:ext cx="12209381" cy="128253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 dirty="0"/>
          </a:p>
        </p:txBody>
      </p:sp>
      <p:sp>
        <p:nvSpPr>
          <p:cNvPr id="9" name="矩形 8"/>
          <p:cNvSpPr/>
          <p:nvPr/>
        </p:nvSpPr>
        <p:spPr>
          <a:xfrm>
            <a:off x="10896533" y="467380"/>
            <a:ext cx="1295467" cy="4413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2423592" cy="90872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sz="3200"/>
              <a:t>第三课时</a:t>
            </a:r>
            <a:endParaRPr lang="zh-CN" altLang="en-US" sz="32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306" y="485731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141" y="491385"/>
            <a:ext cx="1223860" cy="401006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2525" y="485730"/>
            <a:ext cx="1822709" cy="39204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  <a:endParaRPr lang="zh-CN" altLang="en-US" sz="1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719410" y="0"/>
            <a:ext cx="9105900" cy="46738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/>
              <a:t>　</a:t>
            </a:r>
            <a:r>
              <a:rPr lang="en-US" altLang="zh-CN"/>
              <a:t>Section B (  1a-1d  )</a:t>
            </a:r>
            <a:endParaRPr lang="zh-CN" altLang="zh-CN" sz="20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CN" altLang="zh-CN" sz="20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</p:spPr>
        <p:txBody>
          <a:bodyPr/>
          <a:lstStyle/>
          <a:p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go to the party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you’ll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a great time!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945976"/>
            <a:ext cx="1219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10</a:t>
            </a:r>
            <a:endParaRPr lang="zh-CN" altLang="en-US" sz="44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4648940"/>
            <a:ext cx="1219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zh-CN" altLang="en-US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zh-CN" altLang="en-US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</a:t>
            </a:r>
            <a:r>
              <a:rPr lang="zh-CN" altLang="zh-CN" sz="3200" b="1" dirty="0" smtClean="0">
                <a:solidFill>
                  <a:srgbClr val="00A1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课时</a:t>
            </a:r>
            <a:endParaRPr lang="zh-CN" altLang="en-US" sz="3200" b="1" dirty="0">
              <a:solidFill>
                <a:srgbClr val="00A1E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917043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9890"/>
            <a:ext cx="11430000" cy="249222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1.Li Ming studies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really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real  )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hard.He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does well in all his lessons.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2.My dream 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go  ) to Peking University when I graduate from high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3.If the girl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becomes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become  ) a pop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singer,she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will be happy.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4.Do you think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be  ) happy if you have a lot of money?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like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go  ) shopping with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69035" y="2755940"/>
            <a:ext cx="88416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569036" y="3078156"/>
            <a:ext cx="8841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178153" y="3201990"/>
            <a:ext cx="884168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178153" y="3524206"/>
            <a:ext cx="88416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982711" y="3615766"/>
            <a:ext cx="107960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1982712" y="3937982"/>
            <a:ext cx="10796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866878" y="3978285"/>
            <a:ext cx="88416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866879" y="4300501"/>
            <a:ext cx="88416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373594" y="4392061"/>
            <a:ext cx="688726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2373594" y="4714277"/>
            <a:ext cx="6887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我们想去周游世界。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want 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travel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如果你待在家里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你会很无聊的。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bored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莫言以他的小说而出名。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 Yan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famous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novels.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如果你不努力学习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你就上不了大学。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don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study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hard,you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这些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恤我穿太小了。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T-shirts are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02061" y="2185786"/>
            <a:ext cx="4703133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1902062" y="2508002"/>
            <a:ext cx="47031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364179" y="2992609"/>
            <a:ext cx="275600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1364179" y="3314825"/>
            <a:ext cx="2756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52085" y="2984580"/>
            <a:ext cx="1820084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5452085" y="3306796"/>
            <a:ext cx="18200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511179" y="3799432"/>
            <a:ext cx="301779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1511179" y="4121648"/>
            <a:ext cx="30177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785111" y="4617013"/>
            <a:ext cx="396085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785112" y="4939229"/>
            <a:ext cx="39608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2655096" y="5413078"/>
            <a:ext cx="3143275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2655097" y="5735294"/>
            <a:ext cx="31432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4227"/>
            <a:ext cx="11430000" cy="45235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Ⅲ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1.I think 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going to stay at home.(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think I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going to stay at home.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2.You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bring your friends from other school to our classroom.(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改为祈使句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FF00FF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friends from other school to our classroom.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3.If you go to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park,you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fun.(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you go to the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park,you</a:t>
            </a:r>
            <a:r>
              <a:rPr lang="en-US" altLang="zh-CN" sz="2200" dirty="0" err="1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great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4.Ride your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bike,or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 late.(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unless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改写句子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will be late unless 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5.Work hard and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pass the exam.(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改为复合句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pass the exam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hard.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40236" y="2207301"/>
            <a:ext cx="97023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740236" y="2529517"/>
            <a:ext cx="9702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762674" y="2207301"/>
            <a:ext cx="59371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762674" y="2529517"/>
            <a:ext cx="5937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740235" y="2981851"/>
            <a:ext cx="2207359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740236" y="3304067"/>
            <a:ext cx="220735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3806165" y="3788674"/>
            <a:ext cx="402540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3806165" y="4110890"/>
            <a:ext cx="40254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610723" y="4638100"/>
            <a:ext cx="3059017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610724" y="4960316"/>
            <a:ext cx="30590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219841" y="5398650"/>
            <a:ext cx="1438220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cxnSp>
        <p:nvCxnSpPr>
          <p:cNvPr id="19" name="直接连接符 18"/>
          <p:cNvCxnSpPr/>
          <p:nvPr/>
        </p:nvCxnSpPr>
        <p:spPr>
          <a:xfrm>
            <a:off x="3219841" y="5720866"/>
            <a:ext cx="14382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292496"/>
            <a:ext cx="11430000" cy="45270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)1.—Sally,could you give me some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English learning?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—Of course.You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better get much listening practice.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A.advice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B.news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C.suggestion	D.juice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the most important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happy.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A.for;to be	B.to;to be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C.for;for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D.to;for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)3.My parents work hard to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money.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A.do	B.make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C.take	D.bring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00386" y="1820025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00386" y="341215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600386" y="459549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2308159"/>
            <a:ext cx="11430000" cy="24956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)4.If you get up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tomorrow,how can you finish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A.late;to read	B.lately;to read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C.late;reading	D.lately;reading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)5.If you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club,you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become a great singer.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A.take part in	B.join in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C.join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D.become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15539" y="2411696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620098" y="3607769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941281"/>
            <a:ext cx="11430000" cy="57458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Dad,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know you are busy.You have a lot to do in the army,but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hoping you can help me out anyway.I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thinking of quitting(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离开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soccer team,and I want to know your advice.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 surprised.It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just that I have so much homework to do this year.If I play with the soccer team,I won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have enough time to finish my homework.And 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the only man of the house while you are away,so I have more housework to do.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the other hand,I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 put in two years on the team.I love soccer more than any other sport in the world.I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a really good player.And the coach(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教练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says I will make captain(  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队长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soon.So I really don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want to quit.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Dad,what do you think?Should I try something new that will take less time?My friends on the soccer team are great.We will be friends to the end,but it will be cool to meet some new kids,right?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miss you so much!Please write back to me soon.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Paolo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3625"/>
            <a:ext cx="11430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)1.Where does Paolo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dad work?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 a hospital.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B.On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farm.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 a school.	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D.In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army.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)2.Paolo is thinking of quitting the soccer team because</a:t>
            </a:r>
            <a:r>
              <a:rPr lang="zh-CN" altLang="zh-CN" sz="22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A.he is too busy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B.he has no friends there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 doesn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like his coach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D.he can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be the captain of the team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7812" y="199214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557355" y="3263877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81000" y="1901893"/>
            <a:ext cx="11430000" cy="33082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)3.What can we know from Paragraph 3?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coach wants Paolo to quit.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B.Soccer is Paolo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favorite sport.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C.Paolo joined the soccer team this year.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D.Paolo wants to be a soccer player in the future.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)4.What does Paolo think of knowing some new kids?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A.Boring.	B.Meaningless.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C.Cool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D.Easy.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83267" y="2013663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587826" y="4003828"/>
            <a:ext cx="390882" cy="33024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英语模板</Template>
  <TotalTime>0</TotalTime>
  <Words>350</Words>
  <Application>Microsoft Office PowerPoint</Application>
  <PresentationFormat>宽屏</PresentationFormat>
  <Paragraphs>73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　If you go to the party, you’ll have a great time!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2018-06-29T08:14:00Z</dcterms:created>
  <dcterms:modified xsi:type="dcterms:W3CDTF">2023-01-16T14:40:52Z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0884BD8CD8464BC7A86E221E0C1B12D8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