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94" r:id="rId4"/>
    <p:sldId id="258" r:id="rId5"/>
    <p:sldId id="328" r:id="rId6"/>
    <p:sldId id="329" r:id="rId7"/>
    <p:sldId id="349" r:id="rId8"/>
    <p:sldId id="324" r:id="rId9"/>
    <p:sldId id="320" r:id="rId10"/>
    <p:sldId id="350" r:id="rId11"/>
    <p:sldId id="351" r:id="rId12"/>
    <p:sldId id="352" r:id="rId13"/>
    <p:sldId id="353" r:id="rId14"/>
    <p:sldId id="325" r:id="rId15"/>
    <p:sldId id="321" r:id="rId16"/>
    <p:sldId id="354" r:id="rId17"/>
    <p:sldId id="355" r:id="rId18"/>
    <p:sldId id="356" r:id="rId19"/>
    <p:sldId id="357" r:id="rId20"/>
    <p:sldId id="326" r:id="rId21"/>
    <p:sldId id="322" r:id="rId22"/>
    <p:sldId id="358" r:id="rId23"/>
    <p:sldId id="359" r:id="rId24"/>
    <p:sldId id="360" r:id="rId25"/>
    <p:sldId id="361" r:id="rId26"/>
    <p:sldId id="327" r:id="rId27"/>
    <p:sldId id="323" r:id="rId28"/>
    <p:sldId id="362" r:id="rId29"/>
    <p:sldId id="364" r:id="rId30"/>
    <p:sldId id="365" r:id="rId31"/>
  </p:sldIdLst>
  <p:sldSz cx="12190413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7CFFF"/>
    <a:srgbClr val="81DEFF"/>
    <a:srgbClr val="16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E7B7-430A-932C-3D14B40035F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E7B7-430A-932C-3D14B40035FC}"/>
              </c:ext>
            </c:extLst>
          </c:dPt>
          <c:dPt>
            <c:idx val="2"/>
            <c:bubble3D val="0"/>
            <c:spPr>
              <a:solidFill>
                <a:srgbClr val="81DEFF"/>
              </a:solidFill>
            </c:spPr>
            <c:extLst>
              <c:ext xmlns:c16="http://schemas.microsoft.com/office/drawing/2014/chart" uri="{C3380CC4-5D6E-409C-BE32-E72D297353CC}">
                <c16:uniqueId val="{00000005-E7B7-430A-932C-3D14B40035FC}"/>
              </c:ext>
            </c:extLst>
          </c:dPt>
          <c:dPt>
            <c:idx val="3"/>
            <c:bubble3D val="0"/>
            <c:spPr>
              <a:solidFill>
                <a:srgbClr val="47CFFF"/>
              </a:solidFill>
            </c:spPr>
            <c:extLst>
              <c:ext xmlns:c16="http://schemas.microsoft.com/office/drawing/2014/chart" uri="{C3380CC4-5D6E-409C-BE32-E72D297353CC}">
                <c16:uniqueId val="{00000007-E7B7-430A-932C-3D14B40035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B7-430A-932C-3D14B40035F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8DD-FEDD-40F7-B7F7-6703B1F20D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745C-0275-4ACE-A443-4A9DCE371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83" name="TextBox 82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年度工作概括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工作完成情况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2"/>
            <a:ext cx="996247" cy="1000138"/>
            <a:chOff x="8563703" y="285722"/>
            <a:chExt cx="996247" cy="1000138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6" y="4389665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项目成果展示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工作不足之处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/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/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/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/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明年工作计划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ASEFAT\Desktop\&#24180;&#24230;&#24037;&#20316;&#24635;&#32467;&#24187;&#28783;&#29255;\&#38899;&#20048;.mp3" TargetMode="External"/><Relationship Id="rId1" Type="http://schemas.microsoft.com/office/2007/relationships/media" Target="file:///C:\Users\MASEFAT\Desktop\&#24180;&#24230;&#24037;&#20316;&#24635;&#32467;&#24187;&#28783;&#29255;\&#38899;&#20048;.mp3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>
            <a:off x="12190413" y="3571876"/>
            <a:ext cx="85942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H="1" flipV="1">
            <a:off x="5534570" y="7347198"/>
            <a:ext cx="2192842" cy="121444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66644" y="-1460580"/>
            <a:ext cx="843143" cy="146058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 bwMode="auto">
          <a:xfrm>
            <a:off x="808794" y="2824459"/>
            <a:ext cx="6000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100" dirty="0">
                <a:solidFill>
                  <a:srgbClr val="0070C0"/>
                </a:solidFill>
                <a:latin typeface="方正兰亭粗黑_GBK" pitchFamily="2" charset="-122"/>
                <a:ea typeface="方正兰亭粗黑_GBK" pitchFamily="2" charset="-122"/>
              </a:rPr>
              <a:t>餐饮公司投标说明</a:t>
            </a:r>
            <a:r>
              <a:rPr lang="en-US" altLang="zh-CN" sz="3600" spc="100" dirty="0" err="1">
                <a:solidFill>
                  <a:srgbClr val="0070C0"/>
                </a:solidFill>
                <a:latin typeface="方正兰亭粗黑_GBK" pitchFamily="2" charset="-122"/>
                <a:ea typeface="方正兰亭粗黑_GBK" pitchFamily="2" charset="-122"/>
              </a:rPr>
              <a:t>ppt</a:t>
            </a:r>
            <a:r>
              <a:rPr lang="zh-CN" altLang="en-US" sz="3600" spc="100" dirty="0">
                <a:solidFill>
                  <a:srgbClr val="0070C0"/>
                </a:solidFill>
                <a:latin typeface="方正兰亭粗黑_GBK" pitchFamily="2" charset="-122"/>
                <a:ea typeface="方正兰亭粗黑_GBK" pitchFamily="2" charset="-122"/>
              </a:rPr>
              <a:t>模板</a:t>
            </a:r>
          </a:p>
        </p:txBody>
      </p:sp>
      <p:sp>
        <p:nvSpPr>
          <p:cNvPr id="60" name="矩形 17"/>
          <p:cNvSpPr>
            <a:spLocks noChangeArrowheads="1"/>
          </p:cNvSpPr>
          <p:nvPr/>
        </p:nvSpPr>
        <p:spPr bwMode="auto">
          <a:xfrm>
            <a:off x="880232" y="3786190"/>
            <a:ext cx="55721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ANNUAL WORK SUMMARY REPORT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TC Avant Garde Std XLt"/>
            </a:endParaRPr>
          </a:p>
        </p:txBody>
      </p:sp>
      <p:sp>
        <p:nvSpPr>
          <p:cNvPr id="61" name="文本框 26"/>
          <p:cNvSpPr txBox="1">
            <a:spLocks noChangeArrowheads="1"/>
          </p:cNvSpPr>
          <p:nvPr/>
        </p:nvSpPr>
        <p:spPr bwMode="auto">
          <a:xfrm>
            <a:off x="951670" y="2357430"/>
            <a:ext cx="30375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rgbClr val="7F7F7F"/>
                </a:solidFill>
                <a:latin typeface="方正正纤黑简体"/>
                <a:ea typeface="方正正纤黑简体"/>
                <a:cs typeface="方正正纤黑简体"/>
              </a:rPr>
              <a:t>时尚简约扁平化</a:t>
            </a:r>
            <a:endParaRPr lang="zh-CN" altLang="en-US" sz="2400" dirty="0">
              <a:solidFill>
                <a:srgbClr val="7F7F7F"/>
              </a:solidFill>
              <a:latin typeface="方正正纤黑简体"/>
              <a:ea typeface="方正正纤黑简体"/>
              <a:cs typeface="方正正纤黑简体"/>
            </a:endParaRPr>
          </a:p>
        </p:txBody>
      </p:sp>
      <p:sp>
        <p:nvSpPr>
          <p:cNvPr id="42" name="Freeform 5"/>
          <p:cNvSpPr/>
          <p:nvPr/>
        </p:nvSpPr>
        <p:spPr bwMode="auto">
          <a:xfrm rot="10800000">
            <a:off x="7023901" y="2697855"/>
            <a:ext cx="1931273" cy="17128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0800000">
            <a:off x="7205924" y="2859856"/>
            <a:ext cx="1567224" cy="13888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 rot="10800000">
            <a:off x="8660293" y="1762251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Freeform 5"/>
          <p:cNvSpPr/>
          <p:nvPr/>
        </p:nvSpPr>
        <p:spPr bwMode="auto">
          <a:xfrm rot="10800000">
            <a:off x="8842317" y="1924254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  <a:sym typeface="Arial" panose="020B0604020202020204" pitchFamily="34" charset="0"/>
            </a:endParaRPr>
          </a:p>
        </p:txBody>
      </p:sp>
      <p:sp>
        <p:nvSpPr>
          <p:cNvPr id="51" name="Freeform 5"/>
          <p:cNvSpPr/>
          <p:nvPr/>
        </p:nvSpPr>
        <p:spPr bwMode="auto">
          <a:xfrm rot="10800000">
            <a:off x="8660293" y="3635275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 rot="10800000">
            <a:off x="8842317" y="3797276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" name="Freeform 5"/>
          <p:cNvSpPr/>
          <p:nvPr/>
        </p:nvSpPr>
        <p:spPr bwMode="auto">
          <a:xfrm rot="10800000">
            <a:off x="7615476" y="1516521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615476" y="4572699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10271201" y="3047340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62" name="组合 32"/>
          <p:cNvGrpSpPr/>
          <p:nvPr/>
        </p:nvGrpSpPr>
        <p:grpSpPr>
          <a:xfrm>
            <a:off x="8013815" y="1870661"/>
            <a:ext cx="368370" cy="313348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8016850" y="4925696"/>
            <a:ext cx="364409" cy="314237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72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7" name="组合 48"/>
          <p:cNvGrpSpPr/>
          <p:nvPr/>
        </p:nvGrpSpPr>
        <p:grpSpPr>
          <a:xfrm>
            <a:off x="10660138" y="3398821"/>
            <a:ext cx="364409" cy="312464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0" name="组合 57"/>
          <p:cNvGrpSpPr/>
          <p:nvPr/>
        </p:nvGrpSpPr>
        <p:grpSpPr>
          <a:xfrm>
            <a:off x="9448979" y="2412928"/>
            <a:ext cx="374534" cy="371704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96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8" name="组合 60"/>
          <p:cNvGrpSpPr/>
          <p:nvPr/>
        </p:nvGrpSpPr>
        <p:grpSpPr>
          <a:xfrm>
            <a:off x="7819445" y="3307859"/>
            <a:ext cx="421704" cy="483972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99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2" name="组合 90"/>
          <p:cNvGrpSpPr/>
          <p:nvPr/>
        </p:nvGrpSpPr>
        <p:grpSpPr bwMode="auto">
          <a:xfrm>
            <a:off x="9408425" y="4290558"/>
            <a:ext cx="436860" cy="374967"/>
            <a:chOff x="3787022" y="1797643"/>
            <a:chExt cx="550817" cy="473832"/>
          </a:xfrm>
        </p:grpSpPr>
        <p:sp>
          <p:nvSpPr>
            <p:cNvPr id="133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91423 w 38"/>
                <a:gd name="T1" fmla="*/ 30777 h 52"/>
                <a:gd name="T2" fmla="*/ 60949 w 38"/>
                <a:gd name="T3" fmla="*/ 2565 h 52"/>
                <a:gd name="T4" fmla="*/ 30474 w 38"/>
                <a:gd name="T5" fmla="*/ 2565 h 52"/>
                <a:gd name="T6" fmla="*/ 50791 w 38"/>
                <a:gd name="T7" fmla="*/ 17953 h 52"/>
                <a:gd name="T8" fmla="*/ 22856 w 38"/>
                <a:gd name="T9" fmla="*/ 33342 h 52"/>
                <a:gd name="T10" fmla="*/ 35553 w 38"/>
                <a:gd name="T11" fmla="*/ 53860 h 52"/>
                <a:gd name="T12" fmla="*/ 0 w 38"/>
                <a:gd name="T13" fmla="*/ 133367 h 52"/>
                <a:gd name="T14" fmla="*/ 0 w 38"/>
                <a:gd name="T15" fmla="*/ 133367 h 52"/>
                <a:gd name="T16" fmla="*/ 96502 w 38"/>
                <a:gd name="T17" fmla="*/ 94896 h 52"/>
                <a:gd name="T18" fmla="*/ 91423 w 38"/>
                <a:gd name="T19" fmla="*/ 3077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2"/>
                <a:gd name="T32" fmla="*/ 38 w 3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59313 w 37"/>
                <a:gd name="T1" fmla="*/ 53860 h 52"/>
                <a:gd name="T2" fmla="*/ 72207 w 37"/>
                <a:gd name="T3" fmla="*/ 33342 h 52"/>
                <a:gd name="T4" fmla="*/ 43840 w 37"/>
                <a:gd name="T5" fmla="*/ 17953 h 52"/>
                <a:gd name="T6" fmla="*/ 64471 w 37"/>
                <a:gd name="T7" fmla="*/ 0 h 52"/>
                <a:gd name="T8" fmla="*/ 38683 w 37"/>
                <a:gd name="T9" fmla="*/ 2565 h 52"/>
                <a:gd name="T10" fmla="*/ 38683 w 37"/>
                <a:gd name="T11" fmla="*/ 2565 h 52"/>
                <a:gd name="T12" fmla="*/ 5158 w 37"/>
                <a:gd name="T13" fmla="*/ 30777 h 52"/>
                <a:gd name="T14" fmla="*/ 0 w 37"/>
                <a:gd name="T15" fmla="*/ 94896 h 52"/>
                <a:gd name="T16" fmla="*/ 95417 w 37"/>
                <a:gd name="T17" fmla="*/ 133367 h 52"/>
                <a:gd name="T18" fmla="*/ 95417 w 37"/>
                <a:gd name="T19" fmla="*/ 133367 h 52"/>
                <a:gd name="T20" fmla="*/ 59313 w 37"/>
                <a:gd name="T21" fmla="*/ 5386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2"/>
                <a:gd name="T35" fmla="*/ 37 w 3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30360 w 33"/>
                <a:gd name="T1" fmla="*/ 28191 h 26"/>
                <a:gd name="T2" fmla="*/ 30360 w 33"/>
                <a:gd name="T3" fmla="*/ 28191 h 26"/>
                <a:gd name="T4" fmla="*/ 35782 w 33"/>
                <a:gd name="T5" fmla="*/ 26022 h 26"/>
                <a:gd name="T6" fmla="*/ 30360 w 33"/>
                <a:gd name="T7" fmla="*/ 0 h 26"/>
                <a:gd name="T8" fmla="*/ 7590 w 33"/>
                <a:gd name="T9" fmla="*/ 0 h 26"/>
                <a:gd name="T10" fmla="*/ 0 w 33"/>
                <a:gd name="T11" fmla="*/ 26022 h 26"/>
                <a:gd name="T12" fmla="*/ 4337 w 33"/>
                <a:gd name="T13" fmla="*/ 28191 h 26"/>
                <a:gd name="T14" fmla="*/ 4337 w 33"/>
                <a:gd name="T15" fmla="*/ 28191 h 26"/>
                <a:gd name="T16" fmla="*/ 30360 w 33"/>
                <a:gd name="T17" fmla="*/ 2819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6"/>
                <a:gd name="T29" fmla="*/ 33 w 3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30670 w 14"/>
                <a:gd name="T1" fmla="*/ 0 h 42"/>
                <a:gd name="T2" fmla="*/ 30670 w 14"/>
                <a:gd name="T3" fmla="*/ 0 h 42"/>
                <a:gd name="T4" fmla="*/ 5112 w 14"/>
                <a:gd name="T5" fmla="*/ 0 h 42"/>
                <a:gd name="T6" fmla="*/ 5112 w 14"/>
                <a:gd name="T7" fmla="*/ 0 h 42"/>
                <a:gd name="T8" fmla="*/ 0 w 14"/>
                <a:gd name="T9" fmla="*/ 105846 h 42"/>
                <a:gd name="T10" fmla="*/ 0 w 14"/>
                <a:gd name="T11" fmla="*/ 105846 h 42"/>
                <a:gd name="T12" fmla="*/ 17891 w 14"/>
                <a:gd name="T13" fmla="*/ 108428 h 42"/>
                <a:gd name="T14" fmla="*/ 35782 w 14"/>
                <a:gd name="T15" fmla="*/ 105846 h 42"/>
                <a:gd name="T16" fmla="*/ 35782 w 14"/>
                <a:gd name="T17" fmla="*/ 105846 h 42"/>
                <a:gd name="T18" fmla="*/ 30670 w 14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2"/>
                <a:gd name="T32" fmla="*/ 14 w 1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235531 w 180"/>
                <a:gd name="T1" fmla="*/ 238542 h 93"/>
                <a:gd name="T2" fmla="*/ 0 w 180"/>
                <a:gd name="T3" fmla="*/ 0 h 93"/>
                <a:gd name="T4" fmla="*/ 58883 w 180"/>
                <a:gd name="T5" fmla="*/ 0 h 93"/>
                <a:gd name="T6" fmla="*/ 235531 w 180"/>
                <a:gd name="T7" fmla="*/ 179548 h 93"/>
                <a:gd name="T8" fmla="*/ 404498 w 180"/>
                <a:gd name="T9" fmla="*/ 56429 h 93"/>
                <a:gd name="T10" fmla="*/ 460821 w 180"/>
                <a:gd name="T11" fmla="*/ 76949 h 93"/>
                <a:gd name="T12" fmla="*/ 235531 w 180"/>
                <a:gd name="T13" fmla="*/ 238542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3"/>
                <a:gd name="T23" fmla="*/ 180 w 18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33367 w 123"/>
                <a:gd name="T1" fmla="*/ 66142 h 61"/>
                <a:gd name="T2" fmla="*/ 67226 w 123"/>
                <a:gd name="T3" fmla="*/ 0 h 61"/>
                <a:gd name="T4" fmla="*/ 0 w 123"/>
                <a:gd name="T5" fmla="*/ 66142 h 61"/>
                <a:gd name="T6" fmla="*/ 133367 w 123"/>
                <a:gd name="T7" fmla="*/ 66142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461905 w 180"/>
                <a:gd name="T1" fmla="*/ 235290 h 92"/>
                <a:gd name="T2" fmla="*/ 402884 w 180"/>
                <a:gd name="T3" fmla="*/ 235290 h 92"/>
                <a:gd name="T4" fmla="*/ 225820 w 180"/>
                <a:gd name="T5" fmla="*/ 58823 h 92"/>
                <a:gd name="T6" fmla="*/ 53889 w 180"/>
                <a:gd name="T7" fmla="*/ 179025 h 92"/>
                <a:gd name="T8" fmla="*/ 0 w 180"/>
                <a:gd name="T9" fmla="*/ 161122 h 92"/>
                <a:gd name="T10" fmla="*/ 225820 w 180"/>
                <a:gd name="T11" fmla="*/ 0 h 92"/>
                <a:gd name="T12" fmla="*/ 461905 w 180"/>
                <a:gd name="T13" fmla="*/ 23529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2"/>
                <a:gd name="T23" fmla="*/ 180 w 1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9394 w 125"/>
                <a:gd name="T3" fmla="*/ 68310 h 63"/>
                <a:gd name="T4" fmla="*/ 135536 w 125"/>
                <a:gd name="T5" fmla="*/ 0 h 63"/>
                <a:gd name="T6" fmla="*/ 0 w 1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63"/>
                <a:gd name="T14" fmla="*/ 125 w 1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2" name="KSO_Shape"/>
          <p:cNvSpPr/>
          <p:nvPr/>
        </p:nvSpPr>
        <p:spPr bwMode="auto">
          <a:xfrm>
            <a:off x="918769" y="4801545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136339" y="4737343"/>
            <a:ext cx="2025473" cy="338554"/>
            <a:chOff x="6046989" y="3947708"/>
            <a:chExt cx="2025473" cy="338554"/>
          </a:xfrm>
        </p:grpSpPr>
        <p:sp>
          <p:nvSpPr>
            <p:cNvPr id="144" name="TextBox 143"/>
            <p:cNvSpPr txBox="1"/>
            <p:nvPr/>
          </p:nvSpPr>
          <p:spPr>
            <a:xfrm>
              <a:off x="6046989" y="3947708"/>
              <a:ext cx="2025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汇报人：张某某</a:t>
              </a:r>
              <a:endParaRPr lang="zh-CN" altLang="en-US" sz="1200" dirty="0"/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KSO_Shape"/>
          <p:cNvSpPr/>
          <p:nvPr/>
        </p:nvSpPr>
        <p:spPr bwMode="auto">
          <a:xfrm>
            <a:off x="896912" y="5305601"/>
            <a:ext cx="260714" cy="1951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182697" y="5147335"/>
            <a:ext cx="2054989" cy="353367"/>
            <a:chOff x="6093347" y="4357700"/>
            <a:chExt cx="2054989" cy="353367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3347" y="4357700"/>
              <a:ext cx="20549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岗  位：企划部</a:t>
              </a:r>
              <a:endParaRPr lang="zh-CN" altLang="en-US" sz="1600" dirty="0"/>
            </a:p>
          </p:txBody>
        </p:sp>
      </p:grpSp>
      <p:pic>
        <p:nvPicPr>
          <p:cNvPr id="159" name="音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2013" y="-785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7 -0.65347 L 0.07279 0.21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4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54 0.01018 L -0.0626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8 0.57863 L 0.05654 -0.1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  <p:bldLst>
      <p:bldP spid="60" grpId="0"/>
      <p:bldP spid="61" grpId="0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42" grpId="0" animBg="1"/>
      <p:bldP spid="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1670479" y="3627251"/>
            <a:ext cx="1290656" cy="934820"/>
          </a:xfrm>
          <a:custGeom>
            <a:avLst/>
            <a:gdLst>
              <a:gd name="T0" fmla="*/ 0 w 401"/>
              <a:gd name="T1" fmla="*/ 290 h 290"/>
              <a:gd name="T2" fmla="*/ 54 w 401"/>
              <a:gd name="T3" fmla="*/ 152 h 290"/>
              <a:gd name="T4" fmla="*/ 201 w 401"/>
              <a:gd name="T5" fmla="*/ 0 h 290"/>
              <a:gd name="T6" fmla="*/ 347 w 401"/>
              <a:gd name="T7" fmla="*/ 152 h 290"/>
              <a:gd name="T8" fmla="*/ 401 w 401"/>
              <a:gd name="T9" fmla="*/ 290 h 290"/>
              <a:gd name="T10" fmla="*/ 0 w 401"/>
              <a:gd name="T11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290">
                <a:moveTo>
                  <a:pt x="0" y="290"/>
                </a:moveTo>
                <a:cubicBezTo>
                  <a:pt x="33" y="249"/>
                  <a:pt x="46" y="203"/>
                  <a:pt x="54" y="152"/>
                </a:cubicBezTo>
                <a:cubicBezTo>
                  <a:pt x="64" y="89"/>
                  <a:pt x="93" y="0"/>
                  <a:pt x="201" y="0"/>
                </a:cubicBezTo>
                <a:cubicBezTo>
                  <a:pt x="309" y="0"/>
                  <a:pt x="337" y="89"/>
                  <a:pt x="347" y="152"/>
                </a:cubicBezTo>
                <a:cubicBezTo>
                  <a:pt x="355" y="203"/>
                  <a:pt x="368" y="249"/>
                  <a:pt x="401" y="290"/>
                </a:cubicBezTo>
                <a:lnTo>
                  <a:pt x="0" y="290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462313" y="3123046"/>
            <a:ext cx="1326091" cy="1439024"/>
          </a:xfrm>
          <a:custGeom>
            <a:avLst/>
            <a:gdLst>
              <a:gd name="T0" fmla="*/ 0 w 412"/>
              <a:gd name="T1" fmla="*/ 447 h 447"/>
              <a:gd name="T2" fmla="*/ 55 w 412"/>
              <a:gd name="T3" fmla="*/ 235 h 447"/>
              <a:gd name="T4" fmla="*/ 206 w 412"/>
              <a:gd name="T5" fmla="*/ 0 h 447"/>
              <a:gd name="T6" fmla="*/ 357 w 412"/>
              <a:gd name="T7" fmla="*/ 235 h 447"/>
              <a:gd name="T8" fmla="*/ 412 w 412"/>
              <a:gd name="T9" fmla="*/ 447 h 447"/>
              <a:gd name="T10" fmla="*/ 0 w 412"/>
              <a:gd name="T11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2" h="447">
                <a:moveTo>
                  <a:pt x="0" y="447"/>
                </a:moveTo>
                <a:cubicBezTo>
                  <a:pt x="33" y="385"/>
                  <a:pt x="46" y="313"/>
                  <a:pt x="55" y="235"/>
                </a:cubicBezTo>
                <a:cubicBezTo>
                  <a:pt x="65" y="137"/>
                  <a:pt x="95" y="0"/>
                  <a:pt x="206" y="0"/>
                </a:cubicBezTo>
                <a:cubicBezTo>
                  <a:pt x="317" y="0"/>
                  <a:pt x="346" y="137"/>
                  <a:pt x="357" y="235"/>
                </a:cubicBezTo>
                <a:cubicBezTo>
                  <a:pt x="365" y="313"/>
                  <a:pt x="378" y="385"/>
                  <a:pt x="412" y="447"/>
                </a:cubicBezTo>
                <a:lnTo>
                  <a:pt x="0" y="447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3514465" y="3440560"/>
            <a:ext cx="1204792" cy="1121512"/>
          </a:xfrm>
          <a:custGeom>
            <a:avLst/>
            <a:gdLst>
              <a:gd name="T0" fmla="*/ 0 w 374"/>
              <a:gd name="T1" fmla="*/ 348 h 348"/>
              <a:gd name="T2" fmla="*/ 50 w 374"/>
              <a:gd name="T3" fmla="*/ 183 h 348"/>
              <a:gd name="T4" fmla="*/ 187 w 374"/>
              <a:gd name="T5" fmla="*/ 0 h 348"/>
              <a:gd name="T6" fmla="*/ 324 w 374"/>
              <a:gd name="T7" fmla="*/ 183 h 348"/>
              <a:gd name="T8" fmla="*/ 374 w 374"/>
              <a:gd name="T9" fmla="*/ 348 h 348"/>
              <a:gd name="T10" fmla="*/ 0 w 374"/>
              <a:gd name="T11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4" h="348">
                <a:moveTo>
                  <a:pt x="0" y="348"/>
                </a:moveTo>
                <a:cubicBezTo>
                  <a:pt x="31" y="299"/>
                  <a:pt x="43" y="244"/>
                  <a:pt x="50" y="183"/>
                </a:cubicBezTo>
                <a:cubicBezTo>
                  <a:pt x="60" y="107"/>
                  <a:pt x="87" y="0"/>
                  <a:pt x="187" y="0"/>
                </a:cubicBezTo>
                <a:cubicBezTo>
                  <a:pt x="288" y="0"/>
                  <a:pt x="315" y="107"/>
                  <a:pt x="324" y="183"/>
                </a:cubicBezTo>
                <a:cubicBezTo>
                  <a:pt x="332" y="244"/>
                  <a:pt x="344" y="299"/>
                  <a:pt x="374" y="348"/>
                </a:cubicBezTo>
                <a:lnTo>
                  <a:pt x="0" y="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467125" y="3773059"/>
            <a:ext cx="1088948" cy="789010"/>
          </a:xfrm>
          <a:custGeom>
            <a:avLst/>
            <a:gdLst>
              <a:gd name="T0" fmla="*/ 0 w 338"/>
              <a:gd name="T1" fmla="*/ 245 h 245"/>
              <a:gd name="T2" fmla="*/ 45 w 338"/>
              <a:gd name="T3" fmla="*/ 129 h 245"/>
              <a:gd name="T4" fmla="*/ 169 w 338"/>
              <a:gd name="T5" fmla="*/ 0 h 245"/>
              <a:gd name="T6" fmla="*/ 293 w 338"/>
              <a:gd name="T7" fmla="*/ 129 h 245"/>
              <a:gd name="T8" fmla="*/ 338 w 338"/>
              <a:gd name="T9" fmla="*/ 245 h 245"/>
              <a:gd name="T10" fmla="*/ 0 w 338"/>
              <a:gd name="T1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245">
                <a:moveTo>
                  <a:pt x="0" y="245"/>
                </a:moveTo>
                <a:cubicBezTo>
                  <a:pt x="27" y="211"/>
                  <a:pt x="38" y="172"/>
                  <a:pt x="45" y="129"/>
                </a:cubicBezTo>
                <a:cubicBezTo>
                  <a:pt x="54" y="75"/>
                  <a:pt x="78" y="0"/>
                  <a:pt x="169" y="0"/>
                </a:cubicBezTo>
                <a:cubicBezTo>
                  <a:pt x="260" y="0"/>
                  <a:pt x="284" y="75"/>
                  <a:pt x="293" y="129"/>
                </a:cubicBezTo>
                <a:cubicBezTo>
                  <a:pt x="300" y="172"/>
                  <a:pt x="311" y="211"/>
                  <a:pt x="338" y="245"/>
                </a:cubicBezTo>
                <a:lnTo>
                  <a:pt x="0" y="245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5234432" y="3605448"/>
            <a:ext cx="1319276" cy="956624"/>
          </a:xfrm>
          <a:custGeom>
            <a:avLst/>
            <a:gdLst>
              <a:gd name="T0" fmla="*/ 0 w 410"/>
              <a:gd name="T1" fmla="*/ 297 h 297"/>
              <a:gd name="T2" fmla="*/ 55 w 410"/>
              <a:gd name="T3" fmla="*/ 156 h 297"/>
              <a:gd name="T4" fmla="*/ 205 w 410"/>
              <a:gd name="T5" fmla="*/ 0 h 297"/>
              <a:gd name="T6" fmla="*/ 355 w 410"/>
              <a:gd name="T7" fmla="*/ 156 h 297"/>
              <a:gd name="T8" fmla="*/ 410 w 410"/>
              <a:gd name="T9" fmla="*/ 297 h 297"/>
              <a:gd name="T10" fmla="*/ 0 w 410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297">
                <a:moveTo>
                  <a:pt x="0" y="297"/>
                </a:moveTo>
                <a:cubicBezTo>
                  <a:pt x="33" y="256"/>
                  <a:pt x="47" y="208"/>
                  <a:pt x="55" y="156"/>
                </a:cubicBezTo>
                <a:cubicBezTo>
                  <a:pt x="65" y="91"/>
                  <a:pt x="95" y="0"/>
                  <a:pt x="205" y="0"/>
                </a:cubicBezTo>
                <a:cubicBezTo>
                  <a:pt x="316" y="0"/>
                  <a:pt x="345" y="91"/>
                  <a:pt x="355" y="156"/>
                </a:cubicBezTo>
                <a:cubicBezTo>
                  <a:pt x="364" y="208"/>
                  <a:pt x="377" y="256"/>
                  <a:pt x="410" y="297"/>
                </a:cubicBezTo>
                <a:lnTo>
                  <a:pt x="0" y="297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067157" y="4016986"/>
            <a:ext cx="1304285" cy="545084"/>
          </a:xfrm>
          <a:custGeom>
            <a:avLst/>
            <a:gdLst>
              <a:gd name="T0" fmla="*/ 0 w 405"/>
              <a:gd name="T1" fmla="*/ 169 h 169"/>
              <a:gd name="T2" fmla="*/ 54 w 405"/>
              <a:gd name="T3" fmla="*/ 89 h 169"/>
              <a:gd name="T4" fmla="*/ 203 w 405"/>
              <a:gd name="T5" fmla="*/ 0 h 169"/>
              <a:gd name="T6" fmla="*/ 351 w 405"/>
              <a:gd name="T7" fmla="*/ 89 h 169"/>
              <a:gd name="T8" fmla="*/ 405 w 405"/>
              <a:gd name="T9" fmla="*/ 169 h 169"/>
              <a:gd name="T10" fmla="*/ 0 w 405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169">
                <a:moveTo>
                  <a:pt x="0" y="169"/>
                </a:moveTo>
                <a:cubicBezTo>
                  <a:pt x="33" y="145"/>
                  <a:pt x="46" y="118"/>
                  <a:pt x="54" y="89"/>
                </a:cubicBezTo>
                <a:cubicBezTo>
                  <a:pt x="65" y="52"/>
                  <a:pt x="94" y="0"/>
                  <a:pt x="203" y="0"/>
                </a:cubicBezTo>
                <a:cubicBezTo>
                  <a:pt x="312" y="0"/>
                  <a:pt x="341" y="52"/>
                  <a:pt x="351" y="89"/>
                </a:cubicBezTo>
                <a:cubicBezTo>
                  <a:pt x="359" y="118"/>
                  <a:pt x="372" y="145"/>
                  <a:pt x="405" y="169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766318" y="2899563"/>
            <a:ext cx="1394236" cy="1662509"/>
          </a:xfrm>
          <a:custGeom>
            <a:avLst/>
            <a:gdLst>
              <a:gd name="T0" fmla="*/ 0 w 433"/>
              <a:gd name="T1" fmla="*/ 516 h 516"/>
              <a:gd name="T2" fmla="*/ 58 w 433"/>
              <a:gd name="T3" fmla="*/ 271 h 516"/>
              <a:gd name="T4" fmla="*/ 217 w 433"/>
              <a:gd name="T5" fmla="*/ 0 h 516"/>
              <a:gd name="T6" fmla="*/ 375 w 433"/>
              <a:gd name="T7" fmla="*/ 271 h 516"/>
              <a:gd name="T8" fmla="*/ 433 w 433"/>
              <a:gd name="T9" fmla="*/ 516 h 516"/>
              <a:gd name="T10" fmla="*/ 0 w 433"/>
              <a:gd name="T11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" h="516">
                <a:moveTo>
                  <a:pt x="0" y="516"/>
                </a:moveTo>
                <a:cubicBezTo>
                  <a:pt x="35" y="444"/>
                  <a:pt x="49" y="361"/>
                  <a:pt x="58" y="271"/>
                </a:cubicBezTo>
                <a:cubicBezTo>
                  <a:pt x="69" y="158"/>
                  <a:pt x="100" y="0"/>
                  <a:pt x="217" y="0"/>
                </a:cubicBezTo>
                <a:cubicBezTo>
                  <a:pt x="333" y="0"/>
                  <a:pt x="364" y="158"/>
                  <a:pt x="375" y="271"/>
                </a:cubicBezTo>
                <a:cubicBezTo>
                  <a:pt x="384" y="361"/>
                  <a:pt x="398" y="444"/>
                  <a:pt x="433" y="516"/>
                </a:cubicBezTo>
                <a:lnTo>
                  <a:pt x="0" y="516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539077" y="3808492"/>
            <a:ext cx="1287930" cy="753580"/>
          </a:xfrm>
          <a:custGeom>
            <a:avLst/>
            <a:gdLst>
              <a:gd name="T0" fmla="*/ 0 w 400"/>
              <a:gd name="T1" fmla="*/ 234 h 234"/>
              <a:gd name="T2" fmla="*/ 53 w 400"/>
              <a:gd name="T3" fmla="*/ 123 h 234"/>
              <a:gd name="T4" fmla="*/ 200 w 400"/>
              <a:gd name="T5" fmla="*/ 0 h 234"/>
              <a:gd name="T6" fmla="*/ 346 w 400"/>
              <a:gd name="T7" fmla="*/ 123 h 234"/>
              <a:gd name="T8" fmla="*/ 400 w 400"/>
              <a:gd name="T9" fmla="*/ 234 h 234"/>
              <a:gd name="T10" fmla="*/ 0 w 400"/>
              <a:gd name="T1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234">
                <a:moveTo>
                  <a:pt x="0" y="234"/>
                </a:moveTo>
                <a:cubicBezTo>
                  <a:pt x="32" y="201"/>
                  <a:pt x="45" y="164"/>
                  <a:pt x="53" y="123"/>
                </a:cubicBezTo>
                <a:cubicBezTo>
                  <a:pt x="63" y="72"/>
                  <a:pt x="92" y="0"/>
                  <a:pt x="200" y="0"/>
                </a:cubicBezTo>
                <a:cubicBezTo>
                  <a:pt x="308" y="0"/>
                  <a:pt x="336" y="72"/>
                  <a:pt x="346" y="123"/>
                </a:cubicBezTo>
                <a:cubicBezTo>
                  <a:pt x="354" y="164"/>
                  <a:pt x="367" y="201"/>
                  <a:pt x="400" y="234"/>
                </a:cubicBezTo>
                <a:lnTo>
                  <a:pt x="0" y="23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8191899" y="3640877"/>
            <a:ext cx="1533251" cy="921193"/>
          </a:xfrm>
          <a:custGeom>
            <a:avLst/>
            <a:gdLst>
              <a:gd name="T0" fmla="*/ 0 w 476"/>
              <a:gd name="T1" fmla="*/ 286 h 286"/>
              <a:gd name="T2" fmla="*/ 63 w 476"/>
              <a:gd name="T3" fmla="*/ 151 h 286"/>
              <a:gd name="T4" fmla="*/ 238 w 476"/>
              <a:gd name="T5" fmla="*/ 0 h 286"/>
              <a:gd name="T6" fmla="*/ 412 w 476"/>
              <a:gd name="T7" fmla="*/ 151 h 286"/>
              <a:gd name="T8" fmla="*/ 476 w 476"/>
              <a:gd name="T9" fmla="*/ 286 h 286"/>
              <a:gd name="T10" fmla="*/ 0 w 476"/>
              <a:gd name="T1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286">
                <a:moveTo>
                  <a:pt x="0" y="286"/>
                </a:moveTo>
                <a:cubicBezTo>
                  <a:pt x="38" y="246"/>
                  <a:pt x="54" y="200"/>
                  <a:pt x="63" y="151"/>
                </a:cubicBezTo>
                <a:cubicBezTo>
                  <a:pt x="75" y="88"/>
                  <a:pt x="109" y="0"/>
                  <a:pt x="238" y="0"/>
                </a:cubicBezTo>
                <a:cubicBezTo>
                  <a:pt x="366" y="0"/>
                  <a:pt x="400" y="88"/>
                  <a:pt x="412" y="151"/>
                </a:cubicBezTo>
                <a:cubicBezTo>
                  <a:pt x="421" y="200"/>
                  <a:pt x="437" y="246"/>
                  <a:pt x="476" y="286"/>
                </a:cubicBezTo>
                <a:lnTo>
                  <a:pt x="0" y="286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8981014" y="3454187"/>
            <a:ext cx="1290656" cy="1107885"/>
          </a:xfrm>
          <a:custGeom>
            <a:avLst/>
            <a:gdLst>
              <a:gd name="T0" fmla="*/ 0 w 401"/>
              <a:gd name="T1" fmla="*/ 344 h 344"/>
              <a:gd name="T2" fmla="*/ 54 w 401"/>
              <a:gd name="T3" fmla="*/ 181 h 344"/>
              <a:gd name="T4" fmla="*/ 201 w 401"/>
              <a:gd name="T5" fmla="*/ 0 h 344"/>
              <a:gd name="T6" fmla="*/ 347 w 401"/>
              <a:gd name="T7" fmla="*/ 181 h 344"/>
              <a:gd name="T8" fmla="*/ 401 w 401"/>
              <a:gd name="T9" fmla="*/ 344 h 344"/>
              <a:gd name="T10" fmla="*/ 0 w 401"/>
              <a:gd name="T11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344">
                <a:moveTo>
                  <a:pt x="0" y="344"/>
                </a:moveTo>
                <a:cubicBezTo>
                  <a:pt x="33" y="296"/>
                  <a:pt x="46" y="241"/>
                  <a:pt x="54" y="181"/>
                </a:cubicBezTo>
                <a:cubicBezTo>
                  <a:pt x="64" y="106"/>
                  <a:pt x="93" y="0"/>
                  <a:pt x="201" y="0"/>
                </a:cubicBezTo>
                <a:cubicBezTo>
                  <a:pt x="308" y="0"/>
                  <a:pt x="337" y="106"/>
                  <a:pt x="347" y="181"/>
                </a:cubicBezTo>
                <a:cubicBezTo>
                  <a:pt x="355" y="241"/>
                  <a:pt x="368" y="296"/>
                  <a:pt x="401" y="344"/>
                </a:cubicBezTo>
                <a:lnTo>
                  <a:pt x="0" y="34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88884" y="2575237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50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15804" y="3123047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97077" y="2043779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79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123997" y="2603854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891985" y="239808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68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786041" y="2755115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667831" y="2558884"/>
            <a:ext cx="455205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92377" y="2934992"/>
            <a:ext cx="453842" cy="4551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36515" y="184482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92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54758" y="2755115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399419" y="2404898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730241" y="2558884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118905" y="2960886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012960" y="3302924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895431" y="309306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19297" y="3499156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463435" y="238445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181677" y="3324729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957161" y="3080803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9626340" y="2960885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06599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5549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705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617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4258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94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3625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33231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871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7653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52990" y="5198795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58740" y="5641947"/>
            <a:ext cx="6618828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这里，或者通过通过复制您的文本。您的内容打在这里，或者通过通过复制您的文本。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13978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082595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021159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959723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8982869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836850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775414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1486694" y="2212280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486694" y="3453705"/>
            <a:ext cx="950913" cy="9525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5"/>
          <p:cNvSpPr>
            <a:spLocks noEditPoints="1"/>
          </p:cNvSpPr>
          <p:nvPr/>
        </p:nvSpPr>
        <p:spPr bwMode="auto">
          <a:xfrm>
            <a:off x="1767682" y="3802955"/>
            <a:ext cx="384175" cy="257175"/>
          </a:xfrm>
          <a:custGeom>
            <a:avLst/>
            <a:gdLst>
              <a:gd name="T0" fmla="*/ 91 w 91"/>
              <a:gd name="T1" fmla="*/ 15 h 61"/>
              <a:gd name="T2" fmla="*/ 91 w 91"/>
              <a:gd name="T3" fmla="*/ 7 h 61"/>
              <a:gd name="T4" fmla="*/ 84 w 91"/>
              <a:gd name="T5" fmla="*/ 0 h 61"/>
              <a:gd name="T6" fmla="*/ 7 w 91"/>
              <a:gd name="T7" fmla="*/ 0 h 61"/>
              <a:gd name="T8" fmla="*/ 0 w 91"/>
              <a:gd name="T9" fmla="*/ 7 h 61"/>
              <a:gd name="T10" fmla="*/ 0 w 91"/>
              <a:gd name="T11" fmla="*/ 15 h 61"/>
              <a:gd name="T12" fmla="*/ 91 w 91"/>
              <a:gd name="T13" fmla="*/ 15 h 61"/>
              <a:gd name="T14" fmla="*/ 0 w 91"/>
              <a:gd name="T15" fmla="*/ 19 h 61"/>
              <a:gd name="T16" fmla="*/ 0 w 91"/>
              <a:gd name="T17" fmla="*/ 53 h 61"/>
              <a:gd name="T18" fmla="*/ 7 w 91"/>
              <a:gd name="T19" fmla="*/ 61 h 61"/>
              <a:gd name="T20" fmla="*/ 84 w 91"/>
              <a:gd name="T21" fmla="*/ 61 h 61"/>
              <a:gd name="T22" fmla="*/ 91 w 91"/>
              <a:gd name="T23" fmla="*/ 53 h 61"/>
              <a:gd name="T24" fmla="*/ 91 w 91"/>
              <a:gd name="T25" fmla="*/ 19 h 61"/>
              <a:gd name="T26" fmla="*/ 0 w 91"/>
              <a:gd name="T27" fmla="*/ 19 h 61"/>
              <a:gd name="T28" fmla="*/ 83 w 91"/>
              <a:gd name="T29" fmla="*/ 53 h 61"/>
              <a:gd name="T30" fmla="*/ 83 w 91"/>
              <a:gd name="T31" fmla="*/ 53 h 61"/>
              <a:gd name="T32" fmla="*/ 47 w 91"/>
              <a:gd name="T33" fmla="*/ 53 h 61"/>
              <a:gd name="T34" fmla="*/ 47 w 91"/>
              <a:gd name="T35" fmla="*/ 40 h 61"/>
              <a:gd name="T36" fmla="*/ 83 w 91"/>
              <a:gd name="T37" fmla="*/ 40 h 61"/>
              <a:gd name="T38" fmla="*/ 83 w 91"/>
              <a:gd name="T3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6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1486694" y="4628455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81DE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139782" y="2291655"/>
            <a:ext cx="3071813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7139782" y="2459930"/>
            <a:ext cx="1725613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139782" y="2628205"/>
            <a:ext cx="2743200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7139782" y="3121918"/>
            <a:ext cx="1843088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139782" y="3290193"/>
            <a:ext cx="1114425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139782" y="3458468"/>
            <a:ext cx="2159000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139782" y="3942655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7139782" y="4110930"/>
            <a:ext cx="2701925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139782" y="4279205"/>
            <a:ext cx="1547813" cy="168275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7139782" y="4745930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139782" y="4914205"/>
            <a:ext cx="1460500" cy="168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7139782" y="5082480"/>
            <a:ext cx="2638425" cy="169863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9"/>
          <p:cNvSpPr>
            <a:spLocks noEditPoints="1"/>
          </p:cNvSpPr>
          <p:nvPr/>
        </p:nvSpPr>
        <p:spPr bwMode="auto">
          <a:xfrm>
            <a:off x="1747044" y="4965005"/>
            <a:ext cx="374650" cy="323850"/>
          </a:xfrm>
          <a:custGeom>
            <a:avLst/>
            <a:gdLst>
              <a:gd name="T0" fmla="*/ 0 w 89"/>
              <a:gd name="T1" fmla="*/ 0 h 77"/>
              <a:gd name="T2" fmla="*/ 0 w 89"/>
              <a:gd name="T3" fmla="*/ 5 h 77"/>
              <a:gd name="T4" fmla="*/ 15 w 89"/>
              <a:gd name="T5" fmla="*/ 5 h 77"/>
              <a:gd name="T6" fmla="*/ 24 w 89"/>
              <a:gd name="T7" fmla="*/ 63 h 77"/>
              <a:gd name="T8" fmla="*/ 80 w 89"/>
              <a:gd name="T9" fmla="*/ 63 h 77"/>
              <a:gd name="T10" fmla="*/ 80 w 89"/>
              <a:gd name="T11" fmla="*/ 57 h 77"/>
              <a:gd name="T12" fmla="*/ 29 w 89"/>
              <a:gd name="T13" fmla="*/ 57 h 77"/>
              <a:gd name="T14" fmla="*/ 20 w 89"/>
              <a:gd name="T15" fmla="*/ 0 h 77"/>
              <a:gd name="T16" fmla="*/ 0 w 89"/>
              <a:gd name="T17" fmla="*/ 0 h 77"/>
              <a:gd name="T18" fmla="*/ 37 w 89"/>
              <a:gd name="T19" fmla="*/ 71 h 77"/>
              <a:gd name="T20" fmla="*/ 31 w 89"/>
              <a:gd name="T21" fmla="*/ 77 h 77"/>
              <a:gd name="T22" fmla="*/ 24 w 89"/>
              <a:gd name="T23" fmla="*/ 71 h 77"/>
              <a:gd name="T24" fmla="*/ 31 w 89"/>
              <a:gd name="T25" fmla="*/ 65 h 77"/>
              <a:gd name="T26" fmla="*/ 37 w 89"/>
              <a:gd name="T27" fmla="*/ 71 h 77"/>
              <a:gd name="T28" fmla="*/ 81 w 89"/>
              <a:gd name="T29" fmla="*/ 71 h 77"/>
              <a:gd name="T30" fmla="*/ 74 w 89"/>
              <a:gd name="T31" fmla="*/ 77 h 77"/>
              <a:gd name="T32" fmla="*/ 68 w 89"/>
              <a:gd name="T33" fmla="*/ 71 h 77"/>
              <a:gd name="T34" fmla="*/ 74 w 89"/>
              <a:gd name="T35" fmla="*/ 65 h 77"/>
              <a:gd name="T36" fmla="*/ 81 w 89"/>
              <a:gd name="T37" fmla="*/ 71 h 77"/>
              <a:gd name="T38" fmla="*/ 24 w 89"/>
              <a:gd name="T39" fmla="*/ 0 h 77"/>
              <a:gd name="T40" fmla="*/ 89 w 89"/>
              <a:gd name="T41" fmla="*/ 0 h 77"/>
              <a:gd name="T42" fmla="*/ 80 w 89"/>
              <a:gd name="T43" fmla="*/ 50 h 77"/>
              <a:gd name="T44" fmla="*/ 33 w 89"/>
              <a:gd name="T45" fmla="*/ 50 h 77"/>
              <a:gd name="T46" fmla="*/ 24 w 89"/>
              <a:gd name="T47" fmla="*/ 0 h 77"/>
              <a:gd name="T48" fmla="*/ 73 w 89"/>
              <a:gd name="T49" fmla="*/ 42 h 77"/>
              <a:gd name="T50" fmla="*/ 73 w 89"/>
              <a:gd name="T51" fmla="*/ 42 h 77"/>
              <a:gd name="T52" fmla="*/ 41 w 89"/>
              <a:gd name="T53" fmla="*/ 42 h 77"/>
              <a:gd name="T54" fmla="*/ 39 w 89"/>
              <a:gd name="T55" fmla="*/ 40 h 77"/>
              <a:gd name="T56" fmla="*/ 41 w 89"/>
              <a:gd name="T57" fmla="*/ 37 h 77"/>
              <a:gd name="T58" fmla="*/ 73 w 89"/>
              <a:gd name="T59" fmla="*/ 37 h 77"/>
              <a:gd name="T60" fmla="*/ 75 w 89"/>
              <a:gd name="T61" fmla="*/ 40 h 77"/>
              <a:gd name="T62" fmla="*/ 73 w 89"/>
              <a:gd name="T63" fmla="*/ 42 h 77"/>
              <a:gd name="T64" fmla="*/ 76 w 89"/>
              <a:gd name="T65" fmla="*/ 28 h 77"/>
              <a:gd name="T66" fmla="*/ 76 w 89"/>
              <a:gd name="T67" fmla="*/ 28 h 77"/>
              <a:gd name="T68" fmla="*/ 38 w 89"/>
              <a:gd name="T69" fmla="*/ 28 h 77"/>
              <a:gd name="T70" fmla="*/ 36 w 89"/>
              <a:gd name="T71" fmla="*/ 26 h 77"/>
              <a:gd name="T72" fmla="*/ 38 w 89"/>
              <a:gd name="T73" fmla="*/ 23 h 77"/>
              <a:gd name="T74" fmla="*/ 76 w 89"/>
              <a:gd name="T75" fmla="*/ 23 h 77"/>
              <a:gd name="T76" fmla="*/ 78 w 89"/>
              <a:gd name="T77" fmla="*/ 26 h 77"/>
              <a:gd name="T78" fmla="*/ 76 w 89"/>
              <a:gd name="T79" fmla="*/ 28 h 77"/>
              <a:gd name="T80" fmla="*/ 79 w 89"/>
              <a:gd name="T81" fmla="*/ 14 h 77"/>
              <a:gd name="T82" fmla="*/ 79 w 89"/>
              <a:gd name="T83" fmla="*/ 14 h 77"/>
              <a:gd name="T84" fmla="*/ 35 w 89"/>
              <a:gd name="T85" fmla="*/ 14 h 77"/>
              <a:gd name="T86" fmla="*/ 33 w 89"/>
              <a:gd name="T87" fmla="*/ 12 h 77"/>
              <a:gd name="T88" fmla="*/ 35 w 89"/>
              <a:gd name="T89" fmla="*/ 9 h 77"/>
              <a:gd name="T90" fmla="*/ 79 w 89"/>
              <a:gd name="T91" fmla="*/ 9 h 77"/>
              <a:gd name="T92" fmla="*/ 81 w 89"/>
              <a:gd name="T93" fmla="*/ 12 h 77"/>
              <a:gd name="T94" fmla="*/ 79 w 89"/>
              <a:gd name="T95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77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1" y="5"/>
                  <a:pt x="15" y="5"/>
                </a:cubicBezTo>
                <a:cubicBezTo>
                  <a:pt x="16" y="9"/>
                  <a:pt x="24" y="63"/>
                  <a:pt x="24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33" y="57"/>
                  <a:pt x="29" y="57"/>
                </a:cubicBezTo>
                <a:cubicBezTo>
                  <a:pt x="28" y="53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7" y="71"/>
                </a:moveTo>
                <a:cubicBezTo>
                  <a:pt x="37" y="74"/>
                  <a:pt x="34" y="77"/>
                  <a:pt x="31" y="77"/>
                </a:cubicBezTo>
                <a:cubicBezTo>
                  <a:pt x="27" y="77"/>
                  <a:pt x="24" y="74"/>
                  <a:pt x="24" y="71"/>
                </a:cubicBezTo>
                <a:cubicBezTo>
                  <a:pt x="24" y="67"/>
                  <a:pt x="27" y="65"/>
                  <a:pt x="31" y="65"/>
                </a:cubicBezTo>
                <a:cubicBezTo>
                  <a:pt x="34" y="65"/>
                  <a:pt x="37" y="67"/>
                  <a:pt x="37" y="71"/>
                </a:cubicBezTo>
                <a:close/>
                <a:moveTo>
                  <a:pt x="81" y="71"/>
                </a:moveTo>
                <a:cubicBezTo>
                  <a:pt x="81" y="74"/>
                  <a:pt x="78" y="77"/>
                  <a:pt x="74" y="77"/>
                </a:cubicBezTo>
                <a:cubicBezTo>
                  <a:pt x="71" y="77"/>
                  <a:pt x="68" y="74"/>
                  <a:pt x="68" y="71"/>
                </a:cubicBezTo>
                <a:cubicBezTo>
                  <a:pt x="68" y="67"/>
                  <a:pt x="71" y="65"/>
                  <a:pt x="74" y="65"/>
                </a:cubicBezTo>
                <a:cubicBezTo>
                  <a:pt x="78" y="65"/>
                  <a:pt x="81" y="67"/>
                  <a:pt x="81" y="71"/>
                </a:cubicBezTo>
                <a:close/>
                <a:moveTo>
                  <a:pt x="24" y="0"/>
                </a:moveTo>
                <a:cubicBezTo>
                  <a:pt x="89" y="0"/>
                  <a:pt x="89" y="0"/>
                  <a:pt x="89" y="0"/>
                </a:cubicBezTo>
                <a:cubicBezTo>
                  <a:pt x="80" y="50"/>
                  <a:pt x="80" y="50"/>
                  <a:pt x="8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2"/>
                  <a:pt x="39" y="41"/>
                  <a:pt x="39" y="40"/>
                </a:cubicBezTo>
                <a:cubicBezTo>
                  <a:pt x="39" y="38"/>
                  <a:pt x="39" y="37"/>
                  <a:pt x="41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40"/>
                </a:cubicBezTo>
                <a:cubicBezTo>
                  <a:pt x="75" y="41"/>
                  <a:pt x="74" y="42"/>
                  <a:pt x="73" y="42"/>
                </a:cubicBezTo>
                <a:close/>
                <a:moveTo>
                  <a:pt x="76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4"/>
                  <a:pt x="37" y="23"/>
                  <a:pt x="38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7" y="23"/>
                  <a:pt x="78" y="24"/>
                  <a:pt x="78" y="26"/>
                </a:cubicBezTo>
                <a:cubicBezTo>
                  <a:pt x="78" y="27"/>
                  <a:pt x="77" y="28"/>
                  <a:pt x="76" y="28"/>
                </a:cubicBezTo>
                <a:close/>
                <a:moveTo>
                  <a:pt x="79" y="14"/>
                </a:moveTo>
                <a:cubicBezTo>
                  <a:pt x="79" y="14"/>
                  <a:pt x="79" y="14"/>
                  <a:pt x="7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3" y="13"/>
                  <a:pt x="33" y="12"/>
                </a:cubicBezTo>
                <a:cubicBezTo>
                  <a:pt x="33" y="10"/>
                  <a:pt x="34" y="9"/>
                  <a:pt x="35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0" y="9"/>
                  <a:pt x="81" y="10"/>
                  <a:pt x="81" y="12"/>
                </a:cubicBezTo>
                <a:cubicBezTo>
                  <a:pt x="81" y="13"/>
                  <a:pt x="80" y="14"/>
                  <a:pt x="79" y="14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1772444" y="2553593"/>
            <a:ext cx="379413" cy="273050"/>
          </a:xfrm>
          <a:custGeom>
            <a:avLst/>
            <a:gdLst>
              <a:gd name="T0" fmla="*/ 7 w 90"/>
              <a:gd name="T1" fmla="*/ 61 h 65"/>
              <a:gd name="T2" fmla="*/ 7 w 90"/>
              <a:gd name="T3" fmla="*/ 65 h 65"/>
              <a:gd name="T4" fmla="*/ 89 w 90"/>
              <a:gd name="T5" fmla="*/ 59 h 65"/>
              <a:gd name="T6" fmla="*/ 15 w 90"/>
              <a:gd name="T7" fmla="*/ 41 h 65"/>
              <a:gd name="T8" fmla="*/ 15 w 90"/>
              <a:gd name="T9" fmla="*/ 4 h 65"/>
              <a:gd name="T10" fmla="*/ 79 w 90"/>
              <a:gd name="T11" fmla="*/ 34 h 65"/>
              <a:gd name="T12" fmla="*/ 78 w 90"/>
              <a:gd name="T13" fmla="*/ 44 h 65"/>
              <a:gd name="T14" fmla="*/ 83 w 90"/>
              <a:gd name="T15" fmla="*/ 11 h 65"/>
              <a:gd name="T16" fmla="*/ 7 w 90"/>
              <a:gd name="T17" fmla="*/ 3 h 65"/>
              <a:gd name="T18" fmla="*/ 10 w 90"/>
              <a:gd name="T19" fmla="*/ 44 h 65"/>
              <a:gd name="T20" fmla="*/ 7 w 90"/>
              <a:gd name="T21" fmla="*/ 59 h 65"/>
              <a:gd name="T22" fmla="*/ 24 w 90"/>
              <a:gd name="T23" fmla="*/ 51 h 65"/>
              <a:gd name="T24" fmla="*/ 32 w 90"/>
              <a:gd name="T25" fmla="*/ 51 h 65"/>
              <a:gd name="T26" fmla="*/ 24 w 90"/>
              <a:gd name="T27" fmla="*/ 48 h 65"/>
              <a:gd name="T28" fmla="*/ 24 w 90"/>
              <a:gd name="T29" fmla="*/ 45 h 65"/>
              <a:gd name="T30" fmla="*/ 31 w 90"/>
              <a:gd name="T31" fmla="*/ 47 h 65"/>
              <a:gd name="T32" fmla="*/ 38 w 90"/>
              <a:gd name="T33" fmla="*/ 47 h 65"/>
              <a:gd name="T34" fmla="*/ 39 w 90"/>
              <a:gd name="T35" fmla="*/ 50 h 65"/>
              <a:gd name="T36" fmla="*/ 39 w 90"/>
              <a:gd name="T37" fmla="*/ 53 h 65"/>
              <a:gd name="T38" fmla="*/ 41 w 90"/>
              <a:gd name="T39" fmla="*/ 47 h 65"/>
              <a:gd name="T40" fmla="*/ 49 w 90"/>
              <a:gd name="T41" fmla="*/ 47 h 65"/>
              <a:gd name="T42" fmla="*/ 50 w 90"/>
              <a:gd name="T43" fmla="*/ 50 h 65"/>
              <a:gd name="T44" fmla="*/ 50 w 90"/>
              <a:gd name="T45" fmla="*/ 53 h 65"/>
              <a:gd name="T46" fmla="*/ 51 w 90"/>
              <a:gd name="T47" fmla="*/ 47 h 65"/>
              <a:gd name="T48" fmla="*/ 59 w 90"/>
              <a:gd name="T49" fmla="*/ 47 h 65"/>
              <a:gd name="T50" fmla="*/ 61 w 90"/>
              <a:gd name="T51" fmla="*/ 50 h 65"/>
              <a:gd name="T52" fmla="*/ 61 w 90"/>
              <a:gd name="T53" fmla="*/ 53 h 65"/>
              <a:gd name="T54" fmla="*/ 62 w 90"/>
              <a:gd name="T55" fmla="*/ 47 h 65"/>
              <a:gd name="T56" fmla="*/ 69 w 90"/>
              <a:gd name="T57" fmla="*/ 47 h 65"/>
              <a:gd name="T58" fmla="*/ 5 w 90"/>
              <a:gd name="T59" fmla="*/ 34 h 65"/>
              <a:gd name="T60" fmla="*/ 82 w 90"/>
              <a:gd name="T61" fmla="*/ 34 h 65"/>
              <a:gd name="T62" fmla="*/ 15 w 90"/>
              <a:gd name="T63" fmla="*/ 2 h 65"/>
              <a:gd name="T64" fmla="*/ 5 w 90"/>
              <a:gd name="T65" fmla="*/ 34 h 65"/>
              <a:gd name="T66" fmla="*/ 10 w 90"/>
              <a:gd name="T67" fmla="*/ 47 h 65"/>
              <a:gd name="T68" fmla="*/ 13 w 90"/>
              <a:gd name="T69" fmla="*/ 48 h 65"/>
              <a:gd name="T70" fmla="*/ 14 w 90"/>
              <a:gd name="T71" fmla="*/ 51 h 65"/>
              <a:gd name="T72" fmla="*/ 17 w 90"/>
              <a:gd name="T73" fmla="*/ 53 h 65"/>
              <a:gd name="T74" fmla="*/ 67 w 90"/>
              <a:gd name="T75" fmla="*/ 57 h 65"/>
              <a:gd name="T76" fmla="*/ 23 w 90"/>
              <a:gd name="T77" fmla="*/ 55 h 65"/>
              <a:gd name="T78" fmla="*/ 67 w 90"/>
              <a:gd name="T79" fmla="*/ 57 h 65"/>
              <a:gd name="T80" fmla="*/ 68 w 90"/>
              <a:gd name="T81" fmla="*/ 51 h 65"/>
              <a:gd name="T82" fmla="*/ 72 w 90"/>
              <a:gd name="T83" fmla="*/ 53 h 65"/>
              <a:gd name="T84" fmla="*/ 72 w 90"/>
              <a:gd name="T85" fmla="*/ 47 h 65"/>
              <a:gd name="T86" fmla="*/ 77 w 90"/>
              <a:gd name="T87" fmla="*/ 4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65">
                <a:moveTo>
                  <a:pt x="89" y="59"/>
                </a:moveTo>
                <a:cubicBezTo>
                  <a:pt x="89" y="60"/>
                  <a:pt x="86" y="61"/>
                  <a:pt x="8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3" y="61"/>
                  <a:pt x="1" y="60"/>
                  <a:pt x="0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3" y="65"/>
                  <a:pt x="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7" y="65"/>
                  <a:pt x="90" y="63"/>
                  <a:pt x="89" y="62"/>
                </a:cubicBezTo>
                <a:cubicBezTo>
                  <a:pt x="89" y="59"/>
                  <a:pt x="89" y="59"/>
                  <a:pt x="89" y="59"/>
                </a:cubicBezTo>
                <a:close/>
                <a:moveTo>
                  <a:pt x="79" y="34"/>
                </a:moveTo>
                <a:cubicBezTo>
                  <a:pt x="79" y="38"/>
                  <a:pt x="76" y="41"/>
                  <a:pt x="73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8"/>
                  <a:pt x="8" y="3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7"/>
                  <a:pt x="11" y="4"/>
                  <a:pt x="15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6" y="4"/>
                  <a:pt x="79" y="7"/>
                  <a:pt x="79" y="11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89" y="56"/>
                </a:move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2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1" y="42"/>
                  <a:pt x="83" y="38"/>
                  <a:pt x="83" y="34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5"/>
                  <a:pt x="79" y="0"/>
                  <a:pt x="7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9" y="1"/>
                  <a:pt x="7" y="3"/>
                </a:cubicBezTo>
                <a:cubicBezTo>
                  <a:pt x="5" y="6"/>
                  <a:pt x="4" y="8"/>
                  <a:pt x="4" y="1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6" y="42"/>
                  <a:pt x="10" y="44"/>
                </a:cubicBezTo>
                <a:cubicBezTo>
                  <a:pt x="7" y="44"/>
                  <a:pt x="5" y="45"/>
                  <a:pt x="4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3" y="59"/>
                  <a:pt x="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7" y="59"/>
                  <a:pt x="90" y="58"/>
                  <a:pt x="89" y="56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5" y="50"/>
                  <a:pt x="26" y="50"/>
                  <a:pt x="29" y="50"/>
                </a:cubicBezTo>
                <a:cubicBezTo>
                  <a:pt x="31" y="50"/>
                  <a:pt x="32" y="50"/>
                  <a:pt x="32" y="51"/>
                </a:cubicBezTo>
                <a:cubicBezTo>
                  <a:pt x="32" y="52"/>
                  <a:pt x="30" y="53"/>
                  <a:pt x="28" y="53"/>
                </a:cubicBezTo>
                <a:cubicBezTo>
                  <a:pt x="26" y="53"/>
                  <a:pt x="24" y="52"/>
                  <a:pt x="24" y="51"/>
                </a:cubicBezTo>
                <a:close/>
                <a:moveTo>
                  <a:pt x="24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1" y="48"/>
                  <a:pt x="20" y="48"/>
                  <a:pt x="20" y="47"/>
                </a:cubicBezTo>
                <a:cubicBezTo>
                  <a:pt x="20" y="46"/>
                  <a:pt x="22" y="45"/>
                  <a:pt x="24" y="45"/>
                </a:cubicBezTo>
                <a:cubicBezTo>
                  <a:pt x="26" y="45"/>
                  <a:pt x="28" y="46"/>
                  <a:pt x="28" y="47"/>
                </a:cubicBezTo>
                <a:cubicBezTo>
                  <a:pt x="27" y="48"/>
                  <a:pt x="26" y="48"/>
                  <a:pt x="24" y="48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2" y="45"/>
                  <a:pt x="34" y="45"/>
                </a:cubicBezTo>
                <a:cubicBezTo>
                  <a:pt x="36" y="45"/>
                  <a:pt x="38" y="46"/>
                  <a:pt x="38" y="47"/>
                </a:cubicBezTo>
                <a:cubicBezTo>
                  <a:pt x="38" y="48"/>
                  <a:pt x="36" y="48"/>
                  <a:pt x="34" y="48"/>
                </a:cubicBezTo>
                <a:cubicBezTo>
                  <a:pt x="32" y="48"/>
                  <a:pt x="30" y="48"/>
                  <a:pt x="31" y="47"/>
                </a:cubicBezTo>
                <a:close/>
                <a:moveTo>
                  <a:pt x="39" y="50"/>
                </a:moveTo>
                <a:cubicBezTo>
                  <a:pt x="39" y="50"/>
                  <a:pt x="39" y="50"/>
                  <a:pt x="39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3" y="52"/>
                  <a:pt x="41" y="53"/>
                  <a:pt x="39" y="53"/>
                </a:cubicBezTo>
                <a:cubicBezTo>
                  <a:pt x="37" y="53"/>
                  <a:pt x="35" y="52"/>
                  <a:pt x="35" y="51"/>
                </a:cubicBezTo>
                <a:cubicBezTo>
                  <a:pt x="35" y="50"/>
                  <a:pt x="37" y="50"/>
                  <a:pt x="39" y="50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3" y="45"/>
                  <a:pt x="45" y="45"/>
                </a:cubicBezTo>
                <a:cubicBezTo>
                  <a:pt x="47" y="45"/>
                  <a:pt x="49" y="46"/>
                  <a:pt x="49" y="47"/>
                </a:cubicBezTo>
                <a:cubicBezTo>
                  <a:pt x="49" y="48"/>
                  <a:pt x="47" y="48"/>
                  <a:pt x="45" y="48"/>
                </a:cubicBezTo>
                <a:cubicBezTo>
                  <a:pt x="43" y="48"/>
                  <a:pt x="41" y="48"/>
                  <a:pt x="41" y="47"/>
                </a:cubicBezTo>
                <a:close/>
                <a:moveTo>
                  <a:pt x="5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52" y="50"/>
                  <a:pt x="54" y="50"/>
                  <a:pt x="54" y="51"/>
                </a:cubicBezTo>
                <a:cubicBezTo>
                  <a:pt x="54" y="52"/>
                  <a:pt x="52" y="53"/>
                  <a:pt x="50" y="53"/>
                </a:cubicBezTo>
                <a:cubicBezTo>
                  <a:pt x="48" y="53"/>
                  <a:pt x="46" y="52"/>
                  <a:pt x="46" y="51"/>
                </a:cubicBezTo>
                <a:cubicBezTo>
                  <a:pt x="46" y="50"/>
                  <a:pt x="48" y="50"/>
                  <a:pt x="50" y="50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3" y="45"/>
                  <a:pt x="55" y="45"/>
                </a:cubicBezTo>
                <a:cubicBezTo>
                  <a:pt x="57" y="45"/>
                  <a:pt x="59" y="46"/>
                  <a:pt x="59" y="47"/>
                </a:cubicBezTo>
                <a:cubicBezTo>
                  <a:pt x="59" y="48"/>
                  <a:pt x="57" y="48"/>
                  <a:pt x="55" y="48"/>
                </a:cubicBezTo>
                <a:cubicBezTo>
                  <a:pt x="53" y="48"/>
                  <a:pt x="52" y="48"/>
                  <a:pt x="51" y="47"/>
                </a:cubicBezTo>
                <a:close/>
                <a:moveTo>
                  <a:pt x="61" y="50"/>
                </a:move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5" y="50"/>
                  <a:pt x="65" y="51"/>
                </a:cubicBezTo>
                <a:cubicBezTo>
                  <a:pt x="65" y="52"/>
                  <a:pt x="63" y="53"/>
                  <a:pt x="61" y="53"/>
                </a:cubicBezTo>
                <a:cubicBezTo>
                  <a:pt x="59" y="53"/>
                  <a:pt x="57" y="52"/>
                  <a:pt x="57" y="51"/>
                </a:cubicBezTo>
                <a:cubicBezTo>
                  <a:pt x="57" y="50"/>
                  <a:pt x="59" y="50"/>
                  <a:pt x="61" y="50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62" y="46"/>
                  <a:pt x="63" y="45"/>
                  <a:pt x="65" y="45"/>
                </a:cubicBezTo>
                <a:cubicBezTo>
                  <a:pt x="68" y="45"/>
                  <a:pt x="69" y="46"/>
                  <a:pt x="69" y="47"/>
                </a:cubicBezTo>
                <a:cubicBezTo>
                  <a:pt x="70" y="48"/>
                  <a:pt x="68" y="48"/>
                  <a:pt x="66" y="48"/>
                </a:cubicBezTo>
                <a:cubicBezTo>
                  <a:pt x="64" y="48"/>
                  <a:pt x="62" y="48"/>
                  <a:pt x="62" y="47"/>
                </a:cubicBezTo>
                <a:close/>
                <a:moveTo>
                  <a:pt x="5" y="34"/>
                </a:moveTo>
                <a:cubicBezTo>
                  <a:pt x="5" y="39"/>
                  <a:pt x="10" y="44"/>
                  <a:pt x="15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8" y="44"/>
                  <a:pt x="82" y="39"/>
                  <a:pt x="82" y="34"/>
                </a:cubicBezTo>
                <a:cubicBezTo>
                  <a:pt x="82" y="11"/>
                  <a:pt x="82" y="11"/>
                  <a:pt x="82" y="11"/>
                </a:cubicBezTo>
                <a:cubicBezTo>
                  <a:pt x="82" y="6"/>
                  <a:pt x="78" y="2"/>
                  <a:pt x="73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3"/>
                  <a:pt x="8" y="4"/>
                </a:cubicBezTo>
                <a:cubicBezTo>
                  <a:pt x="6" y="6"/>
                  <a:pt x="5" y="9"/>
                  <a:pt x="5" y="11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2" y="45"/>
                  <a:pt x="14" y="45"/>
                </a:cubicBezTo>
                <a:cubicBezTo>
                  <a:pt x="16" y="45"/>
                  <a:pt x="17" y="46"/>
                  <a:pt x="17" y="47"/>
                </a:cubicBezTo>
                <a:cubicBezTo>
                  <a:pt x="17" y="48"/>
                  <a:pt x="15" y="48"/>
                  <a:pt x="13" y="48"/>
                </a:cubicBezTo>
                <a:cubicBezTo>
                  <a:pt x="11" y="48"/>
                  <a:pt x="9" y="48"/>
                  <a:pt x="10" y="47"/>
                </a:cubicBezTo>
                <a:close/>
                <a:moveTo>
                  <a:pt x="14" y="51"/>
                </a:moveTo>
                <a:cubicBezTo>
                  <a:pt x="14" y="51"/>
                  <a:pt x="14" y="51"/>
                  <a:pt x="14" y="51"/>
                </a:cubicBezTo>
                <a:cubicBezTo>
                  <a:pt x="14" y="50"/>
                  <a:pt x="16" y="50"/>
                  <a:pt x="18" y="50"/>
                </a:cubicBezTo>
                <a:cubicBezTo>
                  <a:pt x="20" y="50"/>
                  <a:pt x="22" y="50"/>
                  <a:pt x="21" y="51"/>
                </a:cubicBezTo>
                <a:cubicBezTo>
                  <a:pt x="21" y="52"/>
                  <a:pt x="19" y="53"/>
                  <a:pt x="17" y="53"/>
                </a:cubicBezTo>
                <a:cubicBezTo>
                  <a:pt x="15" y="53"/>
                  <a:pt x="13" y="52"/>
                  <a:pt x="14" y="51"/>
                </a:cubicBezTo>
                <a:close/>
                <a:moveTo>
                  <a:pt x="67" y="57"/>
                </a:moveTo>
                <a:cubicBezTo>
                  <a:pt x="67" y="57"/>
                  <a:pt x="67" y="57"/>
                  <a:pt x="67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7"/>
                  <a:pt x="18" y="57"/>
                  <a:pt x="19" y="56"/>
                </a:cubicBezTo>
                <a:cubicBezTo>
                  <a:pt x="19" y="55"/>
                  <a:pt x="21" y="55"/>
                  <a:pt x="23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9" y="55"/>
                  <a:pt x="71" y="55"/>
                  <a:pt x="71" y="56"/>
                </a:cubicBezTo>
                <a:cubicBezTo>
                  <a:pt x="71" y="57"/>
                  <a:pt x="70" y="57"/>
                  <a:pt x="67" y="57"/>
                </a:cubicBezTo>
                <a:close/>
                <a:moveTo>
                  <a:pt x="72" y="53"/>
                </a:move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2"/>
                  <a:pt x="68" y="51"/>
                </a:cubicBezTo>
                <a:cubicBezTo>
                  <a:pt x="68" y="50"/>
                  <a:pt x="69" y="50"/>
                  <a:pt x="71" y="50"/>
                </a:cubicBezTo>
                <a:cubicBezTo>
                  <a:pt x="74" y="50"/>
                  <a:pt x="75" y="50"/>
                  <a:pt x="76" y="51"/>
                </a:cubicBezTo>
                <a:cubicBezTo>
                  <a:pt x="76" y="52"/>
                  <a:pt x="74" y="53"/>
                  <a:pt x="72" y="53"/>
                </a:cubicBezTo>
                <a:close/>
                <a:moveTo>
                  <a:pt x="77" y="48"/>
                </a:moveTo>
                <a:cubicBezTo>
                  <a:pt x="77" y="48"/>
                  <a:pt x="77" y="48"/>
                  <a:pt x="77" y="48"/>
                </a:cubicBezTo>
                <a:cubicBezTo>
                  <a:pt x="75" y="48"/>
                  <a:pt x="73" y="48"/>
                  <a:pt x="72" y="47"/>
                </a:cubicBezTo>
                <a:cubicBezTo>
                  <a:pt x="72" y="46"/>
                  <a:pt x="74" y="45"/>
                  <a:pt x="76" y="45"/>
                </a:cubicBezTo>
                <a:cubicBezTo>
                  <a:pt x="78" y="45"/>
                  <a:pt x="80" y="46"/>
                  <a:pt x="80" y="47"/>
                </a:cubicBezTo>
                <a:cubicBezTo>
                  <a:pt x="80" y="48"/>
                  <a:pt x="79" y="48"/>
                  <a:pt x="77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00176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0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16125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1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3048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2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44851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3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5921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4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73576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5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8793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6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29920" y="238958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9920" y="322044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29920" y="404117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9920" y="484445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45972" y="2610872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45972" y="2212707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5972" y="3841777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45972" y="3443612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5972" y="5034869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45972" y="4636704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83129" y="4592828"/>
            <a:ext cx="202905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7806648" y="3872321"/>
            <a:ext cx="178837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7993363" y="3224740"/>
            <a:ext cx="152872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851869" y="2549448"/>
            <a:ext cx="1730025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63652" y="2966586"/>
            <a:ext cx="1649795" cy="1649582"/>
          </a:xfrm>
          <a:prstGeom prst="ellips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5838853" y="2898035"/>
            <a:ext cx="1744612" cy="1783765"/>
          </a:xfrm>
          <a:custGeom>
            <a:avLst/>
            <a:gdLst>
              <a:gd name="T0" fmla="*/ 0 w 506"/>
              <a:gd name="T1" fmla="*/ 181 h 518"/>
              <a:gd name="T2" fmla="*/ 81 w 506"/>
              <a:gd name="T3" fmla="*/ 60 h 518"/>
              <a:gd name="T4" fmla="*/ 247 w 506"/>
              <a:gd name="T5" fmla="*/ 0 h 518"/>
              <a:gd name="T6" fmla="*/ 430 w 506"/>
              <a:gd name="T7" fmla="*/ 76 h 518"/>
              <a:gd name="T8" fmla="*/ 506 w 506"/>
              <a:gd name="T9" fmla="*/ 259 h 518"/>
              <a:gd name="T10" fmla="*/ 430 w 506"/>
              <a:gd name="T11" fmla="*/ 442 h 518"/>
              <a:gd name="T12" fmla="*/ 247 w 506"/>
              <a:gd name="T13" fmla="*/ 518 h 518"/>
              <a:gd name="T14" fmla="*/ 184 w 506"/>
              <a:gd name="T15" fmla="*/ 511 h 518"/>
              <a:gd name="T16" fmla="*/ 126 w 506"/>
              <a:gd name="T17" fmla="*/ 488 h 518"/>
              <a:gd name="T18" fmla="*/ 144 w 506"/>
              <a:gd name="T19" fmla="*/ 454 h 518"/>
              <a:gd name="T20" fmla="*/ 194 w 506"/>
              <a:gd name="T21" fmla="*/ 473 h 518"/>
              <a:gd name="T22" fmla="*/ 247 w 506"/>
              <a:gd name="T23" fmla="*/ 479 h 518"/>
              <a:gd name="T24" fmla="*/ 402 w 506"/>
              <a:gd name="T25" fmla="*/ 415 h 518"/>
              <a:gd name="T26" fmla="*/ 467 w 506"/>
              <a:gd name="T27" fmla="*/ 259 h 518"/>
              <a:gd name="T28" fmla="*/ 402 w 506"/>
              <a:gd name="T29" fmla="*/ 104 h 518"/>
              <a:gd name="T30" fmla="*/ 247 w 506"/>
              <a:gd name="T31" fmla="*/ 39 h 518"/>
              <a:gd name="T32" fmla="*/ 106 w 506"/>
              <a:gd name="T33" fmla="*/ 90 h 518"/>
              <a:gd name="T34" fmla="*/ 41 w 506"/>
              <a:gd name="T35" fmla="*/ 181 h 518"/>
              <a:gd name="T36" fmla="*/ 0 w 506"/>
              <a:gd name="T37" fmla="*/ 18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6" h="518">
                <a:moveTo>
                  <a:pt x="0" y="181"/>
                </a:moveTo>
                <a:cubicBezTo>
                  <a:pt x="15" y="132"/>
                  <a:pt x="44" y="91"/>
                  <a:pt x="81" y="60"/>
                </a:cubicBezTo>
                <a:cubicBezTo>
                  <a:pt x="127" y="22"/>
                  <a:pt x="184" y="0"/>
                  <a:pt x="247" y="0"/>
                </a:cubicBezTo>
                <a:cubicBezTo>
                  <a:pt x="318" y="0"/>
                  <a:pt x="383" y="29"/>
                  <a:pt x="430" y="76"/>
                </a:cubicBezTo>
                <a:cubicBezTo>
                  <a:pt x="477" y="123"/>
                  <a:pt x="506" y="188"/>
                  <a:pt x="506" y="259"/>
                </a:cubicBezTo>
                <a:cubicBezTo>
                  <a:pt x="506" y="331"/>
                  <a:pt x="477" y="396"/>
                  <a:pt x="430" y="442"/>
                </a:cubicBezTo>
                <a:cubicBezTo>
                  <a:pt x="383" y="489"/>
                  <a:pt x="318" y="518"/>
                  <a:pt x="247" y="518"/>
                </a:cubicBezTo>
                <a:cubicBezTo>
                  <a:pt x="226" y="518"/>
                  <a:pt x="205" y="516"/>
                  <a:pt x="184" y="511"/>
                </a:cubicBezTo>
                <a:cubicBezTo>
                  <a:pt x="164" y="506"/>
                  <a:pt x="144" y="498"/>
                  <a:pt x="126" y="488"/>
                </a:cubicBezTo>
                <a:cubicBezTo>
                  <a:pt x="144" y="454"/>
                  <a:pt x="144" y="454"/>
                  <a:pt x="144" y="454"/>
                </a:cubicBezTo>
                <a:cubicBezTo>
                  <a:pt x="160" y="462"/>
                  <a:pt x="176" y="469"/>
                  <a:pt x="194" y="473"/>
                </a:cubicBezTo>
                <a:cubicBezTo>
                  <a:pt x="211" y="477"/>
                  <a:pt x="228" y="479"/>
                  <a:pt x="247" y="479"/>
                </a:cubicBezTo>
                <a:cubicBezTo>
                  <a:pt x="307" y="479"/>
                  <a:pt x="362" y="455"/>
                  <a:pt x="402" y="415"/>
                </a:cubicBezTo>
                <a:cubicBezTo>
                  <a:pt x="442" y="375"/>
                  <a:pt x="467" y="320"/>
                  <a:pt x="467" y="259"/>
                </a:cubicBezTo>
                <a:cubicBezTo>
                  <a:pt x="467" y="198"/>
                  <a:pt x="442" y="143"/>
                  <a:pt x="402" y="104"/>
                </a:cubicBezTo>
                <a:cubicBezTo>
                  <a:pt x="362" y="64"/>
                  <a:pt x="307" y="39"/>
                  <a:pt x="247" y="39"/>
                </a:cubicBezTo>
                <a:cubicBezTo>
                  <a:pt x="194" y="39"/>
                  <a:pt x="145" y="58"/>
                  <a:pt x="106" y="90"/>
                </a:cubicBezTo>
                <a:cubicBezTo>
                  <a:pt x="77" y="113"/>
                  <a:pt x="55" y="145"/>
                  <a:pt x="41" y="181"/>
                </a:cubicBezTo>
                <a:lnTo>
                  <a:pt x="0" y="181"/>
                </a:ln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5550030" y="2629668"/>
            <a:ext cx="2291626" cy="2256324"/>
          </a:xfrm>
          <a:custGeom>
            <a:avLst/>
            <a:gdLst>
              <a:gd name="T0" fmla="*/ 0 w 665"/>
              <a:gd name="T1" fmla="*/ 259 h 655"/>
              <a:gd name="T2" fmla="*/ 111 w 665"/>
              <a:gd name="T3" fmla="*/ 79 h 655"/>
              <a:gd name="T4" fmla="*/ 328 w 665"/>
              <a:gd name="T5" fmla="*/ 0 h 655"/>
              <a:gd name="T6" fmla="*/ 566 w 665"/>
              <a:gd name="T7" fmla="*/ 99 h 655"/>
              <a:gd name="T8" fmla="*/ 665 w 665"/>
              <a:gd name="T9" fmla="*/ 337 h 655"/>
              <a:gd name="T10" fmla="*/ 604 w 665"/>
              <a:gd name="T11" fmla="*/ 531 h 655"/>
              <a:gd name="T12" fmla="*/ 442 w 665"/>
              <a:gd name="T13" fmla="*/ 655 h 655"/>
              <a:gd name="T14" fmla="*/ 428 w 665"/>
              <a:gd name="T15" fmla="*/ 618 h 655"/>
              <a:gd name="T16" fmla="*/ 572 w 665"/>
              <a:gd name="T17" fmla="*/ 509 h 655"/>
              <a:gd name="T18" fmla="*/ 626 w 665"/>
              <a:gd name="T19" fmla="*/ 337 h 655"/>
              <a:gd name="T20" fmla="*/ 539 w 665"/>
              <a:gd name="T21" fmla="*/ 126 h 655"/>
              <a:gd name="T22" fmla="*/ 328 w 665"/>
              <a:gd name="T23" fmla="*/ 39 h 655"/>
              <a:gd name="T24" fmla="*/ 136 w 665"/>
              <a:gd name="T25" fmla="*/ 109 h 655"/>
              <a:gd name="T26" fmla="*/ 40 w 665"/>
              <a:gd name="T27" fmla="*/ 259 h 655"/>
              <a:gd name="T28" fmla="*/ 0 w 665"/>
              <a:gd name="T29" fmla="*/ 259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5" h="655">
                <a:moveTo>
                  <a:pt x="0" y="259"/>
                </a:moveTo>
                <a:cubicBezTo>
                  <a:pt x="17" y="187"/>
                  <a:pt x="57" y="124"/>
                  <a:pt x="111" y="79"/>
                </a:cubicBezTo>
                <a:cubicBezTo>
                  <a:pt x="170" y="29"/>
                  <a:pt x="246" y="0"/>
                  <a:pt x="328" y="0"/>
                </a:cubicBezTo>
                <a:cubicBezTo>
                  <a:pt x="421" y="0"/>
                  <a:pt x="505" y="38"/>
                  <a:pt x="566" y="99"/>
                </a:cubicBezTo>
                <a:cubicBezTo>
                  <a:pt x="627" y="160"/>
                  <a:pt x="665" y="244"/>
                  <a:pt x="665" y="337"/>
                </a:cubicBezTo>
                <a:cubicBezTo>
                  <a:pt x="665" y="408"/>
                  <a:pt x="643" y="476"/>
                  <a:pt x="604" y="531"/>
                </a:cubicBezTo>
                <a:cubicBezTo>
                  <a:pt x="564" y="587"/>
                  <a:pt x="509" y="631"/>
                  <a:pt x="442" y="655"/>
                </a:cubicBezTo>
                <a:cubicBezTo>
                  <a:pt x="428" y="618"/>
                  <a:pt x="428" y="618"/>
                  <a:pt x="428" y="618"/>
                </a:cubicBezTo>
                <a:cubicBezTo>
                  <a:pt x="488" y="597"/>
                  <a:pt x="537" y="558"/>
                  <a:pt x="572" y="509"/>
                </a:cubicBezTo>
                <a:cubicBezTo>
                  <a:pt x="606" y="460"/>
                  <a:pt x="626" y="400"/>
                  <a:pt x="626" y="337"/>
                </a:cubicBezTo>
                <a:cubicBezTo>
                  <a:pt x="626" y="255"/>
                  <a:pt x="593" y="180"/>
                  <a:pt x="539" y="126"/>
                </a:cubicBezTo>
                <a:cubicBezTo>
                  <a:pt x="485" y="72"/>
                  <a:pt x="410" y="39"/>
                  <a:pt x="328" y="39"/>
                </a:cubicBezTo>
                <a:cubicBezTo>
                  <a:pt x="255" y="39"/>
                  <a:pt x="188" y="65"/>
                  <a:pt x="136" y="109"/>
                </a:cubicBezTo>
                <a:cubicBezTo>
                  <a:pt x="91" y="147"/>
                  <a:pt x="56" y="199"/>
                  <a:pt x="40" y="259"/>
                </a:cubicBezTo>
                <a:lnTo>
                  <a:pt x="0" y="2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5246621" y="2346714"/>
            <a:ext cx="2880943" cy="2893695"/>
          </a:xfrm>
          <a:custGeom>
            <a:avLst/>
            <a:gdLst>
              <a:gd name="T0" fmla="*/ 0 w 836"/>
              <a:gd name="T1" fmla="*/ 341 h 840"/>
              <a:gd name="T2" fmla="*/ 133 w 836"/>
              <a:gd name="T3" fmla="*/ 107 h 840"/>
              <a:gd name="T4" fmla="*/ 414 w 836"/>
              <a:gd name="T5" fmla="*/ 0 h 840"/>
              <a:gd name="T6" fmla="*/ 713 w 836"/>
              <a:gd name="T7" fmla="*/ 123 h 840"/>
              <a:gd name="T8" fmla="*/ 836 w 836"/>
              <a:gd name="T9" fmla="*/ 422 h 840"/>
              <a:gd name="T10" fmla="*/ 731 w 836"/>
              <a:gd name="T11" fmla="*/ 701 h 840"/>
              <a:gd name="T12" fmla="*/ 467 w 836"/>
              <a:gd name="T13" fmla="*/ 840 h 840"/>
              <a:gd name="T14" fmla="*/ 462 w 836"/>
              <a:gd name="T15" fmla="*/ 802 h 840"/>
              <a:gd name="T16" fmla="*/ 702 w 836"/>
              <a:gd name="T17" fmla="*/ 675 h 840"/>
              <a:gd name="T18" fmla="*/ 797 w 836"/>
              <a:gd name="T19" fmla="*/ 422 h 840"/>
              <a:gd name="T20" fmla="*/ 685 w 836"/>
              <a:gd name="T21" fmla="*/ 151 h 840"/>
              <a:gd name="T22" fmla="*/ 414 w 836"/>
              <a:gd name="T23" fmla="*/ 39 h 840"/>
              <a:gd name="T24" fmla="*/ 159 w 836"/>
              <a:gd name="T25" fmla="*/ 136 h 840"/>
              <a:gd name="T26" fmla="*/ 40 w 836"/>
              <a:gd name="T27" fmla="*/ 341 h 840"/>
              <a:gd name="T28" fmla="*/ 0 w 836"/>
              <a:gd name="T29" fmla="*/ 341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6" h="840">
                <a:moveTo>
                  <a:pt x="0" y="341"/>
                </a:moveTo>
                <a:cubicBezTo>
                  <a:pt x="18" y="248"/>
                  <a:pt x="66" y="166"/>
                  <a:pt x="133" y="107"/>
                </a:cubicBezTo>
                <a:cubicBezTo>
                  <a:pt x="208" y="40"/>
                  <a:pt x="307" y="0"/>
                  <a:pt x="414" y="0"/>
                </a:cubicBezTo>
                <a:cubicBezTo>
                  <a:pt x="531" y="0"/>
                  <a:pt x="636" y="47"/>
                  <a:pt x="713" y="123"/>
                </a:cubicBezTo>
                <a:cubicBezTo>
                  <a:pt x="789" y="200"/>
                  <a:pt x="836" y="305"/>
                  <a:pt x="836" y="422"/>
                </a:cubicBezTo>
                <a:cubicBezTo>
                  <a:pt x="836" y="528"/>
                  <a:pt x="797" y="626"/>
                  <a:pt x="731" y="701"/>
                </a:cubicBezTo>
                <a:cubicBezTo>
                  <a:pt x="665" y="776"/>
                  <a:pt x="572" y="827"/>
                  <a:pt x="467" y="840"/>
                </a:cubicBezTo>
                <a:cubicBezTo>
                  <a:pt x="462" y="802"/>
                  <a:pt x="462" y="802"/>
                  <a:pt x="462" y="802"/>
                </a:cubicBezTo>
                <a:cubicBezTo>
                  <a:pt x="558" y="790"/>
                  <a:pt x="642" y="743"/>
                  <a:pt x="702" y="675"/>
                </a:cubicBezTo>
                <a:cubicBezTo>
                  <a:pt x="761" y="607"/>
                  <a:pt x="797" y="518"/>
                  <a:pt x="797" y="422"/>
                </a:cubicBezTo>
                <a:cubicBezTo>
                  <a:pt x="797" y="316"/>
                  <a:pt x="754" y="220"/>
                  <a:pt x="685" y="151"/>
                </a:cubicBezTo>
                <a:cubicBezTo>
                  <a:pt x="616" y="81"/>
                  <a:pt x="520" y="39"/>
                  <a:pt x="414" y="39"/>
                </a:cubicBezTo>
                <a:cubicBezTo>
                  <a:pt x="317" y="39"/>
                  <a:pt x="227" y="75"/>
                  <a:pt x="159" y="136"/>
                </a:cubicBezTo>
                <a:cubicBezTo>
                  <a:pt x="100" y="188"/>
                  <a:pt x="57" y="259"/>
                  <a:pt x="40" y="341"/>
                </a:cubicBezTo>
                <a:lnTo>
                  <a:pt x="0" y="3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4950503" y="2060848"/>
            <a:ext cx="3462967" cy="3480019"/>
          </a:xfrm>
          <a:custGeom>
            <a:avLst/>
            <a:gdLst>
              <a:gd name="T0" fmla="*/ 0 w 1005"/>
              <a:gd name="T1" fmla="*/ 424 h 1010"/>
              <a:gd name="T2" fmla="*/ 161 w 1005"/>
              <a:gd name="T3" fmla="*/ 129 h 1010"/>
              <a:gd name="T4" fmla="*/ 499 w 1005"/>
              <a:gd name="T5" fmla="*/ 0 h 1010"/>
              <a:gd name="T6" fmla="*/ 857 w 1005"/>
              <a:gd name="T7" fmla="*/ 148 h 1010"/>
              <a:gd name="T8" fmla="*/ 1005 w 1005"/>
              <a:gd name="T9" fmla="*/ 505 h 1010"/>
              <a:gd name="T10" fmla="*/ 857 w 1005"/>
              <a:gd name="T11" fmla="*/ 862 h 1010"/>
              <a:gd name="T12" fmla="*/ 499 w 1005"/>
              <a:gd name="T13" fmla="*/ 1010 h 1010"/>
              <a:gd name="T14" fmla="*/ 492 w 1005"/>
              <a:gd name="T15" fmla="*/ 1010 h 1010"/>
              <a:gd name="T16" fmla="*/ 485 w 1005"/>
              <a:gd name="T17" fmla="*/ 1010 h 1010"/>
              <a:gd name="T18" fmla="*/ 486 w 1005"/>
              <a:gd name="T19" fmla="*/ 971 h 1010"/>
              <a:gd name="T20" fmla="*/ 493 w 1005"/>
              <a:gd name="T21" fmla="*/ 972 h 1010"/>
              <a:gd name="T22" fmla="*/ 499 w 1005"/>
              <a:gd name="T23" fmla="*/ 971 h 1010"/>
              <a:gd name="T24" fmla="*/ 829 w 1005"/>
              <a:gd name="T25" fmla="*/ 835 h 1010"/>
              <a:gd name="T26" fmla="*/ 966 w 1005"/>
              <a:gd name="T27" fmla="*/ 505 h 1010"/>
              <a:gd name="T28" fmla="*/ 829 w 1005"/>
              <a:gd name="T29" fmla="*/ 175 h 1010"/>
              <a:gd name="T30" fmla="*/ 499 w 1005"/>
              <a:gd name="T31" fmla="*/ 39 h 1010"/>
              <a:gd name="T32" fmla="*/ 187 w 1005"/>
              <a:gd name="T33" fmla="*/ 158 h 1010"/>
              <a:gd name="T34" fmla="*/ 40 w 1005"/>
              <a:gd name="T35" fmla="*/ 424 h 1010"/>
              <a:gd name="T36" fmla="*/ 0 w 1005"/>
              <a:gd name="T37" fmla="*/ 42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5" h="1010">
                <a:moveTo>
                  <a:pt x="0" y="424"/>
                </a:moveTo>
                <a:cubicBezTo>
                  <a:pt x="19" y="307"/>
                  <a:pt x="78" y="204"/>
                  <a:pt x="161" y="129"/>
                </a:cubicBezTo>
                <a:cubicBezTo>
                  <a:pt x="251" y="48"/>
                  <a:pt x="370" y="0"/>
                  <a:pt x="499" y="0"/>
                </a:cubicBezTo>
                <a:cubicBezTo>
                  <a:pt x="639" y="0"/>
                  <a:pt x="765" y="56"/>
                  <a:pt x="857" y="148"/>
                </a:cubicBezTo>
                <a:cubicBezTo>
                  <a:pt x="948" y="239"/>
                  <a:pt x="1005" y="365"/>
                  <a:pt x="1005" y="505"/>
                </a:cubicBezTo>
                <a:cubicBezTo>
                  <a:pt x="1005" y="645"/>
                  <a:pt x="948" y="771"/>
                  <a:pt x="857" y="862"/>
                </a:cubicBezTo>
                <a:cubicBezTo>
                  <a:pt x="765" y="954"/>
                  <a:pt x="639" y="1010"/>
                  <a:pt x="499" y="1010"/>
                </a:cubicBezTo>
                <a:cubicBezTo>
                  <a:pt x="498" y="1010"/>
                  <a:pt x="498" y="1010"/>
                  <a:pt x="492" y="1010"/>
                </a:cubicBezTo>
                <a:cubicBezTo>
                  <a:pt x="490" y="1010"/>
                  <a:pt x="487" y="1010"/>
                  <a:pt x="485" y="1010"/>
                </a:cubicBezTo>
                <a:cubicBezTo>
                  <a:pt x="486" y="971"/>
                  <a:pt x="486" y="971"/>
                  <a:pt x="486" y="971"/>
                </a:cubicBezTo>
                <a:cubicBezTo>
                  <a:pt x="489" y="971"/>
                  <a:pt x="491" y="971"/>
                  <a:pt x="493" y="972"/>
                </a:cubicBezTo>
                <a:cubicBezTo>
                  <a:pt x="494" y="972"/>
                  <a:pt x="494" y="971"/>
                  <a:pt x="499" y="971"/>
                </a:cubicBezTo>
                <a:cubicBezTo>
                  <a:pt x="628" y="971"/>
                  <a:pt x="745" y="919"/>
                  <a:pt x="829" y="835"/>
                </a:cubicBezTo>
                <a:cubicBezTo>
                  <a:pt x="913" y="750"/>
                  <a:pt x="966" y="634"/>
                  <a:pt x="966" y="505"/>
                </a:cubicBezTo>
                <a:cubicBezTo>
                  <a:pt x="966" y="376"/>
                  <a:pt x="913" y="260"/>
                  <a:pt x="829" y="175"/>
                </a:cubicBezTo>
                <a:cubicBezTo>
                  <a:pt x="745" y="91"/>
                  <a:pt x="628" y="39"/>
                  <a:pt x="499" y="39"/>
                </a:cubicBezTo>
                <a:cubicBezTo>
                  <a:pt x="380" y="39"/>
                  <a:pt x="270" y="84"/>
                  <a:pt x="187" y="158"/>
                </a:cubicBezTo>
                <a:cubicBezTo>
                  <a:pt x="112" y="226"/>
                  <a:pt x="58" y="318"/>
                  <a:pt x="40" y="424"/>
                </a:cubicBezTo>
                <a:lnTo>
                  <a:pt x="0" y="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414686" y="230150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8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8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14686" y="393504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9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9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4688" y="2741206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688" y="4402455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0877" y="2397968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00877" y="3078415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0877" y="3725997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7273" y="4446503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228282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282825" y="3144884"/>
            <a:ext cx="295275" cy="55721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2662238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3040063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3414713" y="1885997"/>
            <a:ext cx="296862" cy="1816100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2662238" y="2765472"/>
            <a:ext cx="295275" cy="936625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040063" y="2373359"/>
            <a:ext cx="296862" cy="1328738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3414713" y="2116184"/>
            <a:ext cx="296862" cy="1585913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3180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4695825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0752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454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318000" y="3432222"/>
            <a:ext cx="295275" cy="26987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4695825" y="2773409"/>
            <a:ext cx="296862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075238" y="2116184"/>
            <a:ext cx="296862" cy="1585913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454650" y="3005184"/>
            <a:ext cx="296862" cy="696913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6343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672306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710247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748030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80300" y="2108247"/>
            <a:ext cx="296862" cy="159385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7102475" y="2403522"/>
            <a:ext cx="295275" cy="1298575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723063" y="2773409"/>
            <a:ext cx="295275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6343650" y="3157584"/>
            <a:ext cx="296862" cy="54451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4788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885348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92329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61231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9612313" y="2125709"/>
            <a:ext cx="295275" cy="1576388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9232900" y="2263822"/>
            <a:ext cx="295275" cy="1438275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8853488" y="3314747"/>
            <a:ext cx="296862" cy="38735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8478838" y="2595609"/>
            <a:ext cx="296862" cy="1106488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13025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791341" y="4179506"/>
            <a:ext cx="397432" cy="402496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657202" y="4004837"/>
            <a:ext cx="751832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91313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802290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6907899" y="4255447"/>
            <a:ext cx="311364" cy="250614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4817154" y="4194222"/>
            <a:ext cx="430342" cy="37465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017460" y="4201173"/>
            <a:ext cx="318960" cy="354398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938680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00538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7214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59072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8079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89937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37867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99725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饼形 5"/>
          <p:cNvSpPr/>
          <p:nvPr/>
        </p:nvSpPr>
        <p:spPr>
          <a:xfrm>
            <a:off x="3773761" y="179497"/>
            <a:ext cx="4642888" cy="4644567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>
            <a:off x="2104762" y="-1417109"/>
            <a:ext cx="7980889" cy="7983776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8" name="饼形 7"/>
          <p:cNvSpPr/>
          <p:nvPr/>
        </p:nvSpPr>
        <p:spPr>
          <a:xfrm>
            <a:off x="2688574" y="-891487"/>
            <a:ext cx="6813265" cy="6815730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3219146" y="-360724"/>
            <a:ext cx="5752127" cy="5754208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>
            <a:stCxn id="19" idx="1"/>
          </p:cNvCxnSpPr>
          <p:nvPr/>
        </p:nvCxnSpPr>
        <p:spPr>
          <a:xfrm>
            <a:off x="6768222" y="3036294"/>
            <a:ext cx="3390459" cy="133592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9" idx="6"/>
          </p:cNvCxnSpPr>
          <p:nvPr/>
        </p:nvCxnSpPr>
        <p:spPr>
          <a:xfrm flipH="1" flipV="1">
            <a:off x="3424324" y="2574756"/>
            <a:ext cx="1858191" cy="2116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" idx="2"/>
          </p:cNvCxnSpPr>
          <p:nvPr/>
        </p:nvCxnSpPr>
        <p:spPr>
          <a:xfrm flipH="1" flipV="1">
            <a:off x="6484623" y="3406797"/>
            <a:ext cx="1460310" cy="182075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9" idx="3"/>
          </p:cNvCxnSpPr>
          <p:nvPr/>
        </p:nvCxnSpPr>
        <p:spPr>
          <a:xfrm flipH="1" flipV="1">
            <a:off x="6025369" y="3548646"/>
            <a:ext cx="69840" cy="2627332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9" idx="4"/>
          </p:cNvCxnSpPr>
          <p:nvPr/>
        </p:nvCxnSpPr>
        <p:spPr>
          <a:xfrm flipV="1">
            <a:off x="4029609" y="3406799"/>
            <a:ext cx="1536500" cy="166408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9" idx="5"/>
          </p:cNvCxnSpPr>
          <p:nvPr/>
        </p:nvCxnSpPr>
        <p:spPr>
          <a:xfrm flipH="1">
            <a:off x="2558717" y="3036294"/>
            <a:ext cx="2723795" cy="1005649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9" idx="0"/>
          </p:cNvCxnSpPr>
          <p:nvPr/>
        </p:nvCxnSpPr>
        <p:spPr>
          <a:xfrm flipH="1">
            <a:off x="6768219" y="2576870"/>
            <a:ext cx="1904752" cy="0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十角星 18"/>
          <p:cNvSpPr/>
          <p:nvPr/>
        </p:nvSpPr>
        <p:spPr>
          <a:xfrm>
            <a:off x="5282515" y="2064518"/>
            <a:ext cx="1485707" cy="1484128"/>
          </a:xfrm>
          <a:prstGeom prst="star10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10800000">
            <a:off x="4981858" y="1837939"/>
            <a:ext cx="2142040" cy="214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4991" y="26794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813200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289064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551590" y="3833754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385121" y="4576892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505525" y="5329893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511037" y="450912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7472" y="342900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0474" y="5136366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9502" y="5579518"/>
            <a:ext cx="3214259" cy="744999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Scale>
                                      <p:cBhvr>
                                        <p:cTn id="23" dur="108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animScale>
                                      <p:cBhvr>
                                        <p:cTn id="25" dur="108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animScale>
                                      <p:cBhvr>
                                        <p:cTn id="27" dur="108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animScale>
                                      <p:cBhvr>
                                        <p:cTn id="29" dur="108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66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30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53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192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91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283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344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grpId="0" nodeType="withEffect">
                                  <p:stCondLst>
                                    <p:cond delay="2844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grpId="0" nodeType="withEffect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grpId="0" nodeType="withEffect">
                                  <p:stCondLst>
                                    <p:cond delay="3456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4071844" y="1903520"/>
          <a:ext cx="3837626" cy="382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椭圆 5"/>
          <p:cNvSpPr/>
          <p:nvPr/>
        </p:nvSpPr>
        <p:spPr>
          <a:xfrm>
            <a:off x="4998168" y="2826027"/>
            <a:ext cx="1984979" cy="19847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93" tIns="41997" rIns="83993" bIns="41997" rtlCol="0" anchor="ctr"/>
          <a:lstStyle/>
          <a:p>
            <a:pPr algn="ctr"/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925" y="2243104"/>
            <a:ext cx="734826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12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305" y="2243104"/>
            <a:ext cx="849480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08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925" y="4386593"/>
            <a:ext cx="848655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20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306" y="4386593"/>
            <a:ext cx="829389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60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0910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0910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2783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2785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0910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0910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2783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2785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19"/>
          <p:cNvSpPr/>
          <p:nvPr/>
        </p:nvSpPr>
        <p:spPr>
          <a:xfrm>
            <a:off x="3384934" y="3967660"/>
            <a:ext cx="1105288" cy="55264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Bebas" pitchFamily="2" charset="0"/>
              </a:rPr>
              <a:t>47%</a:t>
            </a:r>
            <a:endParaRPr lang="zh-CN" altLang="en-US" sz="2000">
              <a:latin typeface="Bebas" pitchFamily="2" charset="0"/>
            </a:endParaRPr>
          </a:p>
        </p:txBody>
      </p:sp>
      <p:sp>
        <p:nvSpPr>
          <p:cNvPr id="6" name="椭圆 19"/>
          <p:cNvSpPr/>
          <p:nvPr/>
        </p:nvSpPr>
        <p:spPr>
          <a:xfrm>
            <a:off x="6169824" y="3963415"/>
            <a:ext cx="1445388" cy="72269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61%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7" name="椭圆 19"/>
          <p:cNvSpPr/>
          <p:nvPr/>
        </p:nvSpPr>
        <p:spPr>
          <a:xfrm>
            <a:off x="8777902" y="3967660"/>
            <a:ext cx="2139116" cy="1069558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97%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1412112" y="2948986"/>
            <a:ext cx="2095991" cy="1008112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89%</a:t>
            </a:r>
            <a:endParaRPr lang="zh-CN" altLang="en-US" sz="2800">
              <a:latin typeface="Bebas" pitchFamily="2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4925073" y="3496333"/>
            <a:ext cx="979949" cy="471327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Bebas" pitchFamily="2" charset="0"/>
              </a:rPr>
              <a:t>36%</a:t>
            </a:r>
            <a:endParaRPr lang="zh-CN" altLang="en-US">
              <a:latin typeface="Bebas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0429" y="2947482"/>
            <a:ext cx="2099117" cy="1009616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91%</a:t>
            </a:r>
            <a:endParaRPr lang="zh-CN" altLang="en-US" sz="2800">
              <a:latin typeface="Bebas" pitchFamily="2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90476" y="3957098"/>
            <a:ext cx="1036915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1063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8810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6557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4304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2051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29798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75452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9639484" y="3381034"/>
            <a:ext cx="762484" cy="289226"/>
          </a:xfrm>
          <a:prstGeom prst="wedgeRoundRectCallout">
            <a:avLst>
              <a:gd name="adj1" fmla="val -20000"/>
              <a:gd name="adj2" fmla="val 9762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7988746" y="4324762"/>
            <a:ext cx="762484" cy="289226"/>
          </a:xfrm>
          <a:prstGeom prst="wedgeRoundRectCallout">
            <a:avLst>
              <a:gd name="adj1" fmla="val -164"/>
              <a:gd name="adj2" fmla="val -10695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6409795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508103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503380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07886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809" y="2302654"/>
            <a:ext cx="351625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634" y="1907598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4157" y="2319343"/>
            <a:ext cx="321781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0982" y="1924287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2199" y="5480240"/>
            <a:ext cx="238742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9025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1407" y="5480240"/>
            <a:ext cx="339986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，或者通过通过复制您的文本。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58233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六边形 20"/>
          <p:cNvSpPr/>
          <p:nvPr/>
        </p:nvSpPr>
        <p:spPr>
          <a:xfrm>
            <a:off x="5663158" y="177281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6969376" y="249289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" name="六边形 22"/>
          <p:cNvSpPr/>
          <p:nvPr/>
        </p:nvSpPr>
        <p:spPr>
          <a:xfrm>
            <a:off x="5663158" y="3203538"/>
            <a:ext cx="1532696" cy="1321290"/>
          </a:xfrm>
          <a:prstGeom prst="hexagon">
            <a:avLst/>
          </a:prstGeom>
          <a:blipFill dpi="0" rotWithShape="1">
            <a:blip r:embed="rId3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8255446" y="3203538"/>
            <a:ext cx="1532696" cy="132129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6969376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" name="六边形 25"/>
          <p:cNvSpPr/>
          <p:nvPr/>
        </p:nvSpPr>
        <p:spPr>
          <a:xfrm>
            <a:off x="9551590" y="249289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" name="六边形 26"/>
          <p:cNvSpPr/>
          <p:nvPr/>
        </p:nvSpPr>
        <p:spPr>
          <a:xfrm>
            <a:off x="4356750" y="2492896"/>
            <a:ext cx="1532696" cy="132129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5663158" y="4627990"/>
            <a:ext cx="1532696" cy="1321290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8255446" y="465313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0" name="六边形 29"/>
          <p:cNvSpPr/>
          <p:nvPr/>
        </p:nvSpPr>
        <p:spPr>
          <a:xfrm>
            <a:off x="9551590" y="393305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六边形 30"/>
          <p:cNvSpPr/>
          <p:nvPr/>
        </p:nvSpPr>
        <p:spPr>
          <a:xfrm>
            <a:off x="4356750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2" name="六边形 31"/>
          <p:cNvSpPr/>
          <p:nvPr/>
        </p:nvSpPr>
        <p:spPr>
          <a:xfrm>
            <a:off x="3050342" y="3203538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614" y="5089085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18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613" y="5424782"/>
            <a:ext cx="435648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后您的内容打在这里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/>
          <p:nvPr/>
        </p:nvSpPr>
        <p:spPr bwMode="auto">
          <a:xfrm>
            <a:off x="3922954" y="5148531"/>
            <a:ext cx="2290457" cy="1734003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6" name="Freeform 20"/>
          <p:cNvSpPr/>
          <p:nvPr/>
        </p:nvSpPr>
        <p:spPr bwMode="auto">
          <a:xfrm>
            <a:off x="6073837" y="5204004"/>
            <a:ext cx="1665950" cy="654949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7" name="Freeform 21"/>
          <p:cNvSpPr/>
          <p:nvPr/>
        </p:nvSpPr>
        <p:spPr bwMode="auto">
          <a:xfrm>
            <a:off x="6290356" y="3010106"/>
            <a:ext cx="1521007" cy="62094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8" name="Freeform 22"/>
          <p:cNvSpPr/>
          <p:nvPr/>
        </p:nvSpPr>
        <p:spPr bwMode="auto">
          <a:xfrm>
            <a:off x="5198811" y="3770634"/>
            <a:ext cx="660297" cy="1526424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9" name="Freeform 23"/>
          <p:cNvSpPr/>
          <p:nvPr/>
        </p:nvSpPr>
        <p:spPr bwMode="auto">
          <a:xfrm>
            <a:off x="6590979" y="4294950"/>
            <a:ext cx="1850259" cy="1479898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auto">
          <a:xfrm>
            <a:off x="4611882" y="2507264"/>
            <a:ext cx="1601530" cy="62094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"/>
          <p:cNvSpPr/>
          <p:nvPr/>
        </p:nvSpPr>
        <p:spPr bwMode="auto">
          <a:xfrm>
            <a:off x="4468728" y="4108845"/>
            <a:ext cx="1254384" cy="638844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4" name="Freeform 26"/>
          <p:cNvSpPr/>
          <p:nvPr/>
        </p:nvSpPr>
        <p:spPr bwMode="auto">
          <a:xfrm>
            <a:off x="5723111" y="3158633"/>
            <a:ext cx="638823" cy="125442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5" name="Freeform 27"/>
          <p:cNvSpPr/>
          <p:nvPr/>
        </p:nvSpPr>
        <p:spPr bwMode="auto">
          <a:xfrm>
            <a:off x="6138256" y="1957894"/>
            <a:ext cx="642402" cy="1254424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571657" y="5105585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87007" y="3752422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41238" y="4221583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48319" y="2627159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23258" y="2142586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2"/>
          <p:cNvSpPr txBox="1"/>
          <p:nvPr/>
        </p:nvSpPr>
        <p:spPr>
          <a:xfrm>
            <a:off x="1126654" y="4961883"/>
            <a:ext cx="2420300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44921" y="3558482"/>
            <a:ext cx="2484572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5782" y="4135369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8110249" y="2514182"/>
            <a:ext cx="2442327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2137496" y="2004397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06791"/>
            <a:ext cx="12192000" cy="396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617630" y="2995742"/>
            <a:ext cx="9082868" cy="22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回顾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1627242" y="766345"/>
            <a:ext cx="1598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 言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3240084" y="1077394"/>
            <a:ext cx="202811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374985" y="734813"/>
            <a:ext cx="2268326" cy="1645780"/>
          </a:xfrm>
          <a:prstGeom prst="rect">
            <a:avLst/>
          </a:prstGeom>
          <a:solidFill>
            <a:schemeClr val="bg1"/>
          </a:solidFill>
          <a:ln w="12700">
            <a:solidFill>
              <a:srgbClr val="536279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allAtOnce"/>
      <p:bldP spid="14" grpId="0"/>
      <p:bldP spid="15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18077" y="2116661"/>
            <a:ext cx="3109800" cy="1631415"/>
            <a:chOff x="5157515" y="1784090"/>
            <a:chExt cx="3384376" cy="1775690"/>
          </a:xfrm>
        </p:grpSpPr>
        <p:sp>
          <p:nvSpPr>
            <p:cNvPr id="6" name="矩形标注 5"/>
            <p:cNvSpPr/>
            <p:nvPr/>
          </p:nvSpPr>
          <p:spPr>
            <a:xfrm>
              <a:off x="515751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7635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635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352025" y="2383197"/>
              <a:ext cx="885610" cy="556344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35388" y="4245857"/>
            <a:ext cx="3109800" cy="1631415"/>
            <a:chOff x="7461771" y="4101582"/>
            <a:chExt cx="3384376" cy="1775690"/>
          </a:xfrm>
        </p:grpSpPr>
        <p:sp>
          <p:nvSpPr>
            <p:cNvPr id="13" name="矩形标注 12"/>
            <p:cNvSpPr/>
            <p:nvPr/>
          </p:nvSpPr>
          <p:spPr>
            <a:xfrm>
              <a:off x="746177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1891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41891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701324" y="4670910"/>
              <a:ext cx="807733" cy="652292"/>
            </a:xfrm>
            <a:custGeom>
              <a:avLst/>
              <a:gdLst>
                <a:gd name="T0" fmla="*/ 67 w 123"/>
                <a:gd name="T1" fmla="*/ 62 h 100"/>
                <a:gd name="T2" fmla="*/ 67 w 123"/>
                <a:gd name="T3" fmla="*/ 65 h 100"/>
                <a:gd name="T4" fmla="*/ 66 w 123"/>
                <a:gd name="T5" fmla="*/ 67 h 100"/>
                <a:gd name="T6" fmla="*/ 62 w 123"/>
                <a:gd name="T7" fmla="*/ 67 h 100"/>
                <a:gd name="T8" fmla="*/ 58 w 123"/>
                <a:gd name="T9" fmla="*/ 67 h 100"/>
                <a:gd name="T10" fmla="*/ 56 w 123"/>
                <a:gd name="T11" fmla="*/ 65 h 100"/>
                <a:gd name="T12" fmla="*/ 56 w 123"/>
                <a:gd name="T13" fmla="*/ 62 h 100"/>
                <a:gd name="T14" fmla="*/ 0 w 123"/>
                <a:gd name="T15" fmla="*/ 44 h 100"/>
                <a:gd name="T16" fmla="*/ 0 w 123"/>
                <a:gd name="T17" fmla="*/ 81 h 100"/>
                <a:gd name="T18" fmla="*/ 19 w 123"/>
                <a:gd name="T19" fmla="*/ 100 h 100"/>
                <a:gd name="T20" fmla="*/ 62 w 123"/>
                <a:gd name="T21" fmla="*/ 100 h 100"/>
                <a:gd name="T22" fmla="*/ 104 w 123"/>
                <a:gd name="T23" fmla="*/ 100 h 100"/>
                <a:gd name="T24" fmla="*/ 123 w 123"/>
                <a:gd name="T25" fmla="*/ 81 h 100"/>
                <a:gd name="T26" fmla="*/ 123 w 123"/>
                <a:gd name="T27" fmla="*/ 44 h 100"/>
                <a:gd name="T28" fmla="*/ 67 w 123"/>
                <a:gd name="T29" fmla="*/ 62 h 100"/>
                <a:gd name="T30" fmla="*/ 62 w 123"/>
                <a:gd name="T31" fmla="*/ 58 h 100"/>
                <a:gd name="T32" fmla="*/ 64 w 123"/>
                <a:gd name="T33" fmla="*/ 58 h 100"/>
                <a:gd name="T34" fmla="*/ 66 w 123"/>
                <a:gd name="T35" fmla="*/ 59 h 100"/>
                <a:gd name="T36" fmla="*/ 66 w 123"/>
                <a:gd name="T37" fmla="*/ 64 h 100"/>
                <a:gd name="T38" fmla="*/ 64 w 123"/>
                <a:gd name="T39" fmla="*/ 65 h 100"/>
                <a:gd name="T40" fmla="*/ 62 w 123"/>
                <a:gd name="T41" fmla="*/ 65 h 100"/>
                <a:gd name="T42" fmla="*/ 60 w 123"/>
                <a:gd name="T43" fmla="*/ 65 h 100"/>
                <a:gd name="T44" fmla="*/ 58 w 123"/>
                <a:gd name="T45" fmla="*/ 64 h 100"/>
                <a:gd name="T46" fmla="*/ 58 w 123"/>
                <a:gd name="T47" fmla="*/ 59 h 100"/>
                <a:gd name="T48" fmla="*/ 60 w 123"/>
                <a:gd name="T49" fmla="*/ 58 h 100"/>
                <a:gd name="T50" fmla="*/ 62 w 123"/>
                <a:gd name="T51" fmla="*/ 58 h 100"/>
                <a:gd name="T52" fmla="*/ 56 w 123"/>
                <a:gd name="T53" fmla="*/ 58 h 100"/>
                <a:gd name="T54" fmla="*/ 56 w 123"/>
                <a:gd name="T55" fmla="*/ 60 h 100"/>
                <a:gd name="T56" fmla="*/ 1 w 123"/>
                <a:gd name="T57" fmla="*/ 42 h 100"/>
                <a:gd name="T58" fmla="*/ 19 w 123"/>
                <a:gd name="T59" fmla="*/ 24 h 100"/>
                <a:gd name="T60" fmla="*/ 62 w 123"/>
                <a:gd name="T61" fmla="*/ 24 h 100"/>
                <a:gd name="T62" fmla="*/ 104 w 123"/>
                <a:gd name="T63" fmla="*/ 24 h 100"/>
                <a:gd name="T64" fmla="*/ 123 w 123"/>
                <a:gd name="T65" fmla="*/ 42 h 100"/>
                <a:gd name="T66" fmla="*/ 67 w 123"/>
                <a:gd name="T67" fmla="*/ 60 h 100"/>
                <a:gd name="T68" fmla="*/ 67 w 123"/>
                <a:gd name="T69" fmla="*/ 58 h 100"/>
                <a:gd name="T70" fmla="*/ 66 w 123"/>
                <a:gd name="T71" fmla="*/ 56 h 100"/>
                <a:gd name="T72" fmla="*/ 62 w 123"/>
                <a:gd name="T73" fmla="*/ 56 h 100"/>
                <a:gd name="T74" fmla="*/ 58 w 123"/>
                <a:gd name="T75" fmla="*/ 56 h 100"/>
                <a:gd name="T76" fmla="*/ 56 w 123"/>
                <a:gd name="T77" fmla="*/ 58 h 100"/>
                <a:gd name="T78" fmla="*/ 62 w 123"/>
                <a:gd name="T79" fmla="*/ 4 h 100"/>
                <a:gd name="T80" fmla="*/ 62 w 123"/>
                <a:gd name="T81" fmla="*/ 4 h 100"/>
                <a:gd name="T82" fmla="*/ 81 w 123"/>
                <a:gd name="T83" fmla="*/ 23 h 100"/>
                <a:gd name="T84" fmla="*/ 84 w 123"/>
                <a:gd name="T85" fmla="*/ 23 h 100"/>
                <a:gd name="T86" fmla="*/ 62 w 123"/>
                <a:gd name="T87" fmla="*/ 0 h 100"/>
                <a:gd name="T88" fmla="*/ 62 w 123"/>
                <a:gd name="T89" fmla="*/ 0 h 100"/>
                <a:gd name="T90" fmla="*/ 39 w 123"/>
                <a:gd name="T91" fmla="*/ 23 h 100"/>
                <a:gd name="T92" fmla="*/ 43 w 123"/>
                <a:gd name="T93" fmla="*/ 23 h 100"/>
                <a:gd name="T94" fmla="*/ 62 w 123"/>
                <a:gd name="T9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00">
                  <a:moveTo>
                    <a:pt x="67" y="62"/>
                  </a:move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7"/>
                    <a:pt x="66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6" y="66"/>
                    <a:pt x="56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9" y="100"/>
                    <a:pt x="19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4" y="100"/>
                    <a:pt x="123" y="92"/>
                    <a:pt x="123" y="81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62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5"/>
                    <a:pt x="65" y="65"/>
                    <a:pt x="64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5"/>
                    <a:pt x="58" y="65"/>
                    <a:pt x="58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56" y="58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2"/>
                    <a:pt x="9" y="24"/>
                    <a:pt x="19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2" y="32"/>
                    <a:pt x="123" y="4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6" y="56"/>
                    <a:pt x="56" y="58"/>
                  </a:cubicBez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72" y="4"/>
                    <a:pt x="81" y="13"/>
                    <a:pt x="8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1"/>
                    <a:pt x="74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39" y="11"/>
                    <a:pt x="39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3"/>
                    <a:pt x="51" y="4"/>
                    <a:pt x="6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8367" y="4245857"/>
            <a:ext cx="3109800" cy="1631415"/>
            <a:chOff x="3634221" y="4101582"/>
            <a:chExt cx="3384376" cy="1775690"/>
          </a:xfrm>
        </p:grpSpPr>
        <p:sp>
          <p:nvSpPr>
            <p:cNvPr id="18" name="矩形标注 17"/>
            <p:cNvSpPr/>
            <p:nvPr/>
          </p:nvSpPr>
          <p:spPr>
            <a:xfrm>
              <a:off x="363422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6612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6612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796813" y="4670910"/>
              <a:ext cx="845520" cy="740810"/>
            </a:xfrm>
            <a:custGeom>
              <a:avLst/>
              <a:gdLst>
                <a:gd name="T0" fmla="*/ 92 w 137"/>
                <a:gd name="T1" fmla="*/ 69 h 120"/>
                <a:gd name="T2" fmla="*/ 76 w 137"/>
                <a:gd name="T3" fmla="*/ 52 h 120"/>
                <a:gd name="T4" fmla="*/ 75 w 137"/>
                <a:gd name="T5" fmla="*/ 38 h 120"/>
                <a:gd name="T6" fmla="*/ 69 w 137"/>
                <a:gd name="T7" fmla="*/ 44 h 120"/>
                <a:gd name="T8" fmla="*/ 52 w 137"/>
                <a:gd name="T9" fmla="*/ 28 h 120"/>
                <a:gd name="T10" fmla="*/ 41 w 137"/>
                <a:gd name="T11" fmla="*/ 37 h 120"/>
                <a:gd name="T12" fmla="*/ 18 w 137"/>
                <a:gd name="T13" fmla="*/ 38 h 120"/>
                <a:gd name="T14" fmla="*/ 16 w 137"/>
                <a:gd name="T15" fmla="*/ 52 h 120"/>
                <a:gd name="T16" fmla="*/ 0 w 137"/>
                <a:gd name="T17" fmla="*/ 69 h 120"/>
                <a:gd name="T18" fmla="*/ 9 w 137"/>
                <a:gd name="T19" fmla="*/ 80 h 120"/>
                <a:gd name="T20" fmla="*/ 10 w 137"/>
                <a:gd name="T21" fmla="*/ 103 h 120"/>
                <a:gd name="T22" fmla="*/ 24 w 137"/>
                <a:gd name="T23" fmla="*/ 104 h 120"/>
                <a:gd name="T24" fmla="*/ 41 w 137"/>
                <a:gd name="T25" fmla="*/ 120 h 120"/>
                <a:gd name="T26" fmla="*/ 52 w 137"/>
                <a:gd name="T27" fmla="*/ 111 h 120"/>
                <a:gd name="T28" fmla="*/ 72 w 137"/>
                <a:gd name="T29" fmla="*/ 107 h 120"/>
                <a:gd name="T30" fmla="*/ 83 w 137"/>
                <a:gd name="T31" fmla="*/ 103 h 120"/>
                <a:gd name="T32" fmla="*/ 83 w 137"/>
                <a:gd name="T33" fmla="*/ 80 h 120"/>
                <a:gd name="T34" fmla="*/ 72 w 137"/>
                <a:gd name="T35" fmla="*/ 84 h 120"/>
                <a:gd name="T36" fmla="*/ 46 w 137"/>
                <a:gd name="T37" fmla="*/ 101 h 120"/>
                <a:gd name="T38" fmla="*/ 46 w 137"/>
                <a:gd name="T39" fmla="*/ 47 h 120"/>
                <a:gd name="T40" fmla="*/ 73 w 137"/>
                <a:gd name="T41" fmla="*/ 74 h 120"/>
                <a:gd name="T42" fmla="*/ 129 w 137"/>
                <a:gd name="T43" fmla="*/ 77 h 120"/>
                <a:gd name="T44" fmla="*/ 137 w 137"/>
                <a:gd name="T45" fmla="*/ 85 h 120"/>
                <a:gd name="T46" fmla="*/ 133 w 137"/>
                <a:gd name="T47" fmla="*/ 91 h 120"/>
                <a:gd name="T48" fmla="*/ 132 w 137"/>
                <a:gd name="T49" fmla="*/ 102 h 120"/>
                <a:gd name="T50" fmla="*/ 125 w 137"/>
                <a:gd name="T51" fmla="*/ 103 h 120"/>
                <a:gd name="T52" fmla="*/ 117 w 137"/>
                <a:gd name="T53" fmla="*/ 111 h 120"/>
                <a:gd name="T54" fmla="*/ 111 w 137"/>
                <a:gd name="T55" fmla="*/ 107 h 120"/>
                <a:gd name="T56" fmla="*/ 100 w 137"/>
                <a:gd name="T57" fmla="*/ 106 h 120"/>
                <a:gd name="T58" fmla="*/ 99 w 137"/>
                <a:gd name="T59" fmla="*/ 99 h 120"/>
                <a:gd name="T60" fmla="*/ 91 w 137"/>
                <a:gd name="T61" fmla="*/ 91 h 120"/>
                <a:gd name="T62" fmla="*/ 96 w 137"/>
                <a:gd name="T63" fmla="*/ 85 h 120"/>
                <a:gd name="T64" fmla="*/ 96 w 137"/>
                <a:gd name="T65" fmla="*/ 74 h 120"/>
                <a:gd name="T66" fmla="*/ 103 w 137"/>
                <a:gd name="T67" fmla="*/ 73 h 120"/>
                <a:gd name="T68" fmla="*/ 111 w 137"/>
                <a:gd name="T69" fmla="*/ 65 h 120"/>
                <a:gd name="T70" fmla="*/ 117 w 137"/>
                <a:gd name="T71" fmla="*/ 70 h 120"/>
                <a:gd name="T72" fmla="*/ 128 w 137"/>
                <a:gd name="T73" fmla="*/ 70 h 120"/>
                <a:gd name="T74" fmla="*/ 129 w 137"/>
                <a:gd name="T75" fmla="*/ 77 h 120"/>
                <a:gd name="T76" fmla="*/ 128 w 137"/>
                <a:gd name="T77" fmla="*/ 88 h 120"/>
                <a:gd name="T78" fmla="*/ 101 w 137"/>
                <a:gd name="T79" fmla="*/ 88 h 120"/>
                <a:gd name="T80" fmla="*/ 114 w 137"/>
                <a:gd name="T81" fmla="*/ 102 h 120"/>
                <a:gd name="T82" fmla="*/ 137 w 137"/>
                <a:gd name="T83" fmla="*/ 27 h 120"/>
                <a:gd name="T84" fmla="*/ 131 w 137"/>
                <a:gd name="T85" fmla="*/ 34 h 120"/>
                <a:gd name="T86" fmla="*/ 131 w 137"/>
                <a:gd name="T87" fmla="*/ 50 h 120"/>
                <a:gd name="T88" fmla="*/ 122 w 137"/>
                <a:gd name="T89" fmla="*/ 51 h 120"/>
                <a:gd name="T90" fmla="*/ 111 w 137"/>
                <a:gd name="T91" fmla="*/ 61 h 120"/>
                <a:gd name="T92" fmla="*/ 103 w 137"/>
                <a:gd name="T93" fmla="*/ 55 h 120"/>
                <a:gd name="T94" fmla="*/ 88 w 137"/>
                <a:gd name="T95" fmla="*/ 55 h 120"/>
                <a:gd name="T96" fmla="*/ 87 w 137"/>
                <a:gd name="T97" fmla="*/ 46 h 120"/>
                <a:gd name="T98" fmla="*/ 76 w 137"/>
                <a:gd name="T99" fmla="*/ 34 h 120"/>
                <a:gd name="T100" fmla="*/ 82 w 137"/>
                <a:gd name="T101" fmla="*/ 27 h 120"/>
                <a:gd name="T102" fmla="*/ 83 w 137"/>
                <a:gd name="T103" fmla="*/ 12 h 120"/>
                <a:gd name="T104" fmla="*/ 92 w 137"/>
                <a:gd name="T105" fmla="*/ 11 h 120"/>
                <a:gd name="T106" fmla="*/ 103 w 137"/>
                <a:gd name="T107" fmla="*/ 0 h 120"/>
                <a:gd name="T108" fmla="*/ 110 w 137"/>
                <a:gd name="T109" fmla="*/ 6 h 120"/>
                <a:gd name="T110" fmla="*/ 126 w 137"/>
                <a:gd name="T111" fmla="*/ 7 h 120"/>
                <a:gd name="T112" fmla="*/ 127 w 137"/>
                <a:gd name="T113" fmla="*/ 16 h 120"/>
                <a:gd name="T114" fmla="*/ 107 w 137"/>
                <a:gd name="T115" fmla="*/ 49 h 120"/>
                <a:gd name="T116" fmla="*/ 89 w 137"/>
                <a:gd name="T117" fmla="*/ 31 h 120"/>
                <a:gd name="T118" fmla="*/ 125 w 137"/>
                <a:gd name="T11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20">
                  <a:moveTo>
                    <a:pt x="92" y="80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2"/>
                    <a:pt x="80" y="57"/>
                    <a:pt x="76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0"/>
                    <a:pt x="58" y="38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8"/>
                    <a:pt x="29" y="40"/>
                    <a:pt x="24" y="4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7"/>
                    <a:pt x="10" y="63"/>
                    <a:pt x="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86"/>
                    <a:pt x="13" y="92"/>
                    <a:pt x="16" y="97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8"/>
                    <a:pt x="35" y="110"/>
                    <a:pt x="41" y="11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8" y="110"/>
                    <a:pt x="64" y="108"/>
                    <a:pt x="69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80" y="91"/>
                    <a:pt x="83" y="86"/>
                    <a:pt x="83" y="80"/>
                  </a:cubicBezTo>
                  <a:cubicBezTo>
                    <a:pt x="92" y="80"/>
                    <a:pt x="92" y="80"/>
                    <a:pt x="92" y="80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68" y="94"/>
                    <a:pt x="58" y="101"/>
                    <a:pt x="46" y="101"/>
                  </a:cubicBezTo>
                  <a:cubicBezTo>
                    <a:pt x="31" y="101"/>
                    <a:pt x="19" y="89"/>
                    <a:pt x="19" y="74"/>
                  </a:cubicBezTo>
                  <a:cubicBezTo>
                    <a:pt x="19" y="59"/>
                    <a:pt x="31" y="47"/>
                    <a:pt x="46" y="47"/>
                  </a:cubicBezTo>
                  <a:cubicBezTo>
                    <a:pt x="58" y="47"/>
                    <a:pt x="68" y="54"/>
                    <a:pt x="72" y="64"/>
                  </a:cubicBezTo>
                  <a:cubicBezTo>
                    <a:pt x="73" y="67"/>
                    <a:pt x="73" y="71"/>
                    <a:pt x="73" y="74"/>
                  </a:cubicBezTo>
                  <a:cubicBezTo>
                    <a:pt x="73" y="78"/>
                    <a:pt x="73" y="81"/>
                    <a:pt x="72" y="84"/>
                  </a:cubicBezTo>
                  <a:close/>
                  <a:moveTo>
                    <a:pt x="129" y="77"/>
                  </a:moveTo>
                  <a:cubicBezTo>
                    <a:pt x="131" y="79"/>
                    <a:pt x="132" y="82"/>
                    <a:pt x="133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94"/>
                    <a:pt x="131" y="97"/>
                    <a:pt x="129" y="99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5"/>
                    <a:pt x="120" y="106"/>
                    <a:pt x="117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08" y="106"/>
                    <a:pt x="105" y="105"/>
                    <a:pt x="103" y="103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97"/>
                    <a:pt x="96" y="94"/>
                    <a:pt x="96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2"/>
                    <a:pt x="97" y="79"/>
                    <a:pt x="99" y="77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1"/>
                    <a:pt x="108" y="70"/>
                    <a:pt x="111" y="70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20" y="70"/>
                    <a:pt x="123" y="71"/>
                    <a:pt x="125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29" y="77"/>
                    <a:pt x="129" y="77"/>
                    <a:pt x="129" y="77"/>
                  </a:cubicBezTo>
                  <a:close/>
                  <a:moveTo>
                    <a:pt x="114" y="102"/>
                  </a:moveTo>
                  <a:cubicBezTo>
                    <a:pt x="122" y="102"/>
                    <a:pt x="128" y="96"/>
                    <a:pt x="128" y="88"/>
                  </a:cubicBezTo>
                  <a:cubicBezTo>
                    <a:pt x="128" y="81"/>
                    <a:pt x="122" y="75"/>
                    <a:pt x="114" y="75"/>
                  </a:cubicBezTo>
                  <a:cubicBezTo>
                    <a:pt x="107" y="75"/>
                    <a:pt x="101" y="81"/>
                    <a:pt x="101" y="88"/>
                  </a:cubicBezTo>
                  <a:cubicBezTo>
                    <a:pt x="101" y="96"/>
                    <a:pt x="107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lose/>
                  <a:moveTo>
                    <a:pt x="131" y="27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8"/>
                    <a:pt x="129" y="42"/>
                    <a:pt x="127" y="45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18" y="53"/>
                    <a:pt x="115" y="55"/>
                    <a:pt x="111" y="55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99" y="55"/>
                    <a:pt x="95" y="53"/>
                    <a:pt x="92" y="5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5" y="42"/>
                    <a:pt x="83" y="39"/>
                    <a:pt x="82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3"/>
                    <a:pt x="84" y="19"/>
                    <a:pt x="87" y="16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5" y="8"/>
                    <a:pt x="99" y="7"/>
                    <a:pt x="103" y="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7"/>
                    <a:pt x="118" y="8"/>
                    <a:pt x="121" y="11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9" y="19"/>
                    <a:pt x="131" y="23"/>
                    <a:pt x="131" y="27"/>
                  </a:cubicBezTo>
                  <a:close/>
                  <a:moveTo>
                    <a:pt x="107" y="49"/>
                  </a:moveTo>
                  <a:cubicBezTo>
                    <a:pt x="107" y="49"/>
                    <a:pt x="107" y="49"/>
                    <a:pt x="107" y="49"/>
                  </a:cubicBezTo>
                  <a:cubicBezTo>
                    <a:pt x="97" y="49"/>
                    <a:pt x="89" y="41"/>
                    <a:pt x="89" y="31"/>
                  </a:cubicBezTo>
                  <a:cubicBezTo>
                    <a:pt x="89" y="21"/>
                    <a:pt x="97" y="13"/>
                    <a:pt x="107" y="13"/>
                  </a:cubicBezTo>
                  <a:cubicBezTo>
                    <a:pt x="117" y="13"/>
                    <a:pt x="125" y="21"/>
                    <a:pt x="125" y="31"/>
                  </a:cubicBezTo>
                  <a:cubicBezTo>
                    <a:pt x="125" y="41"/>
                    <a:pt x="117" y="49"/>
                    <a:pt x="107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01057" y="2116661"/>
            <a:ext cx="3109800" cy="1631415"/>
            <a:chOff x="1329965" y="1784090"/>
            <a:chExt cx="3384376" cy="1775690"/>
          </a:xfrm>
        </p:grpSpPr>
        <p:sp>
          <p:nvSpPr>
            <p:cNvPr id="23" name="矩形标注 22"/>
            <p:cNvSpPr/>
            <p:nvPr/>
          </p:nvSpPr>
          <p:spPr>
            <a:xfrm>
              <a:off x="132996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5712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5712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1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584836" y="2313391"/>
              <a:ext cx="778336" cy="77549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标注 3"/>
          <p:cNvSpPr/>
          <p:nvPr/>
        </p:nvSpPr>
        <p:spPr>
          <a:xfrm>
            <a:off x="8835459" y="2143798"/>
            <a:ext cx="1709729" cy="1630800"/>
          </a:xfrm>
          <a:prstGeom prst="wedgeRectCallout">
            <a:avLst>
              <a:gd name="adj1" fmla="val -67648"/>
              <a:gd name="adj2" fmla="val -425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1801057" y="4253173"/>
            <a:ext cx="1709729" cy="1630800"/>
          </a:xfrm>
          <a:prstGeom prst="wedgeRectCallout">
            <a:avLst>
              <a:gd name="adj1" fmla="val 63935"/>
              <a:gd name="adj2" fmla="val 313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13925" y="2274542"/>
            <a:ext cx="8506579" cy="36724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35719" y="3273362"/>
            <a:ext cx="1674768" cy="16747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42298" y="3273362"/>
            <a:ext cx="1674768" cy="167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2384" y="32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82384" y="45787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5591150" y="2619082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flipV="1">
            <a:off x="5591150" y="5070237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62958" y="5755560"/>
            <a:ext cx="4536504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62958" y="2017868"/>
            <a:ext cx="4536504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" name="五边形 2"/>
          <p:cNvSpPr/>
          <p:nvPr/>
        </p:nvSpPr>
        <p:spPr>
          <a:xfrm>
            <a:off x="3205885" y="4164752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2"/>
          <p:cNvSpPr/>
          <p:nvPr/>
        </p:nvSpPr>
        <p:spPr>
          <a:xfrm flipH="1">
            <a:off x="3205885" y="3732704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40223"/>
            <a:ext cx="8728561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rot="5400000">
            <a:off x="7715386" y="5370299"/>
            <a:ext cx="0" cy="1368152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6558" y="3763219"/>
            <a:ext cx="529300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rot="16200000" flipH="1">
            <a:off x="6129843" y="2358221"/>
            <a:ext cx="0" cy="353112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5400000">
            <a:off x="7792773" y="4928553"/>
            <a:ext cx="209418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8857957" y="4924966"/>
            <a:ext cx="2" cy="28496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59200" y="1957642"/>
            <a:ext cx="5189044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 rot="5400000">
            <a:off x="6039833" y="655899"/>
            <a:ext cx="0" cy="335110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5400000">
            <a:off x="2200555" y="2860271"/>
            <a:ext cx="235635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358824" y="3075328"/>
            <a:ext cx="2" cy="320640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8225587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rot="5400000">
            <a:off x="3488859" y="2900081"/>
            <a:ext cx="0" cy="630858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28182" y="1897748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2757104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anose="020B0503020204020204" pitchFamily="34" charset="-122"/>
              </a:rPr>
              <a:t>添加标题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757104" y="3512251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28182" y="3661491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8236333" y="3512251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Oval 38"/>
          <p:cNvSpPr>
            <a:spLocks noChangeArrowheads="1"/>
          </p:cNvSpPr>
          <p:nvPr/>
        </p:nvSpPr>
        <p:spPr bwMode="auto">
          <a:xfrm>
            <a:off x="8236333" y="5402502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92407" y="5561488"/>
            <a:ext cx="623521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49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99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99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99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99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  <p:bldP spid="24" grpId="0" animBg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86588" y="228389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40939" y="198884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1414686" y="3584318"/>
            <a:ext cx="1323358" cy="114082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7" idx="5"/>
          </p:cNvCxnSpPr>
          <p:nvPr/>
        </p:nvCxnSpPr>
        <p:spPr>
          <a:xfrm flipV="1">
            <a:off x="2452838" y="2534551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>
            <a:off x="2738044" y="4154731"/>
            <a:ext cx="10305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1"/>
          </p:cNvCxnSpPr>
          <p:nvPr/>
        </p:nvCxnSpPr>
        <p:spPr>
          <a:xfrm>
            <a:off x="2452838" y="4725144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6656" y="254183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86588" y="372405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40939" y="342900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6656" y="398199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6588" y="5191596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40939" y="4896544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6656" y="5449536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9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9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9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2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2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2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79126" y="2167356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31882" y="3505551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12202" y="1988840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64530" y="2502084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5" idx="6"/>
            <a:endCxn id="6" idx="2"/>
          </p:cNvCxnSpPr>
          <p:nvPr/>
        </p:nvCxnSpPr>
        <p:spPr>
          <a:xfrm>
            <a:off x="2835310" y="2995448"/>
            <a:ext cx="896572" cy="1338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7" idx="2"/>
          </p:cNvCxnSpPr>
          <p:nvPr/>
        </p:nvCxnSpPr>
        <p:spPr>
          <a:xfrm flipV="1">
            <a:off x="5388066" y="2816932"/>
            <a:ext cx="1224136" cy="15167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6"/>
            <a:endCxn id="8" idx="2"/>
          </p:cNvCxnSpPr>
          <p:nvPr/>
        </p:nvCxnSpPr>
        <p:spPr>
          <a:xfrm>
            <a:off x="8268386" y="2816932"/>
            <a:ext cx="1296144" cy="5132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54646" y="3925040"/>
            <a:ext cx="1636189" cy="5078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4646" y="4429096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7402" y="2272630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7402" y="2752225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7358" y="3781024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87358" y="4260619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60045" y="4207838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60045" y="4687433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42288" y="5661248"/>
            <a:ext cx="660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kern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88023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093908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236146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8384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52062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8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9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41" name="椭圆 140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2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4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7" name="椭圆 146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8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9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2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54" name="椭圆 153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5" name="任意多边形 154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7" name="椭圆 156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9" name="矩形 158"/>
          <p:cNvSpPr/>
          <p:nvPr/>
        </p:nvSpPr>
        <p:spPr>
          <a:xfrm>
            <a:off x="124491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0" name="矩形 159"/>
          <p:cNvSpPr/>
          <p:nvPr/>
        </p:nvSpPr>
        <p:spPr>
          <a:xfrm>
            <a:off x="3458591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1" name="矩形 160"/>
          <p:cNvSpPr/>
          <p:nvPr/>
        </p:nvSpPr>
        <p:spPr>
          <a:xfrm>
            <a:off x="5600829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2" name="矩形 161"/>
          <p:cNvSpPr/>
          <p:nvPr/>
        </p:nvSpPr>
        <p:spPr>
          <a:xfrm>
            <a:off x="7743067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988530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  <p:bldP spid="134" grpId="0"/>
      <p:bldP spid="159" grpId="0"/>
      <p:bldP spid="160" grpId="0"/>
      <p:bldP spid="161" grpId="0"/>
      <p:bldP spid="162" grpId="0"/>
      <p:bldP spid="1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8393558" y="2169542"/>
            <a:ext cx="1025866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7764744" y="3195277"/>
            <a:ext cx="1027663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6742467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110061" y="2169542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5087788" y="2169542"/>
            <a:ext cx="1022274" cy="1025733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5087788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110061" y="3824008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110061" y="4849743"/>
            <a:ext cx="1025866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5087788" y="4849743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4458972" y="3824008"/>
            <a:ext cx="1022274" cy="1025733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3431313" y="3824008"/>
            <a:ext cx="1027663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804291" y="4849743"/>
            <a:ext cx="1022274" cy="102752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16776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562094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094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7412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19425" y="2169543"/>
            <a:ext cx="2770988" cy="39986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477410"/>
            <a:ext cx="2816169" cy="399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999922" y="273226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925" y="3213655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9270" y="2296903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6774" y="2778293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15746" y="439534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5749" y="4876736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3086" y="3996170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590" y="4477559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"/>
          <p:cNvSpPr/>
          <p:nvPr/>
        </p:nvSpPr>
        <p:spPr bwMode="auto">
          <a:xfrm>
            <a:off x="5188121" y="3449570"/>
            <a:ext cx="1381670" cy="1387740"/>
          </a:xfrm>
          <a:custGeom>
            <a:avLst/>
            <a:gdLst>
              <a:gd name="T0" fmla="*/ 14 w 187"/>
              <a:gd name="T1" fmla="*/ 0 h 188"/>
              <a:gd name="T2" fmla="*/ 173 w 187"/>
              <a:gd name="T3" fmla="*/ 0 h 188"/>
              <a:gd name="T4" fmla="*/ 187 w 187"/>
              <a:gd name="T5" fmla="*/ 14 h 188"/>
              <a:gd name="T6" fmla="*/ 187 w 187"/>
              <a:gd name="T7" fmla="*/ 174 h 188"/>
              <a:gd name="T8" fmla="*/ 173 w 187"/>
              <a:gd name="T9" fmla="*/ 188 h 188"/>
              <a:gd name="T10" fmla="*/ 14 w 187"/>
              <a:gd name="T11" fmla="*/ 188 h 188"/>
              <a:gd name="T12" fmla="*/ 0 w 187"/>
              <a:gd name="T13" fmla="*/ 174 h 188"/>
              <a:gd name="T14" fmla="*/ 0 w 187"/>
              <a:gd name="T15" fmla="*/ 14 h 188"/>
              <a:gd name="T16" fmla="*/ 14 w 187"/>
              <a:gd name="T1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88">
                <a:moveTo>
                  <a:pt x="14" y="0"/>
                </a:moveTo>
                <a:cubicBezTo>
                  <a:pt x="173" y="0"/>
                  <a:pt x="173" y="0"/>
                  <a:pt x="173" y="0"/>
                </a:cubicBezTo>
                <a:cubicBezTo>
                  <a:pt x="181" y="0"/>
                  <a:pt x="187" y="6"/>
                  <a:pt x="187" y="1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81"/>
                  <a:pt x="181" y="188"/>
                  <a:pt x="173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6" y="188"/>
                  <a:pt x="0" y="181"/>
                  <a:pt x="0" y="17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ctr" anchorCtr="0" compatLnSpc="1"/>
          <a:lstStyle/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Freeform 24"/>
          <p:cNvSpPr/>
          <p:nvPr/>
        </p:nvSpPr>
        <p:spPr bwMode="auto">
          <a:xfrm>
            <a:off x="7670128" y="3258910"/>
            <a:ext cx="878391" cy="878277"/>
          </a:xfrm>
          <a:custGeom>
            <a:avLst/>
            <a:gdLst>
              <a:gd name="T0" fmla="*/ 9 w 119"/>
              <a:gd name="T1" fmla="*/ 0 h 119"/>
              <a:gd name="T2" fmla="*/ 110 w 119"/>
              <a:gd name="T3" fmla="*/ 0 h 119"/>
              <a:gd name="T4" fmla="*/ 119 w 119"/>
              <a:gd name="T5" fmla="*/ 9 h 119"/>
              <a:gd name="T6" fmla="*/ 119 w 119"/>
              <a:gd name="T7" fmla="*/ 110 h 119"/>
              <a:gd name="T8" fmla="*/ 110 w 119"/>
              <a:gd name="T9" fmla="*/ 119 h 119"/>
              <a:gd name="T10" fmla="*/ 9 w 119"/>
              <a:gd name="T11" fmla="*/ 119 h 119"/>
              <a:gd name="T12" fmla="*/ 0 w 119"/>
              <a:gd name="T13" fmla="*/ 110 h 119"/>
              <a:gd name="T14" fmla="*/ 0 w 119"/>
              <a:gd name="T15" fmla="*/ 9 h 119"/>
              <a:gd name="T16" fmla="*/ 9 w 119"/>
              <a:gd name="T1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19">
                <a:moveTo>
                  <a:pt x="9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9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5"/>
                  <a:pt x="115" y="119"/>
                  <a:pt x="110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4" y="119"/>
                  <a:pt x="0" y="115"/>
                  <a:pt x="0" y="11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latin typeface="Bebas" pitchFamily="2" charset="0"/>
              </a:rPr>
              <a:t>02</a:t>
            </a:r>
            <a:endParaRPr lang="zh-CN" altLang="en-US" sz="4000">
              <a:latin typeface="Bebas" pitchFamily="2" charset="0"/>
            </a:endParaRPr>
          </a:p>
        </p:txBody>
      </p:sp>
      <p:sp>
        <p:nvSpPr>
          <p:cNvPr id="7" name="Freeform 25"/>
          <p:cNvSpPr/>
          <p:nvPr/>
        </p:nvSpPr>
        <p:spPr bwMode="auto">
          <a:xfrm>
            <a:off x="3778320" y="1905552"/>
            <a:ext cx="1019059" cy="1022052"/>
          </a:xfrm>
          <a:custGeom>
            <a:avLst/>
            <a:gdLst>
              <a:gd name="T0" fmla="*/ 10 w 138"/>
              <a:gd name="T1" fmla="*/ 0 h 138"/>
              <a:gd name="T2" fmla="*/ 128 w 138"/>
              <a:gd name="T3" fmla="*/ 0 h 138"/>
              <a:gd name="T4" fmla="*/ 138 w 138"/>
              <a:gd name="T5" fmla="*/ 10 h 138"/>
              <a:gd name="T6" fmla="*/ 138 w 138"/>
              <a:gd name="T7" fmla="*/ 128 h 138"/>
              <a:gd name="T8" fmla="*/ 128 w 138"/>
              <a:gd name="T9" fmla="*/ 138 h 138"/>
              <a:gd name="T10" fmla="*/ 10 w 138"/>
              <a:gd name="T11" fmla="*/ 138 h 138"/>
              <a:gd name="T12" fmla="*/ 0 w 138"/>
              <a:gd name="T13" fmla="*/ 128 h 138"/>
              <a:gd name="T14" fmla="*/ 0 w 138"/>
              <a:gd name="T15" fmla="*/ 10 h 138"/>
              <a:gd name="T16" fmla="*/ 10 w 138"/>
              <a:gd name="T1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8">
                <a:moveTo>
                  <a:pt x="1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133" y="0"/>
                  <a:pt x="138" y="5"/>
                  <a:pt x="138" y="1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3"/>
                  <a:pt x="133" y="138"/>
                  <a:pt x="128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5" y="138"/>
                  <a:pt x="0" y="133"/>
                  <a:pt x="0" y="12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5000" dirty="0">
                <a:latin typeface="Bebas" pitchFamily="2" charset="0"/>
              </a:rPr>
              <a:t>01</a:t>
            </a:r>
            <a:endParaRPr lang="zh-CN" altLang="en-US" sz="5000">
              <a:latin typeface="Bebas" pitchFamily="2" charset="0"/>
            </a:endParaRPr>
          </a:p>
        </p:txBody>
      </p:sp>
      <p:sp>
        <p:nvSpPr>
          <p:cNvPr id="8" name="Freeform 26"/>
          <p:cNvSpPr/>
          <p:nvPr/>
        </p:nvSpPr>
        <p:spPr bwMode="auto">
          <a:xfrm>
            <a:off x="5134981" y="5643698"/>
            <a:ext cx="509530" cy="509463"/>
          </a:xfrm>
          <a:custGeom>
            <a:avLst/>
            <a:gdLst>
              <a:gd name="T0" fmla="*/ 5 w 69"/>
              <a:gd name="T1" fmla="*/ 0 h 69"/>
              <a:gd name="T2" fmla="*/ 64 w 69"/>
              <a:gd name="T3" fmla="*/ 0 h 69"/>
              <a:gd name="T4" fmla="*/ 69 w 69"/>
              <a:gd name="T5" fmla="*/ 5 h 69"/>
              <a:gd name="T6" fmla="*/ 69 w 69"/>
              <a:gd name="T7" fmla="*/ 63 h 69"/>
              <a:gd name="T8" fmla="*/ 64 w 69"/>
              <a:gd name="T9" fmla="*/ 69 h 69"/>
              <a:gd name="T10" fmla="*/ 5 w 69"/>
              <a:gd name="T11" fmla="*/ 69 h 69"/>
              <a:gd name="T12" fmla="*/ 0 w 69"/>
              <a:gd name="T13" fmla="*/ 63 h 69"/>
              <a:gd name="T14" fmla="*/ 0 w 69"/>
              <a:gd name="T15" fmla="*/ 5 h 69"/>
              <a:gd name="T16" fmla="*/ 5 w 69"/>
              <a:gd name="T1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69">
                <a:moveTo>
                  <a:pt x="5" y="0"/>
                </a:move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9" y="2"/>
                  <a:pt x="69" y="5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6" y="69"/>
                  <a:pt x="6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0" y="66"/>
                  <a:pt x="0" y="6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200" dirty="0">
                <a:latin typeface="Bebas" pitchFamily="2" charset="0"/>
              </a:rPr>
              <a:t>03</a:t>
            </a:r>
            <a:endParaRPr lang="zh-CN" altLang="en-US" sz="2200">
              <a:latin typeface="Bebas" pitchFamily="2" charset="0"/>
            </a:endParaRPr>
          </a:p>
        </p:txBody>
      </p:sp>
      <p:sp>
        <p:nvSpPr>
          <p:cNvPr id="9" name="Freeform 27"/>
          <p:cNvSpPr/>
          <p:nvPr/>
        </p:nvSpPr>
        <p:spPr bwMode="auto">
          <a:xfrm>
            <a:off x="3393828" y="2402513"/>
            <a:ext cx="1794295" cy="1740926"/>
          </a:xfrm>
          <a:custGeom>
            <a:avLst/>
            <a:gdLst>
              <a:gd name="T0" fmla="*/ 243 w 243"/>
              <a:gd name="T1" fmla="*/ 236 h 236"/>
              <a:gd name="T2" fmla="*/ 19 w 243"/>
              <a:gd name="T3" fmla="*/ 236 h 236"/>
              <a:gd name="T4" fmla="*/ 0 w 243"/>
              <a:gd name="T5" fmla="*/ 216 h 236"/>
              <a:gd name="T6" fmla="*/ 0 w 243"/>
              <a:gd name="T7" fmla="*/ 19 h 236"/>
              <a:gd name="T8" fmla="*/ 19 w 243"/>
              <a:gd name="T9" fmla="*/ 0 h 236"/>
              <a:gd name="T10" fmla="*/ 53 w 243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236">
                <a:moveTo>
                  <a:pt x="243" y="236"/>
                </a:moveTo>
                <a:cubicBezTo>
                  <a:pt x="19" y="236"/>
                  <a:pt x="19" y="236"/>
                  <a:pt x="19" y="236"/>
                </a:cubicBezTo>
                <a:cubicBezTo>
                  <a:pt x="9" y="236"/>
                  <a:pt x="0" y="227"/>
                  <a:pt x="0" y="2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2" name="Freeform 28"/>
          <p:cNvSpPr/>
          <p:nvPr/>
        </p:nvSpPr>
        <p:spPr bwMode="auto">
          <a:xfrm>
            <a:off x="6569791" y="4137190"/>
            <a:ext cx="1534841" cy="443827"/>
          </a:xfrm>
          <a:custGeom>
            <a:avLst/>
            <a:gdLst>
              <a:gd name="T0" fmla="*/ 0 w 208"/>
              <a:gd name="T1" fmla="*/ 1 h 60"/>
              <a:gd name="T2" fmla="*/ 89 w 208"/>
              <a:gd name="T3" fmla="*/ 1 h 60"/>
              <a:gd name="T4" fmla="*/ 109 w 208"/>
              <a:gd name="T5" fmla="*/ 21 h 60"/>
              <a:gd name="T6" fmla="*/ 109 w 208"/>
              <a:gd name="T7" fmla="*/ 41 h 60"/>
              <a:gd name="T8" fmla="*/ 129 w 208"/>
              <a:gd name="T9" fmla="*/ 60 h 60"/>
              <a:gd name="T10" fmla="*/ 188 w 208"/>
              <a:gd name="T11" fmla="*/ 60 h 60"/>
              <a:gd name="T12" fmla="*/ 208 w 208"/>
              <a:gd name="T13" fmla="*/ 40 h 60"/>
              <a:gd name="T14" fmla="*/ 208 w 208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60">
                <a:moveTo>
                  <a:pt x="0" y="1"/>
                </a:moveTo>
                <a:cubicBezTo>
                  <a:pt x="89" y="1"/>
                  <a:pt x="89" y="1"/>
                  <a:pt x="89" y="1"/>
                </a:cubicBezTo>
                <a:cubicBezTo>
                  <a:pt x="100" y="1"/>
                  <a:pt x="109" y="10"/>
                  <a:pt x="109" y="2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51"/>
                  <a:pt x="118" y="60"/>
                  <a:pt x="129" y="6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9" y="60"/>
                  <a:pt x="208" y="51"/>
                  <a:pt x="208" y="40"/>
                </a:cubicBezTo>
                <a:cubicBezTo>
                  <a:pt x="208" y="0"/>
                  <a:pt x="208" y="0"/>
                  <a:pt x="208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3" name="Freeform 29"/>
          <p:cNvSpPr/>
          <p:nvPr/>
        </p:nvSpPr>
        <p:spPr bwMode="auto">
          <a:xfrm>
            <a:off x="5388182" y="4837311"/>
            <a:ext cx="493901" cy="1544017"/>
          </a:xfrm>
          <a:custGeom>
            <a:avLst/>
            <a:gdLst>
              <a:gd name="T0" fmla="*/ 0 w 67"/>
              <a:gd name="T1" fmla="*/ 176 h 209"/>
              <a:gd name="T2" fmla="*/ 33 w 67"/>
              <a:gd name="T3" fmla="*/ 209 h 209"/>
              <a:gd name="T4" fmla="*/ 33 w 67"/>
              <a:gd name="T5" fmla="*/ 209 h 209"/>
              <a:gd name="T6" fmla="*/ 67 w 67"/>
              <a:gd name="T7" fmla="*/ 176 h 209"/>
              <a:gd name="T8" fmla="*/ 67 w 6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09">
                <a:moveTo>
                  <a:pt x="0" y="176"/>
                </a:moveTo>
                <a:cubicBezTo>
                  <a:pt x="0" y="194"/>
                  <a:pt x="15" y="209"/>
                  <a:pt x="33" y="209"/>
                </a:cubicBezTo>
                <a:cubicBezTo>
                  <a:pt x="33" y="209"/>
                  <a:pt x="33" y="209"/>
                  <a:pt x="33" y="209"/>
                </a:cubicBezTo>
                <a:cubicBezTo>
                  <a:pt x="52" y="209"/>
                  <a:pt x="67" y="194"/>
                  <a:pt x="67" y="176"/>
                </a:cubicBezTo>
                <a:cubicBezTo>
                  <a:pt x="67" y="0"/>
                  <a:pt x="67" y="0"/>
                  <a:pt x="67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89248" y="225750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665" y="1868805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7102" y="3683067"/>
            <a:ext cx="2952720" cy="96707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8489" y="3294367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2678" y="549921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9991" y="5139543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8545" y="1772816"/>
            <a:ext cx="9713323" cy="33123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42383" y="2062589"/>
            <a:ext cx="2961066" cy="57022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结束语 </a:t>
            </a:r>
            <a:r>
              <a:rPr lang="en-US" altLang="zh-CN" sz="1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Ending</a:t>
            </a:r>
            <a:endParaRPr lang="zh-CN" altLang="en-US" sz="14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8152" y="2735209"/>
            <a:ext cx="59263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61060" y="2880343"/>
            <a:ext cx="603133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的内容打在这里，或者通过复制您的文本后，在此框中选择粘贴，并选择只保留文字。您的内容打在这里，或者通过复制您的文本后，在此框中选择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3" descr="F:\出售\PPT\______________图片素材\03fce65aee061bd55da949ca6065e9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7895406" y="2029473"/>
            <a:ext cx="2806324" cy="27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3372" y="2585861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67188" y="4286256"/>
            <a:ext cx="2067844" cy="3693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汇报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人：张某某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汉仪细中圆简"/>
              <a:ea typeface="汉仪细中圆简"/>
              <a:cs typeface="汉仪细中圆简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3000" fill="remove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/>
          <p:nvPr/>
        </p:nvSpPr>
        <p:spPr bwMode="auto">
          <a:xfrm>
            <a:off x="1325423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7"/>
          <p:cNvSpPr/>
          <p:nvPr/>
        </p:nvSpPr>
        <p:spPr bwMode="auto">
          <a:xfrm>
            <a:off x="1325423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"/>
          <p:cNvSpPr/>
          <p:nvPr/>
        </p:nvSpPr>
        <p:spPr bwMode="auto">
          <a:xfrm>
            <a:off x="1325423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057379" y="261616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5502" y="227891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379" y="3933196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502" y="3595938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379" y="5305501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5502" y="4968243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46" name="直接箭头连接符 45"/>
          <p:cNvCxnSpPr>
            <a:stCxn id="34" idx="1"/>
          </p:cNvCxnSpPr>
          <p:nvPr/>
        </p:nvCxnSpPr>
        <p:spPr>
          <a:xfrm>
            <a:off x="1611998" y="3206115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5" idx="1"/>
          </p:cNvCxnSpPr>
          <p:nvPr/>
        </p:nvCxnSpPr>
        <p:spPr>
          <a:xfrm>
            <a:off x="1611998" y="4520616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6" idx="1"/>
          </p:cNvCxnSpPr>
          <p:nvPr/>
        </p:nvCxnSpPr>
        <p:spPr>
          <a:xfrm>
            <a:off x="1611998" y="5877272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"/>
          <p:cNvSpPr/>
          <p:nvPr/>
        </p:nvSpPr>
        <p:spPr bwMode="auto">
          <a:xfrm>
            <a:off x="6590528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7"/>
          <p:cNvSpPr/>
          <p:nvPr/>
        </p:nvSpPr>
        <p:spPr bwMode="auto">
          <a:xfrm>
            <a:off x="6590528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8"/>
          <p:cNvSpPr/>
          <p:nvPr/>
        </p:nvSpPr>
        <p:spPr bwMode="auto">
          <a:xfrm>
            <a:off x="6590528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403014" y="2655487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91137" y="2318229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03014" y="3972514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137" y="3635256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3014" y="534481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91137" y="500756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71" name="直接箭头连接符 70"/>
          <p:cNvCxnSpPr>
            <a:stCxn id="62" idx="1"/>
          </p:cNvCxnSpPr>
          <p:nvPr/>
        </p:nvCxnSpPr>
        <p:spPr>
          <a:xfrm>
            <a:off x="6877103" y="3206115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3" idx="1"/>
          </p:cNvCxnSpPr>
          <p:nvPr/>
        </p:nvCxnSpPr>
        <p:spPr>
          <a:xfrm>
            <a:off x="6877103" y="4520616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64" idx="1"/>
          </p:cNvCxnSpPr>
          <p:nvPr/>
        </p:nvCxnSpPr>
        <p:spPr>
          <a:xfrm>
            <a:off x="6877103" y="5877272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132964" y="4625854"/>
            <a:ext cx="1667414" cy="1676798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5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8 h 617"/>
              <a:gd name="T32" fmla="*/ 574 w 614"/>
              <a:gd name="T33" fmla="*/ 436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3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1 h 617"/>
              <a:gd name="T56" fmla="*/ 15 w 614"/>
              <a:gd name="T57" fmla="*/ 362 h 617"/>
              <a:gd name="T58" fmla="*/ 10 w 614"/>
              <a:gd name="T59" fmla="*/ 299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4"/>
                  <a:pt x="192" y="519"/>
                  <a:pt x="307" y="519"/>
                </a:cubicBezTo>
                <a:cubicBezTo>
                  <a:pt x="423" y="519"/>
                  <a:pt x="517" y="424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2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5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9"/>
                  <a:pt x="238" y="8"/>
                  <a:pt x="252" y="18"/>
                </a:cubicBezTo>
                <a:cubicBezTo>
                  <a:pt x="263" y="26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3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8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5"/>
                </a:cubicBezTo>
                <a:cubicBezTo>
                  <a:pt x="596" y="201"/>
                  <a:pt x="599" y="209"/>
                  <a:pt x="591" y="222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5"/>
                  <a:pt x="604" y="317"/>
                </a:cubicBezTo>
                <a:cubicBezTo>
                  <a:pt x="614" y="327"/>
                  <a:pt x="614" y="336"/>
                  <a:pt x="602" y="345"/>
                </a:cubicBezTo>
                <a:cubicBezTo>
                  <a:pt x="588" y="355"/>
                  <a:pt x="586" y="365"/>
                  <a:pt x="596" y="378"/>
                </a:cubicBezTo>
                <a:cubicBezTo>
                  <a:pt x="604" y="391"/>
                  <a:pt x="602" y="399"/>
                  <a:pt x="587" y="405"/>
                </a:cubicBezTo>
                <a:cubicBezTo>
                  <a:pt x="573" y="412"/>
                  <a:pt x="569" y="422"/>
                  <a:pt x="574" y="436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1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4"/>
                  <a:pt x="437" y="588"/>
                  <a:pt x="423" y="582"/>
                </a:cubicBezTo>
                <a:cubicBezTo>
                  <a:pt x="407" y="575"/>
                  <a:pt x="398" y="578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3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0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5"/>
                  <a:pt x="130" y="560"/>
                  <a:pt x="129" y="546"/>
                </a:cubicBezTo>
                <a:cubicBezTo>
                  <a:pt x="127" y="529"/>
                  <a:pt x="119" y="522"/>
                  <a:pt x="101" y="524"/>
                </a:cubicBezTo>
                <a:cubicBezTo>
                  <a:pt x="88" y="525"/>
                  <a:pt x="81" y="517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4"/>
                  <a:pt x="43" y="466"/>
                  <a:pt x="47" y="454"/>
                </a:cubicBezTo>
                <a:cubicBezTo>
                  <a:pt x="53" y="436"/>
                  <a:pt x="49" y="428"/>
                  <a:pt x="32" y="421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299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6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3762073" y="3224327"/>
            <a:ext cx="1379929" cy="1382382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495640" y="1995102"/>
            <a:ext cx="1382230" cy="1388133"/>
          </a:xfrm>
          <a:custGeom>
            <a:avLst/>
            <a:gdLst>
              <a:gd name="T0" fmla="*/ 81 w 509"/>
              <a:gd name="T1" fmla="*/ 255 h 511"/>
              <a:gd name="T2" fmla="*/ 428 w 509"/>
              <a:gd name="T3" fmla="*/ 256 h 511"/>
              <a:gd name="T4" fmla="*/ 81 w 509"/>
              <a:gd name="T5" fmla="*/ 255 h 511"/>
              <a:gd name="T6" fmla="*/ 95 w 509"/>
              <a:gd name="T7" fmla="*/ 69 h 511"/>
              <a:gd name="T8" fmla="*/ 137 w 509"/>
              <a:gd name="T9" fmla="*/ 41 h 511"/>
              <a:gd name="T10" fmla="*/ 185 w 509"/>
              <a:gd name="T11" fmla="*/ 21 h 511"/>
              <a:gd name="T12" fmla="*/ 235 w 509"/>
              <a:gd name="T13" fmla="*/ 12 h 511"/>
              <a:gd name="T14" fmla="*/ 285 w 509"/>
              <a:gd name="T15" fmla="*/ 14 h 511"/>
              <a:gd name="T16" fmla="*/ 335 w 509"/>
              <a:gd name="T17" fmla="*/ 25 h 511"/>
              <a:gd name="T18" fmla="*/ 382 w 509"/>
              <a:gd name="T19" fmla="*/ 47 h 511"/>
              <a:gd name="T20" fmla="*/ 423 w 509"/>
              <a:gd name="T21" fmla="*/ 78 h 511"/>
              <a:gd name="T22" fmla="*/ 456 w 509"/>
              <a:gd name="T23" fmla="*/ 117 h 511"/>
              <a:gd name="T24" fmla="*/ 481 w 509"/>
              <a:gd name="T25" fmla="*/ 162 h 511"/>
              <a:gd name="T26" fmla="*/ 496 w 509"/>
              <a:gd name="T27" fmla="*/ 211 h 511"/>
              <a:gd name="T28" fmla="*/ 500 w 509"/>
              <a:gd name="T29" fmla="*/ 263 h 511"/>
              <a:gd name="T30" fmla="*/ 493 w 509"/>
              <a:gd name="T31" fmla="*/ 314 h 511"/>
              <a:gd name="T32" fmla="*/ 476 w 509"/>
              <a:gd name="T33" fmla="*/ 362 h 511"/>
              <a:gd name="T34" fmla="*/ 449 w 509"/>
              <a:gd name="T35" fmla="*/ 407 h 511"/>
              <a:gd name="T36" fmla="*/ 413 w 509"/>
              <a:gd name="T37" fmla="*/ 444 h 511"/>
              <a:gd name="T38" fmla="*/ 371 w 509"/>
              <a:gd name="T39" fmla="*/ 473 h 511"/>
              <a:gd name="T40" fmla="*/ 323 w 509"/>
              <a:gd name="T41" fmla="*/ 492 h 511"/>
              <a:gd name="T42" fmla="*/ 273 w 509"/>
              <a:gd name="T43" fmla="*/ 501 h 511"/>
              <a:gd name="T44" fmla="*/ 221 w 509"/>
              <a:gd name="T45" fmla="*/ 500 h 511"/>
              <a:gd name="T46" fmla="*/ 171 w 509"/>
              <a:gd name="T47" fmla="*/ 488 h 511"/>
              <a:gd name="T48" fmla="*/ 124 w 509"/>
              <a:gd name="T49" fmla="*/ 466 h 511"/>
              <a:gd name="T50" fmla="*/ 84 w 509"/>
              <a:gd name="T51" fmla="*/ 434 h 511"/>
              <a:gd name="T52" fmla="*/ 50 w 509"/>
              <a:gd name="T53" fmla="*/ 394 h 511"/>
              <a:gd name="T54" fmla="*/ 26 w 509"/>
              <a:gd name="T55" fmla="*/ 349 h 511"/>
              <a:gd name="T56" fmla="*/ 12 w 509"/>
              <a:gd name="T57" fmla="*/ 300 h 511"/>
              <a:gd name="T58" fmla="*/ 8 w 509"/>
              <a:gd name="T59" fmla="*/ 248 h 511"/>
              <a:gd name="T60" fmla="*/ 15 w 509"/>
              <a:gd name="T61" fmla="*/ 197 h 511"/>
              <a:gd name="T62" fmla="*/ 33 w 509"/>
              <a:gd name="T63" fmla="*/ 149 h 511"/>
              <a:gd name="T64" fmla="*/ 60 w 509"/>
              <a:gd name="T65" fmla="*/ 10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11">
                <a:moveTo>
                  <a:pt x="81" y="255"/>
                </a:moveTo>
                <a:cubicBezTo>
                  <a:pt x="81" y="255"/>
                  <a:pt x="81" y="255"/>
                  <a:pt x="81" y="255"/>
                </a:cubicBezTo>
                <a:cubicBezTo>
                  <a:pt x="81" y="352"/>
                  <a:pt x="159" y="430"/>
                  <a:pt x="255" y="430"/>
                </a:cubicBezTo>
                <a:cubicBezTo>
                  <a:pt x="350" y="430"/>
                  <a:pt x="428" y="352"/>
                  <a:pt x="428" y="256"/>
                </a:cubicBezTo>
                <a:cubicBezTo>
                  <a:pt x="428" y="160"/>
                  <a:pt x="350" y="82"/>
                  <a:pt x="255" y="82"/>
                </a:cubicBezTo>
                <a:cubicBezTo>
                  <a:pt x="159" y="82"/>
                  <a:pt x="81" y="160"/>
                  <a:pt x="81" y="255"/>
                </a:cubicBezTo>
                <a:close/>
                <a:moveTo>
                  <a:pt x="76" y="88"/>
                </a:moveTo>
                <a:cubicBezTo>
                  <a:pt x="88" y="88"/>
                  <a:pt x="95" y="82"/>
                  <a:pt x="95" y="69"/>
                </a:cubicBezTo>
                <a:cubicBezTo>
                  <a:pt x="96" y="56"/>
                  <a:pt x="101" y="52"/>
                  <a:pt x="114" y="55"/>
                </a:cubicBezTo>
                <a:cubicBezTo>
                  <a:pt x="126" y="57"/>
                  <a:pt x="134" y="53"/>
                  <a:pt x="137" y="41"/>
                </a:cubicBezTo>
                <a:cubicBezTo>
                  <a:pt x="141" y="27"/>
                  <a:pt x="147" y="24"/>
                  <a:pt x="159" y="30"/>
                </a:cubicBezTo>
                <a:cubicBezTo>
                  <a:pt x="170" y="35"/>
                  <a:pt x="179" y="32"/>
                  <a:pt x="185" y="21"/>
                </a:cubicBezTo>
                <a:cubicBezTo>
                  <a:pt x="191" y="8"/>
                  <a:pt x="197" y="7"/>
                  <a:pt x="209" y="16"/>
                </a:cubicBezTo>
                <a:cubicBezTo>
                  <a:pt x="218" y="22"/>
                  <a:pt x="227" y="21"/>
                  <a:pt x="235" y="12"/>
                </a:cubicBezTo>
                <a:cubicBezTo>
                  <a:pt x="245" y="0"/>
                  <a:pt x="249" y="0"/>
                  <a:pt x="260" y="12"/>
                </a:cubicBezTo>
                <a:cubicBezTo>
                  <a:pt x="267" y="20"/>
                  <a:pt x="277" y="21"/>
                  <a:pt x="285" y="14"/>
                </a:cubicBezTo>
                <a:cubicBezTo>
                  <a:pt x="298" y="4"/>
                  <a:pt x="303" y="5"/>
                  <a:pt x="310" y="18"/>
                </a:cubicBezTo>
                <a:cubicBezTo>
                  <a:pt x="316" y="28"/>
                  <a:pt x="325" y="30"/>
                  <a:pt x="335" y="25"/>
                </a:cubicBezTo>
                <a:cubicBezTo>
                  <a:pt x="349" y="18"/>
                  <a:pt x="354" y="21"/>
                  <a:pt x="359" y="34"/>
                </a:cubicBezTo>
                <a:cubicBezTo>
                  <a:pt x="362" y="46"/>
                  <a:pt x="370" y="50"/>
                  <a:pt x="382" y="47"/>
                </a:cubicBezTo>
                <a:cubicBezTo>
                  <a:pt x="395" y="43"/>
                  <a:pt x="401" y="47"/>
                  <a:pt x="402" y="61"/>
                </a:cubicBezTo>
                <a:cubicBezTo>
                  <a:pt x="403" y="73"/>
                  <a:pt x="411" y="79"/>
                  <a:pt x="423" y="78"/>
                </a:cubicBezTo>
                <a:cubicBezTo>
                  <a:pt x="437" y="77"/>
                  <a:pt x="441" y="82"/>
                  <a:pt x="440" y="96"/>
                </a:cubicBezTo>
                <a:cubicBezTo>
                  <a:pt x="438" y="108"/>
                  <a:pt x="444" y="115"/>
                  <a:pt x="456" y="117"/>
                </a:cubicBezTo>
                <a:cubicBezTo>
                  <a:pt x="470" y="119"/>
                  <a:pt x="473" y="125"/>
                  <a:pt x="469" y="138"/>
                </a:cubicBezTo>
                <a:cubicBezTo>
                  <a:pt x="465" y="150"/>
                  <a:pt x="469" y="158"/>
                  <a:pt x="481" y="162"/>
                </a:cubicBezTo>
                <a:cubicBezTo>
                  <a:pt x="493" y="167"/>
                  <a:pt x="496" y="173"/>
                  <a:pt x="489" y="185"/>
                </a:cubicBezTo>
                <a:cubicBezTo>
                  <a:pt x="482" y="196"/>
                  <a:pt x="484" y="204"/>
                  <a:pt x="496" y="211"/>
                </a:cubicBezTo>
                <a:cubicBezTo>
                  <a:pt x="506" y="218"/>
                  <a:pt x="507" y="225"/>
                  <a:pt x="499" y="235"/>
                </a:cubicBezTo>
                <a:cubicBezTo>
                  <a:pt x="490" y="245"/>
                  <a:pt x="490" y="253"/>
                  <a:pt x="500" y="263"/>
                </a:cubicBezTo>
                <a:cubicBezTo>
                  <a:pt x="509" y="271"/>
                  <a:pt x="508" y="279"/>
                  <a:pt x="498" y="286"/>
                </a:cubicBezTo>
                <a:cubicBezTo>
                  <a:pt x="487" y="294"/>
                  <a:pt x="485" y="302"/>
                  <a:pt x="493" y="314"/>
                </a:cubicBezTo>
                <a:cubicBezTo>
                  <a:pt x="500" y="324"/>
                  <a:pt x="498" y="331"/>
                  <a:pt x="486" y="336"/>
                </a:cubicBezTo>
                <a:cubicBezTo>
                  <a:pt x="474" y="341"/>
                  <a:pt x="471" y="350"/>
                  <a:pt x="476" y="362"/>
                </a:cubicBezTo>
                <a:cubicBezTo>
                  <a:pt x="480" y="374"/>
                  <a:pt x="477" y="380"/>
                  <a:pt x="465" y="382"/>
                </a:cubicBezTo>
                <a:cubicBezTo>
                  <a:pt x="451" y="386"/>
                  <a:pt x="446" y="393"/>
                  <a:pt x="449" y="407"/>
                </a:cubicBezTo>
                <a:cubicBezTo>
                  <a:pt x="451" y="418"/>
                  <a:pt x="446" y="423"/>
                  <a:pt x="435" y="423"/>
                </a:cubicBezTo>
                <a:cubicBezTo>
                  <a:pt x="420" y="424"/>
                  <a:pt x="414" y="429"/>
                  <a:pt x="413" y="444"/>
                </a:cubicBezTo>
                <a:cubicBezTo>
                  <a:pt x="413" y="455"/>
                  <a:pt x="407" y="460"/>
                  <a:pt x="396" y="457"/>
                </a:cubicBezTo>
                <a:cubicBezTo>
                  <a:pt x="381" y="454"/>
                  <a:pt x="375" y="458"/>
                  <a:pt x="371" y="473"/>
                </a:cubicBezTo>
                <a:cubicBezTo>
                  <a:pt x="368" y="484"/>
                  <a:pt x="361" y="487"/>
                  <a:pt x="351" y="482"/>
                </a:cubicBezTo>
                <a:cubicBezTo>
                  <a:pt x="337" y="476"/>
                  <a:pt x="330" y="479"/>
                  <a:pt x="323" y="492"/>
                </a:cubicBezTo>
                <a:cubicBezTo>
                  <a:pt x="318" y="503"/>
                  <a:pt x="311" y="504"/>
                  <a:pt x="301" y="497"/>
                </a:cubicBezTo>
                <a:cubicBezTo>
                  <a:pt x="290" y="489"/>
                  <a:pt x="282" y="490"/>
                  <a:pt x="273" y="501"/>
                </a:cubicBezTo>
                <a:cubicBezTo>
                  <a:pt x="266" y="510"/>
                  <a:pt x="258" y="511"/>
                  <a:pt x="250" y="502"/>
                </a:cubicBezTo>
                <a:cubicBezTo>
                  <a:pt x="241" y="491"/>
                  <a:pt x="233" y="491"/>
                  <a:pt x="221" y="500"/>
                </a:cubicBezTo>
                <a:cubicBezTo>
                  <a:pt x="212" y="507"/>
                  <a:pt x="205" y="506"/>
                  <a:pt x="199" y="496"/>
                </a:cubicBezTo>
                <a:cubicBezTo>
                  <a:pt x="192" y="483"/>
                  <a:pt x="184" y="481"/>
                  <a:pt x="171" y="488"/>
                </a:cubicBezTo>
                <a:cubicBezTo>
                  <a:pt x="161" y="493"/>
                  <a:pt x="154" y="490"/>
                  <a:pt x="151" y="480"/>
                </a:cubicBezTo>
                <a:cubicBezTo>
                  <a:pt x="146" y="465"/>
                  <a:pt x="140" y="462"/>
                  <a:pt x="124" y="466"/>
                </a:cubicBezTo>
                <a:cubicBezTo>
                  <a:pt x="114" y="468"/>
                  <a:pt x="107" y="464"/>
                  <a:pt x="106" y="453"/>
                </a:cubicBezTo>
                <a:cubicBezTo>
                  <a:pt x="105" y="438"/>
                  <a:pt x="99" y="433"/>
                  <a:pt x="84" y="434"/>
                </a:cubicBezTo>
                <a:cubicBezTo>
                  <a:pt x="73" y="435"/>
                  <a:pt x="67" y="429"/>
                  <a:pt x="69" y="418"/>
                </a:cubicBezTo>
                <a:cubicBezTo>
                  <a:pt x="70" y="403"/>
                  <a:pt x="66" y="397"/>
                  <a:pt x="50" y="394"/>
                </a:cubicBezTo>
                <a:cubicBezTo>
                  <a:pt x="40" y="393"/>
                  <a:pt x="36" y="386"/>
                  <a:pt x="39" y="376"/>
                </a:cubicBezTo>
                <a:cubicBezTo>
                  <a:pt x="44" y="361"/>
                  <a:pt x="41" y="355"/>
                  <a:pt x="26" y="349"/>
                </a:cubicBezTo>
                <a:cubicBezTo>
                  <a:pt x="16" y="345"/>
                  <a:pt x="13" y="338"/>
                  <a:pt x="19" y="328"/>
                </a:cubicBezTo>
                <a:cubicBezTo>
                  <a:pt x="26" y="315"/>
                  <a:pt x="25" y="308"/>
                  <a:pt x="12" y="300"/>
                </a:cubicBezTo>
                <a:cubicBezTo>
                  <a:pt x="3" y="294"/>
                  <a:pt x="1" y="286"/>
                  <a:pt x="9" y="278"/>
                </a:cubicBezTo>
                <a:cubicBezTo>
                  <a:pt x="19" y="267"/>
                  <a:pt x="19" y="259"/>
                  <a:pt x="8" y="248"/>
                </a:cubicBezTo>
                <a:cubicBezTo>
                  <a:pt x="0" y="240"/>
                  <a:pt x="1" y="233"/>
                  <a:pt x="10" y="226"/>
                </a:cubicBezTo>
                <a:cubicBezTo>
                  <a:pt x="22" y="217"/>
                  <a:pt x="23" y="210"/>
                  <a:pt x="15" y="197"/>
                </a:cubicBezTo>
                <a:cubicBezTo>
                  <a:pt x="9" y="188"/>
                  <a:pt x="11" y="181"/>
                  <a:pt x="22" y="176"/>
                </a:cubicBezTo>
                <a:cubicBezTo>
                  <a:pt x="35" y="170"/>
                  <a:pt x="38" y="163"/>
                  <a:pt x="33" y="149"/>
                </a:cubicBezTo>
                <a:cubicBezTo>
                  <a:pt x="28" y="138"/>
                  <a:pt x="32" y="132"/>
                  <a:pt x="44" y="129"/>
                </a:cubicBezTo>
                <a:cubicBezTo>
                  <a:pt x="57" y="127"/>
                  <a:pt x="62" y="119"/>
                  <a:pt x="60" y="107"/>
                </a:cubicBezTo>
                <a:cubicBezTo>
                  <a:pt x="58" y="93"/>
                  <a:pt x="62" y="88"/>
                  <a:pt x="76" y="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02418" y="1997402"/>
            <a:ext cx="1382230" cy="1383533"/>
          </a:xfrm>
          <a:custGeom>
            <a:avLst/>
            <a:gdLst>
              <a:gd name="T0" fmla="*/ 81 w 509"/>
              <a:gd name="T1" fmla="*/ 261 h 509"/>
              <a:gd name="T2" fmla="*/ 428 w 509"/>
              <a:gd name="T3" fmla="*/ 248 h 509"/>
              <a:gd name="T4" fmla="*/ 81 w 509"/>
              <a:gd name="T5" fmla="*/ 261 h 509"/>
              <a:gd name="T6" fmla="*/ 89 w 509"/>
              <a:gd name="T7" fmla="*/ 75 h 509"/>
              <a:gd name="T8" fmla="*/ 130 w 509"/>
              <a:gd name="T9" fmla="*/ 44 h 509"/>
              <a:gd name="T10" fmla="*/ 176 w 509"/>
              <a:gd name="T11" fmla="*/ 23 h 509"/>
              <a:gd name="T12" fmla="*/ 226 w 509"/>
              <a:gd name="T13" fmla="*/ 12 h 509"/>
              <a:gd name="T14" fmla="*/ 276 w 509"/>
              <a:gd name="T15" fmla="*/ 12 h 509"/>
              <a:gd name="T16" fmla="*/ 327 w 509"/>
              <a:gd name="T17" fmla="*/ 21 h 509"/>
              <a:gd name="T18" fmla="*/ 374 w 509"/>
              <a:gd name="T19" fmla="*/ 41 h 509"/>
              <a:gd name="T20" fmla="*/ 416 w 509"/>
              <a:gd name="T21" fmla="*/ 71 h 509"/>
              <a:gd name="T22" fmla="*/ 451 w 509"/>
              <a:gd name="T23" fmla="*/ 108 h 509"/>
              <a:gd name="T24" fmla="*/ 477 w 509"/>
              <a:gd name="T25" fmla="*/ 152 h 509"/>
              <a:gd name="T26" fmla="*/ 494 w 509"/>
              <a:gd name="T27" fmla="*/ 201 h 509"/>
              <a:gd name="T28" fmla="*/ 501 w 509"/>
              <a:gd name="T29" fmla="*/ 252 h 509"/>
              <a:gd name="T30" fmla="*/ 495 w 509"/>
              <a:gd name="T31" fmla="*/ 303 h 509"/>
              <a:gd name="T32" fmla="*/ 480 w 509"/>
              <a:gd name="T33" fmla="*/ 352 h 509"/>
              <a:gd name="T34" fmla="*/ 455 w 509"/>
              <a:gd name="T35" fmla="*/ 398 h 509"/>
              <a:gd name="T36" fmla="*/ 421 w 509"/>
              <a:gd name="T37" fmla="*/ 437 h 509"/>
              <a:gd name="T38" fmla="*/ 380 w 509"/>
              <a:gd name="T39" fmla="*/ 467 h 509"/>
              <a:gd name="T40" fmla="*/ 333 w 509"/>
              <a:gd name="T41" fmla="*/ 488 h 509"/>
              <a:gd name="T42" fmla="*/ 283 w 509"/>
              <a:gd name="T43" fmla="*/ 499 h 509"/>
              <a:gd name="T44" fmla="*/ 231 w 509"/>
              <a:gd name="T45" fmla="*/ 500 h 509"/>
              <a:gd name="T46" fmla="*/ 181 w 509"/>
              <a:gd name="T47" fmla="*/ 490 h 509"/>
              <a:gd name="T48" fmla="*/ 133 w 509"/>
              <a:gd name="T49" fmla="*/ 469 h 509"/>
              <a:gd name="T50" fmla="*/ 91 w 509"/>
              <a:gd name="T51" fmla="*/ 439 h 509"/>
              <a:gd name="T52" fmla="*/ 56 w 509"/>
              <a:gd name="T53" fmla="*/ 401 h 509"/>
              <a:gd name="T54" fmla="*/ 31 w 509"/>
              <a:gd name="T55" fmla="*/ 357 h 509"/>
              <a:gd name="T56" fmla="*/ 15 w 509"/>
              <a:gd name="T57" fmla="*/ 308 h 509"/>
              <a:gd name="T58" fmla="*/ 8 w 509"/>
              <a:gd name="T59" fmla="*/ 257 h 509"/>
              <a:gd name="T60" fmla="*/ 14 w 509"/>
              <a:gd name="T61" fmla="*/ 206 h 509"/>
              <a:gd name="T62" fmla="*/ 29 w 509"/>
              <a:gd name="T63" fmla="*/ 157 h 509"/>
              <a:gd name="T64" fmla="*/ 55 w 509"/>
              <a:gd name="T65" fmla="*/ 11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09">
                <a:moveTo>
                  <a:pt x="81" y="261"/>
                </a:moveTo>
                <a:cubicBezTo>
                  <a:pt x="81" y="261"/>
                  <a:pt x="81" y="261"/>
                  <a:pt x="81" y="261"/>
                </a:cubicBezTo>
                <a:cubicBezTo>
                  <a:pt x="85" y="357"/>
                  <a:pt x="166" y="432"/>
                  <a:pt x="262" y="429"/>
                </a:cubicBezTo>
                <a:cubicBezTo>
                  <a:pt x="357" y="425"/>
                  <a:pt x="432" y="344"/>
                  <a:pt x="428" y="248"/>
                </a:cubicBezTo>
                <a:cubicBezTo>
                  <a:pt x="425" y="152"/>
                  <a:pt x="344" y="78"/>
                  <a:pt x="248" y="81"/>
                </a:cubicBezTo>
                <a:cubicBezTo>
                  <a:pt x="152" y="85"/>
                  <a:pt x="78" y="165"/>
                  <a:pt x="81" y="261"/>
                </a:cubicBezTo>
                <a:close/>
                <a:moveTo>
                  <a:pt x="70" y="94"/>
                </a:moveTo>
                <a:cubicBezTo>
                  <a:pt x="82" y="94"/>
                  <a:pt x="89" y="87"/>
                  <a:pt x="89" y="75"/>
                </a:cubicBezTo>
                <a:cubicBezTo>
                  <a:pt x="89" y="61"/>
                  <a:pt x="94" y="57"/>
                  <a:pt x="107" y="59"/>
                </a:cubicBezTo>
                <a:cubicBezTo>
                  <a:pt x="119" y="62"/>
                  <a:pt x="127" y="56"/>
                  <a:pt x="130" y="44"/>
                </a:cubicBezTo>
                <a:cubicBezTo>
                  <a:pt x="133" y="31"/>
                  <a:pt x="138" y="28"/>
                  <a:pt x="151" y="33"/>
                </a:cubicBezTo>
                <a:cubicBezTo>
                  <a:pt x="162" y="37"/>
                  <a:pt x="171" y="34"/>
                  <a:pt x="176" y="23"/>
                </a:cubicBezTo>
                <a:cubicBezTo>
                  <a:pt x="182" y="10"/>
                  <a:pt x="188" y="8"/>
                  <a:pt x="200" y="17"/>
                </a:cubicBezTo>
                <a:cubicBezTo>
                  <a:pt x="210" y="23"/>
                  <a:pt x="218" y="21"/>
                  <a:pt x="226" y="12"/>
                </a:cubicBezTo>
                <a:cubicBezTo>
                  <a:pt x="236" y="0"/>
                  <a:pt x="240" y="0"/>
                  <a:pt x="251" y="11"/>
                </a:cubicBezTo>
                <a:cubicBezTo>
                  <a:pt x="259" y="18"/>
                  <a:pt x="268" y="19"/>
                  <a:pt x="276" y="12"/>
                </a:cubicBezTo>
                <a:cubicBezTo>
                  <a:pt x="288" y="1"/>
                  <a:pt x="293" y="2"/>
                  <a:pt x="302" y="15"/>
                </a:cubicBezTo>
                <a:cubicBezTo>
                  <a:pt x="308" y="25"/>
                  <a:pt x="317" y="27"/>
                  <a:pt x="327" y="21"/>
                </a:cubicBezTo>
                <a:cubicBezTo>
                  <a:pt x="340" y="14"/>
                  <a:pt x="345" y="16"/>
                  <a:pt x="350" y="30"/>
                </a:cubicBezTo>
                <a:cubicBezTo>
                  <a:pt x="354" y="41"/>
                  <a:pt x="363" y="45"/>
                  <a:pt x="374" y="41"/>
                </a:cubicBezTo>
                <a:cubicBezTo>
                  <a:pt x="387" y="37"/>
                  <a:pt x="393" y="40"/>
                  <a:pt x="395" y="54"/>
                </a:cubicBezTo>
                <a:cubicBezTo>
                  <a:pt x="397" y="66"/>
                  <a:pt x="404" y="72"/>
                  <a:pt x="416" y="71"/>
                </a:cubicBezTo>
                <a:cubicBezTo>
                  <a:pt x="430" y="70"/>
                  <a:pt x="435" y="74"/>
                  <a:pt x="434" y="88"/>
                </a:cubicBezTo>
                <a:cubicBezTo>
                  <a:pt x="433" y="100"/>
                  <a:pt x="439" y="107"/>
                  <a:pt x="451" y="108"/>
                </a:cubicBezTo>
                <a:cubicBezTo>
                  <a:pt x="465" y="110"/>
                  <a:pt x="468" y="115"/>
                  <a:pt x="465" y="129"/>
                </a:cubicBezTo>
                <a:cubicBezTo>
                  <a:pt x="461" y="140"/>
                  <a:pt x="466" y="149"/>
                  <a:pt x="477" y="152"/>
                </a:cubicBezTo>
                <a:cubicBezTo>
                  <a:pt x="490" y="157"/>
                  <a:pt x="493" y="163"/>
                  <a:pt x="486" y="175"/>
                </a:cubicBezTo>
                <a:cubicBezTo>
                  <a:pt x="480" y="186"/>
                  <a:pt x="483" y="194"/>
                  <a:pt x="494" y="201"/>
                </a:cubicBezTo>
                <a:cubicBezTo>
                  <a:pt x="505" y="208"/>
                  <a:pt x="506" y="215"/>
                  <a:pt x="498" y="224"/>
                </a:cubicBezTo>
                <a:cubicBezTo>
                  <a:pt x="490" y="235"/>
                  <a:pt x="490" y="243"/>
                  <a:pt x="501" y="252"/>
                </a:cubicBezTo>
                <a:cubicBezTo>
                  <a:pt x="509" y="260"/>
                  <a:pt x="509" y="268"/>
                  <a:pt x="500" y="275"/>
                </a:cubicBezTo>
                <a:cubicBezTo>
                  <a:pt x="489" y="284"/>
                  <a:pt x="487" y="292"/>
                  <a:pt x="495" y="303"/>
                </a:cubicBezTo>
                <a:cubicBezTo>
                  <a:pt x="503" y="314"/>
                  <a:pt x="501" y="320"/>
                  <a:pt x="490" y="326"/>
                </a:cubicBezTo>
                <a:cubicBezTo>
                  <a:pt x="478" y="332"/>
                  <a:pt x="475" y="340"/>
                  <a:pt x="480" y="352"/>
                </a:cubicBezTo>
                <a:cubicBezTo>
                  <a:pt x="485" y="364"/>
                  <a:pt x="482" y="370"/>
                  <a:pt x="470" y="373"/>
                </a:cubicBezTo>
                <a:cubicBezTo>
                  <a:pt x="456" y="377"/>
                  <a:pt x="452" y="384"/>
                  <a:pt x="455" y="398"/>
                </a:cubicBezTo>
                <a:cubicBezTo>
                  <a:pt x="458" y="409"/>
                  <a:pt x="453" y="415"/>
                  <a:pt x="442" y="415"/>
                </a:cubicBezTo>
                <a:cubicBezTo>
                  <a:pt x="426" y="416"/>
                  <a:pt x="421" y="422"/>
                  <a:pt x="421" y="437"/>
                </a:cubicBezTo>
                <a:cubicBezTo>
                  <a:pt x="421" y="448"/>
                  <a:pt x="415" y="453"/>
                  <a:pt x="404" y="451"/>
                </a:cubicBezTo>
                <a:cubicBezTo>
                  <a:pt x="389" y="448"/>
                  <a:pt x="383" y="452"/>
                  <a:pt x="380" y="467"/>
                </a:cubicBezTo>
                <a:cubicBezTo>
                  <a:pt x="377" y="479"/>
                  <a:pt x="371" y="482"/>
                  <a:pt x="360" y="477"/>
                </a:cubicBezTo>
                <a:cubicBezTo>
                  <a:pt x="346" y="472"/>
                  <a:pt x="339" y="475"/>
                  <a:pt x="333" y="488"/>
                </a:cubicBezTo>
                <a:cubicBezTo>
                  <a:pt x="328" y="499"/>
                  <a:pt x="321" y="501"/>
                  <a:pt x="311" y="494"/>
                </a:cubicBezTo>
                <a:cubicBezTo>
                  <a:pt x="299" y="486"/>
                  <a:pt x="291" y="488"/>
                  <a:pt x="283" y="499"/>
                </a:cubicBezTo>
                <a:cubicBezTo>
                  <a:pt x="276" y="509"/>
                  <a:pt x="268" y="509"/>
                  <a:pt x="260" y="501"/>
                </a:cubicBezTo>
                <a:cubicBezTo>
                  <a:pt x="250" y="490"/>
                  <a:pt x="242" y="490"/>
                  <a:pt x="231" y="500"/>
                </a:cubicBezTo>
                <a:cubicBezTo>
                  <a:pt x="223" y="508"/>
                  <a:pt x="215" y="507"/>
                  <a:pt x="209" y="497"/>
                </a:cubicBezTo>
                <a:cubicBezTo>
                  <a:pt x="201" y="484"/>
                  <a:pt x="194" y="482"/>
                  <a:pt x="181" y="490"/>
                </a:cubicBezTo>
                <a:cubicBezTo>
                  <a:pt x="171" y="495"/>
                  <a:pt x="164" y="493"/>
                  <a:pt x="160" y="482"/>
                </a:cubicBezTo>
                <a:cubicBezTo>
                  <a:pt x="154" y="468"/>
                  <a:pt x="148" y="465"/>
                  <a:pt x="133" y="469"/>
                </a:cubicBezTo>
                <a:cubicBezTo>
                  <a:pt x="123" y="473"/>
                  <a:pt x="116" y="468"/>
                  <a:pt x="115" y="457"/>
                </a:cubicBezTo>
                <a:cubicBezTo>
                  <a:pt x="113" y="443"/>
                  <a:pt x="106" y="438"/>
                  <a:pt x="91" y="439"/>
                </a:cubicBezTo>
                <a:cubicBezTo>
                  <a:pt x="81" y="441"/>
                  <a:pt x="75" y="435"/>
                  <a:pt x="75" y="424"/>
                </a:cubicBezTo>
                <a:cubicBezTo>
                  <a:pt x="77" y="409"/>
                  <a:pt x="72" y="403"/>
                  <a:pt x="56" y="401"/>
                </a:cubicBezTo>
                <a:cubicBezTo>
                  <a:pt x="46" y="400"/>
                  <a:pt x="42" y="394"/>
                  <a:pt x="44" y="384"/>
                </a:cubicBezTo>
                <a:cubicBezTo>
                  <a:pt x="48" y="368"/>
                  <a:pt x="45" y="362"/>
                  <a:pt x="31" y="357"/>
                </a:cubicBezTo>
                <a:cubicBezTo>
                  <a:pt x="20" y="353"/>
                  <a:pt x="17" y="346"/>
                  <a:pt x="23" y="336"/>
                </a:cubicBezTo>
                <a:cubicBezTo>
                  <a:pt x="29" y="323"/>
                  <a:pt x="27" y="315"/>
                  <a:pt x="15" y="308"/>
                </a:cubicBezTo>
                <a:cubicBezTo>
                  <a:pt x="5" y="302"/>
                  <a:pt x="3" y="295"/>
                  <a:pt x="11" y="286"/>
                </a:cubicBezTo>
                <a:cubicBezTo>
                  <a:pt x="20" y="275"/>
                  <a:pt x="20" y="267"/>
                  <a:pt x="8" y="257"/>
                </a:cubicBezTo>
                <a:cubicBezTo>
                  <a:pt x="0" y="249"/>
                  <a:pt x="0" y="242"/>
                  <a:pt x="9" y="235"/>
                </a:cubicBezTo>
                <a:cubicBezTo>
                  <a:pt x="21" y="225"/>
                  <a:pt x="22" y="218"/>
                  <a:pt x="14" y="206"/>
                </a:cubicBezTo>
                <a:cubicBezTo>
                  <a:pt x="7" y="196"/>
                  <a:pt x="9" y="189"/>
                  <a:pt x="19" y="184"/>
                </a:cubicBezTo>
                <a:cubicBezTo>
                  <a:pt x="32" y="178"/>
                  <a:pt x="35" y="170"/>
                  <a:pt x="29" y="157"/>
                </a:cubicBezTo>
                <a:cubicBezTo>
                  <a:pt x="24" y="145"/>
                  <a:pt x="27" y="139"/>
                  <a:pt x="40" y="136"/>
                </a:cubicBezTo>
                <a:cubicBezTo>
                  <a:pt x="52" y="134"/>
                  <a:pt x="57" y="125"/>
                  <a:pt x="55" y="113"/>
                </a:cubicBezTo>
                <a:cubicBezTo>
                  <a:pt x="52" y="100"/>
                  <a:pt x="56" y="95"/>
                  <a:pt x="7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807617" y="3245480"/>
            <a:ext cx="1379929" cy="1380082"/>
          </a:xfrm>
          <a:custGeom>
            <a:avLst/>
            <a:gdLst>
              <a:gd name="T0" fmla="*/ 82 w 508"/>
              <a:gd name="T1" fmla="*/ 233 h 508"/>
              <a:gd name="T2" fmla="*/ 426 w 508"/>
              <a:gd name="T3" fmla="*/ 276 h 508"/>
              <a:gd name="T4" fmla="*/ 82 w 508"/>
              <a:gd name="T5" fmla="*/ 233 h 508"/>
              <a:gd name="T6" fmla="*/ 119 w 508"/>
              <a:gd name="T7" fmla="*/ 50 h 508"/>
              <a:gd name="T8" fmla="*/ 164 w 508"/>
              <a:gd name="T9" fmla="*/ 27 h 508"/>
              <a:gd name="T10" fmla="*/ 214 w 508"/>
              <a:gd name="T11" fmla="*/ 13 h 508"/>
              <a:gd name="T12" fmla="*/ 264 w 508"/>
              <a:gd name="T13" fmla="*/ 11 h 508"/>
              <a:gd name="T14" fmla="*/ 314 w 508"/>
              <a:gd name="T15" fmla="*/ 18 h 508"/>
              <a:gd name="T16" fmla="*/ 363 w 508"/>
              <a:gd name="T17" fmla="*/ 36 h 508"/>
              <a:gd name="T18" fmla="*/ 406 w 508"/>
              <a:gd name="T19" fmla="*/ 63 h 508"/>
              <a:gd name="T20" fmla="*/ 443 w 508"/>
              <a:gd name="T21" fmla="*/ 99 h 508"/>
              <a:gd name="T22" fmla="*/ 471 w 508"/>
              <a:gd name="T23" fmla="*/ 142 h 508"/>
              <a:gd name="T24" fmla="*/ 490 w 508"/>
              <a:gd name="T25" fmla="*/ 189 h 508"/>
              <a:gd name="T26" fmla="*/ 498 w 508"/>
              <a:gd name="T27" fmla="*/ 240 h 508"/>
              <a:gd name="T28" fmla="*/ 496 w 508"/>
              <a:gd name="T29" fmla="*/ 292 h 508"/>
              <a:gd name="T30" fmla="*/ 483 w 508"/>
              <a:gd name="T31" fmla="*/ 341 h 508"/>
              <a:gd name="T32" fmla="*/ 460 w 508"/>
              <a:gd name="T33" fmla="*/ 386 h 508"/>
              <a:gd name="T34" fmla="*/ 428 w 508"/>
              <a:gd name="T35" fmla="*/ 428 h 508"/>
              <a:gd name="T36" fmla="*/ 388 w 508"/>
              <a:gd name="T37" fmla="*/ 460 h 508"/>
              <a:gd name="T38" fmla="*/ 343 w 508"/>
              <a:gd name="T39" fmla="*/ 484 h 508"/>
              <a:gd name="T40" fmla="*/ 293 w 508"/>
              <a:gd name="T41" fmla="*/ 497 h 508"/>
              <a:gd name="T42" fmla="*/ 242 w 508"/>
              <a:gd name="T43" fmla="*/ 499 h 508"/>
              <a:gd name="T44" fmla="*/ 191 w 508"/>
              <a:gd name="T45" fmla="*/ 492 h 508"/>
              <a:gd name="T46" fmla="*/ 143 w 508"/>
              <a:gd name="T47" fmla="*/ 474 h 508"/>
              <a:gd name="T48" fmla="*/ 99 w 508"/>
              <a:gd name="T49" fmla="*/ 446 h 508"/>
              <a:gd name="T50" fmla="*/ 63 w 508"/>
              <a:gd name="T51" fmla="*/ 410 h 508"/>
              <a:gd name="T52" fmla="*/ 35 w 508"/>
              <a:gd name="T53" fmla="*/ 367 h 508"/>
              <a:gd name="T54" fmla="*/ 16 w 508"/>
              <a:gd name="T55" fmla="*/ 319 h 508"/>
              <a:gd name="T56" fmla="*/ 9 w 508"/>
              <a:gd name="T57" fmla="*/ 268 h 508"/>
              <a:gd name="T58" fmla="*/ 11 w 508"/>
              <a:gd name="T59" fmla="*/ 216 h 508"/>
              <a:gd name="T60" fmla="*/ 24 w 508"/>
              <a:gd name="T61" fmla="*/ 167 h 508"/>
              <a:gd name="T62" fmla="*/ 47 w 508"/>
              <a:gd name="T63" fmla="*/ 122 h 508"/>
              <a:gd name="T64" fmla="*/ 80 w 508"/>
              <a:gd name="T65" fmla="*/ 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8">
                <a:moveTo>
                  <a:pt x="82" y="233"/>
                </a:moveTo>
                <a:cubicBezTo>
                  <a:pt x="82" y="233"/>
                  <a:pt x="82" y="233"/>
                  <a:pt x="82" y="233"/>
                </a:cubicBezTo>
                <a:cubicBezTo>
                  <a:pt x="70" y="328"/>
                  <a:pt x="137" y="415"/>
                  <a:pt x="233" y="427"/>
                </a:cubicBezTo>
                <a:cubicBezTo>
                  <a:pt x="327" y="438"/>
                  <a:pt x="414" y="371"/>
                  <a:pt x="426" y="276"/>
                </a:cubicBezTo>
                <a:cubicBezTo>
                  <a:pt x="438" y="181"/>
                  <a:pt x="370" y="94"/>
                  <a:pt x="275" y="82"/>
                </a:cubicBezTo>
                <a:cubicBezTo>
                  <a:pt x="180" y="70"/>
                  <a:pt x="94" y="138"/>
                  <a:pt x="82" y="233"/>
                </a:cubicBezTo>
                <a:close/>
                <a:moveTo>
                  <a:pt x="98" y="66"/>
                </a:moveTo>
                <a:cubicBezTo>
                  <a:pt x="110" y="68"/>
                  <a:pt x="117" y="62"/>
                  <a:pt x="119" y="50"/>
                </a:cubicBezTo>
                <a:cubicBezTo>
                  <a:pt x="121" y="37"/>
                  <a:pt x="127" y="33"/>
                  <a:pt x="140" y="38"/>
                </a:cubicBezTo>
                <a:cubicBezTo>
                  <a:pt x="151" y="42"/>
                  <a:pt x="160" y="38"/>
                  <a:pt x="164" y="27"/>
                </a:cubicBezTo>
                <a:cubicBezTo>
                  <a:pt x="170" y="14"/>
                  <a:pt x="176" y="12"/>
                  <a:pt x="188" y="19"/>
                </a:cubicBezTo>
                <a:cubicBezTo>
                  <a:pt x="198" y="25"/>
                  <a:pt x="207" y="23"/>
                  <a:pt x="214" y="13"/>
                </a:cubicBezTo>
                <a:cubicBezTo>
                  <a:pt x="222" y="1"/>
                  <a:pt x="227" y="1"/>
                  <a:pt x="238" y="11"/>
                </a:cubicBezTo>
                <a:cubicBezTo>
                  <a:pt x="247" y="18"/>
                  <a:pt x="256" y="18"/>
                  <a:pt x="264" y="11"/>
                </a:cubicBezTo>
                <a:cubicBezTo>
                  <a:pt x="276" y="0"/>
                  <a:pt x="280" y="0"/>
                  <a:pt x="289" y="13"/>
                </a:cubicBezTo>
                <a:cubicBezTo>
                  <a:pt x="296" y="22"/>
                  <a:pt x="305" y="24"/>
                  <a:pt x="314" y="18"/>
                </a:cubicBezTo>
                <a:cubicBezTo>
                  <a:pt x="328" y="10"/>
                  <a:pt x="333" y="12"/>
                  <a:pt x="339" y="25"/>
                </a:cubicBezTo>
                <a:cubicBezTo>
                  <a:pt x="343" y="36"/>
                  <a:pt x="352" y="40"/>
                  <a:pt x="363" y="36"/>
                </a:cubicBezTo>
                <a:cubicBezTo>
                  <a:pt x="377" y="31"/>
                  <a:pt x="382" y="33"/>
                  <a:pt x="384" y="48"/>
                </a:cubicBezTo>
                <a:cubicBezTo>
                  <a:pt x="387" y="59"/>
                  <a:pt x="394" y="65"/>
                  <a:pt x="406" y="63"/>
                </a:cubicBezTo>
                <a:cubicBezTo>
                  <a:pt x="420" y="61"/>
                  <a:pt x="425" y="65"/>
                  <a:pt x="424" y="79"/>
                </a:cubicBezTo>
                <a:cubicBezTo>
                  <a:pt x="424" y="91"/>
                  <a:pt x="430" y="98"/>
                  <a:pt x="443" y="99"/>
                </a:cubicBezTo>
                <a:cubicBezTo>
                  <a:pt x="457" y="100"/>
                  <a:pt x="460" y="105"/>
                  <a:pt x="457" y="119"/>
                </a:cubicBezTo>
                <a:cubicBezTo>
                  <a:pt x="454" y="130"/>
                  <a:pt x="459" y="138"/>
                  <a:pt x="471" y="142"/>
                </a:cubicBezTo>
                <a:cubicBezTo>
                  <a:pt x="484" y="145"/>
                  <a:pt x="487" y="151"/>
                  <a:pt x="481" y="164"/>
                </a:cubicBezTo>
                <a:cubicBezTo>
                  <a:pt x="476" y="175"/>
                  <a:pt x="479" y="184"/>
                  <a:pt x="490" y="189"/>
                </a:cubicBezTo>
                <a:cubicBezTo>
                  <a:pt x="502" y="196"/>
                  <a:pt x="503" y="202"/>
                  <a:pt x="495" y="213"/>
                </a:cubicBezTo>
                <a:cubicBezTo>
                  <a:pt x="487" y="223"/>
                  <a:pt x="488" y="232"/>
                  <a:pt x="498" y="240"/>
                </a:cubicBezTo>
                <a:cubicBezTo>
                  <a:pt x="508" y="248"/>
                  <a:pt x="508" y="255"/>
                  <a:pt x="499" y="263"/>
                </a:cubicBezTo>
                <a:cubicBezTo>
                  <a:pt x="488" y="272"/>
                  <a:pt x="488" y="281"/>
                  <a:pt x="496" y="292"/>
                </a:cubicBezTo>
                <a:cubicBezTo>
                  <a:pt x="504" y="301"/>
                  <a:pt x="502" y="308"/>
                  <a:pt x="492" y="314"/>
                </a:cubicBezTo>
                <a:cubicBezTo>
                  <a:pt x="480" y="321"/>
                  <a:pt x="477" y="329"/>
                  <a:pt x="483" y="341"/>
                </a:cubicBezTo>
                <a:cubicBezTo>
                  <a:pt x="489" y="352"/>
                  <a:pt x="486" y="359"/>
                  <a:pt x="474" y="362"/>
                </a:cubicBezTo>
                <a:cubicBezTo>
                  <a:pt x="461" y="366"/>
                  <a:pt x="457" y="374"/>
                  <a:pt x="460" y="386"/>
                </a:cubicBezTo>
                <a:cubicBezTo>
                  <a:pt x="463" y="399"/>
                  <a:pt x="460" y="404"/>
                  <a:pt x="447" y="406"/>
                </a:cubicBezTo>
                <a:cubicBezTo>
                  <a:pt x="433" y="407"/>
                  <a:pt x="427" y="413"/>
                  <a:pt x="428" y="428"/>
                </a:cubicBezTo>
                <a:cubicBezTo>
                  <a:pt x="429" y="439"/>
                  <a:pt x="423" y="444"/>
                  <a:pt x="412" y="443"/>
                </a:cubicBezTo>
                <a:cubicBezTo>
                  <a:pt x="397" y="441"/>
                  <a:pt x="391" y="446"/>
                  <a:pt x="388" y="460"/>
                </a:cubicBezTo>
                <a:cubicBezTo>
                  <a:pt x="386" y="472"/>
                  <a:pt x="380" y="475"/>
                  <a:pt x="369" y="471"/>
                </a:cubicBezTo>
                <a:cubicBezTo>
                  <a:pt x="355" y="467"/>
                  <a:pt x="348" y="470"/>
                  <a:pt x="343" y="484"/>
                </a:cubicBezTo>
                <a:cubicBezTo>
                  <a:pt x="338" y="494"/>
                  <a:pt x="331" y="497"/>
                  <a:pt x="321" y="491"/>
                </a:cubicBezTo>
                <a:cubicBezTo>
                  <a:pt x="309" y="483"/>
                  <a:pt x="301" y="485"/>
                  <a:pt x="293" y="497"/>
                </a:cubicBezTo>
                <a:cubicBezTo>
                  <a:pt x="287" y="507"/>
                  <a:pt x="279" y="507"/>
                  <a:pt x="270" y="499"/>
                </a:cubicBezTo>
                <a:cubicBezTo>
                  <a:pt x="260" y="490"/>
                  <a:pt x="252" y="490"/>
                  <a:pt x="242" y="499"/>
                </a:cubicBezTo>
                <a:cubicBezTo>
                  <a:pt x="234" y="508"/>
                  <a:pt x="226" y="507"/>
                  <a:pt x="219" y="497"/>
                </a:cubicBezTo>
                <a:cubicBezTo>
                  <a:pt x="211" y="486"/>
                  <a:pt x="203" y="484"/>
                  <a:pt x="191" y="492"/>
                </a:cubicBezTo>
                <a:cubicBezTo>
                  <a:pt x="181" y="498"/>
                  <a:pt x="174" y="496"/>
                  <a:pt x="170" y="485"/>
                </a:cubicBezTo>
                <a:cubicBezTo>
                  <a:pt x="164" y="472"/>
                  <a:pt x="157" y="469"/>
                  <a:pt x="143" y="474"/>
                </a:cubicBezTo>
                <a:cubicBezTo>
                  <a:pt x="132" y="478"/>
                  <a:pt x="126" y="474"/>
                  <a:pt x="124" y="463"/>
                </a:cubicBezTo>
                <a:cubicBezTo>
                  <a:pt x="120" y="448"/>
                  <a:pt x="115" y="444"/>
                  <a:pt x="99" y="446"/>
                </a:cubicBezTo>
                <a:cubicBezTo>
                  <a:pt x="88" y="447"/>
                  <a:pt x="83" y="442"/>
                  <a:pt x="83" y="431"/>
                </a:cubicBezTo>
                <a:cubicBezTo>
                  <a:pt x="84" y="417"/>
                  <a:pt x="78" y="410"/>
                  <a:pt x="63" y="410"/>
                </a:cubicBezTo>
                <a:cubicBezTo>
                  <a:pt x="52" y="409"/>
                  <a:pt x="47" y="402"/>
                  <a:pt x="50" y="392"/>
                </a:cubicBezTo>
                <a:cubicBezTo>
                  <a:pt x="54" y="377"/>
                  <a:pt x="49" y="370"/>
                  <a:pt x="35" y="367"/>
                </a:cubicBezTo>
                <a:cubicBezTo>
                  <a:pt x="25" y="364"/>
                  <a:pt x="21" y="357"/>
                  <a:pt x="26" y="347"/>
                </a:cubicBezTo>
                <a:cubicBezTo>
                  <a:pt x="32" y="332"/>
                  <a:pt x="30" y="326"/>
                  <a:pt x="16" y="319"/>
                </a:cubicBezTo>
                <a:cubicBezTo>
                  <a:pt x="6" y="313"/>
                  <a:pt x="5" y="306"/>
                  <a:pt x="12" y="297"/>
                </a:cubicBezTo>
                <a:cubicBezTo>
                  <a:pt x="21" y="285"/>
                  <a:pt x="20" y="277"/>
                  <a:pt x="9" y="268"/>
                </a:cubicBezTo>
                <a:cubicBezTo>
                  <a:pt x="0" y="261"/>
                  <a:pt x="0" y="253"/>
                  <a:pt x="8" y="246"/>
                </a:cubicBezTo>
                <a:cubicBezTo>
                  <a:pt x="19" y="236"/>
                  <a:pt x="20" y="228"/>
                  <a:pt x="11" y="216"/>
                </a:cubicBezTo>
                <a:cubicBezTo>
                  <a:pt x="4" y="208"/>
                  <a:pt x="5" y="200"/>
                  <a:pt x="15" y="195"/>
                </a:cubicBezTo>
                <a:cubicBezTo>
                  <a:pt x="28" y="188"/>
                  <a:pt x="31" y="180"/>
                  <a:pt x="24" y="167"/>
                </a:cubicBezTo>
                <a:cubicBezTo>
                  <a:pt x="19" y="157"/>
                  <a:pt x="22" y="150"/>
                  <a:pt x="33" y="146"/>
                </a:cubicBezTo>
                <a:cubicBezTo>
                  <a:pt x="47" y="142"/>
                  <a:pt x="51" y="135"/>
                  <a:pt x="47" y="122"/>
                </a:cubicBezTo>
                <a:cubicBezTo>
                  <a:pt x="44" y="109"/>
                  <a:pt x="48" y="104"/>
                  <a:pt x="61" y="103"/>
                </a:cubicBezTo>
                <a:cubicBezTo>
                  <a:pt x="74" y="102"/>
                  <a:pt x="80" y="95"/>
                  <a:pt x="80" y="83"/>
                </a:cubicBezTo>
                <a:cubicBezTo>
                  <a:pt x="79" y="69"/>
                  <a:pt x="84" y="64"/>
                  <a:pt x="98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217337" y="4632520"/>
            <a:ext cx="1668565" cy="1676800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6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9 h 617"/>
              <a:gd name="T32" fmla="*/ 574 w 614"/>
              <a:gd name="T33" fmla="*/ 437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4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2 h 617"/>
              <a:gd name="T56" fmla="*/ 15 w 614"/>
              <a:gd name="T57" fmla="*/ 362 h 617"/>
              <a:gd name="T58" fmla="*/ 10 w 614"/>
              <a:gd name="T59" fmla="*/ 300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5"/>
                  <a:pt x="192" y="519"/>
                  <a:pt x="307" y="519"/>
                </a:cubicBezTo>
                <a:cubicBezTo>
                  <a:pt x="423" y="519"/>
                  <a:pt x="517" y="425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3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6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10"/>
                  <a:pt x="238" y="8"/>
                  <a:pt x="252" y="18"/>
                </a:cubicBezTo>
                <a:cubicBezTo>
                  <a:pt x="263" y="27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4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9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6"/>
                </a:cubicBezTo>
                <a:cubicBezTo>
                  <a:pt x="596" y="201"/>
                  <a:pt x="599" y="209"/>
                  <a:pt x="591" y="223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6"/>
                  <a:pt x="604" y="317"/>
                </a:cubicBezTo>
                <a:cubicBezTo>
                  <a:pt x="614" y="327"/>
                  <a:pt x="614" y="337"/>
                  <a:pt x="602" y="345"/>
                </a:cubicBezTo>
                <a:cubicBezTo>
                  <a:pt x="588" y="355"/>
                  <a:pt x="586" y="365"/>
                  <a:pt x="596" y="379"/>
                </a:cubicBezTo>
                <a:cubicBezTo>
                  <a:pt x="604" y="392"/>
                  <a:pt x="602" y="399"/>
                  <a:pt x="587" y="406"/>
                </a:cubicBezTo>
                <a:cubicBezTo>
                  <a:pt x="573" y="412"/>
                  <a:pt x="569" y="422"/>
                  <a:pt x="574" y="437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2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5"/>
                  <a:pt x="437" y="588"/>
                  <a:pt x="423" y="582"/>
                </a:cubicBezTo>
                <a:cubicBezTo>
                  <a:pt x="407" y="575"/>
                  <a:pt x="398" y="579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4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1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6"/>
                  <a:pt x="130" y="560"/>
                  <a:pt x="129" y="547"/>
                </a:cubicBezTo>
                <a:cubicBezTo>
                  <a:pt x="127" y="529"/>
                  <a:pt x="119" y="523"/>
                  <a:pt x="101" y="524"/>
                </a:cubicBezTo>
                <a:cubicBezTo>
                  <a:pt x="88" y="525"/>
                  <a:pt x="81" y="518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5"/>
                  <a:pt x="43" y="466"/>
                  <a:pt x="47" y="454"/>
                </a:cubicBezTo>
                <a:cubicBezTo>
                  <a:pt x="53" y="436"/>
                  <a:pt x="49" y="428"/>
                  <a:pt x="32" y="422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300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7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338" y="5302367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6705" y="3753632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422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8200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249" y="3773636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6287" y="5309034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01" y="5129638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2394" y="3493407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4174" y="2247053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3204" y="3493407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2712" y="2247053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49488" y="5129638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827E-6 -1.48148E-6 C 2.24827E-6 0.00023 0.05002 -0.50208 0.19851 -0.50856 C 0.34714 -0.51481 0.39156 -0.08588 0.40068 -1.48148E-6 " pathEditMode="relative" rAng="0" ptsTypes="fs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4" y="-2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5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6.35838E-7 L 0.40052 6.35838E-7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4439022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6167213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4439022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6167213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5591150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6167213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/>
          </a:p>
        </p:txBody>
      </p:sp>
      <p:sp>
        <p:nvSpPr>
          <p:cNvPr id="101" name="圆角矩形 100"/>
          <p:cNvSpPr/>
          <p:nvPr/>
        </p:nvSpPr>
        <p:spPr>
          <a:xfrm>
            <a:off x="5591150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6167213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896239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63112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84717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84718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6239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63112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984717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84718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49168" y="1700808"/>
            <a:ext cx="1447847" cy="14513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41999" rIns="0" bIns="41999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1034567" y="2428312"/>
            <a:ext cx="351460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3487170" y="2229903"/>
            <a:ext cx="407896" cy="40784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531736" y="2229903"/>
            <a:ext cx="411571" cy="407843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579981" y="2229903"/>
            <a:ext cx="415245" cy="40784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3608435" y="2542213"/>
            <a:ext cx="1936588" cy="1649743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2627279" y="2542214"/>
            <a:ext cx="2917743" cy="2630770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1675523" y="2542213"/>
            <a:ext cx="3869501" cy="3586078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613287" y="3513307"/>
            <a:ext cx="617461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3285" y="4474357"/>
            <a:ext cx="568854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3286" y="5466716"/>
            <a:ext cx="598313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7846" y="3574957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这里，或者通过通过复制您的文本。您的内容打在这里，或者通过通过复制您的文本。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7846" y="4570492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 ，或者通过复制您的文本后，在此框中选择粘贴，并选择只保留文字。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7846" y="5602341"/>
            <a:ext cx="4591896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/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/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062033" y="2447285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62033" y="285782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062033" y="3258697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62033" y="3669233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062033" y="4079768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62033" y="4490304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62033" y="489118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062033" y="5301716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6575" y="2780545"/>
            <a:ext cx="420251" cy="2521172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36575" y="3794809"/>
            <a:ext cx="420251" cy="15069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3874" y="3625766"/>
            <a:ext cx="425081" cy="1675952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3874" y="4205344"/>
            <a:ext cx="425081" cy="10963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3874" y="4582072"/>
            <a:ext cx="425081" cy="719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77357" y="3258698"/>
            <a:ext cx="410590" cy="2043020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77357" y="3886576"/>
            <a:ext cx="410590" cy="14151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04997" y="3519508"/>
            <a:ext cx="425081" cy="1782208"/>
          </a:xfrm>
          <a:prstGeom prst="rect">
            <a:avLst/>
          </a:pr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04997" y="3930045"/>
            <a:ext cx="425081" cy="13716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04997" y="4446836"/>
            <a:ext cx="425081" cy="8548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77357" y="4799413"/>
            <a:ext cx="410590" cy="502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36575" y="4388879"/>
            <a:ext cx="420251" cy="912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822190" y="5132055"/>
            <a:ext cx="255600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7140" y="472428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7140" y="431650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140" y="3908729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7140" y="350095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7140" y="3093177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7140" y="2685400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7140" y="227762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7724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284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660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6888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0726" y="2485003"/>
            <a:ext cx="3753032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这里，或者通过通过复制您的文本。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0727" y="2060848"/>
            <a:ext cx="1630328" cy="429180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3391" y="3391095"/>
            <a:ext cx="2317246" cy="593817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3300" dirty="0">
                <a:solidFill>
                  <a:srgbClr val="0070C0"/>
                </a:solidFill>
                <a:latin typeface="Bebas" pitchFamily="2" charset="0"/>
              </a:rPr>
              <a:t>192,058,473</a:t>
            </a:r>
            <a:endParaRPr lang="zh-CN" altLang="en-US" sz="33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1626" y="4212851"/>
            <a:ext cx="1246857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1627" y="4635049"/>
            <a:ext cx="887784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1627" y="5096242"/>
            <a:ext cx="1605929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9938937" y="3452464"/>
            <a:ext cx="216469" cy="456265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6" name="Freeform 36"/>
          <p:cNvSpPr>
            <a:spLocks noEditPoints="1"/>
          </p:cNvSpPr>
          <p:nvPr/>
        </p:nvSpPr>
        <p:spPr bwMode="auto">
          <a:xfrm>
            <a:off x="9694714" y="3474684"/>
            <a:ext cx="179892" cy="454466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7" name="Freeform 37"/>
          <p:cNvSpPr>
            <a:spLocks noEditPoints="1"/>
          </p:cNvSpPr>
          <p:nvPr/>
        </p:nvSpPr>
        <p:spPr bwMode="auto">
          <a:xfrm>
            <a:off x="7444558" y="4214031"/>
            <a:ext cx="310902" cy="308685"/>
          </a:xfrm>
          <a:custGeom>
            <a:avLst/>
            <a:gdLst>
              <a:gd name="T0" fmla="*/ 91 w 181"/>
              <a:gd name="T1" fmla="*/ 0 h 180"/>
              <a:gd name="T2" fmla="*/ 154 w 181"/>
              <a:gd name="T3" fmla="*/ 26 h 180"/>
              <a:gd name="T4" fmla="*/ 154 w 181"/>
              <a:gd name="T5" fmla="*/ 26 h 180"/>
              <a:gd name="T6" fmla="*/ 181 w 181"/>
              <a:gd name="T7" fmla="*/ 90 h 180"/>
              <a:gd name="T8" fmla="*/ 154 w 181"/>
              <a:gd name="T9" fmla="*/ 154 h 180"/>
              <a:gd name="T10" fmla="*/ 91 w 181"/>
              <a:gd name="T11" fmla="*/ 180 h 180"/>
              <a:gd name="T12" fmla="*/ 27 w 181"/>
              <a:gd name="T13" fmla="*/ 154 h 180"/>
              <a:gd name="T14" fmla="*/ 27 w 181"/>
              <a:gd name="T15" fmla="*/ 154 h 180"/>
              <a:gd name="T16" fmla="*/ 0 w 181"/>
              <a:gd name="T17" fmla="*/ 90 h 180"/>
              <a:gd name="T18" fmla="*/ 27 w 181"/>
              <a:gd name="T19" fmla="*/ 26 h 180"/>
              <a:gd name="T20" fmla="*/ 27 w 181"/>
              <a:gd name="T21" fmla="*/ 26 h 180"/>
              <a:gd name="T22" fmla="*/ 91 w 181"/>
              <a:gd name="T23" fmla="*/ 0 h 180"/>
              <a:gd name="T24" fmla="*/ 129 w 181"/>
              <a:gd name="T25" fmla="*/ 52 h 180"/>
              <a:gd name="T26" fmla="*/ 91 w 181"/>
              <a:gd name="T27" fmla="*/ 36 h 180"/>
              <a:gd name="T28" fmla="*/ 52 w 181"/>
              <a:gd name="T29" fmla="*/ 52 h 180"/>
              <a:gd name="T30" fmla="*/ 52 w 181"/>
              <a:gd name="T31" fmla="*/ 52 h 180"/>
              <a:gd name="T32" fmla="*/ 37 w 181"/>
              <a:gd name="T33" fmla="*/ 90 h 180"/>
              <a:gd name="T34" fmla="*/ 52 w 181"/>
              <a:gd name="T35" fmla="*/ 128 h 180"/>
              <a:gd name="T36" fmla="*/ 52 w 181"/>
              <a:gd name="T37" fmla="*/ 128 h 180"/>
              <a:gd name="T38" fmla="*/ 91 w 181"/>
              <a:gd name="T39" fmla="*/ 144 h 180"/>
              <a:gd name="T40" fmla="*/ 129 w 181"/>
              <a:gd name="T41" fmla="*/ 128 h 180"/>
              <a:gd name="T42" fmla="*/ 145 w 181"/>
              <a:gd name="T43" fmla="*/ 90 h 180"/>
              <a:gd name="T44" fmla="*/ 129 w 181"/>
              <a:gd name="T45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0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0"/>
                  <a:pt x="91" y="180"/>
                </a:cubicBezTo>
                <a:cubicBezTo>
                  <a:pt x="66" y="180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8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7444558" y="4635049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  <p:sp>
        <p:nvSpPr>
          <p:cNvPr id="49" name="Freeform 39"/>
          <p:cNvSpPr>
            <a:spLocks noEditPoints="1"/>
          </p:cNvSpPr>
          <p:nvPr/>
        </p:nvSpPr>
        <p:spPr bwMode="auto">
          <a:xfrm>
            <a:off x="7444558" y="5096425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9 h 181"/>
              <a:gd name="T36" fmla="*/ 52 w 181"/>
              <a:gd name="T37" fmla="*/ 129 h 181"/>
              <a:gd name="T38" fmla="*/ 91 w 181"/>
              <a:gd name="T39" fmla="*/ 144 h 181"/>
              <a:gd name="T40" fmla="*/ 129 w 181"/>
              <a:gd name="T41" fmla="*/ 129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1"/>
                  <a:pt x="116" y="181"/>
                  <a:pt x="91" y="181"/>
                </a:cubicBezTo>
                <a:cubicBezTo>
                  <a:pt x="66" y="181"/>
                  <a:pt x="43" y="171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9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9" tIns="41999" rIns="83999" bIns="4199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Microsoft Office PowerPoint</Application>
  <PresentationFormat>自定义</PresentationFormat>
  <Paragraphs>337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Bebas</vt:lpstr>
      <vt:lpstr>ITC Avant Garde Std XLt</vt:lpstr>
      <vt:lpstr>方正大黑简体</vt:lpstr>
      <vt:lpstr>方正兰亭粗黑_GBK</vt:lpstr>
      <vt:lpstr>方正正纤黑简体</vt:lpstr>
      <vt:lpstr>汉仪细中圆简</vt:lpstr>
      <vt:lpstr>华文黑体</vt:lpstr>
      <vt:lpstr>宋体</vt:lpstr>
      <vt:lpstr>微软雅黑</vt:lpstr>
      <vt:lpstr>幼圆</vt:lpstr>
      <vt:lpstr>Arial</vt:lpstr>
      <vt:lpstr>Arial Rounded MT Bold</vt:lpstr>
      <vt:lpstr>Calibri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2014-12-25T08:17:00Z</dcterms:created>
  <dcterms:modified xsi:type="dcterms:W3CDTF">2023-01-10T05:12:08Z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72496994699F48D0AD482B82C258618D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