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rawings/vmlDrawing1.vml" ContentType="application/vnd.openxmlformats-officedocument.vmlDrawing"/>
  <Override PartName="/ppt/drawings/vmlDrawing2.vml" ContentType="application/vnd.openxmlformats-officedocument.vmlDrawing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2" r:id="rId3"/>
    <p:sldId id="283" r:id="rId4"/>
    <p:sldId id="288" r:id="rId5"/>
    <p:sldId id="289" r:id="rId6"/>
    <p:sldId id="290" r:id="rId7"/>
    <p:sldId id="267" r:id="rId8"/>
    <p:sldId id="284" r:id="rId9"/>
    <p:sldId id="292" r:id="rId10"/>
    <p:sldId id="272" r:id="rId11"/>
    <p:sldId id="293" r:id="rId12"/>
    <p:sldId id="287" r:id="rId13"/>
    <p:sldId id="285" r:id="rId14"/>
    <p:sldId id="275" r:id="rId15"/>
    <p:sldId id="295" r:id="rId16"/>
    <p:sldId id="298" r:id="rId17"/>
    <p:sldId id="296" r:id="rId18"/>
    <p:sldId id="286" r:id="rId19"/>
    <p:sldId id="294" r:id="rId20"/>
    <p:sldId id="291" r:id="rId21"/>
    <p:sldId id="279" r:id="rId22"/>
    <p:sldId id="297" r:id="rId23"/>
    <p:sldId id="281" r:id="rId24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E54"/>
    <a:srgbClr val="F8BB43"/>
    <a:srgbClr val="DB4453"/>
    <a:srgbClr val="4B89DC"/>
    <a:srgbClr val="31BE9B"/>
    <a:srgbClr val="F6BB43"/>
    <a:srgbClr val="8CC051"/>
    <a:srgbClr val="AAB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5939"/>
    <p:restoredTop sz="94649"/>
  </p:normalViewPr>
  <p:slideViewPr>
    <p:cSldViewPr showGuides="1">
      <p:cViewPr varScale="1">
        <p:scale>
          <a:sx n="70" d="100"/>
          <a:sy n="70" d="100"/>
        </p:scale>
        <p:origin x="1104" y="66"/>
      </p:cViewPr>
      <p:guideLst>
        <p:guide orient="horz" pos="346"/>
        <p:guide pos="665"/>
        <p:guide orient="horz" pos="2160"/>
        <p:guide orient="horz" pos="3974"/>
        <p:guide pos="701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'1.0' encoding='UTF-8' standalone='yes'?>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handoutMaster" Target="handoutMasters/handoutMaster1.xml"/><Relationship Id="rId25" Type="http://schemas.openxmlformats.org/officeDocument/2006/relationships/notesMaster" Target="notesMasters/notesMaster1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'1.0' encoding='UTF-8' standalone='yes'?>
<Relationships xmlns="http://schemas.openxmlformats.org/package/2006/relationships"><Relationship Id="rId1" Type="http://schemas.openxmlformats.org/officeDocument/2006/relationships/image" Target="../media/image37.png"/></Relationships>
</file>

<file path=ppt/drawings/_rels/vmlDrawing2.vml.rels><?xml version='1.0' encoding='UTF-8' standalone='yes'?>
<Relationships xmlns="http://schemas.openxmlformats.org/package/2006/relationships"><Relationship Id="rId4" Type="http://schemas.openxmlformats.org/officeDocument/2006/relationships/image" Target="../media/image66.png"/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image" Target="../media/image63.png"/></Relationships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0F9B84EA-7D68-4D60-9CB1-D50884785D1C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8D4E0FC9-F1F8-4FAE-9988-3BA365CFD46F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124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25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1" y="1149350"/>
            <a:ext cx="10452100" cy="2317751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en-US" strike="noStrike" noProof="1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9951" y="3530601"/>
            <a:ext cx="10452100" cy="793751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  <a:endParaRPr lang="en-US" strike="noStrike" noProof="1"/>
          </a:p>
          <a:p>
            <a:pPr lvl="1" fontAlgn="base"/>
            <a:r>
              <a:rPr lang="en-US" strike="noStrike" noProof="1"/>
              <a:t>Second level</a:t>
            </a:r>
            <a:endParaRPr lang="en-US" strike="noStrike" noProof="1"/>
          </a:p>
          <a:p>
            <a:pPr lvl="2" fontAlgn="base"/>
            <a:r>
              <a:rPr lang="en-US" strike="noStrike" noProof="1"/>
              <a:t>Third level</a:t>
            </a:r>
            <a:endParaRPr lang="en-US" strike="noStrike" noProof="1"/>
          </a:p>
          <a:p>
            <a:pPr lvl="3" fontAlgn="base"/>
            <a:r>
              <a:rPr lang="en-US" strike="noStrike" noProof="1"/>
              <a:t>Fourth level</a:t>
            </a:r>
            <a:endParaRPr lang="en-US" strike="noStrike" noProof="1"/>
          </a:p>
          <a:p>
            <a:pPr lvl="4" fontAlgn="base"/>
            <a:r>
              <a:rPr lang="en-US" strike="noStrike" noProof="1"/>
              <a:t>Fifth level</a:t>
            </a:r>
            <a:endParaRPr lang="en-US" strike="noStrike" noProof="1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 6"/>
          <p:cNvSpPr/>
          <p:nvPr/>
        </p:nvSpPr>
        <p:spPr bwMode="auto">
          <a:xfrm>
            <a:off x="0" y="995363"/>
            <a:ext cx="2735263" cy="2286000"/>
          </a:xfrm>
          <a:custGeom>
            <a:avLst/>
            <a:gdLst>
              <a:gd name="T0" fmla="*/ 0 w 1723"/>
              <a:gd name="T1" fmla="*/ 0 h 1440"/>
              <a:gd name="T2" fmla="*/ 1723 w 1723"/>
              <a:gd name="T3" fmla="*/ 1440 h 1440"/>
              <a:gd name="T4" fmla="*/ 0 w 1723"/>
              <a:gd name="T5" fmla="*/ 1237 h 1440"/>
              <a:gd name="T6" fmla="*/ 0 w 1723"/>
              <a:gd name="T7" fmla="*/ 0 h 1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3" h="1440">
                <a:moveTo>
                  <a:pt x="0" y="0"/>
                </a:moveTo>
                <a:lnTo>
                  <a:pt x="1723" y="1440"/>
                </a:lnTo>
                <a:lnTo>
                  <a:pt x="0" y="123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4" name="Freeform 7"/>
          <p:cNvSpPr/>
          <p:nvPr/>
        </p:nvSpPr>
        <p:spPr bwMode="auto">
          <a:xfrm>
            <a:off x="0" y="2959100"/>
            <a:ext cx="1368425" cy="1981200"/>
          </a:xfrm>
          <a:custGeom>
            <a:avLst/>
            <a:gdLst>
              <a:gd name="T0" fmla="*/ 0 w 862"/>
              <a:gd name="T1" fmla="*/ 0 h 1248"/>
              <a:gd name="T2" fmla="*/ 862 w 862"/>
              <a:gd name="T3" fmla="*/ 914 h 1248"/>
              <a:gd name="T4" fmla="*/ 0 w 862"/>
              <a:gd name="T5" fmla="*/ 1248 h 1248"/>
              <a:gd name="T6" fmla="*/ 0 w 862"/>
              <a:gd name="T7" fmla="*/ 0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2" h="1248">
                <a:moveTo>
                  <a:pt x="0" y="0"/>
                </a:moveTo>
                <a:lnTo>
                  <a:pt x="862" y="914"/>
                </a:lnTo>
                <a:lnTo>
                  <a:pt x="0" y="124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5" name="Freeform 8"/>
          <p:cNvSpPr/>
          <p:nvPr/>
        </p:nvSpPr>
        <p:spPr bwMode="auto">
          <a:xfrm>
            <a:off x="0" y="4940300"/>
            <a:ext cx="2330449" cy="1914525"/>
          </a:xfrm>
          <a:custGeom>
            <a:avLst/>
            <a:gdLst>
              <a:gd name="T0" fmla="*/ 0 w 1468"/>
              <a:gd name="T1" fmla="*/ 0 h 1206"/>
              <a:gd name="T2" fmla="*/ 1468 w 1468"/>
              <a:gd name="T3" fmla="*/ 1206 h 1206"/>
              <a:gd name="T4" fmla="*/ 0 w 1468"/>
              <a:gd name="T5" fmla="*/ 1206 h 1206"/>
              <a:gd name="T6" fmla="*/ 0 w 1468"/>
              <a:gd name="T7" fmla="*/ 0 h 1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68" h="1206">
                <a:moveTo>
                  <a:pt x="0" y="0"/>
                </a:moveTo>
                <a:lnTo>
                  <a:pt x="1468" y="1206"/>
                </a:lnTo>
                <a:lnTo>
                  <a:pt x="0" y="120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6" name="Freeform 9"/>
          <p:cNvSpPr/>
          <p:nvPr/>
        </p:nvSpPr>
        <p:spPr bwMode="auto">
          <a:xfrm>
            <a:off x="1165225" y="0"/>
            <a:ext cx="2511425" cy="2717800"/>
          </a:xfrm>
          <a:custGeom>
            <a:avLst/>
            <a:gdLst>
              <a:gd name="T0" fmla="*/ 1281 w 1582"/>
              <a:gd name="T1" fmla="*/ 0 h 1712"/>
              <a:gd name="T2" fmla="*/ 1582 w 1582"/>
              <a:gd name="T3" fmla="*/ 1712 h 1712"/>
              <a:gd name="T4" fmla="*/ 0 w 1582"/>
              <a:gd name="T5" fmla="*/ 1240 h 1712"/>
              <a:gd name="T6" fmla="*/ 1281 w 1582"/>
              <a:gd name="T7" fmla="*/ 0 h 1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2" h="1712">
                <a:moveTo>
                  <a:pt x="1281" y="0"/>
                </a:moveTo>
                <a:lnTo>
                  <a:pt x="1582" y="1712"/>
                </a:lnTo>
                <a:lnTo>
                  <a:pt x="0" y="1240"/>
                </a:lnTo>
                <a:lnTo>
                  <a:pt x="1281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7" name="Freeform 10"/>
          <p:cNvSpPr/>
          <p:nvPr/>
        </p:nvSpPr>
        <p:spPr bwMode="auto">
          <a:xfrm>
            <a:off x="3198813" y="0"/>
            <a:ext cx="2895600" cy="2717800"/>
          </a:xfrm>
          <a:custGeom>
            <a:avLst/>
            <a:gdLst>
              <a:gd name="T0" fmla="*/ 1824 w 1824"/>
              <a:gd name="T1" fmla="*/ 0 h 1712"/>
              <a:gd name="T2" fmla="*/ 301 w 1824"/>
              <a:gd name="T3" fmla="*/ 1712 h 1712"/>
              <a:gd name="T4" fmla="*/ 0 w 1824"/>
              <a:gd name="T5" fmla="*/ 0 h 1712"/>
              <a:gd name="T6" fmla="*/ 1824 w 1824"/>
              <a:gd name="T7" fmla="*/ 0 h 1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24" h="1712">
                <a:moveTo>
                  <a:pt x="1824" y="0"/>
                </a:moveTo>
                <a:lnTo>
                  <a:pt x="301" y="1712"/>
                </a:lnTo>
                <a:lnTo>
                  <a:pt x="0" y="0"/>
                </a:lnTo>
                <a:lnTo>
                  <a:pt x="1824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8" name="Freeform 11"/>
          <p:cNvSpPr/>
          <p:nvPr/>
        </p:nvSpPr>
        <p:spPr bwMode="auto">
          <a:xfrm>
            <a:off x="1165225" y="1968500"/>
            <a:ext cx="2511425" cy="1312863"/>
          </a:xfrm>
          <a:custGeom>
            <a:avLst/>
            <a:gdLst>
              <a:gd name="T0" fmla="*/ 1582 w 1582"/>
              <a:gd name="T1" fmla="*/ 472 h 827"/>
              <a:gd name="T2" fmla="*/ 989 w 1582"/>
              <a:gd name="T3" fmla="*/ 827 h 827"/>
              <a:gd name="T4" fmla="*/ 0 w 1582"/>
              <a:gd name="T5" fmla="*/ 0 h 827"/>
              <a:gd name="T6" fmla="*/ 1582 w 1582"/>
              <a:gd name="T7" fmla="*/ 472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2" h="827">
                <a:moveTo>
                  <a:pt x="1582" y="472"/>
                </a:moveTo>
                <a:lnTo>
                  <a:pt x="989" y="827"/>
                </a:lnTo>
                <a:lnTo>
                  <a:pt x="0" y="0"/>
                </a:lnTo>
                <a:lnTo>
                  <a:pt x="1582" y="472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9" name="Freeform 12"/>
          <p:cNvSpPr/>
          <p:nvPr/>
        </p:nvSpPr>
        <p:spPr bwMode="auto">
          <a:xfrm>
            <a:off x="0" y="2959100"/>
            <a:ext cx="2735263" cy="1450975"/>
          </a:xfrm>
          <a:custGeom>
            <a:avLst/>
            <a:gdLst>
              <a:gd name="T0" fmla="*/ 1723 w 1723"/>
              <a:gd name="T1" fmla="*/ 203 h 914"/>
              <a:gd name="T2" fmla="*/ 862 w 1723"/>
              <a:gd name="T3" fmla="*/ 914 h 914"/>
              <a:gd name="T4" fmla="*/ 0 w 1723"/>
              <a:gd name="T5" fmla="*/ 0 h 914"/>
              <a:gd name="T6" fmla="*/ 1723 w 1723"/>
              <a:gd name="T7" fmla="*/ 203 h 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3" h="914">
                <a:moveTo>
                  <a:pt x="1723" y="203"/>
                </a:moveTo>
                <a:lnTo>
                  <a:pt x="862" y="914"/>
                </a:lnTo>
                <a:lnTo>
                  <a:pt x="0" y="0"/>
                </a:lnTo>
                <a:lnTo>
                  <a:pt x="1723" y="203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0" name="Freeform 13"/>
          <p:cNvSpPr/>
          <p:nvPr/>
        </p:nvSpPr>
        <p:spPr bwMode="auto">
          <a:xfrm>
            <a:off x="0" y="4410075"/>
            <a:ext cx="2330449" cy="2444750"/>
          </a:xfrm>
          <a:custGeom>
            <a:avLst/>
            <a:gdLst>
              <a:gd name="T0" fmla="*/ 862 w 1468"/>
              <a:gd name="T1" fmla="*/ 0 h 1540"/>
              <a:gd name="T2" fmla="*/ 1468 w 1468"/>
              <a:gd name="T3" fmla="*/ 1540 h 1540"/>
              <a:gd name="T4" fmla="*/ 0 w 1468"/>
              <a:gd name="T5" fmla="*/ 334 h 1540"/>
              <a:gd name="T6" fmla="*/ 862 w 1468"/>
              <a:gd name="T7" fmla="*/ 0 h 1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68" h="1540">
                <a:moveTo>
                  <a:pt x="862" y="0"/>
                </a:moveTo>
                <a:lnTo>
                  <a:pt x="1468" y="1540"/>
                </a:lnTo>
                <a:lnTo>
                  <a:pt x="0" y="334"/>
                </a:lnTo>
                <a:lnTo>
                  <a:pt x="862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" name="Freeform 14"/>
          <p:cNvSpPr/>
          <p:nvPr/>
        </p:nvSpPr>
        <p:spPr bwMode="auto">
          <a:xfrm>
            <a:off x="2330450" y="3281363"/>
            <a:ext cx="1776413" cy="3573464"/>
          </a:xfrm>
          <a:custGeom>
            <a:avLst/>
            <a:gdLst>
              <a:gd name="T0" fmla="*/ 1119 w 1119"/>
              <a:gd name="T1" fmla="*/ 1321 h 2251"/>
              <a:gd name="T2" fmla="*/ 0 w 1119"/>
              <a:gd name="T3" fmla="*/ 2251 h 2251"/>
              <a:gd name="T4" fmla="*/ 255 w 1119"/>
              <a:gd name="T5" fmla="*/ 0 h 2251"/>
              <a:gd name="T6" fmla="*/ 1119 w 1119"/>
              <a:gd name="T7" fmla="*/ 1321 h 2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19" h="2251">
                <a:moveTo>
                  <a:pt x="1119" y="1321"/>
                </a:moveTo>
                <a:lnTo>
                  <a:pt x="0" y="2251"/>
                </a:lnTo>
                <a:lnTo>
                  <a:pt x="255" y="0"/>
                </a:lnTo>
                <a:lnTo>
                  <a:pt x="1119" y="1321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2" name="Freeform 15"/>
          <p:cNvSpPr/>
          <p:nvPr/>
        </p:nvSpPr>
        <p:spPr bwMode="auto">
          <a:xfrm>
            <a:off x="3676650" y="2717799"/>
            <a:ext cx="2981324" cy="2660650"/>
          </a:xfrm>
          <a:custGeom>
            <a:avLst/>
            <a:gdLst>
              <a:gd name="T0" fmla="*/ 1878 w 1878"/>
              <a:gd name="T1" fmla="*/ 838 h 1676"/>
              <a:gd name="T2" fmla="*/ 271 w 1878"/>
              <a:gd name="T3" fmla="*/ 1676 h 1676"/>
              <a:gd name="T4" fmla="*/ 0 w 1878"/>
              <a:gd name="T5" fmla="*/ 0 h 1676"/>
              <a:gd name="T6" fmla="*/ 1878 w 1878"/>
              <a:gd name="T7" fmla="*/ 838 h 1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78" h="1676">
                <a:moveTo>
                  <a:pt x="1878" y="838"/>
                </a:moveTo>
                <a:lnTo>
                  <a:pt x="271" y="1676"/>
                </a:lnTo>
                <a:lnTo>
                  <a:pt x="0" y="0"/>
                </a:lnTo>
                <a:lnTo>
                  <a:pt x="1878" y="838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3" name="Freeform 16"/>
          <p:cNvSpPr/>
          <p:nvPr/>
        </p:nvSpPr>
        <p:spPr bwMode="auto">
          <a:xfrm>
            <a:off x="4106863" y="5378450"/>
            <a:ext cx="2420939" cy="1476375"/>
          </a:xfrm>
          <a:custGeom>
            <a:avLst/>
            <a:gdLst>
              <a:gd name="T0" fmla="*/ 1525 w 1525"/>
              <a:gd name="T1" fmla="*/ 328 h 930"/>
              <a:gd name="T2" fmla="*/ 1407 w 1525"/>
              <a:gd name="T3" fmla="*/ 930 h 930"/>
              <a:gd name="T4" fmla="*/ 0 w 1525"/>
              <a:gd name="T5" fmla="*/ 0 h 930"/>
              <a:gd name="T6" fmla="*/ 1525 w 1525"/>
              <a:gd name="T7" fmla="*/ 328 h 9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5" h="930">
                <a:moveTo>
                  <a:pt x="1525" y="328"/>
                </a:moveTo>
                <a:lnTo>
                  <a:pt x="1407" y="930"/>
                </a:lnTo>
                <a:lnTo>
                  <a:pt x="0" y="0"/>
                </a:lnTo>
                <a:lnTo>
                  <a:pt x="1525" y="328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4" name="Freeform 17"/>
          <p:cNvSpPr/>
          <p:nvPr/>
        </p:nvSpPr>
        <p:spPr bwMode="auto">
          <a:xfrm>
            <a:off x="0" y="0"/>
            <a:ext cx="3198813" cy="1968500"/>
          </a:xfrm>
          <a:custGeom>
            <a:avLst/>
            <a:gdLst>
              <a:gd name="T0" fmla="*/ 2015 w 2015"/>
              <a:gd name="T1" fmla="*/ 0 h 1240"/>
              <a:gd name="T2" fmla="*/ 734 w 2015"/>
              <a:gd name="T3" fmla="*/ 1240 h 1240"/>
              <a:gd name="T4" fmla="*/ 0 w 2015"/>
              <a:gd name="T5" fmla="*/ 627 h 1240"/>
              <a:gd name="T6" fmla="*/ 2015 w 2015"/>
              <a:gd name="T7" fmla="*/ 0 h 1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5" h="1240">
                <a:moveTo>
                  <a:pt x="2015" y="0"/>
                </a:moveTo>
                <a:lnTo>
                  <a:pt x="734" y="1240"/>
                </a:lnTo>
                <a:lnTo>
                  <a:pt x="0" y="627"/>
                </a:lnTo>
                <a:lnTo>
                  <a:pt x="2015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5" name="Freeform 18"/>
          <p:cNvSpPr/>
          <p:nvPr/>
        </p:nvSpPr>
        <p:spPr bwMode="auto">
          <a:xfrm>
            <a:off x="2735263" y="2717799"/>
            <a:ext cx="1371600" cy="2660650"/>
          </a:xfrm>
          <a:custGeom>
            <a:avLst/>
            <a:gdLst>
              <a:gd name="T0" fmla="*/ 593 w 864"/>
              <a:gd name="T1" fmla="*/ 0 h 1676"/>
              <a:gd name="T2" fmla="*/ 864 w 864"/>
              <a:gd name="T3" fmla="*/ 1676 h 1676"/>
              <a:gd name="T4" fmla="*/ 0 w 864"/>
              <a:gd name="T5" fmla="*/ 355 h 1676"/>
              <a:gd name="T6" fmla="*/ 593 w 864"/>
              <a:gd name="T7" fmla="*/ 0 h 1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1676">
                <a:moveTo>
                  <a:pt x="593" y="0"/>
                </a:moveTo>
                <a:lnTo>
                  <a:pt x="864" y="1676"/>
                </a:lnTo>
                <a:lnTo>
                  <a:pt x="0" y="355"/>
                </a:lnTo>
                <a:lnTo>
                  <a:pt x="593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6" name="Freeform 19"/>
          <p:cNvSpPr/>
          <p:nvPr/>
        </p:nvSpPr>
        <p:spPr bwMode="auto">
          <a:xfrm>
            <a:off x="3676650" y="0"/>
            <a:ext cx="2981324" cy="4048125"/>
          </a:xfrm>
          <a:custGeom>
            <a:avLst/>
            <a:gdLst>
              <a:gd name="T0" fmla="*/ 1523 w 1878"/>
              <a:gd name="T1" fmla="*/ 0 h 2550"/>
              <a:gd name="T2" fmla="*/ 1878 w 1878"/>
              <a:gd name="T3" fmla="*/ 2550 h 2550"/>
              <a:gd name="T4" fmla="*/ 0 w 1878"/>
              <a:gd name="T5" fmla="*/ 1712 h 2550"/>
              <a:gd name="T6" fmla="*/ 1523 w 1878"/>
              <a:gd name="T7" fmla="*/ 0 h 25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78" h="2550">
                <a:moveTo>
                  <a:pt x="1523" y="0"/>
                </a:moveTo>
                <a:lnTo>
                  <a:pt x="1878" y="2550"/>
                </a:lnTo>
                <a:lnTo>
                  <a:pt x="0" y="1712"/>
                </a:lnTo>
                <a:lnTo>
                  <a:pt x="1523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7" name="Freeform 20"/>
          <p:cNvSpPr/>
          <p:nvPr/>
        </p:nvSpPr>
        <p:spPr bwMode="auto">
          <a:xfrm>
            <a:off x="6094413" y="0"/>
            <a:ext cx="2301875" cy="4048125"/>
          </a:xfrm>
          <a:custGeom>
            <a:avLst/>
            <a:gdLst>
              <a:gd name="T0" fmla="*/ 0 w 1450"/>
              <a:gd name="T1" fmla="*/ 0 h 2550"/>
              <a:gd name="T2" fmla="*/ 1450 w 1450"/>
              <a:gd name="T3" fmla="*/ 1286 h 2550"/>
              <a:gd name="T4" fmla="*/ 355 w 1450"/>
              <a:gd name="T5" fmla="*/ 2550 h 2550"/>
              <a:gd name="T6" fmla="*/ 0 w 1450"/>
              <a:gd name="T7" fmla="*/ 0 h 25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0" h="2550">
                <a:moveTo>
                  <a:pt x="0" y="0"/>
                </a:moveTo>
                <a:lnTo>
                  <a:pt x="1450" y="1286"/>
                </a:lnTo>
                <a:lnTo>
                  <a:pt x="355" y="25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8" name="Freeform 21"/>
          <p:cNvSpPr/>
          <p:nvPr/>
        </p:nvSpPr>
        <p:spPr bwMode="auto">
          <a:xfrm>
            <a:off x="6527799" y="2533649"/>
            <a:ext cx="3930650" cy="3365500"/>
          </a:xfrm>
          <a:custGeom>
            <a:avLst/>
            <a:gdLst>
              <a:gd name="T0" fmla="*/ 82 w 2476"/>
              <a:gd name="T1" fmla="*/ 954 h 2120"/>
              <a:gd name="T2" fmla="*/ 2476 w 2476"/>
              <a:gd name="T3" fmla="*/ 0 h 2120"/>
              <a:gd name="T4" fmla="*/ 0 w 2476"/>
              <a:gd name="T5" fmla="*/ 2120 h 2120"/>
              <a:gd name="T6" fmla="*/ 82 w 2476"/>
              <a:gd name="T7" fmla="*/ 954 h 2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76" h="2120">
                <a:moveTo>
                  <a:pt x="82" y="954"/>
                </a:moveTo>
                <a:lnTo>
                  <a:pt x="2476" y="0"/>
                </a:lnTo>
                <a:lnTo>
                  <a:pt x="0" y="2120"/>
                </a:lnTo>
                <a:lnTo>
                  <a:pt x="82" y="954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9" name="Freeform 22"/>
          <p:cNvSpPr/>
          <p:nvPr/>
        </p:nvSpPr>
        <p:spPr bwMode="auto">
          <a:xfrm>
            <a:off x="6527799" y="5659438"/>
            <a:ext cx="4603751" cy="1195389"/>
          </a:xfrm>
          <a:custGeom>
            <a:avLst/>
            <a:gdLst>
              <a:gd name="T0" fmla="*/ 0 w 2900"/>
              <a:gd name="T1" fmla="*/ 151 h 753"/>
              <a:gd name="T2" fmla="*/ 2900 w 2900"/>
              <a:gd name="T3" fmla="*/ 0 h 753"/>
              <a:gd name="T4" fmla="*/ 2052 w 2900"/>
              <a:gd name="T5" fmla="*/ 753 h 753"/>
              <a:gd name="T6" fmla="*/ 0 w 2900"/>
              <a:gd name="T7" fmla="*/ 151 h 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00" h="753">
                <a:moveTo>
                  <a:pt x="0" y="151"/>
                </a:moveTo>
                <a:lnTo>
                  <a:pt x="2900" y="0"/>
                </a:lnTo>
                <a:lnTo>
                  <a:pt x="2052" y="753"/>
                </a:lnTo>
                <a:lnTo>
                  <a:pt x="0" y="151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0" name="Freeform 23"/>
          <p:cNvSpPr/>
          <p:nvPr/>
        </p:nvSpPr>
        <p:spPr bwMode="auto">
          <a:xfrm>
            <a:off x="4106863" y="4048125"/>
            <a:ext cx="2551112" cy="1851025"/>
          </a:xfrm>
          <a:custGeom>
            <a:avLst/>
            <a:gdLst>
              <a:gd name="T0" fmla="*/ 1607 w 1607"/>
              <a:gd name="T1" fmla="*/ 0 h 1166"/>
              <a:gd name="T2" fmla="*/ 1525 w 1607"/>
              <a:gd name="T3" fmla="*/ 1166 h 1166"/>
              <a:gd name="T4" fmla="*/ 0 w 1607"/>
              <a:gd name="T5" fmla="*/ 838 h 1166"/>
              <a:gd name="T6" fmla="*/ 1607 w 1607"/>
              <a:gd name="T7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07" h="1166">
                <a:moveTo>
                  <a:pt x="1607" y="0"/>
                </a:moveTo>
                <a:lnTo>
                  <a:pt x="1525" y="1166"/>
                </a:lnTo>
                <a:lnTo>
                  <a:pt x="0" y="838"/>
                </a:lnTo>
                <a:lnTo>
                  <a:pt x="1607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" name="Freeform 24"/>
          <p:cNvSpPr/>
          <p:nvPr/>
        </p:nvSpPr>
        <p:spPr bwMode="auto">
          <a:xfrm>
            <a:off x="6340475" y="5899149"/>
            <a:ext cx="3444874" cy="955676"/>
          </a:xfrm>
          <a:custGeom>
            <a:avLst/>
            <a:gdLst>
              <a:gd name="T0" fmla="*/ 2170 w 2170"/>
              <a:gd name="T1" fmla="*/ 602 h 602"/>
              <a:gd name="T2" fmla="*/ 0 w 2170"/>
              <a:gd name="T3" fmla="*/ 602 h 602"/>
              <a:gd name="T4" fmla="*/ 118 w 2170"/>
              <a:gd name="T5" fmla="*/ 0 h 602"/>
              <a:gd name="T6" fmla="*/ 2170 w 2170"/>
              <a:gd name="T7" fmla="*/ 602 h 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0" h="602">
                <a:moveTo>
                  <a:pt x="2170" y="602"/>
                </a:moveTo>
                <a:lnTo>
                  <a:pt x="0" y="602"/>
                </a:lnTo>
                <a:lnTo>
                  <a:pt x="118" y="0"/>
                </a:lnTo>
                <a:lnTo>
                  <a:pt x="2170" y="602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2" name="Freeform 25"/>
          <p:cNvSpPr/>
          <p:nvPr/>
        </p:nvSpPr>
        <p:spPr bwMode="auto">
          <a:xfrm>
            <a:off x="6657974" y="2041525"/>
            <a:ext cx="3800475" cy="2006600"/>
          </a:xfrm>
          <a:custGeom>
            <a:avLst/>
            <a:gdLst>
              <a:gd name="T0" fmla="*/ 2394 w 2394"/>
              <a:gd name="T1" fmla="*/ 310 h 1264"/>
              <a:gd name="T2" fmla="*/ 0 w 2394"/>
              <a:gd name="T3" fmla="*/ 1264 h 1264"/>
              <a:gd name="T4" fmla="*/ 1095 w 2394"/>
              <a:gd name="T5" fmla="*/ 0 h 1264"/>
              <a:gd name="T6" fmla="*/ 2394 w 2394"/>
              <a:gd name="T7" fmla="*/ 310 h 1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94" h="1264">
                <a:moveTo>
                  <a:pt x="2394" y="310"/>
                </a:moveTo>
                <a:lnTo>
                  <a:pt x="0" y="1264"/>
                </a:lnTo>
                <a:lnTo>
                  <a:pt x="1095" y="0"/>
                </a:lnTo>
                <a:lnTo>
                  <a:pt x="2394" y="31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3" name="Freeform 26"/>
          <p:cNvSpPr/>
          <p:nvPr/>
        </p:nvSpPr>
        <p:spPr bwMode="auto">
          <a:xfrm>
            <a:off x="6094413" y="0"/>
            <a:ext cx="4471988" cy="2041525"/>
          </a:xfrm>
          <a:custGeom>
            <a:avLst/>
            <a:gdLst>
              <a:gd name="T0" fmla="*/ 2817 w 2817"/>
              <a:gd name="T1" fmla="*/ 562 h 1286"/>
              <a:gd name="T2" fmla="*/ 1450 w 2817"/>
              <a:gd name="T3" fmla="*/ 1286 h 1286"/>
              <a:gd name="T4" fmla="*/ 0 w 2817"/>
              <a:gd name="T5" fmla="*/ 0 h 1286"/>
              <a:gd name="T6" fmla="*/ 2817 w 2817"/>
              <a:gd name="T7" fmla="*/ 562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17" h="1286">
                <a:moveTo>
                  <a:pt x="2817" y="562"/>
                </a:moveTo>
                <a:lnTo>
                  <a:pt x="1450" y="1286"/>
                </a:lnTo>
                <a:lnTo>
                  <a:pt x="0" y="0"/>
                </a:lnTo>
                <a:lnTo>
                  <a:pt x="2817" y="562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4" name="Freeform 27"/>
          <p:cNvSpPr/>
          <p:nvPr/>
        </p:nvSpPr>
        <p:spPr bwMode="auto">
          <a:xfrm>
            <a:off x="6094413" y="0"/>
            <a:ext cx="6094414" cy="892174"/>
          </a:xfrm>
          <a:custGeom>
            <a:avLst/>
            <a:gdLst>
              <a:gd name="T0" fmla="*/ 3839 w 3839"/>
              <a:gd name="T1" fmla="*/ 0 h 562"/>
              <a:gd name="T2" fmla="*/ 2817 w 3839"/>
              <a:gd name="T3" fmla="*/ 562 h 562"/>
              <a:gd name="T4" fmla="*/ 0 w 3839"/>
              <a:gd name="T5" fmla="*/ 0 h 562"/>
              <a:gd name="T6" fmla="*/ 3839 w 3839"/>
              <a:gd name="T7" fmla="*/ 0 h 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39" h="562">
                <a:moveTo>
                  <a:pt x="3839" y="0"/>
                </a:moveTo>
                <a:lnTo>
                  <a:pt x="2817" y="562"/>
                </a:lnTo>
                <a:lnTo>
                  <a:pt x="0" y="0"/>
                </a:lnTo>
                <a:lnTo>
                  <a:pt x="3839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5" name="Freeform 28"/>
          <p:cNvSpPr/>
          <p:nvPr/>
        </p:nvSpPr>
        <p:spPr bwMode="auto">
          <a:xfrm>
            <a:off x="8396288" y="892174"/>
            <a:ext cx="2170113" cy="1641475"/>
          </a:xfrm>
          <a:custGeom>
            <a:avLst/>
            <a:gdLst>
              <a:gd name="T0" fmla="*/ 1367 w 1367"/>
              <a:gd name="T1" fmla="*/ 0 h 1034"/>
              <a:gd name="T2" fmla="*/ 1299 w 1367"/>
              <a:gd name="T3" fmla="*/ 1034 h 1034"/>
              <a:gd name="T4" fmla="*/ 0 w 1367"/>
              <a:gd name="T5" fmla="*/ 724 h 1034"/>
              <a:gd name="T6" fmla="*/ 1367 w 1367"/>
              <a:gd name="T7" fmla="*/ 0 h 10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67" h="1034">
                <a:moveTo>
                  <a:pt x="1367" y="0"/>
                </a:moveTo>
                <a:lnTo>
                  <a:pt x="1299" y="1034"/>
                </a:lnTo>
                <a:lnTo>
                  <a:pt x="0" y="724"/>
                </a:lnTo>
                <a:lnTo>
                  <a:pt x="1367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6" name="Freeform 29"/>
          <p:cNvSpPr/>
          <p:nvPr/>
        </p:nvSpPr>
        <p:spPr bwMode="auto">
          <a:xfrm>
            <a:off x="10458449" y="0"/>
            <a:ext cx="1730376" cy="2533650"/>
          </a:xfrm>
          <a:custGeom>
            <a:avLst/>
            <a:gdLst>
              <a:gd name="T0" fmla="*/ 1090 w 1090"/>
              <a:gd name="T1" fmla="*/ 0 h 1596"/>
              <a:gd name="T2" fmla="*/ 1090 w 1090"/>
              <a:gd name="T3" fmla="*/ 1008 h 1596"/>
              <a:gd name="T4" fmla="*/ 0 w 1090"/>
              <a:gd name="T5" fmla="*/ 1596 h 1596"/>
              <a:gd name="T6" fmla="*/ 1090 w 1090"/>
              <a:gd name="T7" fmla="*/ 0 h 15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90" h="1596">
                <a:moveTo>
                  <a:pt x="1090" y="0"/>
                </a:moveTo>
                <a:lnTo>
                  <a:pt x="1090" y="1008"/>
                </a:lnTo>
                <a:lnTo>
                  <a:pt x="0" y="1596"/>
                </a:lnTo>
                <a:lnTo>
                  <a:pt x="1090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7" name="Freeform 30"/>
          <p:cNvSpPr/>
          <p:nvPr/>
        </p:nvSpPr>
        <p:spPr bwMode="auto">
          <a:xfrm>
            <a:off x="10458449" y="2533649"/>
            <a:ext cx="1730376" cy="4321176"/>
          </a:xfrm>
          <a:custGeom>
            <a:avLst/>
            <a:gdLst>
              <a:gd name="T0" fmla="*/ 0 w 1090"/>
              <a:gd name="T1" fmla="*/ 0 h 2722"/>
              <a:gd name="T2" fmla="*/ 1090 w 1090"/>
              <a:gd name="T3" fmla="*/ 2722 h 2722"/>
              <a:gd name="T4" fmla="*/ 424 w 1090"/>
              <a:gd name="T5" fmla="*/ 1969 h 2722"/>
              <a:gd name="T6" fmla="*/ 0 w 1090"/>
              <a:gd name="T7" fmla="*/ 0 h 2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90" h="2722">
                <a:moveTo>
                  <a:pt x="0" y="0"/>
                </a:moveTo>
                <a:lnTo>
                  <a:pt x="1090" y="2722"/>
                </a:lnTo>
                <a:lnTo>
                  <a:pt x="424" y="1969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8" name="Freeform 31"/>
          <p:cNvSpPr/>
          <p:nvPr/>
        </p:nvSpPr>
        <p:spPr bwMode="auto">
          <a:xfrm>
            <a:off x="10458449" y="0"/>
            <a:ext cx="1730376" cy="2533650"/>
          </a:xfrm>
          <a:custGeom>
            <a:avLst/>
            <a:gdLst>
              <a:gd name="T0" fmla="*/ 1090 w 1090"/>
              <a:gd name="T1" fmla="*/ 0 h 1596"/>
              <a:gd name="T2" fmla="*/ 0 w 1090"/>
              <a:gd name="T3" fmla="*/ 1596 h 1596"/>
              <a:gd name="T4" fmla="*/ 68 w 1090"/>
              <a:gd name="T5" fmla="*/ 562 h 1596"/>
              <a:gd name="T6" fmla="*/ 1090 w 1090"/>
              <a:gd name="T7" fmla="*/ 0 h 15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90" h="1596">
                <a:moveTo>
                  <a:pt x="1090" y="0"/>
                </a:moveTo>
                <a:lnTo>
                  <a:pt x="0" y="1596"/>
                </a:lnTo>
                <a:lnTo>
                  <a:pt x="68" y="562"/>
                </a:lnTo>
                <a:lnTo>
                  <a:pt x="1090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9" name="Freeform 32"/>
          <p:cNvSpPr/>
          <p:nvPr/>
        </p:nvSpPr>
        <p:spPr bwMode="auto">
          <a:xfrm>
            <a:off x="6527799" y="2533649"/>
            <a:ext cx="4603751" cy="3365500"/>
          </a:xfrm>
          <a:custGeom>
            <a:avLst/>
            <a:gdLst>
              <a:gd name="T0" fmla="*/ 2476 w 2900"/>
              <a:gd name="T1" fmla="*/ 0 h 2120"/>
              <a:gd name="T2" fmla="*/ 2900 w 2900"/>
              <a:gd name="T3" fmla="*/ 1969 h 2120"/>
              <a:gd name="T4" fmla="*/ 0 w 2900"/>
              <a:gd name="T5" fmla="*/ 2120 h 2120"/>
              <a:gd name="T6" fmla="*/ 2476 w 2900"/>
              <a:gd name="T7" fmla="*/ 0 h 2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00" h="2120">
                <a:moveTo>
                  <a:pt x="2476" y="0"/>
                </a:moveTo>
                <a:lnTo>
                  <a:pt x="2900" y="1969"/>
                </a:lnTo>
                <a:lnTo>
                  <a:pt x="0" y="2120"/>
                </a:lnTo>
                <a:lnTo>
                  <a:pt x="2476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0" name="Freeform 33"/>
          <p:cNvSpPr/>
          <p:nvPr/>
        </p:nvSpPr>
        <p:spPr bwMode="auto">
          <a:xfrm>
            <a:off x="9785350" y="5659438"/>
            <a:ext cx="2403475" cy="1195389"/>
          </a:xfrm>
          <a:custGeom>
            <a:avLst/>
            <a:gdLst>
              <a:gd name="T0" fmla="*/ 848 w 1514"/>
              <a:gd name="T1" fmla="*/ 0 h 753"/>
              <a:gd name="T2" fmla="*/ 1514 w 1514"/>
              <a:gd name="T3" fmla="*/ 753 h 753"/>
              <a:gd name="T4" fmla="*/ 0 w 1514"/>
              <a:gd name="T5" fmla="*/ 753 h 753"/>
              <a:gd name="T6" fmla="*/ 848 w 1514"/>
              <a:gd name="T7" fmla="*/ 0 h 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14" h="753">
                <a:moveTo>
                  <a:pt x="848" y="0"/>
                </a:moveTo>
                <a:lnTo>
                  <a:pt x="1514" y="753"/>
                </a:lnTo>
                <a:lnTo>
                  <a:pt x="0" y="753"/>
                </a:lnTo>
                <a:lnTo>
                  <a:pt x="848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1" name="Freeform 34"/>
          <p:cNvSpPr/>
          <p:nvPr/>
        </p:nvSpPr>
        <p:spPr bwMode="auto">
          <a:xfrm>
            <a:off x="10458449" y="1600200"/>
            <a:ext cx="1730376" cy="5254625"/>
          </a:xfrm>
          <a:custGeom>
            <a:avLst/>
            <a:gdLst>
              <a:gd name="T0" fmla="*/ 1090 w 1090"/>
              <a:gd name="T1" fmla="*/ 0 h 3310"/>
              <a:gd name="T2" fmla="*/ 1090 w 1090"/>
              <a:gd name="T3" fmla="*/ 3310 h 3310"/>
              <a:gd name="T4" fmla="*/ 0 w 1090"/>
              <a:gd name="T5" fmla="*/ 588 h 3310"/>
              <a:gd name="T6" fmla="*/ 1090 w 1090"/>
              <a:gd name="T7" fmla="*/ 0 h 3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90" h="3310">
                <a:moveTo>
                  <a:pt x="1090" y="0"/>
                </a:moveTo>
                <a:lnTo>
                  <a:pt x="1090" y="3310"/>
                </a:lnTo>
                <a:lnTo>
                  <a:pt x="0" y="588"/>
                </a:lnTo>
                <a:lnTo>
                  <a:pt x="1090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2" name="Freeform 35"/>
          <p:cNvSpPr/>
          <p:nvPr/>
        </p:nvSpPr>
        <p:spPr bwMode="auto">
          <a:xfrm>
            <a:off x="1368425" y="3281363"/>
            <a:ext cx="1366838" cy="3573464"/>
          </a:xfrm>
          <a:custGeom>
            <a:avLst/>
            <a:gdLst>
              <a:gd name="T0" fmla="*/ 861 w 861"/>
              <a:gd name="T1" fmla="*/ 0 h 2251"/>
              <a:gd name="T2" fmla="*/ 606 w 861"/>
              <a:gd name="T3" fmla="*/ 2251 h 2251"/>
              <a:gd name="T4" fmla="*/ 0 w 861"/>
              <a:gd name="T5" fmla="*/ 711 h 2251"/>
              <a:gd name="T6" fmla="*/ 861 w 861"/>
              <a:gd name="T7" fmla="*/ 0 h 2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1" h="2251">
                <a:moveTo>
                  <a:pt x="861" y="0"/>
                </a:moveTo>
                <a:lnTo>
                  <a:pt x="606" y="2251"/>
                </a:lnTo>
                <a:lnTo>
                  <a:pt x="0" y="711"/>
                </a:lnTo>
                <a:lnTo>
                  <a:pt x="861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3" name="Freeform 36"/>
          <p:cNvSpPr/>
          <p:nvPr/>
        </p:nvSpPr>
        <p:spPr bwMode="auto">
          <a:xfrm>
            <a:off x="2330450" y="5378450"/>
            <a:ext cx="4010025" cy="1476375"/>
          </a:xfrm>
          <a:custGeom>
            <a:avLst/>
            <a:gdLst>
              <a:gd name="T0" fmla="*/ 1119 w 2526"/>
              <a:gd name="T1" fmla="*/ 0 h 930"/>
              <a:gd name="T2" fmla="*/ 2526 w 2526"/>
              <a:gd name="T3" fmla="*/ 930 h 930"/>
              <a:gd name="T4" fmla="*/ 0 w 2526"/>
              <a:gd name="T5" fmla="*/ 930 h 930"/>
              <a:gd name="T6" fmla="*/ 1119 w 2526"/>
              <a:gd name="T7" fmla="*/ 0 h 9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26" h="930">
                <a:moveTo>
                  <a:pt x="1119" y="0"/>
                </a:moveTo>
                <a:lnTo>
                  <a:pt x="2526" y="930"/>
                </a:lnTo>
                <a:lnTo>
                  <a:pt x="0" y="930"/>
                </a:lnTo>
                <a:lnTo>
                  <a:pt x="1119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4" name="Freeform 5"/>
          <p:cNvSpPr/>
          <p:nvPr/>
        </p:nvSpPr>
        <p:spPr bwMode="auto">
          <a:xfrm>
            <a:off x="0" y="0"/>
            <a:ext cx="3198813" cy="995363"/>
          </a:xfrm>
          <a:custGeom>
            <a:avLst/>
            <a:gdLst>
              <a:gd name="T0" fmla="*/ 0 w 2015"/>
              <a:gd name="T1" fmla="*/ 0 h 627"/>
              <a:gd name="T2" fmla="*/ 2015 w 2015"/>
              <a:gd name="T3" fmla="*/ 0 h 627"/>
              <a:gd name="T4" fmla="*/ 0 w 2015"/>
              <a:gd name="T5" fmla="*/ 627 h 627"/>
              <a:gd name="T6" fmla="*/ 0 w 2015"/>
              <a:gd name="T7" fmla="*/ 0 h 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5" h="627">
                <a:moveTo>
                  <a:pt x="0" y="0"/>
                </a:moveTo>
                <a:lnTo>
                  <a:pt x="2015" y="0"/>
                </a:lnTo>
                <a:lnTo>
                  <a:pt x="0" y="62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1" name="Freeform 6"/>
          <p:cNvSpPr/>
          <p:nvPr/>
        </p:nvSpPr>
        <p:spPr bwMode="auto">
          <a:xfrm>
            <a:off x="0" y="995363"/>
            <a:ext cx="2735263" cy="2286000"/>
          </a:xfrm>
          <a:custGeom>
            <a:avLst/>
            <a:gdLst>
              <a:gd name="T0" fmla="*/ 0 w 1723"/>
              <a:gd name="T1" fmla="*/ 0 h 1440"/>
              <a:gd name="T2" fmla="*/ 1723 w 1723"/>
              <a:gd name="T3" fmla="*/ 1440 h 1440"/>
              <a:gd name="T4" fmla="*/ 0 w 1723"/>
              <a:gd name="T5" fmla="*/ 1237 h 1440"/>
              <a:gd name="T6" fmla="*/ 0 w 1723"/>
              <a:gd name="T7" fmla="*/ 0 h 1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3" h="1440">
                <a:moveTo>
                  <a:pt x="0" y="0"/>
                </a:moveTo>
                <a:lnTo>
                  <a:pt x="1723" y="1440"/>
                </a:lnTo>
                <a:lnTo>
                  <a:pt x="0" y="123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Freeform 7"/>
          <p:cNvSpPr/>
          <p:nvPr/>
        </p:nvSpPr>
        <p:spPr bwMode="auto">
          <a:xfrm>
            <a:off x="0" y="2959100"/>
            <a:ext cx="1368425" cy="1981200"/>
          </a:xfrm>
          <a:custGeom>
            <a:avLst/>
            <a:gdLst>
              <a:gd name="T0" fmla="*/ 0 w 862"/>
              <a:gd name="T1" fmla="*/ 0 h 1248"/>
              <a:gd name="T2" fmla="*/ 862 w 862"/>
              <a:gd name="T3" fmla="*/ 914 h 1248"/>
              <a:gd name="T4" fmla="*/ 0 w 862"/>
              <a:gd name="T5" fmla="*/ 1248 h 1248"/>
              <a:gd name="T6" fmla="*/ 0 w 862"/>
              <a:gd name="T7" fmla="*/ 0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2" h="1248">
                <a:moveTo>
                  <a:pt x="0" y="0"/>
                </a:moveTo>
                <a:lnTo>
                  <a:pt x="862" y="914"/>
                </a:lnTo>
                <a:lnTo>
                  <a:pt x="0" y="124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3" name="Freeform 8"/>
          <p:cNvSpPr/>
          <p:nvPr/>
        </p:nvSpPr>
        <p:spPr bwMode="auto">
          <a:xfrm>
            <a:off x="0" y="4940300"/>
            <a:ext cx="2330449" cy="1914525"/>
          </a:xfrm>
          <a:custGeom>
            <a:avLst/>
            <a:gdLst>
              <a:gd name="T0" fmla="*/ 0 w 1468"/>
              <a:gd name="T1" fmla="*/ 0 h 1206"/>
              <a:gd name="T2" fmla="*/ 1468 w 1468"/>
              <a:gd name="T3" fmla="*/ 1206 h 1206"/>
              <a:gd name="T4" fmla="*/ 0 w 1468"/>
              <a:gd name="T5" fmla="*/ 1206 h 1206"/>
              <a:gd name="T6" fmla="*/ 0 w 1468"/>
              <a:gd name="T7" fmla="*/ 0 h 1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68" h="1206">
                <a:moveTo>
                  <a:pt x="0" y="0"/>
                </a:moveTo>
                <a:lnTo>
                  <a:pt x="1468" y="1206"/>
                </a:lnTo>
                <a:lnTo>
                  <a:pt x="0" y="120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4" name="Freeform 9"/>
          <p:cNvSpPr/>
          <p:nvPr/>
        </p:nvSpPr>
        <p:spPr bwMode="auto">
          <a:xfrm>
            <a:off x="1165225" y="0"/>
            <a:ext cx="2511425" cy="2717800"/>
          </a:xfrm>
          <a:custGeom>
            <a:avLst/>
            <a:gdLst>
              <a:gd name="T0" fmla="*/ 1281 w 1582"/>
              <a:gd name="T1" fmla="*/ 0 h 1712"/>
              <a:gd name="T2" fmla="*/ 1582 w 1582"/>
              <a:gd name="T3" fmla="*/ 1712 h 1712"/>
              <a:gd name="T4" fmla="*/ 0 w 1582"/>
              <a:gd name="T5" fmla="*/ 1240 h 1712"/>
              <a:gd name="T6" fmla="*/ 1281 w 1582"/>
              <a:gd name="T7" fmla="*/ 0 h 1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2" h="1712">
                <a:moveTo>
                  <a:pt x="1281" y="0"/>
                </a:moveTo>
                <a:lnTo>
                  <a:pt x="1582" y="1712"/>
                </a:lnTo>
                <a:lnTo>
                  <a:pt x="0" y="1240"/>
                </a:lnTo>
                <a:lnTo>
                  <a:pt x="1281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5" name="Freeform 10"/>
          <p:cNvSpPr/>
          <p:nvPr/>
        </p:nvSpPr>
        <p:spPr bwMode="auto">
          <a:xfrm>
            <a:off x="3198813" y="0"/>
            <a:ext cx="2895600" cy="2717800"/>
          </a:xfrm>
          <a:custGeom>
            <a:avLst/>
            <a:gdLst>
              <a:gd name="T0" fmla="*/ 1824 w 1824"/>
              <a:gd name="T1" fmla="*/ 0 h 1712"/>
              <a:gd name="T2" fmla="*/ 301 w 1824"/>
              <a:gd name="T3" fmla="*/ 1712 h 1712"/>
              <a:gd name="T4" fmla="*/ 0 w 1824"/>
              <a:gd name="T5" fmla="*/ 0 h 1712"/>
              <a:gd name="T6" fmla="*/ 1824 w 1824"/>
              <a:gd name="T7" fmla="*/ 0 h 17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24" h="1712">
                <a:moveTo>
                  <a:pt x="1824" y="0"/>
                </a:moveTo>
                <a:lnTo>
                  <a:pt x="301" y="1712"/>
                </a:lnTo>
                <a:lnTo>
                  <a:pt x="0" y="0"/>
                </a:lnTo>
                <a:lnTo>
                  <a:pt x="1824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" name="Freeform 11"/>
          <p:cNvSpPr/>
          <p:nvPr/>
        </p:nvSpPr>
        <p:spPr bwMode="auto">
          <a:xfrm>
            <a:off x="1165225" y="1968500"/>
            <a:ext cx="2511425" cy="1312863"/>
          </a:xfrm>
          <a:custGeom>
            <a:avLst/>
            <a:gdLst>
              <a:gd name="T0" fmla="*/ 1582 w 1582"/>
              <a:gd name="T1" fmla="*/ 472 h 827"/>
              <a:gd name="T2" fmla="*/ 989 w 1582"/>
              <a:gd name="T3" fmla="*/ 827 h 827"/>
              <a:gd name="T4" fmla="*/ 0 w 1582"/>
              <a:gd name="T5" fmla="*/ 0 h 827"/>
              <a:gd name="T6" fmla="*/ 1582 w 1582"/>
              <a:gd name="T7" fmla="*/ 472 h 8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82" h="827">
                <a:moveTo>
                  <a:pt x="1582" y="472"/>
                </a:moveTo>
                <a:lnTo>
                  <a:pt x="989" y="827"/>
                </a:lnTo>
                <a:lnTo>
                  <a:pt x="0" y="0"/>
                </a:lnTo>
                <a:lnTo>
                  <a:pt x="1582" y="472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7" name="Freeform 12"/>
          <p:cNvSpPr/>
          <p:nvPr/>
        </p:nvSpPr>
        <p:spPr bwMode="auto">
          <a:xfrm>
            <a:off x="0" y="2959100"/>
            <a:ext cx="2735263" cy="1450975"/>
          </a:xfrm>
          <a:custGeom>
            <a:avLst/>
            <a:gdLst>
              <a:gd name="T0" fmla="*/ 1723 w 1723"/>
              <a:gd name="T1" fmla="*/ 203 h 914"/>
              <a:gd name="T2" fmla="*/ 862 w 1723"/>
              <a:gd name="T3" fmla="*/ 914 h 914"/>
              <a:gd name="T4" fmla="*/ 0 w 1723"/>
              <a:gd name="T5" fmla="*/ 0 h 914"/>
              <a:gd name="T6" fmla="*/ 1723 w 1723"/>
              <a:gd name="T7" fmla="*/ 203 h 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23" h="914">
                <a:moveTo>
                  <a:pt x="1723" y="203"/>
                </a:moveTo>
                <a:lnTo>
                  <a:pt x="862" y="914"/>
                </a:lnTo>
                <a:lnTo>
                  <a:pt x="0" y="0"/>
                </a:lnTo>
                <a:lnTo>
                  <a:pt x="1723" y="203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" name="Freeform 13"/>
          <p:cNvSpPr/>
          <p:nvPr/>
        </p:nvSpPr>
        <p:spPr bwMode="auto">
          <a:xfrm>
            <a:off x="0" y="4410075"/>
            <a:ext cx="2330449" cy="2444750"/>
          </a:xfrm>
          <a:custGeom>
            <a:avLst/>
            <a:gdLst>
              <a:gd name="T0" fmla="*/ 862 w 1468"/>
              <a:gd name="T1" fmla="*/ 0 h 1540"/>
              <a:gd name="T2" fmla="*/ 1468 w 1468"/>
              <a:gd name="T3" fmla="*/ 1540 h 1540"/>
              <a:gd name="T4" fmla="*/ 0 w 1468"/>
              <a:gd name="T5" fmla="*/ 334 h 1540"/>
              <a:gd name="T6" fmla="*/ 862 w 1468"/>
              <a:gd name="T7" fmla="*/ 0 h 1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68" h="1540">
                <a:moveTo>
                  <a:pt x="862" y="0"/>
                </a:moveTo>
                <a:lnTo>
                  <a:pt x="1468" y="1540"/>
                </a:lnTo>
                <a:lnTo>
                  <a:pt x="0" y="334"/>
                </a:lnTo>
                <a:lnTo>
                  <a:pt x="862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9" name="Freeform 14"/>
          <p:cNvSpPr/>
          <p:nvPr/>
        </p:nvSpPr>
        <p:spPr bwMode="auto">
          <a:xfrm>
            <a:off x="2330450" y="3281363"/>
            <a:ext cx="1776413" cy="3573464"/>
          </a:xfrm>
          <a:custGeom>
            <a:avLst/>
            <a:gdLst>
              <a:gd name="T0" fmla="*/ 1119 w 1119"/>
              <a:gd name="T1" fmla="*/ 1321 h 2251"/>
              <a:gd name="T2" fmla="*/ 0 w 1119"/>
              <a:gd name="T3" fmla="*/ 2251 h 2251"/>
              <a:gd name="T4" fmla="*/ 255 w 1119"/>
              <a:gd name="T5" fmla="*/ 0 h 2251"/>
              <a:gd name="T6" fmla="*/ 1119 w 1119"/>
              <a:gd name="T7" fmla="*/ 1321 h 2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19" h="2251">
                <a:moveTo>
                  <a:pt x="1119" y="1321"/>
                </a:moveTo>
                <a:lnTo>
                  <a:pt x="0" y="2251"/>
                </a:lnTo>
                <a:lnTo>
                  <a:pt x="255" y="0"/>
                </a:lnTo>
                <a:lnTo>
                  <a:pt x="1119" y="1321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" name="Freeform 15"/>
          <p:cNvSpPr/>
          <p:nvPr/>
        </p:nvSpPr>
        <p:spPr bwMode="auto">
          <a:xfrm>
            <a:off x="3676650" y="2717799"/>
            <a:ext cx="2981324" cy="2660650"/>
          </a:xfrm>
          <a:custGeom>
            <a:avLst/>
            <a:gdLst>
              <a:gd name="T0" fmla="*/ 1878 w 1878"/>
              <a:gd name="T1" fmla="*/ 838 h 1676"/>
              <a:gd name="T2" fmla="*/ 271 w 1878"/>
              <a:gd name="T3" fmla="*/ 1676 h 1676"/>
              <a:gd name="T4" fmla="*/ 0 w 1878"/>
              <a:gd name="T5" fmla="*/ 0 h 1676"/>
              <a:gd name="T6" fmla="*/ 1878 w 1878"/>
              <a:gd name="T7" fmla="*/ 838 h 1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78" h="1676">
                <a:moveTo>
                  <a:pt x="1878" y="838"/>
                </a:moveTo>
                <a:lnTo>
                  <a:pt x="271" y="1676"/>
                </a:lnTo>
                <a:lnTo>
                  <a:pt x="0" y="0"/>
                </a:lnTo>
                <a:lnTo>
                  <a:pt x="1878" y="838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1" name="Freeform 16"/>
          <p:cNvSpPr/>
          <p:nvPr/>
        </p:nvSpPr>
        <p:spPr bwMode="auto">
          <a:xfrm>
            <a:off x="4106863" y="5378450"/>
            <a:ext cx="2420939" cy="1476375"/>
          </a:xfrm>
          <a:custGeom>
            <a:avLst/>
            <a:gdLst>
              <a:gd name="T0" fmla="*/ 1525 w 1525"/>
              <a:gd name="T1" fmla="*/ 328 h 930"/>
              <a:gd name="T2" fmla="*/ 1407 w 1525"/>
              <a:gd name="T3" fmla="*/ 930 h 930"/>
              <a:gd name="T4" fmla="*/ 0 w 1525"/>
              <a:gd name="T5" fmla="*/ 0 h 930"/>
              <a:gd name="T6" fmla="*/ 1525 w 1525"/>
              <a:gd name="T7" fmla="*/ 328 h 9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5" h="930">
                <a:moveTo>
                  <a:pt x="1525" y="328"/>
                </a:moveTo>
                <a:lnTo>
                  <a:pt x="1407" y="930"/>
                </a:lnTo>
                <a:lnTo>
                  <a:pt x="0" y="0"/>
                </a:lnTo>
                <a:lnTo>
                  <a:pt x="1525" y="328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" name="Freeform 17"/>
          <p:cNvSpPr/>
          <p:nvPr/>
        </p:nvSpPr>
        <p:spPr bwMode="auto">
          <a:xfrm>
            <a:off x="0" y="0"/>
            <a:ext cx="3198813" cy="1968500"/>
          </a:xfrm>
          <a:custGeom>
            <a:avLst/>
            <a:gdLst>
              <a:gd name="T0" fmla="*/ 2015 w 2015"/>
              <a:gd name="T1" fmla="*/ 0 h 1240"/>
              <a:gd name="T2" fmla="*/ 734 w 2015"/>
              <a:gd name="T3" fmla="*/ 1240 h 1240"/>
              <a:gd name="T4" fmla="*/ 0 w 2015"/>
              <a:gd name="T5" fmla="*/ 627 h 1240"/>
              <a:gd name="T6" fmla="*/ 2015 w 2015"/>
              <a:gd name="T7" fmla="*/ 0 h 1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5" h="1240">
                <a:moveTo>
                  <a:pt x="2015" y="0"/>
                </a:moveTo>
                <a:lnTo>
                  <a:pt x="734" y="1240"/>
                </a:lnTo>
                <a:lnTo>
                  <a:pt x="0" y="627"/>
                </a:lnTo>
                <a:lnTo>
                  <a:pt x="2015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3" name="Freeform 18"/>
          <p:cNvSpPr/>
          <p:nvPr/>
        </p:nvSpPr>
        <p:spPr bwMode="auto">
          <a:xfrm>
            <a:off x="2735263" y="2717799"/>
            <a:ext cx="1371600" cy="2660650"/>
          </a:xfrm>
          <a:custGeom>
            <a:avLst/>
            <a:gdLst>
              <a:gd name="T0" fmla="*/ 593 w 864"/>
              <a:gd name="T1" fmla="*/ 0 h 1676"/>
              <a:gd name="T2" fmla="*/ 864 w 864"/>
              <a:gd name="T3" fmla="*/ 1676 h 1676"/>
              <a:gd name="T4" fmla="*/ 0 w 864"/>
              <a:gd name="T5" fmla="*/ 355 h 1676"/>
              <a:gd name="T6" fmla="*/ 593 w 864"/>
              <a:gd name="T7" fmla="*/ 0 h 1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4" h="1676">
                <a:moveTo>
                  <a:pt x="593" y="0"/>
                </a:moveTo>
                <a:lnTo>
                  <a:pt x="864" y="1676"/>
                </a:lnTo>
                <a:lnTo>
                  <a:pt x="0" y="355"/>
                </a:lnTo>
                <a:lnTo>
                  <a:pt x="593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4" name="Freeform 19"/>
          <p:cNvSpPr/>
          <p:nvPr/>
        </p:nvSpPr>
        <p:spPr bwMode="auto">
          <a:xfrm>
            <a:off x="3676650" y="0"/>
            <a:ext cx="2981324" cy="4048125"/>
          </a:xfrm>
          <a:custGeom>
            <a:avLst/>
            <a:gdLst>
              <a:gd name="T0" fmla="*/ 1523 w 1878"/>
              <a:gd name="T1" fmla="*/ 0 h 2550"/>
              <a:gd name="T2" fmla="*/ 1878 w 1878"/>
              <a:gd name="T3" fmla="*/ 2550 h 2550"/>
              <a:gd name="T4" fmla="*/ 0 w 1878"/>
              <a:gd name="T5" fmla="*/ 1712 h 2550"/>
              <a:gd name="T6" fmla="*/ 1523 w 1878"/>
              <a:gd name="T7" fmla="*/ 0 h 25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78" h="2550">
                <a:moveTo>
                  <a:pt x="1523" y="0"/>
                </a:moveTo>
                <a:lnTo>
                  <a:pt x="1878" y="2550"/>
                </a:lnTo>
                <a:lnTo>
                  <a:pt x="0" y="1712"/>
                </a:lnTo>
                <a:lnTo>
                  <a:pt x="1523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5" name="Freeform 20"/>
          <p:cNvSpPr/>
          <p:nvPr/>
        </p:nvSpPr>
        <p:spPr bwMode="auto">
          <a:xfrm>
            <a:off x="6094413" y="0"/>
            <a:ext cx="2301875" cy="4048125"/>
          </a:xfrm>
          <a:custGeom>
            <a:avLst/>
            <a:gdLst>
              <a:gd name="T0" fmla="*/ 0 w 1450"/>
              <a:gd name="T1" fmla="*/ 0 h 2550"/>
              <a:gd name="T2" fmla="*/ 1450 w 1450"/>
              <a:gd name="T3" fmla="*/ 1286 h 2550"/>
              <a:gd name="T4" fmla="*/ 355 w 1450"/>
              <a:gd name="T5" fmla="*/ 2550 h 2550"/>
              <a:gd name="T6" fmla="*/ 0 w 1450"/>
              <a:gd name="T7" fmla="*/ 0 h 25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0" h="2550">
                <a:moveTo>
                  <a:pt x="0" y="0"/>
                </a:moveTo>
                <a:lnTo>
                  <a:pt x="1450" y="1286"/>
                </a:lnTo>
                <a:lnTo>
                  <a:pt x="355" y="255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6" name="Freeform 21"/>
          <p:cNvSpPr/>
          <p:nvPr/>
        </p:nvSpPr>
        <p:spPr bwMode="auto">
          <a:xfrm>
            <a:off x="6527799" y="2533649"/>
            <a:ext cx="3930650" cy="3365500"/>
          </a:xfrm>
          <a:custGeom>
            <a:avLst/>
            <a:gdLst>
              <a:gd name="T0" fmla="*/ 82 w 2476"/>
              <a:gd name="T1" fmla="*/ 954 h 2120"/>
              <a:gd name="T2" fmla="*/ 2476 w 2476"/>
              <a:gd name="T3" fmla="*/ 0 h 2120"/>
              <a:gd name="T4" fmla="*/ 0 w 2476"/>
              <a:gd name="T5" fmla="*/ 2120 h 2120"/>
              <a:gd name="T6" fmla="*/ 82 w 2476"/>
              <a:gd name="T7" fmla="*/ 954 h 2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76" h="2120">
                <a:moveTo>
                  <a:pt x="82" y="954"/>
                </a:moveTo>
                <a:lnTo>
                  <a:pt x="2476" y="0"/>
                </a:lnTo>
                <a:lnTo>
                  <a:pt x="0" y="2120"/>
                </a:lnTo>
                <a:lnTo>
                  <a:pt x="82" y="954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7" name="Freeform 22"/>
          <p:cNvSpPr/>
          <p:nvPr/>
        </p:nvSpPr>
        <p:spPr bwMode="auto">
          <a:xfrm>
            <a:off x="6527799" y="5659438"/>
            <a:ext cx="4603751" cy="1195389"/>
          </a:xfrm>
          <a:custGeom>
            <a:avLst/>
            <a:gdLst>
              <a:gd name="T0" fmla="*/ 0 w 2900"/>
              <a:gd name="T1" fmla="*/ 151 h 753"/>
              <a:gd name="T2" fmla="*/ 2900 w 2900"/>
              <a:gd name="T3" fmla="*/ 0 h 753"/>
              <a:gd name="T4" fmla="*/ 2052 w 2900"/>
              <a:gd name="T5" fmla="*/ 753 h 753"/>
              <a:gd name="T6" fmla="*/ 0 w 2900"/>
              <a:gd name="T7" fmla="*/ 151 h 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00" h="753">
                <a:moveTo>
                  <a:pt x="0" y="151"/>
                </a:moveTo>
                <a:lnTo>
                  <a:pt x="2900" y="0"/>
                </a:lnTo>
                <a:lnTo>
                  <a:pt x="2052" y="753"/>
                </a:lnTo>
                <a:lnTo>
                  <a:pt x="0" y="151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8" name="Freeform 23"/>
          <p:cNvSpPr/>
          <p:nvPr/>
        </p:nvSpPr>
        <p:spPr bwMode="auto">
          <a:xfrm>
            <a:off x="4106863" y="4048125"/>
            <a:ext cx="2551112" cy="1851025"/>
          </a:xfrm>
          <a:custGeom>
            <a:avLst/>
            <a:gdLst>
              <a:gd name="T0" fmla="*/ 1607 w 1607"/>
              <a:gd name="T1" fmla="*/ 0 h 1166"/>
              <a:gd name="T2" fmla="*/ 1525 w 1607"/>
              <a:gd name="T3" fmla="*/ 1166 h 1166"/>
              <a:gd name="T4" fmla="*/ 0 w 1607"/>
              <a:gd name="T5" fmla="*/ 838 h 1166"/>
              <a:gd name="T6" fmla="*/ 1607 w 1607"/>
              <a:gd name="T7" fmla="*/ 0 h 1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07" h="1166">
                <a:moveTo>
                  <a:pt x="1607" y="0"/>
                </a:moveTo>
                <a:lnTo>
                  <a:pt x="1525" y="1166"/>
                </a:lnTo>
                <a:lnTo>
                  <a:pt x="0" y="838"/>
                </a:lnTo>
                <a:lnTo>
                  <a:pt x="1607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9" name="Freeform 24"/>
          <p:cNvSpPr/>
          <p:nvPr/>
        </p:nvSpPr>
        <p:spPr bwMode="auto">
          <a:xfrm>
            <a:off x="6340475" y="5899149"/>
            <a:ext cx="3444874" cy="955676"/>
          </a:xfrm>
          <a:custGeom>
            <a:avLst/>
            <a:gdLst>
              <a:gd name="T0" fmla="*/ 2170 w 2170"/>
              <a:gd name="T1" fmla="*/ 602 h 602"/>
              <a:gd name="T2" fmla="*/ 0 w 2170"/>
              <a:gd name="T3" fmla="*/ 602 h 602"/>
              <a:gd name="T4" fmla="*/ 118 w 2170"/>
              <a:gd name="T5" fmla="*/ 0 h 602"/>
              <a:gd name="T6" fmla="*/ 2170 w 2170"/>
              <a:gd name="T7" fmla="*/ 602 h 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0" h="602">
                <a:moveTo>
                  <a:pt x="2170" y="602"/>
                </a:moveTo>
                <a:lnTo>
                  <a:pt x="0" y="602"/>
                </a:lnTo>
                <a:lnTo>
                  <a:pt x="118" y="0"/>
                </a:lnTo>
                <a:lnTo>
                  <a:pt x="2170" y="602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0" name="Freeform 25"/>
          <p:cNvSpPr/>
          <p:nvPr/>
        </p:nvSpPr>
        <p:spPr bwMode="auto">
          <a:xfrm>
            <a:off x="6657974" y="2041525"/>
            <a:ext cx="3800475" cy="2006600"/>
          </a:xfrm>
          <a:custGeom>
            <a:avLst/>
            <a:gdLst>
              <a:gd name="T0" fmla="*/ 2394 w 2394"/>
              <a:gd name="T1" fmla="*/ 310 h 1264"/>
              <a:gd name="T2" fmla="*/ 0 w 2394"/>
              <a:gd name="T3" fmla="*/ 1264 h 1264"/>
              <a:gd name="T4" fmla="*/ 1095 w 2394"/>
              <a:gd name="T5" fmla="*/ 0 h 1264"/>
              <a:gd name="T6" fmla="*/ 2394 w 2394"/>
              <a:gd name="T7" fmla="*/ 310 h 1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94" h="1264">
                <a:moveTo>
                  <a:pt x="2394" y="310"/>
                </a:moveTo>
                <a:lnTo>
                  <a:pt x="0" y="1264"/>
                </a:lnTo>
                <a:lnTo>
                  <a:pt x="1095" y="0"/>
                </a:lnTo>
                <a:lnTo>
                  <a:pt x="2394" y="31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" name="Freeform 26"/>
          <p:cNvSpPr/>
          <p:nvPr/>
        </p:nvSpPr>
        <p:spPr bwMode="auto">
          <a:xfrm>
            <a:off x="6094413" y="0"/>
            <a:ext cx="4471988" cy="2041525"/>
          </a:xfrm>
          <a:custGeom>
            <a:avLst/>
            <a:gdLst>
              <a:gd name="T0" fmla="*/ 2817 w 2817"/>
              <a:gd name="T1" fmla="*/ 562 h 1286"/>
              <a:gd name="T2" fmla="*/ 1450 w 2817"/>
              <a:gd name="T3" fmla="*/ 1286 h 1286"/>
              <a:gd name="T4" fmla="*/ 0 w 2817"/>
              <a:gd name="T5" fmla="*/ 0 h 1286"/>
              <a:gd name="T6" fmla="*/ 2817 w 2817"/>
              <a:gd name="T7" fmla="*/ 562 h 1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17" h="1286">
                <a:moveTo>
                  <a:pt x="2817" y="562"/>
                </a:moveTo>
                <a:lnTo>
                  <a:pt x="1450" y="1286"/>
                </a:lnTo>
                <a:lnTo>
                  <a:pt x="0" y="0"/>
                </a:lnTo>
                <a:lnTo>
                  <a:pt x="2817" y="562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2" name="Freeform 27"/>
          <p:cNvSpPr/>
          <p:nvPr/>
        </p:nvSpPr>
        <p:spPr bwMode="auto">
          <a:xfrm>
            <a:off x="6094413" y="0"/>
            <a:ext cx="6094414" cy="892174"/>
          </a:xfrm>
          <a:custGeom>
            <a:avLst/>
            <a:gdLst>
              <a:gd name="T0" fmla="*/ 3839 w 3839"/>
              <a:gd name="T1" fmla="*/ 0 h 562"/>
              <a:gd name="T2" fmla="*/ 2817 w 3839"/>
              <a:gd name="T3" fmla="*/ 562 h 562"/>
              <a:gd name="T4" fmla="*/ 0 w 3839"/>
              <a:gd name="T5" fmla="*/ 0 h 562"/>
              <a:gd name="T6" fmla="*/ 3839 w 3839"/>
              <a:gd name="T7" fmla="*/ 0 h 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839" h="562">
                <a:moveTo>
                  <a:pt x="3839" y="0"/>
                </a:moveTo>
                <a:lnTo>
                  <a:pt x="2817" y="562"/>
                </a:lnTo>
                <a:lnTo>
                  <a:pt x="0" y="0"/>
                </a:lnTo>
                <a:lnTo>
                  <a:pt x="3839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3" name="Freeform 28"/>
          <p:cNvSpPr/>
          <p:nvPr/>
        </p:nvSpPr>
        <p:spPr bwMode="auto">
          <a:xfrm>
            <a:off x="8396288" y="892174"/>
            <a:ext cx="2170113" cy="1641475"/>
          </a:xfrm>
          <a:custGeom>
            <a:avLst/>
            <a:gdLst>
              <a:gd name="T0" fmla="*/ 1367 w 1367"/>
              <a:gd name="T1" fmla="*/ 0 h 1034"/>
              <a:gd name="T2" fmla="*/ 1299 w 1367"/>
              <a:gd name="T3" fmla="*/ 1034 h 1034"/>
              <a:gd name="T4" fmla="*/ 0 w 1367"/>
              <a:gd name="T5" fmla="*/ 724 h 1034"/>
              <a:gd name="T6" fmla="*/ 1367 w 1367"/>
              <a:gd name="T7" fmla="*/ 0 h 10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67" h="1034">
                <a:moveTo>
                  <a:pt x="1367" y="0"/>
                </a:moveTo>
                <a:lnTo>
                  <a:pt x="1299" y="1034"/>
                </a:lnTo>
                <a:lnTo>
                  <a:pt x="0" y="724"/>
                </a:lnTo>
                <a:lnTo>
                  <a:pt x="1367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4" name="Freeform 29"/>
          <p:cNvSpPr/>
          <p:nvPr/>
        </p:nvSpPr>
        <p:spPr bwMode="auto">
          <a:xfrm>
            <a:off x="10458449" y="0"/>
            <a:ext cx="1730376" cy="2533650"/>
          </a:xfrm>
          <a:custGeom>
            <a:avLst/>
            <a:gdLst>
              <a:gd name="T0" fmla="*/ 1090 w 1090"/>
              <a:gd name="T1" fmla="*/ 0 h 1596"/>
              <a:gd name="T2" fmla="*/ 1090 w 1090"/>
              <a:gd name="T3" fmla="*/ 1008 h 1596"/>
              <a:gd name="T4" fmla="*/ 0 w 1090"/>
              <a:gd name="T5" fmla="*/ 1596 h 1596"/>
              <a:gd name="T6" fmla="*/ 1090 w 1090"/>
              <a:gd name="T7" fmla="*/ 0 h 15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90" h="1596">
                <a:moveTo>
                  <a:pt x="1090" y="0"/>
                </a:moveTo>
                <a:lnTo>
                  <a:pt x="1090" y="1008"/>
                </a:lnTo>
                <a:lnTo>
                  <a:pt x="0" y="1596"/>
                </a:lnTo>
                <a:lnTo>
                  <a:pt x="1090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5" name="Freeform 30"/>
          <p:cNvSpPr/>
          <p:nvPr/>
        </p:nvSpPr>
        <p:spPr bwMode="auto">
          <a:xfrm>
            <a:off x="10458449" y="2533649"/>
            <a:ext cx="1730376" cy="4321176"/>
          </a:xfrm>
          <a:custGeom>
            <a:avLst/>
            <a:gdLst>
              <a:gd name="T0" fmla="*/ 0 w 1090"/>
              <a:gd name="T1" fmla="*/ 0 h 2722"/>
              <a:gd name="T2" fmla="*/ 1090 w 1090"/>
              <a:gd name="T3" fmla="*/ 2722 h 2722"/>
              <a:gd name="T4" fmla="*/ 424 w 1090"/>
              <a:gd name="T5" fmla="*/ 1969 h 2722"/>
              <a:gd name="T6" fmla="*/ 0 w 1090"/>
              <a:gd name="T7" fmla="*/ 0 h 2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90" h="2722">
                <a:moveTo>
                  <a:pt x="0" y="0"/>
                </a:moveTo>
                <a:lnTo>
                  <a:pt x="1090" y="2722"/>
                </a:lnTo>
                <a:lnTo>
                  <a:pt x="424" y="1969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6" name="Freeform 31"/>
          <p:cNvSpPr/>
          <p:nvPr/>
        </p:nvSpPr>
        <p:spPr bwMode="auto">
          <a:xfrm>
            <a:off x="10458449" y="0"/>
            <a:ext cx="1730376" cy="2533650"/>
          </a:xfrm>
          <a:custGeom>
            <a:avLst/>
            <a:gdLst>
              <a:gd name="T0" fmla="*/ 1090 w 1090"/>
              <a:gd name="T1" fmla="*/ 0 h 1596"/>
              <a:gd name="T2" fmla="*/ 0 w 1090"/>
              <a:gd name="T3" fmla="*/ 1596 h 1596"/>
              <a:gd name="T4" fmla="*/ 68 w 1090"/>
              <a:gd name="T5" fmla="*/ 562 h 1596"/>
              <a:gd name="T6" fmla="*/ 1090 w 1090"/>
              <a:gd name="T7" fmla="*/ 0 h 15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90" h="1596">
                <a:moveTo>
                  <a:pt x="1090" y="0"/>
                </a:moveTo>
                <a:lnTo>
                  <a:pt x="0" y="1596"/>
                </a:lnTo>
                <a:lnTo>
                  <a:pt x="68" y="562"/>
                </a:lnTo>
                <a:lnTo>
                  <a:pt x="1090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7" name="Freeform 32"/>
          <p:cNvSpPr/>
          <p:nvPr/>
        </p:nvSpPr>
        <p:spPr bwMode="auto">
          <a:xfrm>
            <a:off x="6527799" y="2533649"/>
            <a:ext cx="4603751" cy="3365500"/>
          </a:xfrm>
          <a:custGeom>
            <a:avLst/>
            <a:gdLst>
              <a:gd name="T0" fmla="*/ 2476 w 2900"/>
              <a:gd name="T1" fmla="*/ 0 h 2120"/>
              <a:gd name="T2" fmla="*/ 2900 w 2900"/>
              <a:gd name="T3" fmla="*/ 1969 h 2120"/>
              <a:gd name="T4" fmla="*/ 0 w 2900"/>
              <a:gd name="T5" fmla="*/ 2120 h 2120"/>
              <a:gd name="T6" fmla="*/ 2476 w 2900"/>
              <a:gd name="T7" fmla="*/ 0 h 2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00" h="2120">
                <a:moveTo>
                  <a:pt x="2476" y="0"/>
                </a:moveTo>
                <a:lnTo>
                  <a:pt x="2900" y="1969"/>
                </a:lnTo>
                <a:lnTo>
                  <a:pt x="0" y="2120"/>
                </a:lnTo>
                <a:lnTo>
                  <a:pt x="2476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8" name="Freeform 33"/>
          <p:cNvSpPr/>
          <p:nvPr/>
        </p:nvSpPr>
        <p:spPr bwMode="auto">
          <a:xfrm>
            <a:off x="9785350" y="5659438"/>
            <a:ext cx="2403475" cy="1195389"/>
          </a:xfrm>
          <a:custGeom>
            <a:avLst/>
            <a:gdLst>
              <a:gd name="T0" fmla="*/ 848 w 1514"/>
              <a:gd name="T1" fmla="*/ 0 h 753"/>
              <a:gd name="T2" fmla="*/ 1514 w 1514"/>
              <a:gd name="T3" fmla="*/ 753 h 753"/>
              <a:gd name="T4" fmla="*/ 0 w 1514"/>
              <a:gd name="T5" fmla="*/ 753 h 753"/>
              <a:gd name="T6" fmla="*/ 848 w 1514"/>
              <a:gd name="T7" fmla="*/ 0 h 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14" h="753">
                <a:moveTo>
                  <a:pt x="848" y="0"/>
                </a:moveTo>
                <a:lnTo>
                  <a:pt x="1514" y="753"/>
                </a:lnTo>
                <a:lnTo>
                  <a:pt x="0" y="753"/>
                </a:lnTo>
                <a:lnTo>
                  <a:pt x="848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9" name="Freeform 34"/>
          <p:cNvSpPr/>
          <p:nvPr/>
        </p:nvSpPr>
        <p:spPr bwMode="auto">
          <a:xfrm>
            <a:off x="10458449" y="1600200"/>
            <a:ext cx="1730376" cy="5254625"/>
          </a:xfrm>
          <a:custGeom>
            <a:avLst/>
            <a:gdLst>
              <a:gd name="T0" fmla="*/ 1090 w 1090"/>
              <a:gd name="T1" fmla="*/ 0 h 3310"/>
              <a:gd name="T2" fmla="*/ 1090 w 1090"/>
              <a:gd name="T3" fmla="*/ 3310 h 3310"/>
              <a:gd name="T4" fmla="*/ 0 w 1090"/>
              <a:gd name="T5" fmla="*/ 588 h 3310"/>
              <a:gd name="T6" fmla="*/ 1090 w 1090"/>
              <a:gd name="T7" fmla="*/ 0 h 3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90" h="3310">
                <a:moveTo>
                  <a:pt x="1090" y="0"/>
                </a:moveTo>
                <a:lnTo>
                  <a:pt x="1090" y="3310"/>
                </a:lnTo>
                <a:lnTo>
                  <a:pt x="0" y="588"/>
                </a:lnTo>
                <a:lnTo>
                  <a:pt x="1090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0" name="Freeform 35"/>
          <p:cNvSpPr/>
          <p:nvPr/>
        </p:nvSpPr>
        <p:spPr bwMode="auto">
          <a:xfrm>
            <a:off x="1368425" y="3281363"/>
            <a:ext cx="1366838" cy="3573464"/>
          </a:xfrm>
          <a:custGeom>
            <a:avLst/>
            <a:gdLst>
              <a:gd name="T0" fmla="*/ 861 w 861"/>
              <a:gd name="T1" fmla="*/ 0 h 2251"/>
              <a:gd name="T2" fmla="*/ 606 w 861"/>
              <a:gd name="T3" fmla="*/ 2251 h 2251"/>
              <a:gd name="T4" fmla="*/ 0 w 861"/>
              <a:gd name="T5" fmla="*/ 711 h 2251"/>
              <a:gd name="T6" fmla="*/ 861 w 861"/>
              <a:gd name="T7" fmla="*/ 0 h 2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1" h="2251">
                <a:moveTo>
                  <a:pt x="861" y="0"/>
                </a:moveTo>
                <a:lnTo>
                  <a:pt x="606" y="2251"/>
                </a:lnTo>
                <a:lnTo>
                  <a:pt x="0" y="711"/>
                </a:lnTo>
                <a:lnTo>
                  <a:pt x="861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" name="Freeform 36"/>
          <p:cNvSpPr/>
          <p:nvPr/>
        </p:nvSpPr>
        <p:spPr bwMode="auto">
          <a:xfrm>
            <a:off x="2330450" y="5378450"/>
            <a:ext cx="4010025" cy="1476375"/>
          </a:xfrm>
          <a:custGeom>
            <a:avLst/>
            <a:gdLst>
              <a:gd name="T0" fmla="*/ 1119 w 2526"/>
              <a:gd name="T1" fmla="*/ 0 h 930"/>
              <a:gd name="T2" fmla="*/ 2526 w 2526"/>
              <a:gd name="T3" fmla="*/ 930 h 930"/>
              <a:gd name="T4" fmla="*/ 0 w 2526"/>
              <a:gd name="T5" fmla="*/ 930 h 930"/>
              <a:gd name="T6" fmla="*/ 1119 w 2526"/>
              <a:gd name="T7" fmla="*/ 0 h 9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26" h="930">
                <a:moveTo>
                  <a:pt x="1119" y="0"/>
                </a:moveTo>
                <a:lnTo>
                  <a:pt x="2526" y="930"/>
                </a:lnTo>
                <a:lnTo>
                  <a:pt x="0" y="930"/>
                </a:lnTo>
                <a:lnTo>
                  <a:pt x="1119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2" name="Freeform 5"/>
          <p:cNvSpPr/>
          <p:nvPr/>
        </p:nvSpPr>
        <p:spPr bwMode="auto">
          <a:xfrm>
            <a:off x="0" y="0"/>
            <a:ext cx="3198813" cy="995363"/>
          </a:xfrm>
          <a:custGeom>
            <a:avLst/>
            <a:gdLst>
              <a:gd name="T0" fmla="*/ 0 w 2015"/>
              <a:gd name="T1" fmla="*/ 0 h 627"/>
              <a:gd name="T2" fmla="*/ 2015 w 2015"/>
              <a:gd name="T3" fmla="*/ 0 h 627"/>
              <a:gd name="T4" fmla="*/ 0 w 2015"/>
              <a:gd name="T5" fmla="*/ 627 h 627"/>
              <a:gd name="T6" fmla="*/ 0 w 2015"/>
              <a:gd name="T7" fmla="*/ 0 h 6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15" h="627">
                <a:moveTo>
                  <a:pt x="0" y="0"/>
                </a:moveTo>
                <a:lnTo>
                  <a:pt x="2015" y="0"/>
                </a:lnTo>
                <a:lnTo>
                  <a:pt x="0" y="627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F6F8FB"/>
              </a:gs>
              <a:gs pos="100000">
                <a:srgbClr val="E6E9EE"/>
              </a:gs>
            </a:gsLst>
            <a:path path="circle">
              <a:fillToRect l="100000" t="100000"/>
            </a:path>
            <a:tileRect r="-100000" b="-100000"/>
          </a:gradFill>
          <a:ln w="1270">
            <a:noFill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冬青黑体简体中文 W3" pitchFamily="34" charset="-122"/>
          <a:ea typeface="冬青黑体简体中文 W3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冬青黑体简体中文 W3" pitchFamily="34" charset="-122"/>
          <a:ea typeface="冬青黑体简体中文 W3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冬青黑体简体中文 W3" pitchFamily="34" charset="-122"/>
          <a:ea typeface="冬青黑体简体中文 W3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冬青黑体简体中文 W3" pitchFamily="34" charset="-122"/>
          <a:ea typeface="冬青黑体简体中文 W3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冬青黑体简体中文 W3" pitchFamily="34" charset="-122"/>
          <a:ea typeface="冬青黑体简体中文 W3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冬青黑体简体中文 W3" pitchFamily="34" charset="-122"/>
          <a:ea typeface="冬青黑体简体中文 W3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冬青黑体简体中文 W3" pitchFamily="34" charset="-122"/>
          <a:ea typeface="冬青黑体简体中文 W3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冬青黑体简体中文 W3" pitchFamily="34" charset="-122"/>
          <a:ea typeface="冬青黑体简体中文 W3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31.png"/><Relationship Id="rId7" Type="http://schemas.openxmlformats.org/officeDocument/2006/relationships/image" Target="../media/image30.png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image" Target="../media/image24.png"/></Relationships>
</file>

<file path=ppt/slides/_rels/slide11.xml.rels><?xml version='1.0' encoding='UTF-8' standalone='yes'?>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image" Target="../media/image32.png"/></Relationships>
</file>

<file path=ppt/slides/_rels/slide12.xml.rels><?xml version='1.0' encoding='UTF-8' standalone='yes'?>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3.emf"/><Relationship Id="rId1" Type="http://schemas.openxmlformats.org/officeDocument/2006/relationships/image" Target="../media/image2.png"/></Relationships>
</file>

<file path=ppt/slides/_rels/slide13.xml.rels><?xml version='1.0' encoding='UTF-8' standalone='yes'?>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7.png"/><Relationship Id="rId1" Type="http://schemas.openxmlformats.org/officeDocument/2006/relationships/oleObject" Target="../embeddings/oleObject1.bin"/></Relationships>
</file>

<file path=ppt/slides/_rels/slide14.xml.rels><?xml version='1.0' encoding='UTF-8' standalone='yes'?>
<Relationships xmlns="http://schemas.openxmlformats.org/package/2006/relationships"><Relationship Id="rId9" Type="http://schemas.openxmlformats.org/officeDocument/2006/relationships/image" Target="../media/image46.png"/><Relationship Id="rId8" Type="http://schemas.openxmlformats.org/officeDocument/2006/relationships/image" Target="../media/image45.png"/><Relationship Id="rId7" Type="http://schemas.openxmlformats.org/officeDocument/2006/relationships/image" Target="../media/image44.png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Relationship Id="rId3" Type="http://schemas.openxmlformats.org/officeDocument/2006/relationships/image" Target="../media/image40.png"/><Relationship Id="rId20" Type="http://schemas.openxmlformats.org/officeDocument/2006/relationships/slideLayout" Target="../slideLayouts/slideLayout2.xml"/><Relationship Id="rId2" Type="http://schemas.openxmlformats.org/officeDocument/2006/relationships/image" Target="../media/image39.png"/><Relationship Id="rId19" Type="http://schemas.openxmlformats.org/officeDocument/2006/relationships/image" Target="../media/image56.png"/><Relationship Id="rId18" Type="http://schemas.openxmlformats.org/officeDocument/2006/relationships/image" Target="../media/image55.png"/><Relationship Id="rId17" Type="http://schemas.openxmlformats.org/officeDocument/2006/relationships/image" Target="../media/image54.png"/><Relationship Id="rId16" Type="http://schemas.openxmlformats.org/officeDocument/2006/relationships/image" Target="../media/image53.png"/><Relationship Id="rId15" Type="http://schemas.openxmlformats.org/officeDocument/2006/relationships/image" Target="../media/image52.png"/><Relationship Id="rId14" Type="http://schemas.openxmlformats.org/officeDocument/2006/relationships/image" Target="../media/image51.png"/><Relationship Id="rId13" Type="http://schemas.openxmlformats.org/officeDocument/2006/relationships/image" Target="../media/image50.png"/><Relationship Id="rId12" Type="http://schemas.openxmlformats.org/officeDocument/2006/relationships/image" Target="../media/image49.png"/><Relationship Id="rId11" Type="http://schemas.openxmlformats.org/officeDocument/2006/relationships/image" Target="../media/image48.png"/><Relationship Id="rId10" Type="http://schemas.openxmlformats.org/officeDocument/2006/relationships/image" Target="../media/image47.png"/><Relationship Id="rId1" Type="http://schemas.openxmlformats.org/officeDocument/2006/relationships/image" Target="../media/image38.png"/></Relationships>
</file>

<file path=ppt/slides/_rels/slide15.xml.rels><?xml version='1.0' encoding='UTF-8' standalone='yes'?>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60.png"/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image" Target="../media/image57.png"/></Relationships>
</file>

<file path=ppt/slides/_rels/slide16.xml.rels><?xml version='1.0' encoding='UTF-8' standalone='yes'?>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image" Target="../media/image61.png"/></Relationships>
</file>

<file path=ppt/slides/_rels/slide17.xml.rels><?xml version='1.0' encoding='UTF-8' standalone='yes'?>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3.emf"/><Relationship Id="rId1" Type="http://schemas.openxmlformats.org/officeDocument/2006/relationships/image" Target="../media/image2.png"/></Relationships>
</file>

<file path=ppt/slides/_rels/slide18.xml.rels><?xml version='1.0' encoding='UTF-8' standalone='yes'?>
<Relationships xmlns="http://schemas.openxmlformats.org/package/2006/relationships"><Relationship Id="rId9" Type="http://schemas.openxmlformats.org/officeDocument/2006/relationships/image" Target="../media/image67.png"/><Relationship Id="rId8" Type="http://schemas.openxmlformats.org/officeDocument/2006/relationships/image" Target="../media/image66.png"/><Relationship Id="rId7" Type="http://schemas.openxmlformats.org/officeDocument/2006/relationships/oleObject" Target="../embeddings/oleObject5.bin"/><Relationship Id="rId6" Type="http://schemas.openxmlformats.org/officeDocument/2006/relationships/image" Target="../media/image65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64.png"/><Relationship Id="rId3" Type="http://schemas.openxmlformats.org/officeDocument/2006/relationships/oleObject" Target="../embeddings/oleObject3.bin"/><Relationship Id="rId2" Type="http://schemas.openxmlformats.org/officeDocument/2006/relationships/image" Target="../media/image63.png"/><Relationship Id="rId12" Type="http://schemas.openxmlformats.org/officeDocument/2006/relationships/vmlDrawing" Target="../drawings/vmlDrawing2.vml"/><Relationship Id="rId11" Type="http://schemas.openxmlformats.org/officeDocument/2006/relationships/slideLayout" Target="../slideLayouts/slideLayout2.xml"/><Relationship Id="rId10" Type="http://schemas.openxmlformats.org/officeDocument/2006/relationships/image" Target="../media/image68.png"/><Relationship Id="rId1" Type="http://schemas.openxmlformats.org/officeDocument/2006/relationships/oleObject" Target="../embeddings/oleObject2.bin"/></Relationships>
</file>

<file path=ppt/slides/_rels/slide19.xml.rels><?xml version='1.0' encoding='UTF-8' standalone='yes'?>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image" Target="../media/image69.png"/></Relationships>
</file>

<file path=ppt/slides/_rels/slide2.xml.rels><?xml version='1.0' encoding='UTF-8' standalone='yes'?>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3.emf"/><Relationship Id="rId1" Type="http://schemas.openxmlformats.org/officeDocument/2006/relationships/image" Target="../media/image2.png"/></Relationships>
</file>

<file path=ppt/slides/_rels/slide20.xml.rels><?xml version='1.0' encoding='UTF-8' standalone='yes'?>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79.png"/><Relationship Id="rId4" Type="http://schemas.openxmlformats.org/officeDocument/2006/relationships/image" Target="../media/image78.png"/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image" Target="../media/image75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'1.0' encoding='UTF-8' standalone='yes'?>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5.xml.rels><?xml version='1.0' encoding='UTF-8' standalone='yes'?>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6.xml.rels><?xml version='1.0' encoding='UTF-8' standalone='yes'?>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1.png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7.xml.rels><?xml version='1.0' encoding='UTF-8' standalone='yes'?>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3.emf"/><Relationship Id="rId1" Type="http://schemas.openxmlformats.org/officeDocument/2006/relationships/image" Target="../media/image2.png"/></Relationships>
</file>

<file path=ppt/slides/_rels/slide8.xml.rels><?xml version='1.0' encoding='UTF-8' standalone='yes'?>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19.png"/><Relationship Id="rId7" Type="http://schemas.openxmlformats.org/officeDocument/2006/relationships/image" Target="../media/image18.png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9.xml.rels><?xml version='1.0' encoding='UTF-8' standalone='yes'?>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3.png"/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7" name="Rectangle 3"/>
          <p:cNvSpPr/>
          <p:nvPr/>
        </p:nvSpPr>
        <p:spPr bwMode="auto">
          <a:xfrm>
            <a:off x="11836400" y="3117850"/>
            <a:ext cx="368300" cy="400050"/>
          </a:xfrm>
          <a:prstGeom prst="rect">
            <a:avLst/>
          </a:prstGeom>
          <a:solidFill>
            <a:srgbClr val="F6BB43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388" name="Rectangle 4"/>
          <p:cNvSpPr/>
          <p:nvPr/>
        </p:nvSpPr>
        <p:spPr bwMode="auto">
          <a:xfrm>
            <a:off x="-6350" y="3117850"/>
            <a:ext cx="368300" cy="400050"/>
          </a:xfrm>
          <a:prstGeom prst="rect">
            <a:avLst/>
          </a:prstGeom>
          <a:solidFill>
            <a:srgbClr val="D94651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6147" name="组合 6"/>
          <p:cNvGrpSpPr/>
          <p:nvPr/>
        </p:nvGrpSpPr>
        <p:grpSpPr>
          <a:xfrm>
            <a:off x="3494088" y="2089150"/>
            <a:ext cx="5203825" cy="2663825"/>
            <a:chOff x="3654260" y="2414167"/>
            <a:chExt cx="4883479" cy="2499905"/>
          </a:xfrm>
        </p:grpSpPr>
        <p:sp>
          <p:nvSpPr>
            <p:cNvPr id="8" name="矩形 7"/>
            <p:cNvSpPr/>
            <p:nvPr/>
          </p:nvSpPr>
          <p:spPr>
            <a:xfrm>
              <a:off x="5218523" y="2905805"/>
              <a:ext cx="1754954" cy="54825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18245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商务模版</a:t>
              </a: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8245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" name="等腰三角形 8"/>
            <p:cNvSpPr/>
            <p:nvPr/>
          </p:nvSpPr>
          <p:spPr>
            <a:xfrm>
              <a:off x="5811453" y="2414167"/>
              <a:ext cx="569094" cy="491638"/>
            </a:xfrm>
            <a:prstGeom prst="triangle">
              <a:avLst/>
            </a:prstGeom>
            <a:solidFill>
              <a:srgbClr val="D946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150" name="文本框 9"/>
            <p:cNvSpPr txBox="1"/>
            <p:nvPr/>
          </p:nvSpPr>
          <p:spPr>
            <a:xfrm>
              <a:off x="3654260" y="3428730"/>
              <a:ext cx="4883479" cy="54974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>
                <a:buSzTx/>
              </a:pPr>
              <a:r>
                <a:rPr lang="zh-CN" altLang="en-US" sz="3200" dirty="0">
                  <a:solidFill>
                    <a:srgbClr val="182451"/>
                  </a:solidFill>
                  <a:latin typeface="冬青黑体简体中文 W3" pitchFamily="34" charset="-122"/>
                  <a:ea typeface="冬青黑体简体中文 W3" pitchFamily="34" charset="-122"/>
                  <a:sym typeface="冬青黑体简体中文 W3" pitchFamily="34" charset="-122"/>
                </a:rPr>
                <a:t>此处输入你的副标题</a:t>
              </a:r>
              <a:endParaRPr lang="zh-CN" altLang="en-US" sz="3200" dirty="0">
                <a:solidFill>
                  <a:srgbClr val="182451"/>
                </a:solidFill>
                <a:latin typeface="冬青黑体简体中文 W3" pitchFamily="34" charset="-122"/>
                <a:ea typeface="冬青黑体简体中文 W3" pitchFamily="34" charset="-122"/>
                <a:sym typeface="冬青黑体简体中文 W3" pitchFamily="34" charset="-122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5187237" y="4033593"/>
              <a:ext cx="1817524" cy="0"/>
            </a:xfrm>
            <a:prstGeom prst="line">
              <a:avLst/>
            </a:prstGeom>
            <a:ln w="25400">
              <a:solidFill>
                <a:srgbClr val="F6BB4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52" name="组合 11"/>
            <p:cNvGrpSpPr/>
            <p:nvPr/>
          </p:nvGrpSpPr>
          <p:grpSpPr>
            <a:xfrm>
              <a:off x="5649392" y="4212079"/>
              <a:ext cx="893216" cy="701993"/>
              <a:chOff x="5696061" y="692129"/>
              <a:chExt cx="893216" cy="701993"/>
            </a:xfrm>
          </p:grpSpPr>
          <p:grpSp>
            <p:nvGrpSpPr>
              <p:cNvPr id="6153" name="组合 12"/>
              <p:cNvGrpSpPr/>
              <p:nvPr/>
            </p:nvGrpSpPr>
            <p:grpSpPr>
              <a:xfrm>
                <a:off x="5789678" y="692129"/>
                <a:ext cx="612642" cy="485285"/>
                <a:chOff x="3326004" y="1124304"/>
                <a:chExt cx="5539991" cy="4388327"/>
              </a:xfrm>
            </p:grpSpPr>
            <p:sp>
              <p:nvSpPr>
                <p:cNvPr id="15" name="任意多边形 14"/>
                <p:cNvSpPr/>
                <p:nvPr/>
              </p:nvSpPr>
              <p:spPr>
                <a:xfrm>
                  <a:off x="3325232" y="1126943"/>
                  <a:ext cx="5536868" cy="4391891"/>
                </a:xfrm>
                <a:custGeom>
                  <a:avLst/>
                  <a:gdLst>
                    <a:gd name="connsiteX0" fmla="*/ 4513188 w 5539991"/>
                    <a:gd name="connsiteY0" fmla="*/ 0 h 4388327"/>
                    <a:gd name="connsiteX1" fmla="*/ 4583419 w 5539991"/>
                    <a:gd name="connsiteY1" fmla="*/ 51719 h 4388327"/>
                    <a:gd name="connsiteX2" fmla="*/ 5539991 w 5539991"/>
                    <a:gd name="connsiteY2" fmla="*/ 1835093 h 4388327"/>
                    <a:gd name="connsiteX3" fmla="*/ 5351660 w 5539991"/>
                    <a:gd name="connsiteY3" fmla="*/ 2668807 h 4388327"/>
                    <a:gd name="connsiteX4" fmla="*/ 5237774 w 5539991"/>
                    <a:gd name="connsiteY4" fmla="*/ 2877062 h 4388327"/>
                    <a:gd name="connsiteX5" fmla="*/ 5178709 w 5539991"/>
                    <a:gd name="connsiteY5" fmla="*/ 2970976 h 4388327"/>
                    <a:gd name="connsiteX6" fmla="*/ 5134634 w 5539991"/>
                    <a:gd name="connsiteY6" fmla="*/ 3032210 h 4388327"/>
                    <a:gd name="connsiteX7" fmla="*/ 4982916 w 5539991"/>
                    <a:gd name="connsiteY7" fmla="*/ 3228189 h 4388327"/>
                    <a:gd name="connsiteX8" fmla="*/ 4940258 w 5539991"/>
                    <a:gd name="connsiteY8" fmla="*/ 3275183 h 4388327"/>
                    <a:gd name="connsiteX9" fmla="*/ 4797765 w 5539991"/>
                    <a:gd name="connsiteY9" fmla="*/ 3426623 h 4388327"/>
                    <a:gd name="connsiteX10" fmla="*/ 4583421 w 5539991"/>
                    <a:gd name="connsiteY10" fmla="*/ 3618466 h 4388327"/>
                    <a:gd name="connsiteX11" fmla="*/ 4015570 w 5539991"/>
                    <a:gd name="connsiteY11" fmla="*/ 3998514 h 4388327"/>
                    <a:gd name="connsiteX12" fmla="*/ 3851647 w 5539991"/>
                    <a:gd name="connsiteY12" fmla="*/ 4080554 h 4388327"/>
                    <a:gd name="connsiteX13" fmla="*/ 3722772 w 5539991"/>
                    <a:gd name="connsiteY13" fmla="*/ 4140520 h 4388327"/>
                    <a:gd name="connsiteX14" fmla="*/ 2782448 w 5539991"/>
                    <a:gd name="connsiteY14" fmla="*/ 4372885 h 4388327"/>
                    <a:gd name="connsiteX15" fmla="*/ 2664136 w 5539991"/>
                    <a:gd name="connsiteY15" fmla="*/ 4378656 h 4388327"/>
                    <a:gd name="connsiteX16" fmla="*/ 2664136 w 5539991"/>
                    <a:gd name="connsiteY16" fmla="*/ 4377415 h 4388327"/>
                    <a:gd name="connsiteX17" fmla="*/ 2646206 w 5539991"/>
                    <a:gd name="connsiteY17" fmla="*/ 4379530 h 4388327"/>
                    <a:gd name="connsiteX18" fmla="*/ 2639291 w 5539991"/>
                    <a:gd name="connsiteY18" fmla="*/ 4379868 h 4388327"/>
                    <a:gd name="connsiteX19" fmla="*/ 2422412 w 5539991"/>
                    <a:gd name="connsiteY19" fmla="*/ 4388327 h 4388327"/>
                    <a:gd name="connsiteX20" fmla="*/ 2200979 w 5539991"/>
                    <a:gd name="connsiteY20" fmla="*/ 4380403 h 4388327"/>
                    <a:gd name="connsiteX21" fmla="*/ 1723567 w 5539991"/>
                    <a:gd name="connsiteY21" fmla="*/ 4311719 h 4388327"/>
                    <a:gd name="connsiteX22" fmla="*/ 1538492 w 5539991"/>
                    <a:gd name="connsiteY22" fmla="*/ 4264482 h 4388327"/>
                    <a:gd name="connsiteX23" fmla="*/ 1469035 w 5539991"/>
                    <a:gd name="connsiteY23" fmla="*/ 4244843 h 4388327"/>
                    <a:gd name="connsiteX24" fmla="*/ 1456100 w 5539991"/>
                    <a:gd name="connsiteY24" fmla="*/ 4240548 h 4388327"/>
                    <a:gd name="connsiteX25" fmla="*/ 1317099 w 5539991"/>
                    <a:gd name="connsiteY25" fmla="*/ 4188816 h 4388327"/>
                    <a:gd name="connsiteX26" fmla="*/ 1311776 w 5539991"/>
                    <a:gd name="connsiteY26" fmla="*/ 4183779 h 4388327"/>
                    <a:gd name="connsiteX27" fmla="*/ 1181438 w 5539991"/>
                    <a:gd name="connsiteY27" fmla="*/ 3850581 h 4388327"/>
                    <a:gd name="connsiteX28" fmla="*/ 1944609 w 5539991"/>
                    <a:gd name="connsiteY28" fmla="*/ 3254635 h 4388327"/>
                    <a:gd name="connsiteX29" fmla="*/ 2070363 w 5539991"/>
                    <a:gd name="connsiteY29" fmla="*/ 3264535 h 4388327"/>
                    <a:gd name="connsiteX30" fmla="*/ 2070363 w 5539991"/>
                    <a:gd name="connsiteY30" fmla="*/ 3259783 h 4388327"/>
                    <a:gd name="connsiteX31" fmla="*/ 2131800 w 5539991"/>
                    <a:gd name="connsiteY31" fmla="*/ 3272951 h 4388327"/>
                    <a:gd name="connsiteX32" fmla="*/ 2293477 w 5539991"/>
                    <a:gd name="connsiteY32" fmla="*/ 3284205 h 4388327"/>
                    <a:gd name="connsiteX33" fmla="*/ 3032666 w 5539991"/>
                    <a:gd name="connsiteY33" fmla="*/ 2945894 h 4388327"/>
                    <a:gd name="connsiteX34" fmla="*/ 3041490 w 5539991"/>
                    <a:gd name="connsiteY34" fmla="*/ 2926270 h 4388327"/>
                    <a:gd name="connsiteX35" fmla="*/ 2941607 w 5539991"/>
                    <a:gd name="connsiteY35" fmla="*/ 2900999 h 4388327"/>
                    <a:gd name="connsiteX36" fmla="*/ 2252231 w 5539991"/>
                    <a:gd name="connsiteY36" fmla="*/ 2441809 h 4388327"/>
                    <a:gd name="connsiteX37" fmla="*/ 2176269 w 5539991"/>
                    <a:gd name="connsiteY37" fmla="*/ 2323477 h 4388327"/>
                    <a:gd name="connsiteX38" fmla="*/ 2171550 w 5539991"/>
                    <a:gd name="connsiteY38" fmla="*/ 2324196 h 4388327"/>
                    <a:gd name="connsiteX39" fmla="*/ 2137690 w 5539991"/>
                    <a:gd name="connsiteY39" fmla="*/ 2284976 h 4388327"/>
                    <a:gd name="connsiteX40" fmla="*/ 1805042 w 5539991"/>
                    <a:gd name="connsiteY40" fmla="*/ 2006723 h 4388327"/>
                    <a:gd name="connsiteX41" fmla="*/ 1679102 w 5539991"/>
                    <a:gd name="connsiteY41" fmla="*/ 1939297 h 4388327"/>
                    <a:gd name="connsiteX42" fmla="*/ 1684353 w 5539991"/>
                    <a:gd name="connsiteY42" fmla="*/ 1869878 h 4388327"/>
                    <a:gd name="connsiteX43" fmla="*/ 1936366 w 5539991"/>
                    <a:gd name="connsiteY43" fmla="*/ 1226136 h 4388327"/>
                    <a:gd name="connsiteX44" fmla="*/ 2006693 w 5539991"/>
                    <a:gd name="connsiteY44" fmla="*/ 1132090 h 4388327"/>
                    <a:gd name="connsiteX45" fmla="*/ 1825591 w 5539991"/>
                    <a:gd name="connsiteY45" fmla="*/ 1184707 h 4388327"/>
                    <a:gd name="connsiteX46" fmla="*/ 1012126 w 5539991"/>
                    <a:gd name="connsiteY46" fmla="*/ 1753818 h 4388327"/>
                    <a:gd name="connsiteX47" fmla="*/ 985936 w 5539991"/>
                    <a:gd name="connsiteY47" fmla="*/ 1788843 h 4388327"/>
                    <a:gd name="connsiteX48" fmla="*/ 997845 w 5539991"/>
                    <a:gd name="connsiteY48" fmla="*/ 1552990 h 4388327"/>
                    <a:gd name="connsiteX49" fmla="*/ 1040630 w 5539991"/>
                    <a:gd name="connsiteY49" fmla="*/ 1272659 h 4388327"/>
                    <a:gd name="connsiteX50" fmla="*/ 1059957 w 5539991"/>
                    <a:gd name="connsiteY50" fmla="*/ 1197487 h 4388327"/>
                    <a:gd name="connsiteX51" fmla="*/ 995582 w 5539991"/>
                    <a:gd name="connsiteY51" fmla="*/ 1245138 h 4388327"/>
                    <a:gd name="connsiteX52" fmla="*/ 59866 w 5539991"/>
                    <a:gd name="connsiteY52" fmla="*/ 2528643 h 4388327"/>
                    <a:gd name="connsiteX53" fmla="*/ 4657 w 5539991"/>
                    <a:gd name="connsiteY53" fmla="*/ 2690208 h 4388327"/>
                    <a:gd name="connsiteX54" fmla="*/ 6673 w 5539991"/>
                    <a:gd name="connsiteY54" fmla="*/ 2721063 h 4388327"/>
                    <a:gd name="connsiteX55" fmla="*/ 6694 w 5539991"/>
                    <a:gd name="connsiteY55" fmla="*/ 2721166 h 4388327"/>
                    <a:gd name="connsiteX56" fmla="*/ 22407 w 5539991"/>
                    <a:gd name="connsiteY56" fmla="*/ 2794554 h 4388327"/>
                    <a:gd name="connsiteX57" fmla="*/ 6670 w 5539991"/>
                    <a:gd name="connsiteY57" fmla="*/ 2721060 h 4388327"/>
                    <a:gd name="connsiteX58" fmla="*/ 0 w 5539991"/>
                    <a:gd name="connsiteY58" fmla="*/ 2619006 h 4388327"/>
                    <a:gd name="connsiteX59" fmla="*/ 25679 w 5539991"/>
                    <a:gd name="connsiteY59" fmla="*/ 2351211 h 4388327"/>
                    <a:gd name="connsiteX60" fmla="*/ 95358 w 5539991"/>
                    <a:gd name="connsiteY60" fmla="*/ 2012086 h 4388327"/>
                    <a:gd name="connsiteX61" fmla="*/ 111870 w 5539991"/>
                    <a:gd name="connsiteY61" fmla="*/ 1958496 h 4388327"/>
                    <a:gd name="connsiteX62" fmla="*/ 123458 w 5539991"/>
                    <a:gd name="connsiteY62" fmla="*/ 1934039 h 4388327"/>
                    <a:gd name="connsiteX63" fmla="*/ 223967 w 5539991"/>
                    <a:gd name="connsiteY63" fmla="*/ 1753052 h 4388327"/>
                    <a:gd name="connsiteX64" fmla="*/ 653825 w 5539991"/>
                    <a:gd name="connsiteY64" fmla="*/ 1258528 h 4388327"/>
                    <a:gd name="connsiteX65" fmla="*/ 891314 w 5539991"/>
                    <a:gd name="connsiteY65" fmla="*/ 1084645 h 4388327"/>
                    <a:gd name="connsiteX66" fmla="*/ 1054674 w 5539991"/>
                    <a:gd name="connsiteY66" fmla="*/ 990270 h 4388327"/>
                    <a:gd name="connsiteX67" fmla="*/ 1252983 w 5539991"/>
                    <a:gd name="connsiteY67" fmla="*/ 897195 h 4388327"/>
                    <a:gd name="connsiteX68" fmla="*/ 1296003 w 5539991"/>
                    <a:gd name="connsiteY68" fmla="*/ 881184 h 4388327"/>
                    <a:gd name="connsiteX69" fmla="*/ 1504260 w 5539991"/>
                    <a:gd name="connsiteY69" fmla="*/ 808328 h 4388327"/>
                    <a:gd name="connsiteX70" fmla="*/ 1635157 w 5539991"/>
                    <a:gd name="connsiteY70" fmla="*/ 771625 h 4388327"/>
                    <a:gd name="connsiteX71" fmla="*/ 2309731 w 5539991"/>
                    <a:gd name="connsiteY71" fmla="*/ 678402 h 4388327"/>
                    <a:gd name="connsiteX72" fmla="*/ 2512048 w 5539991"/>
                    <a:gd name="connsiteY72" fmla="*/ 677320 h 4388327"/>
                    <a:gd name="connsiteX73" fmla="*/ 2606659 w 5539991"/>
                    <a:gd name="connsiteY73" fmla="*/ 681011 h 4388327"/>
                    <a:gd name="connsiteX74" fmla="*/ 2658921 w 5539991"/>
                    <a:gd name="connsiteY74" fmla="*/ 684120 h 4388327"/>
                    <a:gd name="connsiteX75" fmla="*/ 2664136 w 5539991"/>
                    <a:gd name="connsiteY75" fmla="*/ 684734 h 4388327"/>
                    <a:gd name="connsiteX76" fmla="*/ 2664136 w 5539991"/>
                    <a:gd name="connsiteY76" fmla="*/ 684430 h 4388327"/>
                    <a:gd name="connsiteX77" fmla="*/ 2776610 w 5539991"/>
                    <a:gd name="connsiteY77" fmla="*/ 691122 h 4388327"/>
                    <a:gd name="connsiteX78" fmla="*/ 3488545 w 5539991"/>
                    <a:gd name="connsiteY78" fmla="*/ 825944 h 4388327"/>
                    <a:gd name="connsiteX79" fmla="*/ 3478478 w 5539991"/>
                    <a:gd name="connsiteY79" fmla="*/ 817351 h 4388327"/>
                    <a:gd name="connsiteX80" fmla="*/ 3605904 w 5539991"/>
                    <a:gd name="connsiteY80" fmla="*/ 857540 h 4388327"/>
                    <a:gd name="connsiteX81" fmla="*/ 4607982 w 5539991"/>
                    <a:gd name="connsiteY81" fmla="*/ 625524 h 4388327"/>
                    <a:gd name="connsiteX82" fmla="*/ 4601066 w 5539991"/>
                    <a:gd name="connsiteY82" fmla="*/ 164908 h 43883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</a:cxnLst>
                  <a:rect l="l" t="t" r="r" b="b"/>
                  <a:pathLst>
                    <a:path w="5539991" h="4388327">
                      <a:moveTo>
                        <a:pt x="4513188" y="0"/>
                      </a:moveTo>
                      <a:lnTo>
                        <a:pt x="4583419" y="51719"/>
                      </a:lnTo>
                      <a:cubicBezTo>
                        <a:pt x="5181010" y="536353"/>
                        <a:pt x="5539992" y="1157665"/>
                        <a:pt x="5539991" y="1835093"/>
                      </a:cubicBezTo>
                      <a:cubicBezTo>
                        <a:pt x="5539992" y="2125418"/>
                        <a:pt x="5474058" y="2405438"/>
                        <a:pt x="5351660" y="2668807"/>
                      </a:cubicBezTo>
                      <a:lnTo>
                        <a:pt x="5237774" y="2877062"/>
                      </a:lnTo>
                      <a:lnTo>
                        <a:pt x="5178709" y="2970976"/>
                      </a:lnTo>
                      <a:lnTo>
                        <a:pt x="5134634" y="3032210"/>
                      </a:lnTo>
                      <a:lnTo>
                        <a:pt x="4982916" y="3228189"/>
                      </a:lnTo>
                      <a:lnTo>
                        <a:pt x="4940258" y="3275183"/>
                      </a:lnTo>
                      <a:lnTo>
                        <a:pt x="4797765" y="3426623"/>
                      </a:lnTo>
                      <a:lnTo>
                        <a:pt x="4583421" y="3618466"/>
                      </a:lnTo>
                      <a:cubicBezTo>
                        <a:pt x="4412678" y="3756933"/>
                        <a:pt x="4222459" y="3884241"/>
                        <a:pt x="4015570" y="3998514"/>
                      </a:cubicBezTo>
                      <a:lnTo>
                        <a:pt x="3851647" y="4080554"/>
                      </a:lnTo>
                      <a:lnTo>
                        <a:pt x="3722772" y="4140520"/>
                      </a:lnTo>
                      <a:cubicBezTo>
                        <a:pt x="3428787" y="4260631"/>
                        <a:pt x="3112876" y="4340472"/>
                        <a:pt x="2782448" y="4372885"/>
                      </a:cubicBezTo>
                      <a:lnTo>
                        <a:pt x="2664136" y="4378656"/>
                      </a:lnTo>
                      <a:lnTo>
                        <a:pt x="2664136" y="4377415"/>
                      </a:lnTo>
                      <a:lnTo>
                        <a:pt x="2646206" y="4379530"/>
                      </a:lnTo>
                      <a:lnTo>
                        <a:pt x="2639291" y="4379868"/>
                      </a:lnTo>
                      <a:lnTo>
                        <a:pt x="2422412" y="4388327"/>
                      </a:lnTo>
                      <a:lnTo>
                        <a:pt x="2200979" y="4380403"/>
                      </a:lnTo>
                      <a:cubicBezTo>
                        <a:pt x="2038243" y="4368712"/>
                        <a:pt x="1878817" y="4345539"/>
                        <a:pt x="1723567" y="4311719"/>
                      </a:cubicBezTo>
                      <a:lnTo>
                        <a:pt x="1538492" y="4264482"/>
                      </a:lnTo>
                      <a:lnTo>
                        <a:pt x="1469035" y="4244843"/>
                      </a:lnTo>
                      <a:lnTo>
                        <a:pt x="1456100" y="4240548"/>
                      </a:lnTo>
                      <a:lnTo>
                        <a:pt x="1317099" y="4188816"/>
                      </a:lnTo>
                      <a:lnTo>
                        <a:pt x="1311776" y="4183779"/>
                      </a:lnTo>
                      <a:cubicBezTo>
                        <a:pt x="1229488" y="4088666"/>
                        <a:pt x="1181438" y="3974005"/>
                        <a:pt x="1181438" y="3850581"/>
                      </a:cubicBezTo>
                      <a:cubicBezTo>
                        <a:pt x="1181440" y="3521448"/>
                        <a:pt x="1523121" y="3254635"/>
                        <a:pt x="1944609" y="3254635"/>
                      </a:cubicBezTo>
                      <a:lnTo>
                        <a:pt x="2070363" y="3264535"/>
                      </a:lnTo>
                      <a:lnTo>
                        <a:pt x="2070363" y="3259783"/>
                      </a:lnTo>
                      <a:lnTo>
                        <a:pt x="2131800" y="3272951"/>
                      </a:lnTo>
                      <a:cubicBezTo>
                        <a:pt x="2184024" y="3280329"/>
                        <a:pt x="2238095" y="3284205"/>
                        <a:pt x="2293477" y="3284205"/>
                      </a:cubicBezTo>
                      <a:cubicBezTo>
                        <a:pt x="2625774" y="3284205"/>
                        <a:pt x="2910882" y="3144704"/>
                        <a:pt x="3032666" y="2945894"/>
                      </a:cubicBezTo>
                      <a:lnTo>
                        <a:pt x="3041490" y="2926270"/>
                      </a:lnTo>
                      <a:lnTo>
                        <a:pt x="2941607" y="2900999"/>
                      </a:lnTo>
                      <a:cubicBezTo>
                        <a:pt x="2645415" y="2804294"/>
                        <a:pt x="2403658" y="2635896"/>
                        <a:pt x="2252231" y="2441809"/>
                      </a:cubicBezTo>
                      <a:lnTo>
                        <a:pt x="2176269" y="2323477"/>
                      </a:lnTo>
                      <a:lnTo>
                        <a:pt x="2171550" y="2324196"/>
                      </a:lnTo>
                      <a:lnTo>
                        <a:pt x="2137690" y="2284976"/>
                      </a:lnTo>
                      <a:cubicBezTo>
                        <a:pt x="2031038" y="2171013"/>
                        <a:pt x="1917415" y="2077048"/>
                        <a:pt x="1805042" y="2006723"/>
                      </a:cubicBezTo>
                      <a:lnTo>
                        <a:pt x="1679102" y="1939297"/>
                      </a:lnTo>
                      <a:lnTo>
                        <a:pt x="1684353" y="1869878"/>
                      </a:lnTo>
                      <a:cubicBezTo>
                        <a:pt x="1720371" y="1634157"/>
                        <a:pt x="1808401" y="1415548"/>
                        <a:pt x="1936366" y="1226136"/>
                      </a:cubicBezTo>
                      <a:lnTo>
                        <a:pt x="2006693" y="1132090"/>
                      </a:lnTo>
                      <a:lnTo>
                        <a:pt x="1825591" y="1184707"/>
                      </a:lnTo>
                      <a:cubicBezTo>
                        <a:pt x="1504738" y="1297719"/>
                        <a:pt x="1224381" y="1496626"/>
                        <a:pt x="1012126" y="1753818"/>
                      </a:cubicBezTo>
                      <a:lnTo>
                        <a:pt x="985936" y="1788843"/>
                      </a:lnTo>
                      <a:lnTo>
                        <a:pt x="997845" y="1552990"/>
                      </a:lnTo>
                      <a:cubicBezTo>
                        <a:pt x="1007484" y="1458078"/>
                        <a:pt x="1021824" y="1364555"/>
                        <a:pt x="1040630" y="1272659"/>
                      </a:cubicBezTo>
                      <a:lnTo>
                        <a:pt x="1059957" y="1197487"/>
                      </a:lnTo>
                      <a:lnTo>
                        <a:pt x="995582" y="1245138"/>
                      </a:lnTo>
                      <a:cubicBezTo>
                        <a:pt x="583536" y="1583642"/>
                        <a:pt x="258697" y="2024409"/>
                        <a:pt x="59866" y="2528643"/>
                      </a:cubicBezTo>
                      <a:lnTo>
                        <a:pt x="4657" y="2690208"/>
                      </a:lnTo>
                      <a:lnTo>
                        <a:pt x="6673" y="2721063"/>
                      </a:lnTo>
                      <a:lnTo>
                        <a:pt x="6694" y="2721166"/>
                      </a:lnTo>
                      <a:lnTo>
                        <a:pt x="22407" y="2794554"/>
                      </a:lnTo>
                      <a:lnTo>
                        <a:pt x="6670" y="2721060"/>
                      </a:lnTo>
                      <a:lnTo>
                        <a:pt x="0" y="2619006"/>
                      </a:lnTo>
                      <a:lnTo>
                        <a:pt x="25679" y="2351211"/>
                      </a:lnTo>
                      <a:cubicBezTo>
                        <a:pt x="41980" y="2240041"/>
                        <a:pt x="64704" y="2126496"/>
                        <a:pt x="95358" y="2012086"/>
                      </a:cubicBezTo>
                      <a:lnTo>
                        <a:pt x="111870" y="1958496"/>
                      </a:lnTo>
                      <a:lnTo>
                        <a:pt x="123458" y="1934039"/>
                      </a:lnTo>
                      <a:lnTo>
                        <a:pt x="223967" y="1753052"/>
                      </a:lnTo>
                      <a:cubicBezTo>
                        <a:pt x="342032" y="1567581"/>
                        <a:pt x="487035" y="1400911"/>
                        <a:pt x="653825" y="1258528"/>
                      </a:cubicBezTo>
                      <a:lnTo>
                        <a:pt x="891314" y="1084645"/>
                      </a:lnTo>
                      <a:lnTo>
                        <a:pt x="1054674" y="990270"/>
                      </a:lnTo>
                      <a:cubicBezTo>
                        <a:pt x="1118653" y="956877"/>
                        <a:pt x="1184823" y="925801"/>
                        <a:pt x="1252983" y="897195"/>
                      </a:cubicBezTo>
                      <a:lnTo>
                        <a:pt x="1296003" y="881184"/>
                      </a:lnTo>
                      <a:lnTo>
                        <a:pt x="1504260" y="808328"/>
                      </a:lnTo>
                      <a:lnTo>
                        <a:pt x="1635157" y="771625"/>
                      </a:lnTo>
                      <a:cubicBezTo>
                        <a:pt x="1853100" y="718521"/>
                        <a:pt x="2079018" y="687188"/>
                        <a:pt x="2309731" y="678402"/>
                      </a:cubicBezTo>
                      <a:lnTo>
                        <a:pt x="2512048" y="677320"/>
                      </a:lnTo>
                      <a:lnTo>
                        <a:pt x="2606659" y="681011"/>
                      </a:lnTo>
                      <a:lnTo>
                        <a:pt x="2658921" y="684120"/>
                      </a:lnTo>
                      <a:lnTo>
                        <a:pt x="2664136" y="684734"/>
                      </a:lnTo>
                      <a:lnTo>
                        <a:pt x="2664136" y="684430"/>
                      </a:lnTo>
                      <a:lnTo>
                        <a:pt x="2776610" y="691122"/>
                      </a:lnTo>
                      <a:cubicBezTo>
                        <a:pt x="3012305" y="712741"/>
                        <a:pt x="3250676" y="757424"/>
                        <a:pt x="3488545" y="825944"/>
                      </a:cubicBezTo>
                      <a:lnTo>
                        <a:pt x="3478478" y="817351"/>
                      </a:lnTo>
                      <a:lnTo>
                        <a:pt x="3605904" y="857540"/>
                      </a:lnTo>
                      <a:cubicBezTo>
                        <a:pt x="4064397" y="971902"/>
                        <a:pt x="4469382" y="892024"/>
                        <a:pt x="4607982" y="625524"/>
                      </a:cubicBezTo>
                      <a:cubicBezTo>
                        <a:pt x="4677280" y="492274"/>
                        <a:pt x="4670142" y="331292"/>
                        <a:pt x="4601066" y="164908"/>
                      </a:cubicBezTo>
                      <a:close/>
                    </a:path>
                  </a:pathLst>
                </a:custGeom>
                <a:solidFill>
                  <a:srgbClr val="D9465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6" name="菱形 15"/>
                <p:cNvSpPr/>
                <p:nvPr/>
              </p:nvSpPr>
              <p:spPr>
                <a:xfrm rot="1245688">
                  <a:off x="5116965" y="3551914"/>
                  <a:ext cx="309854" cy="67356"/>
                </a:xfrm>
                <a:prstGeom prst="diamond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chemeClr val="lt1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7" name="任意多边形 16"/>
                <p:cNvSpPr/>
                <p:nvPr/>
              </p:nvSpPr>
              <p:spPr>
                <a:xfrm>
                  <a:off x="4308662" y="2258596"/>
                  <a:ext cx="4418721" cy="3260238"/>
                </a:xfrm>
                <a:custGeom>
                  <a:avLst/>
                  <a:gdLst>
                    <a:gd name="connsiteX0" fmla="*/ 88286 w 4416005"/>
                    <a:gd name="connsiteY0" fmla="*/ 68639 h 3263485"/>
                    <a:gd name="connsiteX1" fmla="*/ 487147 w 4416005"/>
                    <a:gd name="connsiteY1" fmla="*/ 232876 h 3263485"/>
                    <a:gd name="connsiteX2" fmla="*/ 392199 w 4416005"/>
                    <a:gd name="connsiteY2" fmla="*/ 290353 h 3263485"/>
                    <a:gd name="connsiteX3" fmla="*/ 26190 w 4416005"/>
                    <a:gd name="connsiteY3" fmla="*/ 628976 h 3263485"/>
                    <a:gd name="connsiteX4" fmla="*/ 0 w 4416005"/>
                    <a:gd name="connsiteY4" fmla="*/ 664001 h 3263485"/>
                    <a:gd name="connsiteX5" fmla="*/ 11909 w 4416005"/>
                    <a:gd name="connsiteY5" fmla="*/ 428148 h 3263485"/>
                    <a:gd name="connsiteX6" fmla="*/ 54694 w 4416005"/>
                    <a:gd name="connsiteY6" fmla="*/ 147817 h 3263485"/>
                    <a:gd name="connsiteX7" fmla="*/ 67868 w 4416005"/>
                    <a:gd name="connsiteY7" fmla="*/ 96579 h 3263485"/>
                    <a:gd name="connsiteX8" fmla="*/ 1019819 w 4416005"/>
                    <a:gd name="connsiteY8" fmla="*/ 0 h 3263485"/>
                    <a:gd name="connsiteX9" fmla="*/ 4416005 w 4416005"/>
                    <a:gd name="connsiteY9" fmla="*/ 1419570 h 3263485"/>
                    <a:gd name="connsiteX10" fmla="*/ 4365724 w 4416005"/>
                    <a:gd name="connsiteY10" fmla="*/ 1543965 h 3263485"/>
                    <a:gd name="connsiteX11" fmla="*/ 4251838 w 4416005"/>
                    <a:gd name="connsiteY11" fmla="*/ 1752220 h 3263485"/>
                    <a:gd name="connsiteX12" fmla="*/ 4192773 w 4416005"/>
                    <a:gd name="connsiteY12" fmla="*/ 1846134 h 3263485"/>
                    <a:gd name="connsiteX13" fmla="*/ 4148698 w 4416005"/>
                    <a:gd name="connsiteY13" fmla="*/ 1907368 h 3263485"/>
                    <a:gd name="connsiteX14" fmla="*/ 3996980 w 4416005"/>
                    <a:gd name="connsiteY14" fmla="*/ 2103347 h 3263485"/>
                    <a:gd name="connsiteX15" fmla="*/ 3954322 w 4416005"/>
                    <a:gd name="connsiteY15" fmla="*/ 2150341 h 3263485"/>
                    <a:gd name="connsiteX16" fmla="*/ 3811829 w 4416005"/>
                    <a:gd name="connsiteY16" fmla="*/ 2301781 h 3263485"/>
                    <a:gd name="connsiteX17" fmla="*/ 3597485 w 4416005"/>
                    <a:gd name="connsiteY17" fmla="*/ 2493624 h 3263485"/>
                    <a:gd name="connsiteX18" fmla="*/ 3029634 w 4416005"/>
                    <a:gd name="connsiteY18" fmla="*/ 2873672 h 3263485"/>
                    <a:gd name="connsiteX19" fmla="*/ 2865711 w 4416005"/>
                    <a:gd name="connsiteY19" fmla="*/ 2955712 h 3263485"/>
                    <a:gd name="connsiteX20" fmla="*/ 2736836 w 4416005"/>
                    <a:gd name="connsiteY20" fmla="*/ 3015678 h 3263485"/>
                    <a:gd name="connsiteX21" fmla="*/ 1796512 w 4416005"/>
                    <a:gd name="connsiteY21" fmla="*/ 3248043 h 3263485"/>
                    <a:gd name="connsiteX22" fmla="*/ 1678200 w 4416005"/>
                    <a:gd name="connsiteY22" fmla="*/ 3253814 h 3263485"/>
                    <a:gd name="connsiteX23" fmla="*/ 1678200 w 4416005"/>
                    <a:gd name="connsiteY23" fmla="*/ 3252573 h 3263485"/>
                    <a:gd name="connsiteX24" fmla="*/ 1660270 w 4416005"/>
                    <a:gd name="connsiteY24" fmla="*/ 3254688 h 3263485"/>
                    <a:gd name="connsiteX25" fmla="*/ 1653355 w 4416005"/>
                    <a:gd name="connsiteY25" fmla="*/ 3255026 h 3263485"/>
                    <a:gd name="connsiteX26" fmla="*/ 1436476 w 4416005"/>
                    <a:gd name="connsiteY26" fmla="*/ 3263485 h 3263485"/>
                    <a:gd name="connsiteX27" fmla="*/ 1215043 w 4416005"/>
                    <a:gd name="connsiteY27" fmla="*/ 3255561 h 3263485"/>
                    <a:gd name="connsiteX28" fmla="*/ 737631 w 4416005"/>
                    <a:gd name="connsiteY28" fmla="*/ 3186877 h 3263485"/>
                    <a:gd name="connsiteX29" fmla="*/ 552556 w 4416005"/>
                    <a:gd name="connsiteY29" fmla="*/ 3139640 h 3263485"/>
                    <a:gd name="connsiteX30" fmla="*/ 483099 w 4416005"/>
                    <a:gd name="connsiteY30" fmla="*/ 3120001 h 3263485"/>
                    <a:gd name="connsiteX31" fmla="*/ 470164 w 4416005"/>
                    <a:gd name="connsiteY31" fmla="*/ 3115706 h 3263485"/>
                    <a:gd name="connsiteX32" fmla="*/ 331163 w 4416005"/>
                    <a:gd name="connsiteY32" fmla="*/ 3063974 h 3263485"/>
                    <a:gd name="connsiteX33" fmla="*/ 325840 w 4416005"/>
                    <a:gd name="connsiteY33" fmla="*/ 3058937 h 3263485"/>
                    <a:gd name="connsiteX34" fmla="*/ 195502 w 4416005"/>
                    <a:gd name="connsiteY34" fmla="*/ 2725739 h 3263485"/>
                    <a:gd name="connsiteX35" fmla="*/ 958673 w 4416005"/>
                    <a:gd name="connsiteY35" fmla="*/ 2129793 h 3263485"/>
                    <a:gd name="connsiteX36" fmla="*/ 1084427 w 4416005"/>
                    <a:gd name="connsiteY36" fmla="*/ 2139693 h 3263485"/>
                    <a:gd name="connsiteX37" fmla="*/ 1084427 w 4416005"/>
                    <a:gd name="connsiteY37" fmla="*/ 2134941 h 3263485"/>
                    <a:gd name="connsiteX38" fmla="*/ 1145864 w 4416005"/>
                    <a:gd name="connsiteY38" fmla="*/ 2148109 h 3263485"/>
                    <a:gd name="connsiteX39" fmla="*/ 1307541 w 4416005"/>
                    <a:gd name="connsiteY39" fmla="*/ 2159363 h 3263485"/>
                    <a:gd name="connsiteX40" fmla="*/ 2046730 w 4416005"/>
                    <a:gd name="connsiteY40" fmla="*/ 1821052 h 3263485"/>
                    <a:gd name="connsiteX41" fmla="*/ 2055554 w 4416005"/>
                    <a:gd name="connsiteY41" fmla="*/ 1801428 h 3263485"/>
                    <a:gd name="connsiteX42" fmla="*/ 1955671 w 4416005"/>
                    <a:gd name="connsiteY42" fmla="*/ 1776157 h 3263485"/>
                    <a:gd name="connsiteX43" fmla="*/ 1266295 w 4416005"/>
                    <a:gd name="connsiteY43" fmla="*/ 1316967 h 3263485"/>
                    <a:gd name="connsiteX44" fmla="*/ 1190333 w 4416005"/>
                    <a:gd name="connsiteY44" fmla="*/ 1198635 h 3263485"/>
                    <a:gd name="connsiteX45" fmla="*/ 1185614 w 4416005"/>
                    <a:gd name="connsiteY45" fmla="*/ 1199354 h 3263485"/>
                    <a:gd name="connsiteX46" fmla="*/ 1151754 w 4416005"/>
                    <a:gd name="connsiteY46" fmla="*/ 1160134 h 3263485"/>
                    <a:gd name="connsiteX47" fmla="*/ 819106 w 4416005"/>
                    <a:gd name="connsiteY47" fmla="*/ 881881 h 3263485"/>
                    <a:gd name="connsiteX48" fmla="*/ 693166 w 4416005"/>
                    <a:gd name="connsiteY48" fmla="*/ 814455 h 3263485"/>
                    <a:gd name="connsiteX49" fmla="*/ 698417 w 4416005"/>
                    <a:gd name="connsiteY49" fmla="*/ 745036 h 3263485"/>
                    <a:gd name="connsiteX50" fmla="*/ 950430 w 4416005"/>
                    <a:gd name="connsiteY50" fmla="*/ 101294 h 3263485"/>
                    <a:gd name="connsiteX51" fmla="*/ 1020757 w 4416005"/>
                    <a:gd name="connsiteY51" fmla="*/ 7248 h 3263485"/>
                    <a:gd name="connsiteX52" fmla="*/ 1007661 w 4416005"/>
                    <a:gd name="connsiteY52" fmla="*/ 11053 h 32634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</a:cxnLst>
                  <a:rect l="l" t="t" r="r" b="b"/>
                  <a:pathLst>
                    <a:path w="4416005" h="3263485">
                      <a:moveTo>
                        <a:pt x="88286" y="68639"/>
                      </a:moveTo>
                      <a:lnTo>
                        <a:pt x="487147" y="232876"/>
                      </a:lnTo>
                      <a:lnTo>
                        <a:pt x="392199" y="290353"/>
                      </a:lnTo>
                      <a:cubicBezTo>
                        <a:pt x="255471" y="386355"/>
                        <a:pt x="132318" y="500380"/>
                        <a:pt x="26190" y="628976"/>
                      </a:cubicBezTo>
                      <a:lnTo>
                        <a:pt x="0" y="664001"/>
                      </a:lnTo>
                      <a:lnTo>
                        <a:pt x="11909" y="428148"/>
                      </a:lnTo>
                      <a:cubicBezTo>
                        <a:pt x="21548" y="333236"/>
                        <a:pt x="35888" y="239713"/>
                        <a:pt x="54694" y="147817"/>
                      </a:cubicBezTo>
                      <a:lnTo>
                        <a:pt x="67868" y="96579"/>
                      </a:lnTo>
                      <a:close/>
                      <a:moveTo>
                        <a:pt x="1019819" y="0"/>
                      </a:moveTo>
                      <a:lnTo>
                        <a:pt x="4416005" y="1419570"/>
                      </a:lnTo>
                      <a:lnTo>
                        <a:pt x="4365724" y="1543965"/>
                      </a:lnTo>
                      <a:lnTo>
                        <a:pt x="4251838" y="1752220"/>
                      </a:lnTo>
                      <a:lnTo>
                        <a:pt x="4192773" y="1846134"/>
                      </a:lnTo>
                      <a:lnTo>
                        <a:pt x="4148698" y="1907368"/>
                      </a:lnTo>
                      <a:lnTo>
                        <a:pt x="3996980" y="2103347"/>
                      </a:lnTo>
                      <a:lnTo>
                        <a:pt x="3954322" y="2150341"/>
                      </a:lnTo>
                      <a:lnTo>
                        <a:pt x="3811829" y="2301781"/>
                      </a:lnTo>
                      <a:lnTo>
                        <a:pt x="3597485" y="2493624"/>
                      </a:lnTo>
                      <a:cubicBezTo>
                        <a:pt x="3426742" y="2632091"/>
                        <a:pt x="3236523" y="2759399"/>
                        <a:pt x="3029634" y="2873672"/>
                      </a:cubicBezTo>
                      <a:lnTo>
                        <a:pt x="2865711" y="2955712"/>
                      </a:lnTo>
                      <a:lnTo>
                        <a:pt x="2736836" y="3015678"/>
                      </a:lnTo>
                      <a:cubicBezTo>
                        <a:pt x="2442851" y="3135789"/>
                        <a:pt x="2126940" y="3215630"/>
                        <a:pt x="1796512" y="3248043"/>
                      </a:cubicBezTo>
                      <a:lnTo>
                        <a:pt x="1678200" y="3253814"/>
                      </a:lnTo>
                      <a:lnTo>
                        <a:pt x="1678200" y="3252573"/>
                      </a:lnTo>
                      <a:lnTo>
                        <a:pt x="1660270" y="3254688"/>
                      </a:lnTo>
                      <a:lnTo>
                        <a:pt x="1653355" y="3255026"/>
                      </a:lnTo>
                      <a:lnTo>
                        <a:pt x="1436476" y="3263485"/>
                      </a:lnTo>
                      <a:lnTo>
                        <a:pt x="1215043" y="3255561"/>
                      </a:lnTo>
                      <a:cubicBezTo>
                        <a:pt x="1052307" y="3243870"/>
                        <a:pt x="892881" y="3220697"/>
                        <a:pt x="737631" y="3186877"/>
                      </a:cubicBezTo>
                      <a:lnTo>
                        <a:pt x="552556" y="3139640"/>
                      </a:lnTo>
                      <a:lnTo>
                        <a:pt x="483099" y="3120001"/>
                      </a:lnTo>
                      <a:lnTo>
                        <a:pt x="470164" y="3115706"/>
                      </a:lnTo>
                      <a:lnTo>
                        <a:pt x="331163" y="3063974"/>
                      </a:lnTo>
                      <a:lnTo>
                        <a:pt x="325840" y="3058937"/>
                      </a:lnTo>
                      <a:cubicBezTo>
                        <a:pt x="243552" y="2963824"/>
                        <a:pt x="195502" y="2849163"/>
                        <a:pt x="195502" y="2725739"/>
                      </a:cubicBezTo>
                      <a:cubicBezTo>
                        <a:pt x="195504" y="2396606"/>
                        <a:pt x="537185" y="2129793"/>
                        <a:pt x="958673" y="2129793"/>
                      </a:cubicBezTo>
                      <a:lnTo>
                        <a:pt x="1084427" y="2139693"/>
                      </a:lnTo>
                      <a:lnTo>
                        <a:pt x="1084427" y="2134941"/>
                      </a:lnTo>
                      <a:lnTo>
                        <a:pt x="1145864" y="2148109"/>
                      </a:lnTo>
                      <a:cubicBezTo>
                        <a:pt x="1198088" y="2155487"/>
                        <a:pt x="1252159" y="2159363"/>
                        <a:pt x="1307541" y="2159363"/>
                      </a:cubicBezTo>
                      <a:cubicBezTo>
                        <a:pt x="1639838" y="2159363"/>
                        <a:pt x="1924946" y="2019862"/>
                        <a:pt x="2046730" y="1821052"/>
                      </a:cubicBezTo>
                      <a:lnTo>
                        <a:pt x="2055554" y="1801428"/>
                      </a:lnTo>
                      <a:lnTo>
                        <a:pt x="1955671" y="1776157"/>
                      </a:lnTo>
                      <a:cubicBezTo>
                        <a:pt x="1659479" y="1679452"/>
                        <a:pt x="1417722" y="1511054"/>
                        <a:pt x="1266295" y="1316967"/>
                      </a:cubicBezTo>
                      <a:lnTo>
                        <a:pt x="1190333" y="1198635"/>
                      </a:lnTo>
                      <a:lnTo>
                        <a:pt x="1185614" y="1199354"/>
                      </a:lnTo>
                      <a:lnTo>
                        <a:pt x="1151754" y="1160134"/>
                      </a:lnTo>
                      <a:cubicBezTo>
                        <a:pt x="1045102" y="1046171"/>
                        <a:pt x="931479" y="952206"/>
                        <a:pt x="819106" y="881881"/>
                      </a:cubicBezTo>
                      <a:lnTo>
                        <a:pt x="693166" y="814455"/>
                      </a:lnTo>
                      <a:lnTo>
                        <a:pt x="698417" y="745036"/>
                      </a:lnTo>
                      <a:cubicBezTo>
                        <a:pt x="734435" y="509315"/>
                        <a:pt x="822465" y="290706"/>
                        <a:pt x="950430" y="101294"/>
                      </a:cubicBezTo>
                      <a:lnTo>
                        <a:pt x="1020757" y="7248"/>
                      </a:lnTo>
                      <a:lnTo>
                        <a:pt x="1007661" y="11053"/>
                      </a:lnTo>
                      <a:close/>
                    </a:path>
                  </a:pathLst>
                </a:custGeom>
                <a:solidFill>
                  <a:schemeClr val="tx1">
                    <a:lumMod val="95000"/>
                    <a:lumOff val="5000"/>
                    <a:alpha val="2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6157" name="文本框 13"/>
              <p:cNvSpPr txBox="1"/>
              <p:nvPr/>
            </p:nvSpPr>
            <p:spPr>
              <a:xfrm>
                <a:off x="5695736" y="1191508"/>
                <a:ext cx="893864" cy="20261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buSzTx/>
                </a:pPr>
                <a:r>
                  <a:rPr lang="en-US" altLang="zh-CN" sz="800" dirty="0">
                    <a:solidFill>
                      <a:srgbClr val="D94651"/>
                    </a:solidFill>
                    <a:latin typeface="冬青黑体简体中文 W3" pitchFamily="34" charset="-122"/>
                    <a:ea typeface="冬青黑体简体中文 W3" pitchFamily="34" charset="-122"/>
                    <a:sym typeface="冬青黑体简体中文 W3" pitchFamily="34" charset="-122"/>
                  </a:rPr>
                  <a:t>FOX NUNCLE</a:t>
                </a:r>
                <a:endParaRPr lang="zh-CN" altLang="en-US" sz="800" dirty="0">
                  <a:solidFill>
                    <a:srgbClr val="D94651"/>
                  </a:solidFill>
                  <a:latin typeface="冬青黑体简体中文 W3" pitchFamily="34" charset="-122"/>
                  <a:ea typeface="冬青黑体简体中文 W3" pitchFamily="34" charset="-122"/>
                  <a:sym typeface="冬青黑体简体中文 W3" pitchFamily="34" charset="-122"/>
                </a:endParaRPr>
              </a:p>
            </p:txBody>
          </p:sp>
        </p:grp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6802" name="AutoShape 2"/>
          <p:cNvSpPr/>
          <p:nvPr/>
        </p:nvSpPr>
        <p:spPr bwMode="auto">
          <a:xfrm>
            <a:off x="6280150" y="4965700"/>
            <a:ext cx="3975100" cy="12001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76805" name="Group 5"/>
          <p:cNvGrpSpPr/>
          <p:nvPr/>
        </p:nvGrpSpPr>
        <p:grpSpPr>
          <a:xfrm>
            <a:off x="4322763" y="1960563"/>
            <a:ext cx="2244725" cy="2244725"/>
            <a:chOff x="0" y="0"/>
            <a:chExt cx="2827" cy="2827"/>
          </a:xfrm>
        </p:grpSpPr>
        <p:sp>
          <p:nvSpPr>
            <p:cNvPr id="76806" name="AutoShape 6"/>
            <p:cNvSpPr/>
            <p:nvPr/>
          </p:nvSpPr>
          <p:spPr bwMode="auto">
            <a:xfrm rot="2700475">
              <a:off x="390" y="436"/>
              <a:ext cx="2043" cy="1953"/>
            </a:xfrm>
            <a:custGeom>
              <a:avLst/>
              <a:gdLst/>
              <a:ahLst/>
              <a:cxnLst/>
              <a:rect l="0" t="0" r="r" b="b"/>
              <a:pathLst>
                <a:path w="21600" h="21498">
                  <a:moveTo>
                    <a:pt x="66" y="4"/>
                  </a:moveTo>
                  <a:cubicBezTo>
                    <a:pt x="4583" y="-102"/>
                    <a:pt x="15400" y="2053"/>
                    <a:pt x="21599" y="9394"/>
                  </a:cubicBezTo>
                  <a:lnTo>
                    <a:pt x="10055" y="21498"/>
                  </a:lnTo>
                  <a:cubicBezTo>
                    <a:pt x="8519" y="19758"/>
                    <a:pt x="5138" y="17122"/>
                    <a:pt x="-1" y="17087"/>
                  </a:cubicBezTo>
                  <a:lnTo>
                    <a:pt x="66" y="4"/>
                  </a:lnTo>
                  <a:close/>
                  <a:moveTo>
                    <a:pt x="66" y="4"/>
                  </a:moveTo>
                </a:path>
              </a:pathLst>
            </a:custGeom>
            <a:solidFill>
              <a:srgbClr val="34BC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6807" name="Rectangle 7"/>
            <p:cNvSpPr/>
            <p:nvPr/>
          </p:nvSpPr>
          <p:spPr bwMode="auto">
            <a:xfrm>
              <a:off x="690" y="766"/>
              <a:ext cx="1280" cy="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在这里输入您的文本内容，让听众更好的了解您的观点</a:t>
              </a:r>
              <a:r>
                <a:rPr kumimoji="0" lang="en-US" altLang="zh-CN" sz="105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,</a:t>
              </a:r>
              <a:r>
                <a:rPr kumimoji="0" lang="zh-CN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点击即可编辑</a:t>
              </a:r>
              <a:endPara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6808" name="Group 8"/>
          <p:cNvGrpSpPr/>
          <p:nvPr/>
        </p:nvGrpSpPr>
        <p:grpSpPr>
          <a:xfrm>
            <a:off x="4546600" y="3630613"/>
            <a:ext cx="1550988" cy="1622425"/>
            <a:chOff x="0" y="0"/>
            <a:chExt cx="1954" cy="2044"/>
          </a:xfrm>
        </p:grpSpPr>
        <p:sp>
          <p:nvSpPr>
            <p:cNvPr id="76809" name="Freeform 9"/>
            <p:cNvSpPr/>
            <p:nvPr/>
          </p:nvSpPr>
          <p:spPr bwMode="auto">
            <a:xfrm rot="5400000">
              <a:off x="-44" y="44"/>
              <a:ext cx="2044" cy="1956"/>
            </a:xfrm>
            <a:custGeom>
              <a:avLst/>
              <a:gdLst>
                <a:gd name="T0" fmla="*/ 66 w 21600"/>
                <a:gd name="T1" fmla="+- 0 106 102"/>
                <a:gd name="T2" fmla="*/ 106 h 21498"/>
                <a:gd name="T3" fmla="*/ 21600 w 21600"/>
                <a:gd name="T4" fmla="+- 0 9496 102"/>
                <a:gd name="T5" fmla="*/ 9496 h 21498"/>
                <a:gd name="T6" fmla="*/ 10056 w 21600"/>
                <a:gd name="T7" fmla="+- 0 21600 102"/>
                <a:gd name="T8" fmla="*/ 21600 h 21498"/>
                <a:gd name="T9" fmla="*/ 0 w 21600"/>
                <a:gd name="T10" fmla="+- 0 17188 102"/>
                <a:gd name="T11" fmla="*/ 17188 h 21498"/>
                <a:gd name="T12" fmla="*/ 66 w 21600"/>
                <a:gd name="T13" fmla="+- 0 106 102"/>
                <a:gd name="T14" fmla="*/ 106 h 21498"/>
                <a:gd name="T15" fmla="*/ 66 w 21600"/>
                <a:gd name="T16" fmla="+- 0 106 102"/>
                <a:gd name="T17" fmla="*/ 106 h 21498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  <a:cxn ang="0">
                  <a:pos x="T15" y="T17"/>
                </a:cxn>
              </a:cxnLst>
              <a:rect l="0" t="0" r="r" b="b"/>
              <a:pathLst>
                <a:path w="21600" h="21498">
                  <a:moveTo>
                    <a:pt x="66" y="4"/>
                  </a:moveTo>
                  <a:cubicBezTo>
                    <a:pt x="4583" y="-102"/>
                    <a:pt x="15400" y="2054"/>
                    <a:pt x="21600" y="9394"/>
                  </a:cubicBezTo>
                  <a:lnTo>
                    <a:pt x="10056" y="21498"/>
                  </a:lnTo>
                  <a:cubicBezTo>
                    <a:pt x="8520" y="19758"/>
                    <a:pt x="5139" y="17122"/>
                    <a:pt x="0" y="17086"/>
                  </a:cubicBezTo>
                  <a:lnTo>
                    <a:pt x="66" y="4"/>
                  </a:lnTo>
                  <a:close/>
                  <a:moveTo>
                    <a:pt x="66" y="4"/>
                  </a:moveTo>
                </a:path>
              </a:pathLst>
            </a:custGeom>
            <a:solidFill>
              <a:srgbClr val="4B89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6810" name="Rectangle 10"/>
            <p:cNvSpPr/>
            <p:nvPr/>
          </p:nvSpPr>
          <p:spPr bwMode="auto">
            <a:xfrm>
              <a:off x="392" y="254"/>
              <a:ext cx="1280" cy="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在这里输入您的文本内容，让听众更好的了解您的观点</a:t>
              </a:r>
              <a:r>
                <a:rPr kumimoji="0" lang="en-US" altLang="zh-CN" sz="105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,</a:t>
              </a:r>
              <a:r>
                <a:rPr kumimoji="0" lang="zh-CN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点击即可编辑</a:t>
              </a:r>
              <a:endPara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6811" name="Group 11"/>
          <p:cNvGrpSpPr/>
          <p:nvPr/>
        </p:nvGrpSpPr>
        <p:grpSpPr>
          <a:xfrm>
            <a:off x="3154363" y="4189413"/>
            <a:ext cx="2244725" cy="2244725"/>
            <a:chOff x="0" y="0"/>
            <a:chExt cx="2827" cy="2827"/>
          </a:xfrm>
        </p:grpSpPr>
        <p:sp>
          <p:nvSpPr>
            <p:cNvPr id="76812" name="AutoShape 12"/>
            <p:cNvSpPr/>
            <p:nvPr/>
          </p:nvSpPr>
          <p:spPr bwMode="auto">
            <a:xfrm rot="8099539">
              <a:off x="391" y="435"/>
              <a:ext cx="2043" cy="1955"/>
            </a:xfrm>
            <a:custGeom>
              <a:avLst/>
              <a:gdLst/>
              <a:ahLst/>
              <a:cxnLst/>
              <a:rect l="0" t="0" r="r" b="b"/>
              <a:pathLst>
                <a:path w="21600" h="21498">
                  <a:moveTo>
                    <a:pt x="67" y="4"/>
                  </a:moveTo>
                  <a:cubicBezTo>
                    <a:pt x="4584" y="-102"/>
                    <a:pt x="15401" y="2054"/>
                    <a:pt x="21601" y="9395"/>
                  </a:cubicBezTo>
                  <a:lnTo>
                    <a:pt x="10058" y="21498"/>
                  </a:lnTo>
                  <a:cubicBezTo>
                    <a:pt x="8521" y="19758"/>
                    <a:pt x="5140" y="17121"/>
                    <a:pt x="1" y="17086"/>
                  </a:cubicBezTo>
                  <a:lnTo>
                    <a:pt x="67" y="4"/>
                  </a:lnTo>
                  <a:close/>
                  <a:moveTo>
                    <a:pt x="67" y="4"/>
                  </a:moveTo>
                </a:path>
              </a:pathLst>
            </a:custGeom>
            <a:solidFill>
              <a:srgbClr val="DB4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6813" name="Rectangle 13"/>
            <p:cNvSpPr/>
            <p:nvPr/>
          </p:nvSpPr>
          <p:spPr bwMode="auto">
            <a:xfrm>
              <a:off x="880" y="798"/>
              <a:ext cx="1280" cy="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在这里输入您的文本内容，让听众更好的了解您的观点</a:t>
              </a:r>
              <a:r>
                <a:rPr kumimoji="0" lang="en-US" altLang="zh-CN" sz="105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,</a:t>
              </a:r>
              <a:r>
                <a:rPr kumimoji="0" lang="zh-CN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点击即可编辑</a:t>
              </a:r>
              <a:endPara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6814" name="Group 14"/>
          <p:cNvGrpSpPr/>
          <p:nvPr/>
        </p:nvGrpSpPr>
        <p:grpSpPr>
          <a:xfrm>
            <a:off x="2109788" y="4408488"/>
            <a:ext cx="1622425" cy="1552575"/>
            <a:chOff x="0" y="0"/>
            <a:chExt cx="2043" cy="1955"/>
          </a:xfrm>
        </p:grpSpPr>
        <p:sp>
          <p:nvSpPr>
            <p:cNvPr id="76815" name="Freeform 15"/>
            <p:cNvSpPr/>
            <p:nvPr/>
          </p:nvSpPr>
          <p:spPr bwMode="auto">
            <a:xfrm rot="10800000">
              <a:off x="0" y="0"/>
              <a:ext cx="2043" cy="1955"/>
            </a:xfrm>
            <a:custGeom>
              <a:avLst/>
              <a:gdLst>
                <a:gd name="T0" fmla="*/ 66 w 21600"/>
                <a:gd name="T1" fmla="+- 0 106 102"/>
                <a:gd name="T2" fmla="*/ 106 h 21498"/>
                <a:gd name="T3" fmla="*/ 21600 w 21600"/>
                <a:gd name="T4" fmla="+- 0 9496 102"/>
                <a:gd name="T5" fmla="*/ 9496 h 21498"/>
                <a:gd name="T6" fmla="*/ 10056 w 21600"/>
                <a:gd name="T7" fmla="+- 0 21600 102"/>
                <a:gd name="T8" fmla="*/ 21600 h 21498"/>
                <a:gd name="T9" fmla="*/ 0 w 21600"/>
                <a:gd name="T10" fmla="+- 0 17188 102"/>
                <a:gd name="T11" fmla="*/ 17188 h 21498"/>
                <a:gd name="T12" fmla="*/ 66 w 21600"/>
                <a:gd name="T13" fmla="+- 0 106 102"/>
                <a:gd name="T14" fmla="*/ 106 h 21498"/>
                <a:gd name="T15" fmla="*/ 66 w 21600"/>
                <a:gd name="T16" fmla="+- 0 106 102"/>
                <a:gd name="T17" fmla="*/ 106 h 21498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  <a:cxn ang="0">
                  <a:pos x="T15" y="T17"/>
                </a:cxn>
              </a:cxnLst>
              <a:rect l="0" t="0" r="r" b="b"/>
              <a:pathLst>
                <a:path w="21600" h="21498">
                  <a:moveTo>
                    <a:pt x="66" y="4"/>
                  </a:moveTo>
                  <a:cubicBezTo>
                    <a:pt x="4583" y="-102"/>
                    <a:pt x="15400" y="2054"/>
                    <a:pt x="21600" y="9394"/>
                  </a:cubicBezTo>
                  <a:lnTo>
                    <a:pt x="10056" y="21498"/>
                  </a:lnTo>
                  <a:cubicBezTo>
                    <a:pt x="8520" y="19758"/>
                    <a:pt x="5139" y="17122"/>
                    <a:pt x="0" y="17086"/>
                  </a:cubicBezTo>
                  <a:lnTo>
                    <a:pt x="66" y="4"/>
                  </a:lnTo>
                  <a:close/>
                  <a:moveTo>
                    <a:pt x="66" y="4"/>
                  </a:moveTo>
                </a:path>
              </a:pathLst>
            </a:custGeom>
            <a:solidFill>
              <a:srgbClr val="F6BB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6816" name="Rectangle 16"/>
            <p:cNvSpPr/>
            <p:nvPr/>
          </p:nvSpPr>
          <p:spPr bwMode="auto">
            <a:xfrm>
              <a:off x="646" y="490"/>
              <a:ext cx="1279" cy="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在这里输入您的文本内容，让听众更好的了解您的观点</a:t>
              </a:r>
              <a:r>
                <a:rPr kumimoji="0" lang="en-US" altLang="zh-CN" sz="105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,</a:t>
              </a:r>
              <a:r>
                <a:rPr kumimoji="0" lang="zh-CN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点击即可编辑</a:t>
              </a:r>
              <a:endPara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6817" name="Group 17"/>
          <p:cNvGrpSpPr/>
          <p:nvPr/>
        </p:nvGrpSpPr>
        <p:grpSpPr>
          <a:xfrm>
            <a:off x="928688" y="3017838"/>
            <a:ext cx="2244725" cy="2243137"/>
            <a:chOff x="0" y="0"/>
            <a:chExt cx="2827" cy="2827"/>
          </a:xfrm>
        </p:grpSpPr>
        <p:sp>
          <p:nvSpPr>
            <p:cNvPr id="76818" name="AutoShape 18"/>
            <p:cNvSpPr/>
            <p:nvPr/>
          </p:nvSpPr>
          <p:spPr bwMode="auto">
            <a:xfrm rot="-8099524">
              <a:off x="391" y="435"/>
              <a:ext cx="2043" cy="1955"/>
            </a:xfrm>
            <a:custGeom>
              <a:avLst/>
              <a:gdLst/>
              <a:ahLst/>
              <a:cxnLst/>
              <a:rect l="0" t="0" r="r" b="b"/>
              <a:pathLst>
                <a:path w="21600" h="21498">
                  <a:moveTo>
                    <a:pt x="66" y="4"/>
                  </a:moveTo>
                  <a:cubicBezTo>
                    <a:pt x="4583" y="-102"/>
                    <a:pt x="15400" y="2053"/>
                    <a:pt x="21599" y="9394"/>
                  </a:cubicBezTo>
                  <a:lnTo>
                    <a:pt x="10055" y="21498"/>
                  </a:lnTo>
                  <a:cubicBezTo>
                    <a:pt x="8518" y="19758"/>
                    <a:pt x="5138" y="17122"/>
                    <a:pt x="-1" y="17087"/>
                  </a:cubicBezTo>
                  <a:lnTo>
                    <a:pt x="66" y="4"/>
                  </a:lnTo>
                  <a:close/>
                  <a:moveTo>
                    <a:pt x="66" y="4"/>
                  </a:moveTo>
                </a:path>
              </a:pathLst>
            </a:custGeom>
            <a:solidFill>
              <a:srgbClr val="34BC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6819" name="Rectangle 19"/>
            <p:cNvSpPr/>
            <p:nvPr/>
          </p:nvSpPr>
          <p:spPr bwMode="auto">
            <a:xfrm>
              <a:off x="870" y="1002"/>
              <a:ext cx="1280" cy="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在这里输入您的文本内容，让听众更好的了解您的观点</a:t>
              </a:r>
              <a:r>
                <a:rPr kumimoji="0" lang="en-US" altLang="zh-CN" sz="105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,</a:t>
              </a:r>
              <a:r>
                <a:rPr kumimoji="0" lang="zh-CN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点击即可编辑</a:t>
              </a:r>
              <a:endPara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6820" name="Group 20"/>
          <p:cNvGrpSpPr/>
          <p:nvPr/>
        </p:nvGrpSpPr>
        <p:grpSpPr>
          <a:xfrm>
            <a:off x="1397000" y="1970088"/>
            <a:ext cx="1550988" cy="1622425"/>
            <a:chOff x="0" y="0"/>
            <a:chExt cx="1955" cy="2044"/>
          </a:xfrm>
        </p:grpSpPr>
        <p:sp>
          <p:nvSpPr>
            <p:cNvPr id="76821" name="AutoShape 21"/>
            <p:cNvSpPr/>
            <p:nvPr/>
          </p:nvSpPr>
          <p:spPr bwMode="auto">
            <a:xfrm rot="-5400000">
              <a:off x="-44" y="49"/>
              <a:ext cx="2044" cy="1955"/>
            </a:xfrm>
            <a:custGeom>
              <a:avLst/>
              <a:gdLst/>
              <a:ahLst/>
              <a:cxnLst/>
              <a:rect l="0" t="0" r="r" b="b"/>
              <a:pathLst>
                <a:path w="21600" h="21498">
                  <a:moveTo>
                    <a:pt x="66" y="4"/>
                  </a:moveTo>
                  <a:cubicBezTo>
                    <a:pt x="4583" y="-102"/>
                    <a:pt x="15400" y="2054"/>
                    <a:pt x="21600" y="9394"/>
                  </a:cubicBezTo>
                  <a:lnTo>
                    <a:pt x="10056" y="21498"/>
                  </a:lnTo>
                  <a:cubicBezTo>
                    <a:pt x="8520" y="19758"/>
                    <a:pt x="5139" y="17122"/>
                    <a:pt x="0" y="17086"/>
                  </a:cubicBezTo>
                  <a:lnTo>
                    <a:pt x="66" y="4"/>
                  </a:lnTo>
                  <a:close/>
                  <a:moveTo>
                    <a:pt x="66" y="4"/>
                  </a:moveTo>
                </a:path>
              </a:pathLst>
            </a:custGeom>
            <a:solidFill>
              <a:srgbClr val="4B89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6822" name="Rectangle 22"/>
            <p:cNvSpPr/>
            <p:nvPr/>
          </p:nvSpPr>
          <p:spPr bwMode="auto">
            <a:xfrm>
              <a:off x="310" y="826"/>
              <a:ext cx="1281" cy="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在这里输入您的文本内容，让听众更好的了解您的观点</a:t>
              </a:r>
              <a:r>
                <a:rPr kumimoji="0" lang="en-US" altLang="zh-CN" sz="105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,</a:t>
              </a:r>
              <a:r>
                <a:rPr kumimoji="0" lang="zh-CN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点击即可编辑</a:t>
              </a:r>
              <a:endPara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6823" name="Group 23"/>
          <p:cNvGrpSpPr/>
          <p:nvPr/>
        </p:nvGrpSpPr>
        <p:grpSpPr>
          <a:xfrm>
            <a:off x="2095500" y="788988"/>
            <a:ext cx="2244725" cy="2244725"/>
            <a:chOff x="0" y="0"/>
            <a:chExt cx="2827" cy="2827"/>
          </a:xfrm>
        </p:grpSpPr>
        <p:sp>
          <p:nvSpPr>
            <p:cNvPr id="76824" name="AutoShape 24"/>
            <p:cNvSpPr/>
            <p:nvPr/>
          </p:nvSpPr>
          <p:spPr bwMode="auto">
            <a:xfrm rot="-2700461">
              <a:off x="390" y="436"/>
              <a:ext cx="2043" cy="1953"/>
            </a:xfrm>
            <a:custGeom>
              <a:avLst/>
              <a:gdLst/>
              <a:ahLst/>
              <a:cxnLst/>
              <a:rect l="0" t="0" r="r" b="b"/>
              <a:pathLst>
                <a:path w="21600" h="21498">
                  <a:moveTo>
                    <a:pt x="67" y="4"/>
                  </a:moveTo>
                  <a:cubicBezTo>
                    <a:pt x="4584" y="-102"/>
                    <a:pt x="15401" y="2054"/>
                    <a:pt x="21601" y="9395"/>
                  </a:cubicBezTo>
                  <a:lnTo>
                    <a:pt x="10058" y="21498"/>
                  </a:lnTo>
                  <a:cubicBezTo>
                    <a:pt x="8521" y="19758"/>
                    <a:pt x="5140" y="17121"/>
                    <a:pt x="1" y="17086"/>
                  </a:cubicBezTo>
                  <a:lnTo>
                    <a:pt x="67" y="4"/>
                  </a:lnTo>
                  <a:close/>
                  <a:moveTo>
                    <a:pt x="67" y="4"/>
                  </a:moveTo>
                </a:path>
              </a:pathLst>
            </a:custGeom>
            <a:solidFill>
              <a:srgbClr val="DB4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6825" name="Rectangle 25"/>
            <p:cNvSpPr/>
            <p:nvPr/>
          </p:nvSpPr>
          <p:spPr bwMode="auto">
            <a:xfrm>
              <a:off x="630" y="1058"/>
              <a:ext cx="1280" cy="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在这里输入您的文本内容，让听众更好的了解您的观点</a:t>
              </a:r>
              <a:r>
                <a:rPr kumimoji="0" lang="en-US" altLang="zh-CN" sz="105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,</a:t>
              </a:r>
              <a:r>
                <a:rPr kumimoji="0" lang="zh-CN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点击即可编辑</a:t>
              </a:r>
              <a:endPara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6826" name="Group 26"/>
          <p:cNvGrpSpPr/>
          <p:nvPr/>
        </p:nvGrpSpPr>
        <p:grpSpPr>
          <a:xfrm>
            <a:off x="3763963" y="1262063"/>
            <a:ext cx="1620837" cy="1552575"/>
            <a:chOff x="0" y="0"/>
            <a:chExt cx="2043" cy="1955"/>
          </a:xfrm>
        </p:grpSpPr>
        <p:sp>
          <p:nvSpPr>
            <p:cNvPr id="76827" name="Freeform 27"/>
            <p:cNvSpPr/>
            <p:nvPr/>
          </p:nvSpPr>
          <p:spPr bwMode="auto">
            <a:xfrm>
              <a:off x="0" y="0"/>
              <a:ext cx="2043" cy="1955"/>
            </a:xfrm>
            <a:custGeom>
              <a:avLst/>
              <a:gdLst>
                <a:gd name="T0" fmla="*/ 66 w 21600"/>
                <a:gd name="T1" fmla="+- 0 106 102"/>
                <a:gd name="T2" fmla="*/ 106 h 21498"/>
                <a:gd name="T3" fmla="*/ 21600 w 21600"/>
                <a:gd name="T4" fmla="+- 0 9496 102"/>
                <a:gd name="T5" fmla="*/ 9496 h 21498"/>
                <a:gd name="T6" fmla="*/ 10056 w 21600"/>
                <a:gd name="T7" fmla="+- 0 21600 102"/>
                <a:gd name="T8" fmla="*/ 21600 h 21498"/>
                <a:gd name="T9" fmla="*/ 0 w 21600"/>
                <a:gd name="T10" fmla="+- 0 17188 102"/>
                <a:gd name="T11" fmla="*/ 17188 h 21498"/>
                <a:gd name="T12" fmla="*/ 66 w 21600"/>
                <a:gd name="T13" fmla="+- 0 106 102"/>
                <a:gd name="T14" fmla="*/ 106 h 21498"/>
                <a:gd name="T15" fmla="*/ 66 w 21600"/>
                <a:gd name="T16" fmla="+- 0 106 102"/>
                <a:gd name="T17" fmla="*/ 106 h 21498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  <a:cxn ang="0">
                  <a:pos x="T15" y="T17"/>
                </a:cxn>
              </a:cxnLst>
              <a:rect l="0" t="0" r="r" b="b"/>
              <a:pathLst>
                <a:path w="21600" h="21498">
                  <a:moveTo>
                    <a:pt x="66" y="4"/>
                  </a:moveTo>
                  <a:cubicBezTo>
                    <a:pt x="4583" y="-102"/>
                    <a:pt x="15400" y="2054"/>
                    <a:pt x="21600" y="9394"/>
                  </a:cubicBezTo>
                  <a:lnTo>
                    <a:pt x="10056" y="21498"/>
                  </a:lnTo>
                  <a:cubicBezTo>
                    <a:pt x="8520" y="19758"/>
                    <a:pt x="5139" y="17122"/>
                    <a:pt x="0" y="17086"/>
                  </a:cubicBezTo>
                  <a:lnTo>
                    <a:pt x="66" y="4"/>
                  </a:lnTo>
                  <a:close/>
                  <a:moveTo>
                    <a:pt x="66" y="4"/>
                  </a:moveTo>
                </a:path>
              </a:pathLst>
            </a:custGeom>
            <a:solidFill>
              <a:srgbClr val="F6BB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6828" name="Rectangle 28"/>
            <p:cNvSpPr/>
            <p:nvPr/>
          </p:nvSpPr>
          <p:spPr bwMode="auto">
            <a:xfrm>
              <a:off x="98" y="478"/>
              <a:ext cx="1281" cy="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在这里输入您的文本内容，让听众更好的了解您的观点</a:t>
              </a:r>
              <a:r>
                <a:rPr kumimoji="0" lang="en-US" altLang="zh-CN" sz="105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,</a:t>
              </a:r>
              <a:r>
                <a:rPr kumimoji="0" lang="zh-CN" alt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点击即可编辑</a:t>
              </a:r>
              <a:endPara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6830" name="Group 30"/>
          <p:cNvGrpSpPr/>
          <p:nvPr/>
        </p:nvGrpSpPr>
        <p:grpSpPr>
          <a:xfrm>
            <a:off x="3760788" y="2533650"/>
            <a:ext cx="730250" cy="628650"/>
            <a:chOff x="0" y="0"/>
            <a:chExt cx="919" cy="791"/>
          </a:xfrm>
        </p:grpSpPr>
        <p:sp>
          <p:nvSpPr>
            <p:cNvPr id="76831" name="Freeform 31"/>
            <p:cNvSpPr/>
            <p:nvPr/>
          </p:nvSpPr>
          <p:spPr bwMode="auto">
            <a:xfrm>
              <a:off x="0" y="0"/>
              <a:ext cx="919" cy="791"/>
            </a:xfrm>
            <a:custGeom>
              <a:avLst/>
              <a:gdLst>
                <a:gd name="T0" fmla="*/ 0 w 21600"/>
                <a:gd name="T1" fmla="+- 0 286 267"/>
                <a:gd name="T2" fmla="*/ 286 h 21333"/>
                <a:gd name="T3" fmla="*/ 21600 w 21600"/>
                <a:gd name="T4" fmla="+- 0 10578 267"/>
                <a:gd name="T5" fmla="*/ 10578 h 21333"/>
                <a:gd name="T6" fmla="*/ 12048 w 21600"/>
                <a:gd name="T7" fmla="+- 0 21600 267"/>
                <a:gd name="T8" fmla="*/ 21600 h 21333"/>
                <a:gd name="T9" fmla="*/ 238 w 21600"/>
                <a:gd name="T10" fmla="+- 0 15910 267"/>
                <a:gd name="T11" fmla="*/ 15910 h 21333"/>
                <a:gd name="T12" fmla="*/ 0 w 21600"/>
                <a:gd name="T13" fmla="+- 0 286 267"/>
                <a:gd name="T14" fmla="*/ 286 h 21333"/>
                <a:gd name="T15" fmla="*/ 0 w 21600"/>
                <a:gd name="T16" fmla="+- 0 286 267"/>
                <a:gd name="T17" fmla="*/ 286 h 21333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  <a:cxn ang="0">
                  <a:pos x="T15" y="T17"/>
                </a:cxn>
              </a:cxnLst>
              <a:rect l="0" t="0" r="r" b="b"/>
              <a:pathLst>
                <a:path w="21600" h="21333">
                  <a:moveTo>
                    <a:pt x="0" y="19"/>
                  </a:moveTo>
                  <a:cubicBezTo>
                    <a:pt x="6503" y="-267"/>
                    <a:pt x="15722" y="2779"/>
                    <a:pt x="21600" y="10311"/>
                  </a:cubicBezTo>
                  <a:lnTo>
                    <a:pt x="12048" y="21333"/>
                  </a:lnTo>
                  <a:cubicBezTo>
                    <a:pt x="7359" y="16542"/>
                    <a:pt x="3587" y="15845"/>
                    <a:pt x="238" y="15643"/>
                  </a:cubicBezTo>
                  <a:lnTo>
                    <a:pt x="0" y="19"/>
                  </a:lnTo>
                  <a:close/>
                  <a:moveTo>
                    <a:pt x="0" y="19"/>
                  </a:moveTo>
                </a:path>
              </a:pathLst>
            </a:cu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5388" name="Picture 3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67" y="210"/>
              <a:ext cx="451" cy="315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76833" name="Group 33"/>
          <p:cNvGrpSpPr/>
          <p:nvPr/>
        </p:nvGrpSpPr>
        <p:grpSpPr>
          <a:xfrm>
            <a:off x="4240213" y="2973388"/>
            <a:ext cx="628650" cy="730250"/>
            <a:chOff x="209" y="145"/>
            <a:chExt cx="791" cy="919"/>
          </a:xfrm>
        </p:grpSpPr>
        <p:sp>
          <p:nvSpPr>
            <p:cNvPr id="76834" name="AutoShape 34"/>
            <p:cNvSpPr/>
            <p:nvPr/>
          </p:nvSpPr>
          <p:spPr bwMode="auto">
            <a:xfrm rot="2700475">
              <a:off x="144" y="208"/>
              <a:ext cx="919" cy="791"/>
            </a:xfrm>
            <a:custGeom>
              <a:avLst/>
              <a:gdLst/>
              <a:ahLst/>
              <a:cxnLst/>
              <a:rect l="0" t="0" r="r" b="b"/>
              <a:pathLst>
                <a:path w="21600" h="21333">
                  <a:moveTo>
                    <a:pt x="0" y="18"/>
                  </a:moveTo>
                  <a:cubicBezTo>
                    <a:pt x="6503" y="-268"/>
                    <a:pt x="15722" y="2777"/>
                    <a:pt x="21600" y="10309"/>
                  </a:cubicBezTo>
                  <a:lnTo>
                    <a:pt x="12048" y="21332"/>
                  </a:lnTo>
                  <a:cubicBezTo>
                    <a:pt x="7359" y="16541"/>
                    <a:pt x="3587" y="15845"/>
                    <a:pt x="238" y="15642"/>
                  </a:cubicBezTo>
                  <a:lnTo>
                    <a:pt x="0" y="18"/>
                  </a:lnTo>
                  <a:close/>
                  <a:moveTo>
                    <a:pt x="0" y="18"/>
                  </a:moveTo>
                </a:path>
              </a:pathLst>
            </a:custGeom>
            <a:solidFill>
              <a:srgbClr val="969696">
                <a:alpha val="84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>
                      <a:alpha val="84999"/>
                    </a:scheme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5391" name="Picture 3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" y="368"/>
              <a:ext cx="275" cy="340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76836" name="Group 36"/>
          <p:cNvGrpSpPr/>
          <p:nvPr/>
        </p:nvGrpSpPr>
        <p:grpSpPr>
          <a:xfrm>
            <a:off x="4198938" y="3627438"/>
            <a:ext cx="628650" cy="730250"/>
            <a:chOff x="0" y="0"/>
            <a:chExt cx="791" cy="919"/>
          </a:xfrm>
        </p:grpSpPr>
        <p:sp>
          <p:nvSpPr>
            <p:cNvPr id="76837" name="Freeform 37"/>
            <p:cNvSpPr/>
            <p:nvPr/>
          </p:nvSpPr>
          <p:spPr bwMode="auto">
            <a:xfrm rot="5400000">
              <a:off x="-64" y="64"/>
              <a:ext cx="919" cy="791"/>
            </a:xfrm>
            <a:custGeom>
              <a:avLst/>
              <a:gdLst>
                <a:gd name="T0" fmla="*/ 0 w 21600"/>
                <a:gd name="T1" fmla="+- 0 286 267"/>
                <a:gd name="T2" fmla="*/ 286 h 21333"/>
                <a:gd name="T3" fmla="*/ 21600 w 21600"/>
                <a:gd name="T4" fmla="+- 0 10578 267"/>
                <a:gd name="T5" fmla="*/ 10578 h 21333"/>
                <a:gd name="T6" fmla="*/ 12048 w 21600"/>
                <a:gd name="T7" fmla="+- 0 21600 267"/>
                <a:gd name="T8" fmla="*/ 21600 h 21333"/>
                <a:gd name="T9" fmla="*/ 238 w 21600"/>
                <a:gd name="T10" fmla="+- 0 15910 267"/>
                <a:gd name="T11" fmla="*/ 15910 h 21333"/>
                <a:gd name="T12" fmla="*/ 0 w 21600"/>
                <a:gd name="T13" fmla="+- 0 286 267"/>
                <a:gd name="T14" fmla="*/ 286 h 21333"/>
                <a:gd name="T15" fmla="*/ 0 w 21600"/>
                <a:gd name="T16" fmla="+- 0 286 267"/>
                <a:gd name="T17" fmla="*/ 286 h 21333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  <a:cxn ang="0">
                  <a:pos x="T15" y="T17"/>
                </a:cxn>
              </a:cxnLst>
              <a:rect l="0" t="0" r="r" b="b"/>
              <a:pathLst>
                <a:path w="21600" h="21333">
                  <a:moveTo>
                    <a:pt x="0" y="19"/>
                  </a:moveTo>
                  <a:cubicBezTo>
                    <a:pt x="6503" y="-267"/>
                    <a:pt x="15722" y="2779"/>
                    <a:pt x="21600" y="10311"/>
                  </a:cubicBezTo>
                  <a:lnTo>
                    <a:pt x="12048" y="21333"/>
                  </a:lnTo>
                  <a:cubicBezTo>
                    <a:pt x="7359" y="16542"/>
                    <a:pt x="3587" y="15845"/>
                    <a:pt x="238" y="15643"/>
                  </a:cubicBezTo>
                  <a:lnTo>
                    <a:pt x="0" y="19"/>
                  </a:lnTo>
                  <a:close/>
                  <a:moveTo>
                    <a:pt x="0" y="19"/>
                  </a:moveTo>
                </a:path>
              </a:pathLst>
            </a:cu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5394" name="Picture 3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5" y="244"/>
              <a:ext cx="280" cy="238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76839" name="Group 39"/>
          <p:cNvGrpSpPr/>
          <p:nvPr/>
        </p:nvGrpSpPr>
        <p:grpSpPr>
          <a:xfrm>
            <a:off x="3708400" y="4057650"/>
            <a:ext cx="627063" cy="728663"/>
            <a:chOff x="209" y="145"/>
            <a:chExt cx="791" cy="919"/>
          </a:xfrm>
        </p:grpSpPr>
        <p:sp>
          <p:nvSpPr>
            <p:cNvPr id="76840" name="AutoShape 40"/>
            <p:cNvSpPr/>
            <p:nvPr/>
          </p:nvSpPr>
          <p:spPr bwMode="auto">
            <a:xfrm rot="8099539">
              <a:off x="144" y="208"/>
              <a:ext cx="919" cy="791"/>
            </a:xfrm>
            <a:custGeom>
              <a:avLst/>
              <a:gdLst/>
              <a:ahLst/>
              <a:cxnLst/>
              <a:rect l="0" t="0" r="r" b="b"/>
              <a:pathLst>
                <a:path w="21600" h="21332">
                  <a:moveTo>
                    <a:pt x="0" y="18"/>
                  </a:moveTo>
                  <a:cubicBezTo>
                    <a:pt x="6503" y="-267"/>
                    <a:pt x="15722" y="2779"/>
                    <a:pt x="21600" y="10312"/>
                  </a:cubicBezTo>
                  <a:lnTo>
                    <a:pt x="12049" y="21333"/>
                  </a:lnTo>
                  <a:cubicBezTo>
                    <a:pt x="7360" y="16542"/>
                    <a:pt x="3588" y="15845"/>
                    <a:pt x="239" y="15642"/>
                  </a:cubicBezTo>
                  <a:lnTo>
                    <a:pt x="0" y="18"/>
                  </a:lnTo>
                  <a:close/>
                  <a:moveTo>
                    <a:pt x="0" y="18"/>
                  </a:move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5397" name="Picture 4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55" y="425"/>
              <a:ext cx="245" cy="322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76842" name="Group 42"/>
          <p:cNvGrpSpPr/>
          <p:nvPr/>
        </p:nvGrpSpPr>
        <p:grpSpPr>
          <a:xfrm>
            <a:off x="3005138" y="4060825"/>
            <a:ext cx="728662" cy="628650"/>
            <a:chOff x="0" y="0"/>
            <a:chExt cx="919" cy="791"/>
          </a:xfrm>
        </p:grpSpPr>
        <p:sp>
          <p:nvSpPr>
            <p:cNvPr id="76843" name="Freeform 43"/>
            <p:cNvSpPr/>
            <p:nvPr/>
          </p:nvSpPr>
          <p:spPr bwMode="auto">
            <a:xfrm rot="10800000">
              <a:off x="0" y="0"/>
              <a:ext cx="919" cy="791"/>
            </a:xfrm>
            <a:custGeom>
              <a:avLst/>
              <a:gdLst>
                <a:gd name="T0" fmla="*/ 0 w 21600"/>
                <a:gd name="T1" fmla="+- 0 286 267"/>
                <a:gd name="T2" fmla="*/ 286 h 21333"/>
                <a:gd name="T3" fmla="*/ 21600 w 21600"/>
                <a:gd name="T4" fmla="+- 0 10578 267"/>
                <a:gd name="T5" fmla="*/ 10578 h 21333"/>
                <a:gd name="T6" fmla="*/ 12048 w 21600"/>
                <a:gd name="T7" fmla="+- 0 21600 267"/>
                <a:gd name="T8" fmla="*/ 21600 h 21333"/>
                <a:gd name="T9" fmla="*/ 238 w 21600"/>
                <a:gd name="T10" fmla="+- 0 15910 267"/>
                <a:gd name="T11" fmla="*/ 15910 h 21333"/>
                <a:gd name="T12" fmla="*/ 0 w 21600"/>
                <a:gd name="T13" fmla="+- 0 286 267"/>
                <a:gd name="T14" fmla="*/ 286 h 21333"/>
                <a:gd name="T15" fmla="*/ 0 w 21600"/>
                <a:gd name="T16" fmla="+- 0 286 267"/>
                <a:gd name="T17" fmla="*/ 286 h 21333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  <a:cxn ang="0">
                  <a:pos x="T15" y="T17"/>
                </a:cxn>
              </a:cxnLst>
              <a:rect l="0" t="0" r="r" b="b"/>
              <a:pathLst>
                <a:path w="21600" h="21333">
                  <a:moveTo>
                    <a:pt x="0" y="19"/>
                  </a:moveTo>
                  <a:cubicBezTo>
                    <a:pt x="6503" y="-267"/>
                    <a:pt x="15722" y="2779"/>
                    <a:pt x="21600" y="10311"/>
                  </a:cubicBezTo>
                  <a:lnTo>
                    <a:pt x="12048" y="21333"/>
                  </a:lnTo>
                  <a:cubicBezTo>
                    <a:pt x="7359" y="16542"/>
                    <a:pt x="3587" y="15845"/>
                    <a:pt x="238" y="15643"/>
                  </a:cubicBezTo>
                  <a:lnTo>
                    <a:pt x="0" y="19"/>
                  </a:lnTo>
                  <a:close/>
                  <a:moveTo>
                    <a:pt x="0" y="19"/>
                  </a:moveTo>
                </a:path>
              </a:pathLst>
            </a:cu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5400" name="Picture 4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22" y="244"/>
              <a:ext cx="201" cy="335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76845" name="Group 45"/>
          <p:cNvGrpSpPr/>
          <p:nvPr/>
        </p:nvGrpSpPr>
        <p:grpSpPr>
          <a:xfrm>
            <a:off x="2625725" y="3519488"/>
            <a:ext cx="627063" cy="728662"/>
            <a:chOff x="209" y="145"/>
            <a:chExt cx="791" cy="919"/>
          </a:xfrm>
        </p:grpSpPr>
        <p:sp>
          <p:nvSpPr>
            <p:cNvPr id="76846" name="AutoShape 46"/>
            <p:cNvSpPr/>
            <p:nvPr/>
          </p:nvSpPr>
          <p:spPr bwMode="auto">
            <a:xfrm rot="-8099524">
              <a:off x="144" y="208"/>
              <a:ext cx="919" cy="791"/>
            </a:xfrm>
            <a:custGeom>
              <a:avLst/>
              <a:gdLst/>
              <a:ahLst/>
              <a:cxnLst/>
              <a:rect l="0" t="0" r="r" b="b"/>
              <a:pathLst>
                <a:path w="21600" h="21333">
                  <a:moveTo>
                    <a:pt x="0" y="18"/>
                  </a:moveTo>
                  <a:cubicBezTo>
                    <a:pt x="6503" y="-268"/>
                    <a:pt x="15722" y="2777"/>
                    <a:pt x="21600" y="10309"/>
                  </a:cubicBezTo>
                  <a:lnTo>
                    <a:pt x="12048" y="21332"/>
                  </a:lnTo>
                  <a:cubicBezTo>
                    <a:pt x="7359" y="16541"/>
                    <a:pt x="3587" y="15845"/>
                    <a:pt x="238" y="15642"/>
                  </a:cubicBezTo>
                  <a:lnTo>
                    <a:pt x="0" y="18"/>
                  </a:lnTo>
                  <a:close/>
                  <a:moveTo>
                    <a:pt x="0" y="18"/>
                  </a:moveTo>
                </a:path>
              </a:pathLst>
            </a:cu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5403" name="Picture 4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82" y="494"/>
              <a:ext cx="300" cy="264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76848" name="Group 48"/>
          <p:cNvGrpSpPr/>
          <p:nvPr/>
        </p:nvGrpSpPr>
        <p:grpSpPr bwMode="auto">
          <a:xfrm>
            <a:off x="2668588" y="2865439"/>
            <a:ext cx="627857" cy="729457"/>
            <a:chOff x="0" y="0"/>
            <a:chExt cx="791" cy="919"/>
          </a:xfrm>
          <a:solidFill>
            <a:srgbClr val="A5A5A5"/>
          </a:solidFill>
        </p:grpSpPr>
        <p:sp>
          <p:nvSpPr>
            <p:cNvPr id="76849" name="AutoShape 49"/>
            <p:cNvSpPr/>
            <p:nvPr/>
          </p:nvSpPr>
          <p:spPr bwMode="auto">
            <a:xfrm rot="-5400000">
              <a:off x="-64" y="64"/>
              <a:ext cx="919" cy="791"/>
            </a:xfrm>
            <a:custGeom>
              <a:avLst/>
              <a:gdLst/>
              <a:ahLst/>
              <a:cxnLst/>
              <a:rect l="0" t="0" r="r" b="b"/>
              <a:pathLst>
                <a:path w="21600" h="21333">
                  <a:moveTo>
                    <a:pt x="0" y="19"/>
                  </a:moveTo>
                  <a:cubicBezTo>
                    <a:pt x="6503" y="-267"/>
                    <a:pt x="15722" y="2779"/>
                    <a:pt x="21600" y="10311"/>
                  </a:cubicBezTo>
                  <a:lnTo>
                    <a:pt x="12048" y="21333"/>
                  </a:lnTo>
                  <a:cubicBezTo>
                    <a:pt x="7359" y="16542"/>
                    <a:pt x="3587" y="15845"/>
                    <a:pt x="238" y="15643"/>
                  </a:cubicBezTo>
                  <a:lnTo>
                    <a:pt x="0" y="19"/>
                  </a:lnTo>
                  <a:close/>
                  <a:moveTo>
                    <a:pt x="0" y="19"/>
                  </a:move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76850" name="Picture 50"/>
            <p:cNvPicPr>
              <a:picLocks noChangeAspect="1" noChangeArrowheads="1"/>
            </p:cNvPicPr>
            <p:nvPr/>
          </p:nvPicPr>
          <p:blipFill>
            <a:blip r:embed="rId7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89" y="374"/>
              <a:ext cx="328" cy="32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6851" name="Group 51"/>
          <p:cNvGrpSpPr/>
          <p:nvPr/>
        </p:nvGrpSpPr>
        <p:grpSpPr>
          <a:xfrm>
            <a:off x="3159125" y="2436813"/>
            <a:ext cx="627063" cy="728662"/>
            <a:chOff x="209" y="145"/>
            <a:chExt cx="791" cy="919"/>
          </a:xfrm>
        </p:grpSpPr>
        <p:sp>
          <p:nvSpPr>
            <p:cNvPr id="76852" name="AutoShape 52"/>
            <p:cNvSpPr/>
            <p:nvPr/>
          </p:nvSpPr>
          <p:spPr bwMode="auto">
            <a:xfrm rot="-2700461">
              <a:off x="144" y="208"/>
              <a:ext cx="919" cy="791"/>
            </a:xfrm>
            <a:custGeom>
              <a:avLst/>
              <a:gdLst/>
              <a:ahLst/>
              <a:cxnLst/>
              <a:rect l="0" t="0" r="r" b="b"/>
              <a:pathLst>
                <a:path w="21600" h="21332">
                  <a:moveTo>
                    <a:pt x="0" y="18"/>
                  </a:moveTo>
                  <a:cubicBezTo>
                    <a:pt x="6503" y="-267"/>
                    <a:pt x="15722" y="2779"/>
                    <a:pt x="21600" y="10311"/>
                  </a:cubicBezTo>
                  <a:lnTo>
                    <a:pt x="12049" y="21333"/>
                  </a:lnTo>
                  <a:cubicBezTo>
                    <a:pt x="7360" y="16542"/>
                    <a:pt x="3588" y="15845"/>
                    <a:pt x="239" y="15642"/>
                  </a:cubicBezTo>
                  <a:lnTo>
                    <a:pt x="0" y="18"/>
                  </a:lnTo>
                  <a:close/>
                  <a:moveTo>
                    <a:pt x="0" y="18"/>
                  </a:move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5407" name="Picture 53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53" y="459"/>
              <a:ext cx="206" cy="364"/>
            </a:xfrm>
            <a:prstGeom prst="rect">
              <a:avLst/>
            </a:prstGeom>
            <a:noFill/>
            <a:ln w="12700">
              <a:noFill/>
            </a:ln>
          </p:spPr>
        </p:pic>
      </p:grpSp>
      <p:sp>
        <p:nvSpPr>
          <p:cNvPr id="76854" name="Rectangle 54"/>
          <p:cNvSpPr/>
          <p:nvPr/>
        </p:nvSpPr>
        <p:spPr bwMode="auto">
          <a:xfrm>
            <a:off x="7467600" y="1835150"/>
            <a:ext cx="28956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76855" name="Group 55"/>
          <p:cNvGrpSpPr/>
          <p:nvPr/>
        </p:nvGrpSpPr>
        <p:grpSpPr>
          <a:xfrm>
            <a:off x="6765925" y="1822450"/>
            <a:ext cx="527050" cy="550863"/>
            <a:chOff x="0" y="0"/>
            <a:chExt cx="664" cy="693"/>
          </a:xfrm>
        </p:grpSpPr>
        <p:sp>
          <p:nvSpPr>
            <p:cNvPr id="76856" name="Oval 56"/>
            <p:cNvSpPr/>
            <p:nvPr/>
          </p:nvSpPr>
          <p:spPr bwMode="auto">
            <a:xfrm>
              <a:off x="0" y="0"/>
              <a:ext cx="664" cy="663"/>
            </a:xfrm>
            <a:prstGeom prst="ellipse">
              <a:avLst/>
            </a:prstGeom>
            <a:solidFill>
              <a:srgbClr val="DB4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6857" name="Rectangle 57"/>
            <p:cNvSpPr/>
            <p:nvPr/>
          </p:nvSpPr>
          <p:spPr bwMode="auto">
            <a:xfrm>
              <a:off x="140" y="142"/>
              <a:ext cx="360" cy="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6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3065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1</a:t>
              </a:r>
              <a:endParaRPr kumimoji="0" lang="en-US" sz="30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76858" name="Rectangle 58"/>
          <p:cNvSpPr/>
          <p:nvPr/>
        </p:nvSpPr>
        <p:spPr bwMode="auto">
          <a:xfrm>
            <a:off x="7467600" y="2578100"/>
            <a:ext cx="28956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76859" name="Group 59"/>
          <p:cNvGrpSpPr/>
          <p:nvPr/>
        </p:nvGrpSpPr>
        <p:grpSpPr>
          <a:xfrm>
            <a:off x="6765925" y="2565400"/>
            <a:ext cx="527050" cy="533400"/>
            <a:chOff x="0" y="0"/>
            <a:chExt cx="664" cy="672"/>
          </a:xfrm>
        </p:grpSpPr>
        <p:sp>
          <p:nvSpPr>
            <p:cNvPr id="76860" name="Oval 60"/>
            <p:cNvSpPr/>
            <p:nvPr/>
          </p:nvSpPr>
          <p:spPr bwMode="auto">
            <a:xfrm>
              <a:off x="0" y="0"/>
              <a:ext cx="664" cy="664"/>
            </a:xfrm>
            <a:prstGeom prst="ellipse">
              <a:avLst/>
            </a:prstGeom>
            <a:solidFill>
              <a:srgbClr val="F6BB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6861" name="Rectangle 61"/>
            <p:cNvSpPr/>
            <p:nvPr/>
          </p:nvSpPr>
          <p:spPr bwMode="auto">
            <a:xfrm>
              <a:off x="156" y="120"/>
              <a:ext cx="360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6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3065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2</a:t>
              </a:r>
              <a:endParaRPr kumimoji="0" lang="en-US" sz="30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76862" name="Rectangle 62"/>
          <p:cNvSpPr/>
          <p:nvPr/>
        </p:nvSpPr>
        <p:spPr bwMode="auto">
          <a:xfrm>
            <a:off x="7467600" y="3308350"/>
            <a:ext cx="28956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76863" name="Group 63"/>
          <p:cNvGrpSpPr/>
          <p:nvPr/>
        </p:nvGrpSpPr>
        <p:grpSpPr>
          <a:xfrm>
            <a:off x="6765925" y="3295650"/>
            <a:ext cx="527050" cy="527050"/>
            <a:chOff x="0" y="0"/>
            <a:chExt cx="664" cy="664"/>
          </a:xfrm>
        </p:grpSpPr>
        <p:sp>
          <p:nvSpPr>
            <p:cNvPr id="76864" name="Oval 64"/>
            <p:cNvSpPr/>
            <p:nvPr/>
          </p:nvSpPr>
          <p:spPr bwMode="auto">
            <a:xfrm>
              <a:off x="0" y="0"/>
              <a:ext cx="664" cy="664"/>
            </a:xfrm>
            <a:prstGeom prst="ellipse">
              <a:avLst/>
            </a:prstGeom>
            <a:solidFill>
              <a:srgbClr val="34BC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6865" name="Rectangle 65"/>
            <p:cNvSpPr/>
            <p:nvPr/>
          </p:nvSpPr>
          <p:spPr bwMode="auto">
            <a:xfrm>
              <a:off x="164" y="106"/>
              <a:ext cx="360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6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3065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3</a:t>
              </a:r>
              <a:endParaRPr kumimoji="0" lang="en-US" sz="30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76866" name="Rectangle 66"/>
          <p:cNvSpPr/>
          <p:nvPr/>
        </p:nvSpPr>
        <p:spPr bwMode="auto">
          <a:xfrm>
            <a:off x="7467600" y="4051300"/>
            <a:ext cx="28956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76867" name="Group 67"/>
          <p:cNvGrpSpPr/>
          <p:nvPr/>
        </p:nvGrpSpPr>
        <p:grpSpPr>
          <a:xfrm>
            <a:off x="6765925" y="4038600"/>
            <a:ext cx="527050" cy="542925"/>
            <a:chOff x="0" y="0"/>
            <a:chExt cx="664" cy="683"/>
          </a:xfrm>
        </p:grpSpPr>
        <p:sp>
          <p:nvSpPr>
            <p:cNvPr id="76868" name="Oval 68"/>
            <p:cNvSpPr/>
            <p:nvPr/>
          </p:nvSpPr>
          <p:spPr bwMode="auto">
            <a:xfrm>
              <a:off x="0" y="0"/>
              <a:ext cx="664" cy="663"/>
            </a:xfrm>
            <a:prstGeom prst="ellipse">
              <a:avLst/>
            </a:prstGeom>
            <a:solidFill>
              <a:srgbClr val="4B89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6869" name="Rectangle 69"/>
            <p:cNvSpPr/>
            <p:nvPr/>
          </p:nvSpPr>
          <p:spPr bwMode="auto">
            <a:xfrm>
              <a:off x="140" y="132"/>
              <a:ext cx="360" cy="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6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3065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4</a:t>
              </a:r>
              <a:endParaRPr kumimoji="0" lang="en-US" sz="30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76870" name="Freeform 70"/>
          <p:cNvSpPr/>
          <p:nvPr/>
        </p:nvSpPr>
        <p:spPr bwMode="auto">
          <a:xfrm>
            <a:off x="6667500" y="5322888"/>
            <a:ext cx="228600" cy="228600"/>
          </a:xfrm>
          <a:custGeom>
            <a:avLst/>
            <a:gdLst>
              <a:gd name="T0" fmla="*/ 8061 w 21600"/>
              <a:gd name="T1" fmla="*/ 0 h 21600"/>
              <a:gd name="T2" fmla="*/ 14279 w 21600"/>
              <a:gd name="T3" fmla="*/ 0 h 21600"/>
              <a:gd name="T4" fmla="*/ 13864 w 21600"/>
              <a:gd name="T5" fmla="*/ 7452 h 21600"/>
              <a:gd name="T6" fmla="*/ 20629 w 21600"/>
              <a:gd name="T7" fmla="*/ 3990 h 21600"/>
              <a:gd name="T8" fmla="*/ 21600 w 21600"/>
              <a:gd name="T9" fmla="*/ 9456 h 21600"/>
              <a:gd name="T10" fmla="*/ 16075 w 21600"/>
              <a:gd name="T11" fmla="*/ 11802 h 21600"/>
              <a:gd name="T12" fmla="*/ 20135 w 21600"/>
              <a:gd name="T13" fmla="*/ 17610 h 21600"/>
              <a:gd name="T14" fmla="*/ 15302 w 21600"/>
              <a:gd name="T15" fmla="*/ 21331 h 21600"/>
              <a:gd name="T16" fmla="*/ 11698 w 21600"/>
              <a:gd name="T17" fmla="*/ 14552 h 21600"/>
              <a:gd name="T18" fmla="*/ 8076 w 21600"/>
              <a:gd name="T19" fmla="*/ 21600 h 21600"/>
              <a:gd name="T20" fmla="*/ 2901 w 21600"/>
              <a:gd name="T21" fmla="*/ 18346 h 21600"/>
              <a:gd name="T22" fmla="*/ 7241 w 21600"/>
              <a:gd name="T23" fmla="*/ 11145 h 21600"/>
              <a:gd name="T24" fmla="*/ 0 w 21600"/>
              <a:gd name="T25" fmla="*/ 10111 h 21600"/>
              <a:gd name="T26" fmla="*/ 2344 w 21600"/>
              <a:gd name="T27" fmla="*/ 3962 h 21600"/>
              <a:gd name="T28" fmla="*/ 8470 w 21600"/>
              <a:gd name="T29" fmla="*/ 6371 h 21600"/>
              <a:gd name="T30" fmla="*/ 8061 w 21600"/>
              <a:gd name="T31" fmla="*/ 0 h 21600"/>
              <a:gd name="T32" fmla="*/ 8061 w 21600"/>
              <a:gd name="T33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1600" h="21600">
                <a:moveTo>
                  <a:pt x="8061" y="0"/>
                </a:moveTo>
                <a:lnTo>
                  <a:pt x="14279" y="0"/>
                </a:lnTo>
                <a:lnTo>
                  <a:pt x="13864" y="7452"/>
                </a:lnTo>
                <a:lnTo>
                  <a:pt x="20629" y="3990"/>
                </a:lnTo>
                <a:lnTo>
                  <a:pt x="21600" y="9456"/>
                </a:lnTo>
                <a:lnTo>
                  <a:pt x="16075" y="11802"/>
                </a:lnTo>
                <a:lnTo>
                  <a:pt x="20135" y="17610"/>
                </a:lnTo>
                <a:lnTo>
                  <a:pt x="15302" y="21331"/>
                </a:lnTo>
                <a:lnTo>
                  <a:pt x="11698" y="14552"/>
                </a:lnTo>
                <a:lnTo>
                  <a:pt x="8076" y="21600"/>
                </a:lnTo>
                <a:lnTo>
                  <a:pt x="2901" y="18346"/>
                </a:lnTo>
                <a:lnTo>
                  <a:pt x="7241" y="11145"/>
                </a:lnTo>
                <a:lnTo>
                  <a:pt x="0" y="10111"/>
                </a:lnTo>
                <a:lnTo>
                  <a:pt x="2344" y="3962"/>
                </a:lnTo>
                <a:lnTo>
                  <a:pt x="8470" y="6371"/>
                </a:lnTo>
                <a:lnTo>
                  <a:pt x="8061" y="0"/>
                </a:lnTo>
                <a:close/>
                <a:moveTo>
                  <a:pt x="8061" y="0"/>
                </a:moveTo>
              </a:path>
            </a:pathLst>
          </a:custGeom>
          <a:solidFill>
            <a:srgbClr val="DB4453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6871" name="Rectangle 71"/>
          <p:cNvSpPr/>
          <p:nvPr/>
        </p:nvSpPr>
        <p:spPr bwMode="auto">
          <a:xfrm>
            <a:off x="7124700" y="5219700"/>
            <a:ext cx="27813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5426" name="组合 76"/>
          <p:cNvGrpSpPr/>
          <p:nvPr/>
        </p:nvGrpSpPr>
        <p:grpSpPr>
          <a:xfrm>
            <a:off x="3324225" y="3276600"/>
            <a:ext cx="827088" cy="655638"/>
            <a:chOff x="3326004" y="1124303"/>
            <a:chExt cx="5539991" cy="4388328"/>
          </a:xfrm>
        </p:grpSpPr>
        <p:sp>
          <p:nvSpPr>
            <p:cNvPr id="78" name="任意多边形 77"/>
            <p:cNvSpPr/>
            <p:nvPr/>
          </p:nvSpPr>
          <p:spPr>
            <a:xfrm>
              <a:off x="3326004" y="1124303"/>
              <a:ext cx="5539991" cy="4388328"/>
            </a:xfrm>
            <a:custGeom>
              <a:avLst/>
              <a:gdLst>
                <a:gd name="connsiteX0" fmla="*/ 4513188 w 5539991"/>
                <a:gd name="connsiteY0" fmla="*/ 0 h 4388327"/>
                <a:gd name="connsiteX1" fmla="*/ 4583419 w 5539991"/>
                <a:gd name="connsiteY1" fmla="*/ 51719 h 4388327"/>
                <a:gd name="connsiteX2" fmla="*/ 5539991 w 5539991"/>
                <a:gd name="connsiteY2" fmla="*/ 1835093 h 4388327"/>
                <a:gd name="connsiteX3" fmla="*/ 5351660 w 5539991"/>
                <a:gd name="connsiteY3" fmla="*/ 2668807 h 4388327"/>
                <a:gd name="connsiteX4" fmla="*/ 5237774 w 5539991"/>
                <a:gd name="connsiteY4" fmla="*/ 2877062 h 4388327"/>
                <a:gd name="connsiteX5" fmla="*/ 5178709 w 5539991"/>
                <a:gd name="connsiteY5" fmla="*/ 2970976 h 4388327"/>
                <a:gd name="connsiteX6" fmla="*/ 5134634 w 5539991"/>
                <a:gd name="connsiteY6" fmla="*/ 3032210 h 4388327"/>
                <a:gd name="connsiteX7" fmla="*/ 4982916 w 5539991"/>
                <a:gd name="connsiteY7" fmla="*/ 3228189 h 4388327"/>
                <a:gd name="connsiteX8" fmla="*/ 4940258 w 5539991"/>
                <a:gd name="connsiteY8" fmla="*/ 3275183 h 4388327"/>
                <a:gd name="connsiteX9" fmla="*/ 4797765 w 5539991"/>
                <a:gd name="connsiteY9" fmla="*/ 3426623 h 4388327"/>
                <a:gd name="connsiteX10" fmla="*/ 4583421 w 5539991"/>
                <a:gd name="connsiteY10" fmla="*/ 3618466 h 4388327"/>
                <a:gd name="connsiteX11" fmla="*/ 4015570 w 5539991"/>
                <a:gd name="connsiteY11" fmla="*/ 3998514 h 4388327"/>
                <a:gd name="connsiteX12" fmla="*/ 3851647 w 5539991"/>
                <a:gd name="connsiteY12" fmla="*/ 4080554 h 4388327"/>
                <a:gd name="connsiteX13" fmla="*/ 3722772 w 5539991"/>
                <a:gd name="connsiteY13" fmla="*/ 4140520 h 4388327"/>
                <a:gd name="connsiteX14" fmla="*/ 2782448 w 5539991"/>
                <a:gd name="connsiteY14" fmla="*/ 4372885 h 4388327"/>
                <a:gd name="connsiteX15" fmla="*/ 2664136 w 5539991"/>
                <a:gd name="connsiteY15" fmla="*/ 4378656 h 4388327"/>
                <a:gd name="connsiteX16" fmla="*/ 2664136 w 5539991"/>
                <a:gd name="connsiteY16" fmla="*/ 4377415 h 4388327"/>
                <a:gd name="connsiteX17" fmla="*/ 2646206 w 5539991"/>
                <a:gd name="connsiteY17" fmla="*/ 4379530 h 4388327"/>
                <a:gd name="connsiteX18" fmla="*/ 2639291 w 5539991"/>
                <a:gd name="connsiteY18" fmla="*/ 4379868 h 4388327"/>
                <a:gd name="connsiteX19" fmla="*/ 2422412 w 5539991"/>
                <a:gd name="connsiteY19" fmla="*/ 4388327 h 4388327"/>
                <a:gd name="connsiteX20" fmla="*/ 2200979 w 5539991"/>
                <a:gd name="connsiteY20" fmla="*/ 4380403 h 4388327"/>
                <a:gd name="connsiteX21" fmla="*/ 1723567 w 5539991"/>
                <a:gd name="connsiteY21" fmla="*/ 4311719 h 4388327"/>
                <a:gd name="connsiteX22" fmla="*/ 1538492 w 5539991"/>
                <a:gd name="connsiteY22" fmla="*/ 4264482 h 4388327"/>
                <a:gd name="connsiteX23" fmla="*/ 1469035 w 5539991"/>
                <a:gd name="connsiteY23" fmla="*/ 4244843 h 4388327"/>
                <a:gd name="connsiteX24" fmla="*/ 1456100 w 5539991"/>
                <a:gd name="connsiteY24" fmla="*/ 4240548 h 4388327"/>
                <a:gd name="connsiteX25" fmla="*/ 1317099 w 5539991"/>
                <a:gd name="connsiteY25" fmla="*/ 4188816 h 4388327"/>
                <a:gd name="connsiteX26" fmla="*/ 1311776 w 5539991"/>
                <a:gd name="connsiteY26" fmla="*/ 4183779 h 4388327"/>
                <a:gd name="connsiteX27" fmla="*/ 1181438 w 5539991"/>
                <a:gd name="connsiteY27" fmla="*/ 3850581 h 4388327"/>
                <a:gd name="connsiteX28" fmla="*/ 1944609 w 5539991"/>
                <a:gd name="connsiteY28" fmla="*/ 3254635 h 4388327"/>
                <a:gd name="connsiteX29" fmla="*/ 2070363 w 5539991"/>
                <a:gd name="connsiteY29" fmla="*/ 3264535 h 4388327"/>
                <a:gd name="connsiteX30" fmla="*/ 2070363 w 5539991"/>
                <a:gd name="connsiteY30" fmla="*/ 3259783 h 4388327"/>
                <a:gd name="connsiteX31" fmla="*/ 2131800 w 5539991"/>
                <a:gd name="connsiteY31" fmla="*/ 3272951 h 4388327"/>
                <a:gd name="connsiteX32" fmla="*/ 2293477 w 5539991"/>
                <a:gd name="connsiteY32" fmla="*/ 3284205 h 4388327"/>
                <a:gd name="connsiteX33" fmla="*/ 3032666 w 5539991"/>
                <a:gd name="connsiteY33" fmla="*/ 2945894 h 4388327"/>
                <a:gd name="connsiteX34" fmla="*/ 3041490 w 5539991"/>
                <a:gd name="connsiteY34" fmla="*/ 2926270 h 4388327"/>
                <a:gd name="connsiteX35" fmla="*/ 2941607 w 5539991"/>
                <a:gd name="connsiteY35" fmla="*/ 2900999 h 4388327"/>
                <a:gd name="connsiteX36" fmla="*/ 2252231 w 5539991"/>
                <a:gd name="connsiteY36" fmla="*/ 2441809 h 4388327"/>
                <a:gd name="connsiteX37" fmla="*/ 2176269 w 5539991"/>
                <a:gd name="connsiteY37" fmla="*/ 2323477 h 4388327"/>
                <a:gd name="connsiteX38" fmla="*/ 2171550 w 5539991"/>
                <a:gd name="connsiteY38" fmla="*/ 2324196 h 4388327"/>
                <a:gd name="connsiteX39" fmla="*/ 2137690 w 5539991"/>
                <a:gd name="connsiteY39" fmla="*/ 2284976 h 4388327"/>
                <a:gd name="connsiteX40" fmla="*/ 1805042 w 5539991"/>
                <a:gd name="connsiteY40" fmla="*/ 2006723 h 4388327"/>
                <a:gd name="connsiteX41" fmla="*/ 1679102 w 5539991"/>
                <a:gd name="connsiteY41" fmla="*/ 1939297 h 4388327"/>
                <a:gd name="connsiteX42" fmla="*/ 1684353 w 5539991"/>
                <a:gd name="connsiteY42" fmla="*/ 1869878 h 4388327"/>
                <a:gd name="connsiteX43" fmla="*/ 1936366 w 5539991"/>
                <a:gd name="connsiteY43" fmla="*/ 1226136 h 4388327"/>
                <a:gd name="connsiteX44" fmla="*/ 2006693 w 5539991"/>
                <a:gd name="connsiteY44" fmla="*/ 1132090 h 4388327"/>
                <a:gd name="connsiteX45" fmla="*/ 1825591 w 5539991"/>
                <a:gd name="connsiteY45" fmla="*/ 1184707 h 4388327"/>
                <a:gd name="connsiteX46" fmla="*/ 1012126 w 5539991"/>
                <a:gd name="connsiteY46" fmla="*/ 1753818 h 4388327"/>
                <a:gd name="connsiteX47" fmla="*/ 985936 w 5539991"/>
                <a:gd name="connsiteY47" fmla="*/ 1788843 h 4388327"/>
                <a:gd name="connsiteX48" fmla="*/ 997845 w 5539991"/>
                <a:gd name="connsiteY48" fmla="*/ 1552990 h 4388327"/>
                <a:gd name="connsiteX49" fmla="*/ 1040630 w 5539991"/>
                <a:gd name="connsiteY49" fmla="*/ 1272659 h 4388327"/>
                <a:gd name="connsiteX50" fmla="*/ 1059957 w 5539991"/>
                <a:gd name="connsiteY50" fmla="*/ 1197487 h 4388327"/>
                <a:gd name="connsiteX51" fmla="*/ 995582 w 5539991"/>
                <a:gd name="connsiteY51" fmla="*/ 1245138 h 4388327"/>
                <a:gd name="connsiteX52" fmla="*/ 59866 w 5539991"/>
                <a:gd name="connsiteY52" fmla="*/ 2528643 h 4388327"/>
                <a:gd name="connsiteX53" fmla="*/ 4657 w 5539991"/>
                <a:gd name="connsiteY53" fmla="*/ 2690208 h 4388327"/>
                <a:gd name="connsiteX54" fmla="*/ 6673 w 5539991"/>
                <a:gd name="connsiteY54" fmla="*/ 2721063 h 4388327"/>
                <a:gd name="connsiteX55" fmla="*/ 6694 w 5539991"/>
                <a:gd name="connsiteY55" fmla="*/ 2721166 h 4388327"/>
                <a:gd name="connsiteX56" fmla="*/ 22407 w 5539991"/>
                <a:gd name="connsiteY56" fmla="*/ 2794554 h 4388327"/>
                <a:gd name="connsiteX57" fmla="*/ 6670 w 5539991"/>
                <a:gd name="connsiteY57" fmla="*/ 2721060 h 4388327"/>
                <a:gd name="connsiteX58" fmla="*/ 0 w 5539991"/>
                <a:gd name="connsiteY58" fmla="*/ 2619006 h 4388327"/>
                <a:gd name="connsiteX59" fmla="*/ 25679 w 5539991"/>
                <a:gd name="connsiteY59" fmla="*/ 2351211 h 4388327"/>
                <a:gd name="connsiteX60" fmla="*/ 95358 w 5539991"/>
                <a:gd name="connsiteY60" fmla="*/ 2012086 h 4388327"/>
                <a:gd name="connsiteX61" fmla="*/ 111870 w 5539991"/>
                <a:gd name="connsiteY61" fmla="*/ 1958496 h 4388327"/>
                <a:gd name="connsiteX62" fmla="*/ 123458 w 5539991"/>
                <a:gd name="connsiteY62" fmla="*/ 1934039 h 4388327"/>
                <a:gd name="connsiteX63" fmla="*/ 223967 w 5539991"/>
                <a:gd name="connsiteY63" fmla="*/ 1753052 h 4388327"/>
                <a:gd name="connsiteX64" fmla="*/ 653825 w 5539991"/>
                <a:gd name="connsiteY64" fmla="*/ 1258528 h 4388327"/>
                <a:gd name="connsiteX65" fmla="*/ 891314 w 5539991"/>
                <a:gd name="connsiteY65" fmla="*/ 1084645 h 4388327"/>
                <a:gd name="connsiteX66" fmla="*/ 1054674 w 5539991"/>
                <a:gd name="connsiteY66" fmla="*/ 990270 h 4388327"/>
                <a:gd name="connsiteX67" fmla="*/ 1252983 w 5539991"/>
                <a:gd name="connsiteY67" fmla="*/ 897195 h 4388327"/>
                <a:gd name="connsiteX68" fmla="*/ 1296003 w 5539991"/>
                <a:gd name="connsiteY68" fmla="*/ 881184 h 4388327"/>
                <a:gd name="connsiteX69" fmla="*/ 1504260 w 5539991"/>
                <a:gd name="connsiteY69" fmla="*/ 808328 h 4388327"/>
                <a:gd name="connsiteX70" fmla="*/ 1635157 w 5539991"/>
                <a:gd name="connsiteY70" fmla="*/ 771625 h 4388327"/>
                <a:gd name="connsiteX71" fmla="*/ 2309731 w 5539991"/>
                <a:gd name="connsiteY71" fmla="*/ 678402 h 4388327"/>
                <a:gd name="connsiteX72" fmla="*/ 2512048 w 5539991"/>
                <a:gd name="connsiteY72" fmla="*/ 677320 h 4388327"/>
                <a:gd name="connsiteX73" fmla="*/ 2606659 w 5539991"/>
                <a:gd name="connsiteY73" fmla="*/ 681011 h 4388327"/>
                <a:gd name="connsiteX74" fmla="*/ 2658921 w 5539991"/>
                <a:gd name="connsiteY74" fmla="*/ 684120 h 4388327"/>
                <a:gd name="connsiteX75" fmla="*/ 2664136 w 5539991"/>
                <a:gd name="connsiteY75" fmla="*/ 684734 h 4388327"/>
                <a:gd name="connsiteX76" fmla="*/ 2664136 w 5539991"/>
                <a:gd name="connsiteY76" fmla="*/ 684430 h 4388327"/>
                <a:gd name="connsiteX77" fmla="*/ 2776610 w 5539991"/>
                <a:gd name="connsiteY77" fmla="*/ 691122 h 4388327"/>
                <a:gd name="connsiteX78" fmla="*/ 3488545 w 5539991"/>
                <a:gd name="connsiteY78" fmla="*/ 825944 h 4388327"/>
                <a:gd name="connsiteX79" fmla="*/ 3478478 w 5539991"/>
                <a:gd name="connsiteY79" fmla="*/ 817351 h 4388327"/>
                <a:gd name="connsiteX80" fmla="*/ 3605904 w 5539991"/>
                <a:gd name="connsiteY80" fmla="*/ 857540 h 4388327"/>
                <a:gd name="connsiteX81" fmla="*/ 4607982 w 5539991"/>
                <a:gd name="connsiteY81" fmla="*/ 625524 h 4388327"/>
                <a:gd name="connsiteX82" fmla="*/ 4601066 w 5539991"/>
                <a:gd name="connsiteY82" fmla="*/ 164908 h 4388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5539991" h="4388327">
                  <a:moveTo>
                    <a:pt x="4513188" y="0"/>
                  </a:moveTo>
                  <a:lnTo>
                    <a:pt x="4583419" y="51719"/>
                  </a:lnTo>
                  <a:cubicBezTo>
                    <a:pt x="5181010" y="536353"/>
                    <a:pt x="5539992" y="1157665"/>
                    <a:pt x="5539991" y="1835093"/>
                  </a:cubicBezTo>
                  <a:cubicBezTo>
                    <a:pt x="5539992" y="2125418"/>
                    <a:pt x="5474058" y="2405438"/>
                    <a:pt x="5351660" y="2668807"/>
                  </a:cubicBezTo>
                  <a:lnTo>
                    <a:pt x="5237774" y="2877062"/>
                  </a:lnTo>
                  <a:lnTo>
                    <a:pt x="5178709" y="2970976"/>
                  </a:lnTo>
                  <a:lnTo>
                    <a:pt x="5134634" y="3032210"/>
                  </a:lnTo>
                  <a:lnTo>
                    <a:pt x="4982916" y="3228189"/>
                  </a:lnTo>
                  <a:lnTo>
                    <a:pt x="4940258" y="3275183"/>
                  </a:lnTo>
                  <a:lnTo>
                    <a:pt x="4797765" y="3426623"/>
                  </a:lnTo>
                  <a:lnTo>
                    <a:pt x="4583421" y="3618466"/>
                  </a:lnTo>
                  <a:cubicBezTo>
                    <a:pt x="4412678" y="3756933"/>
                    <a:pt x="4222459" y="3884241"/>
                    <a:pt x="4015570" y="3998514"/>
                  </a:cubicBezTo>
                  <a:lnTo>
                    <a:pt x="3851647" y="4080554"/>
                  </a:lnTo>
                  <a:lnTo>
                    <a:pt x="3722772" y="4140520"/>
                  </a:lnTo>
                  <a:cubicBezTo>
                    <a:pt x="3428787" y="4260631"/>
                    <a:pt x="3112876" y="4340472"/>
                    <a:pt x="2782448" y="4372885"/>
                  </a:cubicBezTo>
                  <a:lnTo>
                    <a:pt x="2664136" y="4378656"/>
                  </a:lnTo>
                  <a:lnTo>
                    <a:pt x="2664136" y="4377415"/>
                  </a:lnTo>
                  <a:lnTo>
                    <a:pt x="2646206" y="4379530"/>
                  </a:lnTo>
                  <a:lnTo>
                    <a:pt x="2639291" y="4379868"/>
                  </a:lnTo>
                  <a:lnTo>
                    <a:pt x="2422412" y="4388327"/>
                  </a:lnTo>
                  <a:lnTo>
                    <a:pt x="2200979" y="4380403"/>
                  </a:lnTo>
                  <a:cubicBezTo>
                    <a:pt x="2038243" y="4368712"/>
                    <a:pt x="1878817" y="4345539"/>
                    <a:pt x="1723567" y="4311719"/>
                  </a:cubicBezTo>
                  <a:lnTo>
                    <a:pt x="1538492" y="4264482"/>
                  </a:lnTo>
                  <a:lnTo>
                    <a:pt x="1469035" y="4244843"/>
                  </a:lnTo>
                  <a:lnTo>
                    <a:pt x="1456100" y="4240548"/>
                  </a:lnTo>
                  <a:lnTo>
                    <a:pt x="1317099" y="4188816"/>
                  </a:lnTo>
                  <a:lnTo>
                    <a:pt x="1311776" y="4183779"/>
                  </a:lnTo>
                  <a:cubicBezTo>
                    <a:pt x="1229488" y="4088666"/>
                    <a:pt x="1181438" y="3974005"/>
                    <a:pt x="1181438" y="3850581"/>
                  </a:cubicBezTo>
                  <a:cubicBezTo>
                    <a:pt x="1181440" y="3521448"/>
                    <a:pt x="1523121" y="3254635"/>
                    <a:pt x="1944609" y="3254635"/>
                  </a:cubicBezTo>
                  <a:lnTo>
                    <a:pt x="2070363" y="3264535"/>
                  </a:lnTo>
                  <a:lnTo>
                    <a:pt x="2070363" y="3259783"/>
                  </a:lnTo>
                  <a:lnTo>
                    <a:pt x="2131800" y="3272951"/>
                  </a:lnTo>
                  <a:cubicBezTo>
                    <a:pt x="2184024" y="3280329"/>
                    <a:pt x="2238095" y="3284205"/>
                    <a:pt x="2293477" y="3284205"/>
                  </a:cubicBezTo>
                  <a:cubicBezTo>
                    <a:pt x="2625774" y="3284205"/>
                    <a:pt x="2910882" y="3144704"/>
                    <a:pt x="3032666" y="2945894"/>
                  </a:cubicBezTo>
                  <a:lnTo>
                    <a:pt x="3041490" y="2926270"/>
                  </a:lnTo>
                  <a:lnTo>
                    <a:pt x="2941607" y="2900999"/>
                  </a:lnTo>
                  <a:cubicBezTo>
                    <a:pt x="2645415" y="2804294"/>
                    <a:pt x="2403658" y="2635896"/>
                    <a:pt x="2252231" y="2441809"/>
                  </a:cubicBezTo>
                  <a:lnTo>
                    <a:pt x="2176269" y="2323477"/>
                  </a:lnTo>
                  <a:lnTo>
                    <a:pt x="2171550" y="2324196"/>
                  </a:lnTo>
                  <a:lnTo>
                    <a:pt x="2137690" y="2284976"/>
                  </a:lnTo>
                  <a:cubicBezTo>
                    <a:pt x="2031038" y="2171013"/>
                    <a:pt x="1917415" y="2077048"/>
                    <a:pt x="1805042" y="2006723"/>
                  </a:cubicBezTo>
                  <a:lnTo>
                    <a:pt x="1679102" y="1939297"/>
                  </a:lnTo>
                  <a:lnTo>
                    <a:pt x="1684353" y="1869878"/>
                  </a:lnTo>
                  <a:cubicBezTo>
                    <a:pt x="1720371" y="1634157"/>
                    <a:pt x="1808401" y="1415548"/>
                    <a:pt x="1936366" y="1226136"/>
                  </a:cubicBezTo>
                  <a:lnTo>
                    <a:pt x="2006693" y="1132090"/>
                  </a:lnTo>
                  <a:lnTo>
                    <a:pt x="1825591" y="1184707"/>
                  </a:lnTo>
                  <a:cubicBezTo>
                    <a:pt x="1504738" y="1297719"/>
                    <a:pt x="1224381" y="1496626"/>
                    <a:pt x="1012126" y="1753818"/>
                  </a:cubicBezTo>
                  <a:lnTo>
                    <a:pt x="985936" y="1788843"/>
                  </a:lnTo>
                  <a:lnTo>
                    <a:pt x="997845" y="1552990"/>
                  </a:lnTo>
                  <a:cubicBezTo>
                    <a:pt x="1007484" y="1458078"/>
                    <a:pt x="1021824" y="1364555"/>
                    <a:pt x="1040630" y="1272659"/>
                  </a:cubicBezTo>
                  <a:lnTo>
                    <a:pt x="1059957" y="1197487"/>
                  </a:lnTo>
                  <a:lnTo>
                    <a:pt x="995582" y="1245138"/>
                  </a:lnTo>
                  <a:cubicBezTo>
                    <a:pt x="583536" y="1583642"/>
                    <a:pt x="258697" y="2024409"/>
                    <a:pt x="59866" y="2528643"/>
                  </a:cubicBezTo>
                  <a:lnTo>
                    <a:pt x="4657" y="2690208"/>
                  </a:lnTo>
                  <a:lnTo>
                    <a:pt x="6673" y="2721063"/>
                  </a:lnTo>
                  <a:lnTo>
                    <a:pt x="6694" y="2721166"/>
                  </a:lnTo>
                  <a:lnTo>
                    <a:pt x="22407" y="2794554"/>
                  </a:lnTo>
                  <a:lnTo>
                    <a:pt x="6670" y="2721060"/>
                  </a:lnTo>
                  <a:lnTo>
                    <a:pt x="0" y="2619006"/>
                  </a:lnTo>
                  <a:lnTo>
                    <a:pt x="25679" y="2351211"/>
                  </a:lnTo>
                  <a:cubicBezTo>
                    <a:pt x="41980" y="2240041"/>
                    <a:pt x="64704" y="2126496"/>
                    <a:pt x="95358" y="2012086"/>
                  </a:cubicBezTo>
                  <a:lnTo>
                    <a:pt x="111870" y="1958496"/>
                  </a:lnTo>
                  <a:lnTo>
                    <a:pt x="123458" y="1934039"/>
                  </a:lnTo>
                  <a:lnTo>
                    <a:pt x="223967" y="1753052"/>
                  </a:lnTo>
                  <a:cubicBezTo>
                    <a:pt x="342032" y="1567581"/>
                    <a:pt x="487035" y="1400911"/>
                    <a:pt x="653825" y="1258528"/>
                  </a:cubicBezTo>
                  <a:lnTo>
                    <a:pt x="891314" y="1084645"/>
                  </a:lnTo>
                  <a:lnTo>
                    <a:pt x="1054674" y="990270"/>
                  </a:lnTo>
                  <a:cubicBezTo>
                    <a:pt x="1118653" y="956877"/>
                    <a:pt x="1184823" y="925801"/>
                    <a:pt x="1252983" y="897195"/>
                  </a:cubicBezTo>
                  <a:lnTo>
                    <a:pt x="1296003" y="881184"/>
                  </a:lnTo>
                  <a:lnTo>
                    <a:pt x="1504260" y="808328"/>
                  </a:lnTo>
                  <a:lnTo>
                    <a:pt x="1635157" y="771625"/>
                  </a:lnTo>
                  <a:cubicBezTo>
                    <a:pt x="1853100" y="718521"/>
                    <a:pt x="2079018" y="687188"/>
                    <a:pt x="2309731" y="678402"/>
                  </a:cubicBezTo>
                  <a:lnTo>
                    <a:pt x="2512048" y="677320"/>
                  </a:lnTo>
                  <a:lnTo>
                    <a:pt x="2606659" y="681011"/>
                  </a:lnTo>
                  <a:lnTo>
                    <a:pt x="2658921" y="684120"/>
                  </a:lnTo>
                  <a:lnTo>
                    <a:pt x="2664136" y="684734"/>
                  </a:lnTo>
                  <a:lnTo>
                    <a:pt x="2664136" y="684430"/>
                  </a:lnTo>
                  <a:lnTo>
                    <a:pt x="2776610" y="691122"/>
                  </a:lnTo>
                  <a:cubicBezTo>
                    <a:pt x="3012305" y="712741"/>
                    <a:pt x="3250676" y="757424"/>
                    <a:pt x="3488545" y="825944"/>
                  </a:cubicBezTo>
                  <a:lnTo>
                    <a:pt x="3478478" y="817351"/>
                  </a:lnTo>
                  <a:lnTo>
                    <a:pt x="3605904" y="857540"/>
                  </a:lnTo>
                  <a:cubicBezTo>
                    <a:pt x="4064397" y="971902"/>
                    <a:pt x="4469382" y="892024"/>
                    <a:pt x="4607982" y="625524"/>
                  </a:cubicBezTo>
                  <a:cubicBezTo>
                    <a:pt x="4677280" y="492274"/>
                    <a:pt x="4670142" y="331292"/>
                    <a:pt x="4601066" y="164908"/>
                  </a:cubicBezTo>
                  <a:close/>
                </a:path>
              </a:pathLst>
            </a:cu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9" name="菱形 78"/>
            <p:cNvSpPr/>
            <p:nvPr/>
          </p:nvSpPr>
          <p:spPr>
            <a:xfrm rot="1245688">
              <a:off x="5123047" y="3546913"/>
              <a:ext cx="308364" cy="63753"/>
            </a:xfrm>
            <a:prstGeom prst="diamond">
              <a:avLst/>
            </a:prstGeom>
            <a:solidFill>
              <a:srgbClr val="C0000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0" name="任意多边形 79"/>
            <p:cNvSpPr/>
            <p:nvPr/>
          </p:nvSpPr>
          <p:spPr>
            <a:xfrm>
              <a:off x="4314911" y="2250604"/>
              <a:ext cx="4412847" cy="3262027"/>
            </a:xfrm>
            <a:custGeom>
              <a:avLst/>
              <a:gdLst>
                <a:gd name="connsiteX0" fmla="*/ 88286 w 4416005"/>
                <a:gd name="connsiteY0" fmla="*/ 68639 h 3263485"/>
                <a:gd name="connsiteX1" fmla="*/ 487147 w 4416005"/>
                <a:gd name="connsiteY1" fmla="*/ 232876 h 3263485"/>
                <a:gd name="connsiteX2" fmla="*/ 392199 w 4416005"/>
                <a:gd name="connsiteY2" fmla="*/ 290353 h 3263485"/>
                <a:gd name="connsiteX3" fmla="*/ 26190 w 4416005"/>
                <a:gd name="connsiteY3" fmla="*/ 628976 h 3263485"/>
                <a:gd name="connsiteX4" fmla="*/ 0 w 4416005"/>
                <a:gd name="connsiteY4" fmla="*/ 664001 h 3263485"/>
                <a:gd name="connsiteX5" fmla="*/ 11909 w 4416005"/>
                <a:gd name="connsiteY5" fmla="*/ 428148 h 3263485"/>
                <a:gd name="connsiteX6" fmla="*/ 54694 w 4416005"/>
                <a:gd name="connsiteY6" fmla="*/ 147817 h 3263485"/>
                <a:gd name="connsiteX7" fmla="*/ 67868 w 4416005"/>
                <a:gd name="connsiteY7" fmla="*/ 96579 h 3263485"/>
                <a:gd name="connsiteX8" fmla="*/ 1019819 w 4416005"/>
                <a:gd name="connsiteY8" fmla="*/ 0 h 3263485"/>
                <a:gd name="connsiteX9" fmla="*/ 4416005 w 4416005"/>
                <a:gd name="connsiteY9" fmla="*/ 1419570 h 3263485"/>
                <a:gd name="connsiteX10" fmla="*/ 4365724 w 4416005"/>
                <a:gd name="connsiteY10" fmla="*/ 1543965 h 3263485"/>
                <a:gd name="connsiteX11" fmla="*/ 4251838 w 4416005"/>
                <a:gd name="connsiteY11" fmla="*/ 1752220 h 3263485"/>
                <a:gd name="connsiteX12" fmla="*/ 4192773 w 4416005"/>
                <a:gd name="connsiteY12" fmla="*/ 1846134 h 3263485"/>
                <a:gd name="connsiteX13" fmla="*/ 4148698 w 4416005"/>
                <a:gd name="connsiteY13" fmla="*/ 1907368 h 3263485"/>
                <a:gd name="connsiteX14" fmla="*/ 3996980 w 4416005"/>
                <a:gd name="connsiteY14" fmla="*/ 2103347 h 3263485"/>
                <a:gd name="connsiteX15" fmla="*/ 3954322 w 4416005"/>
                <a:gd name="connsiteY15" fmla="*/ 2150341 h 3263485"/>
                <a:gd name="connsiteX16" fmla="*/ 3811829 w 4416005"/>
                <a:gd name="connsiteY16" fmla="*/ 2301781 h 3263485"/>
                <a:gd name="connsiteX17" fmla="*/ 3597485 w 4416005"/>
                <a:gd name="connsiteY17" fmla="*/ 2493624 h 3263485"/>
                <a:gd name="connsiteX18" fmla="*/ 3029634 w 4416005"/>
                <a:gd name="connsiteY18" fmla="*/ 2873672 h 3263485"/>
                <a:gd name="connsiteX19" fmla="*/ 2865711 w 4416005"/>
                <a:gd name="connsiteY19" fmla="*/ 2955712 h 3263485"/>
                <a:gd name="connsiteX20" fmla="*/ 2736836 w 4416005"/>
                <a:gd name="connsiteY20" fmla="*/ 3015678 h 3263485"/>
                <a:gd name="connsiteX21" fmla="*/ 1796512 w 4416005"/>
                <a:gd name="connsiteY21" fmla="*/ 3248043 h 3263485"/>
                <a:gd name="connsiteX22" fmla="*/ 1678200 w 4416005"/>
                <a:gd name="connsiteY22" fmla="*/ 3253814 h 3263485"/>
                <a:gd name="connsiteX23" fmla="*/ 1678200 w 4416005"/>
                <a:gd name="connsiteY23" fmla="*/ 3252573 h 3263485"/>
                <a:gd name="connsiteX24" fmla="*/ 1660270 w 4416005"/>
                <a:gd name="connsiteY24" fmla="*/ 3254688 h 3263485"/>
                <a:gd name="connsiteX25" fmla="*/ 1653355 w 4416005"/>
                <a:gd name="connsiteY25" fmla="*/ 3255026 h 3263485"/>
                <a:gd name="connsiteX26" fmla="*/ 1436476 w 4416005"/>
                <a:gd name="connsiteY26" fmla="*/ 3263485 h 3263485"/>
                <a:gd name="connsiteX27" fmla="*/ 1215043 w 4416005"/>
                <a:gd name="connsiteY27" fmla="*/ 3255561 h 3263485"/>
                <a:gd name="connsiteX28" fmla="*/ 737631 w 4416005"/>
                <a:gd name="connsiteY28" fmla="*/ 3186877 h 3263485"/>
                <a:gd name="connsiteX29" fmla="*/ 552556 w 4416005"/>
                <a:gd name="connsiteY29" fmla="*/ 3139640 h 3263485"/>
                <a:gd name="connsiteX30" fmla="*/ 483099 w 4416005"/>
                <a:gd name="connsiteY30" fmla="*/ 3120001 h 3263485"/>
                <a:gd name="connsiteX31" fmla="*/ 470164 w 4416005"/>
                <a:gd name="connsiteY31" fmla="*/ 3115706 h 3263485"/>
                <a:gd name="connsiteX32" fmla="*/ 331163 w 4416005"/>
                <a:gd name="connsiteY32" fmla="*/ 3063974 h 3263485"/>
                <a:gd name="connsiteX33" fmla="*/ 325840 w 4416005"/>
                <a:gd name="connsiteY33" fmla="*/ 3058937 h 3263485"/>
                <a:gd name="connsiteX34" fmla="*/ 195502 w 4416005"/>
                <a:gd name="connsiteY34" fmla="*/ 2725739 h 3263485"/>
                <a:gd name="connsiteX35" fmla="*/ 958673 w 4416005"/>
                <a:gd name="connsiteY35" fmla="*/ 2129793 h 3263485"/>
                <a:gd name="connsiteX36" fmla="*/ 1084427 w 4416005"/>
                <a:gd name="connsiteY36" fmla="*/ 2139693 h 3263485"/>
                <a:gd name="connsiteX37" fmla="*/ 1084427 w 4416005"/>
                <a:gd name="connsiteY37" fmla="*/ 2134941 h 3263485"/>
                <a:gd name="connsiteX38" fmla="*/ 1145864 w 4416005"/>
                <a:gd name="connsiteY38" fmla="*/ 2148109 h 3263485"/>
                <a:gd name="connsiteX39" fmla="*/ 1307541 w 4416005"/>
                <a:gd name="connsiteY39" fmla="*/ 2159363 h 3263485"/>
                <a:gd name="connsiteX40" fmla="*/ 2046730 w 4416005"/>
                <a:gd name="connsiteY40" fmla="*/ 1821052 h 3263485"/>
                <a:gd name="connsiteX41" fmla="*/ 2055554 w 4416005"/>
                <a:gd name="connsiteY41" fmla="*/ 1801428 h 3263485"/>
                <a:gd name="connsiteX42" fmla="*/ 1955671 w 4416005"/>
                <a:gd name="connsiteY42" fmla="*/ 1776157 h 3263485"/>
                <a:gd name="connsiteX43" fmla="*/ 1266295 w 4416005"/>
                <a:gd name="connsiteY43" fmla="*/ 1316967 h 3263485"/>
                <a:gd name="connsiteX44" fmla="*/ 1190333 w 4416005"/>
                <a:gd name="connsiteY44" fmla="*/ 1198635 h 3263485"/>
                <a:gd name="connsiteX45" fmla="*/ 1185614 w 4416005"/>
                <a:gd name="connsiteY45" fmla="*/ 1199354 h 3263485"/>
                <a:gd name="connsiteX46" fmla="*/ 1151754 w 4416005"/>
                <a:gd name="connsiteY46" fmla="*/ 1160134 h 3263485"/>
                <a:gd name="connsiteX47" fmla="*/ 819106 w 4416005"/>
                <a:gd name="connsiteY47" fmla="*/ 881881 h 3263485"/>
                <a:gd name="connsiteX48" fmla="*/ 693166 w 4416005"/>
                <a:gd name="connsiteY48" fmla="*/ 814455 h 3263485"/>
                <a:gd name="connsiteX49" fmla="*/ 698417 w 4416005"/>
                <a:gd name="connsiteY49" fmla="*/ 745036 h 3263485"/>
                <a:gd name="connsiteX50" fmla="*/ 950430 w 4416005"/>
                <a:gd name="connsiteY50" fmla="*/ 101294 h 3263485"/>
                <a:gd name="connsiteX51" fmla="*/ 1020757 w 4416005"/>
                <a:gd name="connsiteY51" fmla="*/ 7248 h 3263485"/>
                <a:gd name="connsiteX52" fmla="*/ 1007661 w 4416005"/>
                <a:gd name="connsiteY52" fmla="*/ 11053 h 3263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4416005" h="3263485">
                  <a:moveTo>
                    <a:pt x="88286" y="68639"/>
                  </a:moveTo>
                  <a:lnTo>
                    <a:pt x="487147" y="232876"/>
                  </a:lnTo>
                  <a:lnTo>
                    <a:pt x="392199" y="290353"/>
                  </a:lnTo>
                  <a:cubicBezTo>
                    <a:pt x="255471" y="386355"/>
                    <a:pt x="132318" y="500380"/>
                    <a:pt x="26190" y="628976"/>
                  </a:cubicBezTo>
                  <a:lnTo>
                    <a:pt x="0" y="664001"/>
                  </a:lnTo>
                  <a:lnTo>
                    <a:pt x="11909" y="428148"/>
                  </a:lnTo>
                  <a:cubicBezTo>
                    <a:pt x="21548" y="333236"/>
                    <a:pt x="35888" y="239713"/>
                    <a:pt x="54694" y="147817"/>
                  </a:cubicBezTo>
                  <a:lnTo>
                    <a:pt x="67868" y="96579"/>
                  </a:lnTo>
                  <a:close/>
                  <a:moveTo>
                    <a:pt x="1019819" y="0"/>
                  </a:moveTo>
                  <a:lnTo>
                    <a:pt x="4416005" y="1419570"/>
                  </a:lnTo>
                  <a:lnTo>
                    <a:pt x="4365724" y="1543965"/>
                  </a:lnTo>
                  <a:lnTo>
                    <a:pt x="4251838" y="1752220"/>
                  </a:lnTo>
                  <a:lnTo>
                    <a:pt x="4192773" y="1846134"/>
                  </a:lnTo>
                  <a:lnTo>
                    <a:pt x="4148698" y="1907368"/>
                  </a:lnTo>
                  <a:lnTo>
                    <a:pt x="3996980" y="2103347"/>
                  </a:lnTo>
                  <a:lnTo>
                    <a:pt x="3954322" y="2150341"/>
                  </a:lnTo>
                  <a:lnTo>
                    <a:pt x="3811829" y="2301781"/>
                  </a:lnTo>
                  <a:lnTo>
                    <a:pt x="3597485" y="2493624"/>
                  </a:lnTo>
                  <a:cubicBezTo>
                    <a:pt x="3426742" y="2632091"/>
                    <a:pt x="3236523" y="2759399"/>
                    <a:pt x="3029634" y="2873672"/>
                  </a:cubicBezTo>
                  <a:lnTo>
                    <a:pt x="2865711" y="2955712"/>
                  </a:lnTo>
                  <a:lnTo>
                    <a:pt x="2736836" y="3015678"/>
                  </a:lnTo>
                  <a:cubicBezTo>
                    <a:pt x="2442851" y="3135789"/>
                    <a:pt x="2126940" y="3215630"/>
                    <a:pt x="1796512" y="3248043"/>
                  </a:cubicBezTo>
                  <a:lnTo>
                    <a:pt x="1678200" y="3253814"/>
                  </a:lnTo>
                  <a:lnTo>
                    <a:pt x="1678200" y="3252573"/>
                  </a:lnTo>
                  <a:lnTo>
                    <a:pt x="1660270" y="3254688"/>
                  </a:lnTo>
                  <a:lnTo>
                    <a:pt x="1653355" y="3255026"/>
                  </a:lnTo>
                  <a:lnTo>
                    <a:pt x="1436476" y="3263485"/>
                  </a:lnTo>
                  <a:lnTo>
                    <a:pt x="1215043" y="3255561"/>
                  </a:lnTo>
                  <a:cubicBezTo>
                    <a:pt x="1052307" y="3243870"/>
                    <a:pt x="892881" y="3220697"/>
                    <a:pt x="737631" y="3186877"/>
                  </a:cubicBezTo>
                  <a:lnTo>
                    <a:pt x="552556" y="3139640"/>
                  </a:lnTo>
                  <a:lnTo>
                    <a:pt x="483099" y="3120001"/>
                  </a:lnTo>
                  <a:lnTo>
                    <a:pt x="470164" y="3115706"/>
                  </a:lnTo>
                  <a:lnTo>
                    <a:pt x="331163" y="3063974"/>
                  </a:lnTo>
                  <a:lnTo>
                    <a:pt x="325840" y="3058937"/>
                  </a:lnTo>
                  <a:cubicBezTo>
                    <a:pt x="243552" y="2963824"/>
                    <a:pt x="195502" y="2849163"/>
                    <a:pt x="195502" y="2725739"/>
                  </a:cubicBezTo>
                  <a:cubicBezTo>
                    <a:pt x="195504" y="2396606"/>
                    <a:pt x="537185" y="2129793"/>
                    <a:pt x="958673" y="2129793"/>
                  </a:cubicBezTo>
                  <a:lnTo>
                    <a:pt x="1084427" y="2139693"/>
                  </a:lnTo>
                  <a:lnTo>
                    <a:pt x="1084427" y="2134941"/>
                  </a:lnTo>
                  <a:lnTo>
                    <a:pt x="1145864" y="2148109"/>
                  </a:lnTo>
                  <a:cubicBezTo>
                    <a:pt x="1198088" y="2155487"/>
                    <a:pt x="1252159" y="2159363"/>
                    <a:pt x="1307541" y="2159363"/>
                  </a:cubicBezTo>
                  <a:cubicBezTo>
                    <a:pt x="1639838" y="2159363"/>
                    <a:pt x="1924946" y="2019862"/>
                    <a:pt x="2046730" y="1821052"/>
                  </a:cubicBezTo>
                  <a:lnTo>
                    <a:pt x="2055554" y="1801428"/>
                  </a:lnTo>
                  <a:lnTo>
                    <a:pt x="1955671" y="1776157"/>
                  </a:lnTo>
                  <a:cubicBezTo>
                    <a:pt x="1659479" y="1679452"/>
                    <a:pt x="1417722" y="1511054"/>
                    <a:pt x="1266295" y="1316967"/>
                  </a:cubicBezTo>
                  <a:lnTo>
                    <a:pt x="1190333" y="1198635"/>
                  </a:lnTo>
                  <a:lnTo>
                    <a:pt x="1185614" y="1199354"/>
                  </a:lnTo>
                  <a:lnTo>
                    <a:pt x="1151754" y="1160134"/>
                  </a:lnTo>
                  <a:cubicBezTo>
                    <a:pt x="1045102" y="1046171"/>
                    <a:pt x="931479" y="952206"/>
                    <a:pt x="819106" y="881881"/>
                  </a:cubicBezTo>
                  <a:lnTo>
                    <a:pt x="693166" y="814455"/>
                  </a:lnTo>
                  <a:lnTo>
                    <a:pt x="698417" y="745036"/>
                  </a:lnTo>
                  <a:cubicBezTo>
                    <a:pt x="734435" y="509315"/>
                    <a:pt x="822465" y="290706"/>
                    <a:pt x="950430" y="101294"/>
                  </a:cubicBezTo>
                  <a:lnTo>
                    <a:pt x="1020757" y="7248"/>
                  </a:lnTo>
                  <a:lnTo>
                    <a:pt x="1007661" y="11053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85" name="Rectangle 10"/>
          <p:cNvSpPr/>
          <p:nvPr/>
        </p:nvSpPr>
        <p:spPr bwMode="auto">
          <a:xfrm>
            <a:off x="806450" y="77788"/>
            <a:ext cx="42148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此处输入你的标题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6" name="Rectangle 57"/>
          <p:cNvSpPr/>
          <p:nvPr/>
        </p:nvSpPr>
        <p:spPr bwMode="auto">
          <a:xfrm>
            <a:off x="3943350" y="700088"/>
            <a:ext cx="1365250" cy="76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7" name="Rectangle 58"/>
          <p:cNvSpPr/>
          <p:nvPr/>
        </p:nvSpPr>
        <p:spPr bwMode="auto">
          <a:xfrm>
            <a:off x="5429250" y="700088"/>
            <a:ext cx="5424488" cy="76200"/>
          </a:xfrm>
          <a:prstGeom prst="rect">
            <a:avLst/>
          </a:prstGeom>
          <a:solidFill>
            <a:srgbClr val="F6BB43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8" name="Rectangle 59"/>
          <p:cNvSpPr/>
          <p:nvPr/>
        </p:nvSpPr>
        <p:spPr bwMode="auto">
          <a:xfrm flipH="1">
            <a:off x="-14287" y="-26987"/>
            <a:ext cx="628650" cy="628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6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6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6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6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6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6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6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6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6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6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6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6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6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6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6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6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6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6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6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6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76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6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6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6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6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6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6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76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75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75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7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animBg="1"/>
      <p:bldP spid="76854" grpId="0"/>
      <p:bldP spid="76858" grpId="0"/>
      <p:bldP spid="76862" grpId="0"/>
      <p:bldP spid="76866" grpId="0"/>
      <p:bldP spid="768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" name="AutoShape 1"/>
          <p:cNvSpPr/>
          <p:nvPr/>
        </p:nvSpPr>
        <p:spPr bwMode="auto">
          <a:xfrm rot="16200000">
            <a:off x="5584031" y="3921919"/>
            <a:ext cx="904875" cy="2328863"/>
          </a:xfrm>
          <a:prstGeom prst="roundRect">
            <a:avLst>
              <a:gd name="adj" fmla="val 50000"/>
            </a:avLst>
          </a:prstGeom>
          <a:solidFill>
            <a:srgbClr val="DBDBDB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8" name="AutoShape 2"/>
          <p:cNvSpPr/>
          <p:nvPr/>
        </p:nvSpPr>
        <p:spPr bwMode="auto">
          <a:xfrm rot="16200000">
            <a:off x="7460456" y="2602706"/>
            <a:ext cx="1000125" cy="2328863"/>
          </a:xfrm>
          <a:prstGeom prst="roundRect">
            <a:avLst>
              <a:gd name="adj" fmla="val 50000"/>
            </a:avLst>
          </a:prstGeom>
          <a:solidFill>
            <a:srgbClr val="DBDBDB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9" name="AutoShape 3"/>
          <p:cNvSpPr/>
          <p:nvPr/>
        </p:nvSpPr>
        <p:spPr bwMode="auto">
          <a:xfrm rot="16200000">
            <a:off x="7650956" y="1564481"/>
            <a:ext cx="1000125" cy="2328863"/>
          </a:xfrm>
          <a:prstGeom prst="roundRect">
            <a:avLst>
              <a:gd name="adj" fmla="val 50000"/>
            </a:avLst>
          </a:prstGeom>
          <a:solidFill>
            <a:srgbClr val="DBDBDB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0" name="AutoShape 4"/>
          <p:cNvSpPr/>
          <p:nvPr/>
        </p:nvSpPr>
        <p:spPr bwMode="auto">
          <a:xfrm rot="16200000">
            <a:off x="3612356" y="2602706"/>
            <a:ext cx="1000125" cy="2328863"/>
          </a:xfrm>
          <a:prstGeom prst="roundRect">
            <a:avLst>
              <a:gd name="adj" fmla="val 50000"/>
            </a:avLst>
          </a:prstGeom>
          <a:solidFill>
            <a:srgbClr val="DBDBDB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1" name="AutoShape 5"/>
          <p:cNvSpPr/>
          <p:nvPr/>
        </p:nvSpPr>
        <p:spPr bwMode="auto">
          <a:xfrm rot="16200000">
            <a:off x="3612356" y="1564481"/>
            <a:ext cx="1000125" cy="2328863"/>
          </a:xfrm>
          <a:prstGeom prst="roundRect">
            <a:avLst>
              <a:gd name="adj" fmla="val 50000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2" name="AutoShape 10"/>
          <p:cNvSpPr/>
          <p:nvPr/>
        </p:nvSpPr>
        <p:spPr bwMode="auto">
          <a:xfrm>
            <a:off x="5478463" y="2106613"/>
            <a:ext cx="1123950" cy="2395538"/>
          </a:xfrm>
          <a:prstGeom prst="roundRect">
            <a:avLst>
              <a:gd name="adj" fmla="val 50000"/>
            </a:avLst>
          </a:prstGeom>
          <a:noFill/>
          <a:ln w="63500" cap="flat">
            <a:solidFill>
              <a:srgbClr val="323232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53" name="Group 11"/>
          <p:cNvGrpSpPr/>
          <p:nvPr/>
        </p:nvGrpSpPr>
        <p:grpSpPr>
          <a:xfrm>
            <a:off x="5149850" y="2395538"/>
            <a:ext cx="661988" cy="661987"/>
            <a:chOff x="0" y="0"/>
            <a:chExt cx="1112" cy="1112"/>
          </a:xfrm>
        </p:grpSpPr>
        <p:sp>
          <p:nvSpPr>
            <p:cNvPr id="54" name="Oval 12"/>
            <p:cNvSpPr/>
            <p:nvPr/>
          </p:nvSpPr>
          <p:spPr bwMode="auto">
            <a:xfrm>
              <a:off x="0" y="0"/>
              <a:ext cx="1112" cy="1112"/>
            </a:xfrm>
            <a:prstGeom prst="ellipse">
              <a:avLst/>
            </a:prstGeom>
            <a:solidFill>
              <a:srgbClr val="DB4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6393" name="Picture 1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53" y="319"/>
              <a:ext cx="412" cy="428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56" name="Group 14"/>
          <p:cNvGrpSpPr/>
          <p:nvPr/>
        </p:nvGrpSpPr>
        <p:grpSpPr>
          <a:xfrm>
            <a:off x="5149850" y="3281363"/>
            <a:ext cx="661988" cy="661987"/>
            <a:chOff x="0" y="0"/>
            <a:chExt cx="1112" cy="1112"/>
          </a:xfrm>
        </p:grpSpPr>
        <p:sp>
          <p:nvSpPr>
            <p:cNvPr id="57" name="Oval 15"/>
            <p:cNvSpPr/>
            <p:nvPr/>
          </p:nvSpPr>
          <p:spPr bwMode="auto">
            <a:xfrm>
              <a:off x="0" y="0"/>
              <a:ext cx="1112" cy="1112"/>
            </a:xfrm>
            <a:prstGeom prst="ellipse">
              <a:avLst/>
            </a:prstGeom>
            <a:solidFill>
              <a:srgbClr val="34BC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6396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2" y="328"/>
              <a:ext cx="412" cy="412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59" name="Group 17"/>
          <p:cNvGrpSpPr/>
          <p:nvPr/>
        </p:nvGrpSpPr>
        <p:grpSpPr>
          <a:xfrm>
            <a:off x="6273800" y="2395538"/>
            <a:ext cx="661988" cy="661987"/>
            <a:chOff x="0" y="0"/>
            <a:chExt cx="1112" cy="1112"/>
          </a:xfrm>
        </p:grpSpPr>
        <p:sp>
          <p:nvSpPr>
            <p:cNvPr id="60" name="Oval 18"/>
            <p:cNvSpPr/>
            <p:nvPr/>
          </p:nvSpPr>
          <p:spPr bwMode="auto">
            <a:xfrm>
              <a:off x="0" y="0"/>
              <a:ext cx="1112" cy="1112"/>
            </a:xfrm>
            <a:prstGeom prst="ellipse">
              <a:avLst/>
            </a:prstGeom>
            <a:solidFill>
              <a:srgbClr val="F6BB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6399" name="Picture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4" y="316"/>
              <a:ext cx="460" cy="392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62" name="Group 20"/>
          <p:cNvGrpSpPr/>
          <p:nvPr/>
        </p:nvGrpSpPr>
        <p:grpSpPr>
          <a:xfrm>
            <a:off x="6273800" y="3281363"/>
            <a:ext cx="661988" cy="661987"/>
            <a:chOff x="0" y="0"/>
            <a:chExt cx="1112" cy="1112"/>
          </a:xfrm>
        </p:grpSpPr>
        <p:sp>
          <p:nvSpPr>
            <p:cNvPr id="63" name="Oval 21"/>
            <p:cNvSpPr/>
            <p:nvPr/>
          </p:nvSpPr>
          <p:spPr bwMode="auto">
            <a:xfrm>
              <a:off x="0" y="0"/>
              <a:ext cx="1112" cy="1112"/>
            </a:xfrm>
            <a:prstGeom prst="ellipse">
              <a:avLst/>
            </a:prstGeom>
            <a:solidFill>
              <a:srgbClr val="4B89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 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6402" name="Picture 2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6" y="350"/>
              <a:ext cx="450" cy="344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65" name="Group 23"/>
          <p:cNvGrpSpPr/>
          <p:nvPr/>
        </p:nvGrpSpPr>
        <p:grpSpPr bwMode="auto">
          <a:xfrm>
            <a:off x="5706467" y="4062146"/>
            <a:ext cx="661988" cy="661989"/>
            <a:chOff x="0" y="0"/>
            <a:chExt cx="1112" cy="1112"/>
          </a:xfrm>
          <a:solidFill>
            <a:srgbClr val="323232"/>
          </a:solidFill>
        </p:grpSpPr>
        <p:sp>
          <p:nvSpPr>
            <p:cNvPr id="66" name="Oval 24"/>
            <p:cNvSpPr/>
            <p:nvPr/>
          </p:nvSpPr>
          <p:spPr bwMode="auto">
            <a:xfrm>
              <a:off x="0" y="0"/>
              <a:ext cx="1112" cy="1112"/>
            </a:xfrm>
            <a:prstGeom prst="ellipse">
              <a:avLst/>
            </a:prstGeom>
            <a:solidFill>
              <a:srgbClr val="D870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67" name="Picture 2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68" y="358"/>
              <a:ext cx="397" cy="41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8" name="Group 26"/>
          <p:cNvGrpSpPr/>
          <p:nvPr/>
        </p:nvGrpSpPr>
        <p:grpSpPr>
          <a:xfrm>
            <a:off x="5451475" y="2157413"/>
            <a:ext cx="361950" cy="361950"/>
            <a:chOff x="0" y="0"/>
            <a:chExt cx="608" cy="608"/>
          </a:xfrm>
        </p:grpSpPr>
        <p:sp>
          <p:nvSpPr>
            <p:cNvPr id="69" name="Oval 27"/>
            <p:cNvSpPr/>
            <p:nvPr/>
          </p:nvSpPr>
          <p:spPr bwMode="auto">
            <a:xfrm>
              <a:off x="0" y="0"/>
              <a:ext cx="608" cy="6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0" name="Rectangle 28"/>
            <p:cNvSpPr/>
            <p:nvPr/>
          </p:nvSpPr>
          <p:spPr bwMode="auto">
            <a:xfrm>
              <a:off x="171" y="75"/>
              <a:ext cx="280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1</a:t>
              </a: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1" name="Group 29"/>
          <p:cNvGrpSpPr/>
          <p:nvPr/>
        </p:nvGrpSpPr>
        <p:grpSpPr>
          <a:xfrm>
            <a:off x="6789738" y="2581275"/>
            <a:ext cx="295275" cy="295275"/>
            <a:chOff x="0" y="0"/>
            <a:chExt cx="496" cy="496"/>
          </a:xfrm>
        </p:grpSpPr>
        <p:sp>
          <p:nvSpPr>
            <p:cNvPr id="72" name="Oval 30"/>
            <p:cNvSpPr/>
            <p:nvPr/>
          </p:nvSpPr>
          <p:spPr bwMode="auto">
            <a:xfrm>
              <a:off x="0" y="0"/>
              <a:ext cx="496" cy="496"/>
            </a:xfrm>
            <a:prstGeom prst="ellipse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3" name="Rectangle 31"/>
            <p:cNvSpPr/>
            <p:nvPr/>
          </p:nvSpPr>
          <p:spPr bwMode="auto">
            <a:xfrm>
              <a:off x="147" y="35"/>
              <a:ext cx="200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2</a:t>
              </a: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4" name="Group 32"/>
          <p:cNvGrpSpPr/>
          <p:nvPr/>
        </p:nvGrpSpPr>
        <p:grpSpPr bwMode="auto">
          <a:xfrm>
            <a:off x="4984949" y="3633521"/>
            <a:ext cx="314325" cy="314325"/>
            <a:chOff x="0" y="0"/>
            <a:chExt cx="528" cy="528"/>
          </a:xfrm>
          <a:solidFill>
            <a:srgbClr val="A5A5A5"/>
          </a:solidFill>
        </p:grpSpPr>
        <p:sp>
          <p:nvSpPr>
            <p:cNvPr id="75" name="Oval 33"/>
            <p:cNvSpPr/>
            <p:nvPr/>
          </p:nvSpPr>
          <p:spPr bwMode="auto">
            <a:xfrm>
              <a:off x="0" y="0"/>
              <a:ext cx="528" cy="52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6" name="Rectangle 34"/>
            <p:cNvSpPr/>
            <p:nvPr/>
          </p:nvSpPr>
          <p:spPr bwMode="auto">
            <a:xfrm>
              <a:off x="139" y="43"/>
              <a:ext cx="200" cy="44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3</a:t>
              </a: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7" name="Group 35"/>
          <p:cNvGrpSpPr/>
          <p:nvPr/>
        </p:nvGrpSpPr>
        <p:grpSpPr>
          <a:xfrm>
            <a:off x="6237288" y="3211513"/>
            <a:ext cx="261937" cy="266700"/>
            <a:chOff x="0" y="0"/>
            <a:chExt cx="440" cy="448"/>
          </a:xfrm>
        </p:grpSpPr>
        <p:sp>
          <p:nvSpPr>
            <p:cNvPr id="78" name="Oval 36"/>
            <p:cNvSpPr/>
            <p:nvPr/>
          </p:nvSpPr>
          <p:spPr bwMode="auto">
            <a:xfrm>
              <a:off x="0" y="0"/>
              <a:ext cx="440" cy="440"/>
            </a:xfrm>
            <a:prstGeom prst="ellipse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9" name="Rectangle 37"/>
            <p:cNvSpPr/>
            <p:nvPr/>
          </p:nvSpPr>
          <p:spPr bwMode="auto">
            <a:xfrm>
              <a:off x="99" y="0"/>
              <a:ext cx="200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4</a:t>
              </a: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0" name="Group 38"/>
          <p:cNvGrpSpPr/>
          <p:nvPr/>
        </p:nvGrpSpPr>
        <p:grpSpPr>
          <a:xfrm>
            <a:off x="5894388" y="3848100"/>
            <a:ext cx="314325" cy="314325"/>
            <a:chOff x="0" y="0"/>
            <a:chExt cx="528" cy="528"/>
          </a:xfrm>
        </p:grpSpPr>
        <p:sp>
          <p:nvSpPr>
            <p:cNvPr id="81" name="Oval 39"/>
            <p:cNvSpPr/>
            <p:nvPr/>
          </p:nvSpPr>
          <p:spPr bwMode="auto">
            <a:xfrm>
              <a:off x="0" y="0"/>
              <a:ext cx="528" cy="528"/>
            </a:xfrm>
            <a:prstGeom prst="ellipse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2" name="Rectangle 40"/>
            <p:cNvSpPr/>
            <p:nvPr/>
          </p:nvSpPr>
          <p:spPr bwMode="auto">
            <a:xfrm>
              <a:off x="195" y="51"/>
              <a:ext cx="136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5</a:t>
              </a: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83" name="Rectangle 41"/>
          <p:cNvSpPr/>
          <p:nvPr/>
        </p:nvSpPr>
        <p:spPr bwMode="auto">
          <a:xfrm>
            <a:off x="7402513" y="2354263"/>
            <a:ext cx="15192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4" name="Rectangle 42"/>
          <p:cNvSpPr/>
          <p:nvPr/>
        </p:nvSpPr>
        <p:spPr bwMode="auto">
          <a:xfrm>
            <a:off x="7269163" y="3402013"/>
            <a:ext cx="15192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5" name="Rectangle 43"/>
          <p:cNvSpPr/>
          <p:nvPr/>
        </p:nvSpPr>
        <p:spPr bwMode="auto">
          <a:xfrm>
            <a:off x="3297238" y="2359025"/>
            <a:ext cx="15192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6" name="Rectangle 44"/>
          <p:cNvSpPr/>
          <p:nvPr/>
        </p:nvSpPr>
        <p:spPr bwMode="auto">
          <a:xfrm>
            <a:off x="3259138" y="3402013"/>
            <a:ext cx="15192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7" name="Rectangle 45"/>
          <p:cNvSpPr/>
          <p:nvPr/>
        </p:nvSpPr>
        <p:spPr bwMode="auto">
          <a:xfrm>
            <a:off x="5102225" y="4826000"/>
            <a:ext cx="1895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8" name="Rectangle 10"/>
          <p:cNvSpPr/>
          <p:nvPr/>
        </p:nvSpPr>
        <p:spPr bwMode="auto">
          <a:xfrm>
            <a:off x="806450" y="77788"/>
            <a:ext cx="42148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此处输入你的标题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9" name="Rectangle 57"/>
          <p:cNvSpPr/>
          <p:nvPr/>
        </p:nvSpPr>
        <p:spPr bwMode="auto">
          <a:xfrm>
            <a:off x="3943350" y="700088"/>
            <a:ext cx="1365250" cy="76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0" name="Rectangle 58"/>
          <p:cNvSpPr/>
          <p:nvPr/>
        </p:nvSpPr>
        <p:spPr bwMode="auto">
          <a:xfrm>
            <a:off x="5429250" y="700088"/>
            <a:ext cx="5424488" cy="76200"/>
          </a:xfrm>
          <a:prstGeom prst="rect">
            <a:avLst/>
          </a:prstGeom>
          <a:solidFill>
            <a:srgbClr val="F6BB43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1" name="Rectangle 59"/>
          <p:cNvSpPr/>
          <p:nvPr/>
        </p:nvSpPr>
        <p:spPr bwMode="auto">
          <a:xfrm flipH="1">
            <a:off x="-14287" y="-26987"/>
            <a:ext cx="628650" cy="628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83" grpId="0"/>
      <p:bldP spid="84" grpId="0"/>
      <p:bldP spid="85" grpId="0"/>
      <p:bldP spid="86" grpId="0"/>
      <p:bldP spid="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Rectangle 1"/>
          <p:cNvSpPr/>
          <p:nvPr/>
        </p:nvSpPr>
        <p:spPr bwMode="auto">
          <a:xfrm>
            <a:off x="-50800" y="2994025"/>
            <a:ext cx="10052050" cy="2171700"/>
          </a:xfrm>
          <a:prstGeom prst="rect">
            <a:avLst/>
          </a:prstGeom>
          <a:solidFill>
            <a:srgbClr val="D94651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8435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84600" y="774700"/>
            <a:ext cx="725488" cy="749300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18436" name="Rectangle 4"/>
          <p:cNvSpPr/>
          <p:nvPr/>
        </p:nvSpPr>
        <p:spPr bwMode="auto">
          <a:xfrm>
            <a:off x="6508750" y="2085975"/>
            <a:ext cx="34925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065" b="0" i="0" u="none" strike="noStrike" kern="1200" cap="none" spc="0" normalizeH="0" baseline="0" noProof="0" dirty="0">
                <a:ln>
                  <a:noFill/>
                </a:ln>
                <a:solidFill>
                  <a:srgbClr val="D9465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第三部分</a:t>
            </a:r>
            <a:endParaRPr kumimoji="0" lang="en-US" sz="5065" b="0" i="0" u="none" strike="noStrike" kern="1200" cap="none" spc="0" normalizeH="0" baseline="0" noProof="0" dirty="0">
              <a:ln>
                <a:noFill/>
              </a:ln>
              <a:solidFill>
                <a:srgbClr val="D9465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37" name="Rectangle 5"/>
          <p:cNvSpPr/>
          <p:nvPr/>
        </p:nvSpPr>
        <p:spPr bwMode="auto">
          <a:xfrm>
            <a:off x="5338763" y="3435350"/>
            <a:ext cx="40640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这里输入你的标题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38" name="Rectangle 6"/>
          <p:cNvSpPr/>
          <p:nvPr/>
        </p:nvSpPr>
        <p:spPr bwMode="auto">
          <a:xfrm>
            <a:off x="5338763" y="4070350"/>
            <a:ext cx="4064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这里输入你的文字内容，这里输入你的文字内容</a:t>
            </a:r>
            <a:endParaRPr kumimoji="0" lang="en-US" altLang="zh-CN" sz="1465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这里输入你的文字内容，这里输入你的文字内容</a:t>
            </a:r>
            <a:endParaRPr kumimoji="0" lang="en-US" altLang="zh-CN" sz="1465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39" name="Rectangle 7"/>
          <p:cNvSpPr/>
          <p:nvPr/>
        </p:nvSpPr>
        <p:spPr bwMode="auto">
          <a:xfrm>
            <a:off x="7156450" y="5359400"/>
            <a:ext cx="28511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65" b="0" i="0" u="none" strike="noStrike" kern="1200" cap="none" spc="0" normalizeH="0" baseline="0" noProof="0" dirty="0">
                <a:ln>
                  <a:noFill/>
                </a:ln>
                <a:solidFill>
                  <a:srgbClr val="D9465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此处输入你的文字内容</a:t>
            </a:r>
            <a:endParaRPr kumimoji="0" lang="en-US" sz="1065" b="0" i="0" u="none" strike="noStrike" kern="1200" cap="none" spc="0" normalizeH="0" baseline="0" noProof="0" dirty="0">
              <a:ln>
                <a:noFill/>
              </a:ln>
              <a:solidFill>
                <a:srgbClr val="D9465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40" name="Rectangle 8"/>
          <p:cNvSpPr/>
          <p:nvPr/>
        </p:nvSpPr>
        <p:spPr bwMode="auto">
          <a:xfrm>
            <a:off x="10096500" y="5540375"/>
            <a:ext cx="2127250" cy="88900"/>
          </a:xfrm>
          <a:prstGeom prst="rect">
            <a:avLst/>
          </a:prstGeom>
          <a:solidFill>
            <a:srgbClr val="D94651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41" name="Rectangle 9"/>
          <p:cNvSpPr/>
          <p:nvPr/>
        </p:nvSpPr>
        <p:spPr bwMode="auto">
          <a:xfrm flipH="1">
            <a:off x="558800" y="4892675"/>
            <a:ext cx="539750" cy="533400"/>
          </a:xfrm>
          <a:prstGeom prst="rect">
            <a:avLst/>
          </a:prstGeom>
          <a:solidFill>
            <a:srgbClr val="F6BB43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42" name="Rectangle 10"/>
          <p:cNvSpPr/>
          <p:nvPr/>
        </p:nvSpPr>
        <p:spPr bwMode="auto">
          <a:xfrm flipH="1">
            <a:off x="10261600" y="2994025"/>
            <a:ext cx="539750" cy="533400"/>
          </a:xfrm>
          <a:prstGeom prst="rect">
            <a:avLst/>
          </a:prstGeom>
          <a:solidFill>
            <a:srgbClr val="F6BB43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7418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055688" y="1149350"/>
            <a:ext cx="3352800" cy="5537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 animBg="1"/>
      <p:bldP spid="18436" grpId="0"/>
      <p:bldP spid="18437" grpId="0"/>
      <p:bldP spid="18438" grpId="0"/>
      <p:bldP spid="18439" grpId="0"/>
      <p:bldP spid="18440" grpId="0" animBg="1"/>
      <p:bldP spid="18441" grpId="0" animBg="1"/>
      <p:bldP spid="184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78850" name="Group 2"/>
          <p:cNvGrpSpPr/>
          <p:nvPr/>
        </p:nvGrpSpPr>
        <p:grpSpPr>
          <a:xfrm>
            <a:off x="892175" y="954088"/>
            <a:ext cx="10026650" cy="3082925"/>
            <a:chOff x="-140" y="-332"/>
            <a:chExt cx="12632" cy="2996"/>
          </a:xfrm>
        </p:grpSpPr>
        <p:graphicFrame>
          <p:nvGraphicFramePr>
            <p:cNvPr id="18434" name="Object 3"/>
            <p:cNvGraphicFramePr/>
            <p:nvPr/>
          </p:nvGraphicFramePr>
          <p:xfrm>
            <a:off x="-204" y="-381"/>
            <a:ext cx="12760" cy="30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" r:id="rId1" imgW="10131425" imgH="3188335" progId="Excel.Chart.8">
                    <p:embed/>
                  </p:oleObj>
                </mc:Choice>
                <mc:Fallback>
                  <p:oleObj name="" r:id="rId1" imgW="10131425" imgH="3188335" progId="Excel.Chart.8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-204" y="-381"/>
                          <a:ext cx="12760" cy="309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8435" name="Group 4"/>
            <p:cNvGrpSpPr/>
            <p:nvPr/>
          </p:nvGrpSpPr>
          <p:grpSpPr>
            <a:xfrm>
              <a:off x="901" y="1873"/>
              <a:ext cx="11437" cy="549"/>
              <a:chOff x="0" y="131"/>
              <a:chExt cx="11436" cy="548"/>
            </a:xfrm>
          </p:grpSpPr>
          <p:sp>
            <p:nvSpPr>
              <p:cNvPr id="78853" name="Rectangle 5"/>
              <p:cNvSpPr/>
              <p:nvPr/>
            </p:nvSpPr>
            <p:spPr bwMode="auto">
              <a:xfrm>
                <a:off x="5" y="131"/>
                <a:ext cx="1340" cy="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EFCB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20%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EFCB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78854" name="Rectangle 6"/>
              <p:cNvSpPr/>
              <p:nvPr/>
            </p:nvSpPr>
            <p:spPr bwMode="auto">
              <a:xfrm>
                <a:off x="1261" y="131"/>
                <a:ext cx="1342" cy="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53%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80808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78855" name="Rectangle 7"/>
              <p:cNvSpPr/>
              <p:nvPr/>
            </p:nvSpPr>
            <p:spPr bwMode="auto">
              <a:xfrm>
                <a:off x="2951" y="131"/>
                <a:ext cx="1342" cy="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EFCB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25%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EFCB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78856" name="Rectangle 8"/>
              <p:cNvSpPr/>
              <p:nvPr/>
            </p:nvSpPr>
            <p:spPr bwMode="auto">
              <a:xfrm>
                <a:off x="4195" y="131"/>
                <a:ext cx="1340" cy="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46%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80808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78857" name="Rectangle 9"/>
              <p:cNvSpPr/>
              <p:nvPr/>
            </p:nvSpPr>
            <p:spPr bwMode="auto">
              <a:xfrm>
                <a:off x="5920" y="131"/>
                <a:ext cx="1342" cy="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EFCB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52%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EFCB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78858" name="Rectangle 10"/>
              <p:cNvSpPr/>
              <p:nvPr/>
            </p:nvSpPr>
            <p:spPr bwMode="auto">
              <a:xfrm>
                <a:off x="7136" y="131"/>
                <a:ext cx="1340" cy="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71%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80808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78859" name="Rectangle 11"/>
              <p:cNvSpPr/>
              <p:nvPr/>
            </p:nvSpPr>
            <p:spPr bwMode="auto">
              <a:xfrm>
                <a:off x="8854" y="131"/>
                <a:ext cx="1340" cy="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EFCB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97%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EFCB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78860" name="Rectangle 12"/>
              <p:cNvSpPr/>
              <p:nvPr/>
            </p:nvSpPr>
            <p:spPr bwMode="auto">
              <a:xfrm>
                <a:off x="10096" y="131"/>
                <a:ext cx="1340" cy="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808080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53%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808080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8861" name="Group 13"/>
          <p:cNvGrpSpPr/>
          <p:nvPr/>
        </p:nvGrpSpPr>
        <p:grpSpPr>
          <a:xfrm>
            <a:off x="1168400" y="4191000"/>
            <a:ext cx="2047875" cy="469900"/>
            <a:chOff x="0" y="0"/>
            <a:chExt cx="2579" cy="592"/>
          </a:xfrm>
        </p:grpSpPr>
        <p:sp>
          <p:nvSpPr>
            <p:cNvPr id="78862" name="Rectangle 14"/>
            <p:cNvSpPr/>
            <p:nvPr/>
          </p:nvSpPr>
          <p:spPr bwMode="auto">
            <a:xfrm>
              <a:off x="0" y="64"/>
              <a:ext cx="176" cy="176"/>
            </a:xfrm>
            <a:prstGeom prst="rect">
              <a:avLst/>
            </a:prstGeom>
            <a:solidFill>
              <a:schemeClr val="accent2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8863" name="Rectangle 15"/>
            <p:cNvSpPr/>
            <p:nvPr/>
          </p:nvSpPr>
          <p:spPr bwMode="auto">
            <a:xfrm>
              <a:off x="0" y="360"/>
              <a:ext cx="176" cy="176"/>
            </a:xfrm>
            <a:prstGeom prst="rect">
              <a:avLst/>
            </a:prstGeom>
            <a:solidFill>
              <a:srgbClr val="F8BB43"/>
            </a:solidFill>
            <a:ln w="127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8864" name="Rectangle 16"/>
            <p:cNvSpPr/>
            <p:nvPr/>
          </p:nvSpPr>
          <p:spPr bwMode="auto">
            <a:xfrm>
              <a:off x="308" y="0"/>
              <a:ext cx="2271" cy="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输入你的标题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2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输入你的标题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78865" name="Rectangle 17"/>
          <p:cNvSpPr/>
          <p:nvPr/>
        </p:nvSpPr>
        <p:spPr bwMode="auto">
          <a:xfrm>
            <a:off x="8497888" y="4330700"/>
            <a:ext cx="2443163" cy="1746250"/>
          </a:xfrm>
          <a:prstGeom prst="rect">
            <a:avLst/>
          </a:prstGeom>
          <a:solidFill>
            <a:srgbClr val="32323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8866" name="Rectangle 18"/>
          <p:cNvSpPr/>
          <p:nvPr/>
        </p:nvSpPr>
        <p:spPr bwMode="auto">
          <a:xfrm>
            <a:off x="6032500" y="4330700"/>
            <a:ext cx="2443163" cy="1746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8867" name="Rectangle 19"/>
          <p:cNvSpPr/>
          <p:nvPr/>
        </p:nvSpPr>
        <p:spPr bwMode="auto">
          <a:xfrm>
            <a:off x="6376988" y="4921250"/>
            <a:ext cx="18034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D2EB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465" b="0" i="0" u="none" strike="noStrike" kern="1200" cap="none" spc="0" normalizeH="0" baseline="0" noProof="0" dirty="0">
                <a:ln>
                  <a:noFill/>
                </a:ln>
                <a:solidFill>
                  <a:srgbClr val="D2EB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D2EB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465" b="0" i="0" u="none" strike="noStrike" kern="1200" cap="none" spc="0" normalizeH="0" baseline="0" noProof="0" dirty="0">
              <a:ln>
                <a:noFill/>
              </a:ln>
              <a:solidFill>
                <a:srgbClr val="D2EB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8868" name="Rectangle 20"/>
          <p:cNvSpPr/>
          <p:nvPr/>
        </p:nvSpPr>
        <p:spPr bwMode="auto">
          <a:xfrm>
            <a:off x="8802688" y="4921250"/>
            <a:ext cx="18034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E6E6E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465" b="0" i="0" u="none" strike="noStrike" kern="1200" cap="none" spc="0" normalizeH="0" baseline="0" noProof="0" dirty="0">
                <a:ln>
                  <a:noFill/>
                </a:ln>
                <a:solidFill>
                  <a:srgbClr val="E6E6E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E6E6E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465" b="0" i="0" u="none" strike="noStrike" kern="1200" cap="none" spc="0" normalizeH="0" baseline="0" noProof="0" dirty="0">
              <a:ln>
                <a:noFill/>
              </a:ln>
              <a:solidFill>
                <a:srgbClr val="E6E6E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8869" name="Rectangle 21"/>
          <p:cNvSpPr/>
          <p:nvPr/>
        </p:nvSpPr>
        <p:spPr bwMode="auto">
          <a:xfrm>
            <a:off x="6376988" y="4527550"/>
            <a:ext cx="18034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45% :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标题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8870" name="Rectangle 22"/>
          <p:cNvSpPr/>
          <p:nvPr/>
        </p:nvSpPr>
        <p:spPr bwMode="auto">
          <a:xfrm>
            <a:off x="8802688" y="4527550"/>
            <a:ext cx="18034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32% :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标题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8871" name="Rectangle 23"/>
          <p:cNvSpPr/>
          <p:nvPr/>
        </p:nvSpPr>
        <p:spPr bwMode="auto">
          <a:xfrm>
            <a:off x="1165225" y="4965700"/>
            <a:ext cx="429895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465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465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8872" name="Rectangle 24"/>
          <p:cNvSpPr/>
          <p:nvPr/>
        </p:nvSpPr>
        <p:spPr bwMode="auto">
          <a:xfrm>
            <a:off x="5886450" y="5137150"/>
            <a:ext cx="146050" cy="939800"/>
          </a:xfrm>
          <a:prstGeom prst="rect">
            <a:avLst/>
          </a:prstGeom>
          <a:solidFill>
            <a:srgbClr val="F8BB43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" name="Rectangle 10"/>
          <p:cNvSpPr/>
          <p:nvPr/>
        </p:nvSpPr>
        <p:spPr bwMode="auto">
          <a:xfrm>
            <a:off x="806450" y="77788"/>
            <a:ext cx="42148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此处输入你的标题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1" name="Rectangle 57"/>
          <p:cNvSpPr/>
          <p:nvPr/>
        </p:nvSpPr>
        <p:spPr bwMode="auto">
          <a:xfrm>
            <a:off x="3943350" y="700088"/>
            <a:ext cx="1365250" cy="76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" name="Rectangle 58"/>
          <p:cNvSpPr/>
          <p:nvPr/>
        </p:nvSpPr>
        <p:spPr bwMode="auto">
          <a:xfrm>
            <a:off x="5429250" y="700088"/>
            <a:ext cx="5424488" cy="76200"/>
          </a:xfrm>
          <a:prstGeom prst="rect">
            <a:avLst/>
          </a:prstGeom>
          <a:solidFill>
            <a:srgbClr val="F6BB43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Rectangle 59"/>
          <p:cNvSpPr/>
          <p:nvPr/>
        </p:nvSpPr>
        <p:spPr bwMode="auto">
          <a:xfrm flipH="1">
            <a:off x="-14287" y="-26987"/>
            <a:ext cx="628650" cy="628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" fill="hold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" fill="hold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8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75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8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8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8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8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78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75" fill="hold"/>
                                        <p:tgtEl>
                                          <p:spTgt spid="78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" fill="hold"/>
                                        <p:tgtEl>
                                          <p:spTgt spid="78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5" grpId="0" animBg="1"/>
      <p:bldP spid="78866" grpId="0" animBg="1"/>
      <p:bldP spid="78867" grpId="0"/>
      <p:bldP spid="78868" grpId="0"/>
      <p:bldP spid="78869" grpId="0"/>
      <p:bldP spid="78870" grpId="0"/>
      <p:bldP spid="78871" grpId="0"/>
      <p:bldP spid="7887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3969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11400" y="1250950"/>
            <a:ext cx="7564438" cy="3713163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83970" name="AutoShape 2"/>
          <p:cNvSpPr/>
          <p:nvPr/>
        </p:nvSpPr>
        <p:spPr bwMode="auto">
          <a:xfrm rot="10800000" flipH="1">
            <a:off x="4483100" y="5143500"/>
            <a:ext cx="2800350" cy="31750"/>
          </a:xfrm>
          <a:prstGeom prst="roundRect">
            <a:avLst>
              <a:gd name="adj" fmla="val 50000"/>
            </a:avLst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3971" name="Oval 3"/>
          <p:cNvSpPr/>
          <p:nvPr/>
        </p:nvSpPr>
        <p:spPr bwMode="auto">
          <a:xfrm>
            <a:off x="9204325" y="4114800"/>
            <a:ext cx="2000250" cy="2001838"/>
          </a:xfrm>
          <a:prstGeom prst="ellipse">
            <a:avLst/>
          </a:prstGeom>
          <a:solidFill>
            <a:srgbClr val="F9BA4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83972" name="Group 4"/>
          <p:cNvGrpSpPr/>
          <p:nvPr/>
        </p:nvGrpSpPr>
        <p:grpSpPr>
          <a:xfrm>
            <a:off x="3552825" y="1887538"/>
            <a:ext cx="234950" cy="234950"/>
            <a:chOff x="0" y="0"/>
            <a:chExt cx="296" cy="296"/>
          </a:xfrm>
        </p:grpSpPr>
        <p:sp>
          <p:nvSpPr>
            <p:cNvPr id="83973" name="Oval 5"/>
            <p:cNvSpPr/>
            <p:nvPr/>
          </p:nvSpPr>
          <p:spPr bwMode="auto">
            <a:xfrm>
              <a:off x="0" y="0"/>
              <a:ext cx="296" cy="2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9462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5" y="70"/>
              <a:ext cx="82" cy="152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83975" name="Group 7"/>
          <p:cNvGrpSpPr/>
          <p:nvPr/>
        </p:nvGrpSpPr>
        <p:grpSpPr>
          <a:xfrm>
            <a:off x="3794125" y="2135188"/>
            <a:ext cx="234950" cy="234950"/>
            <a:chOff x="0" y="0"/>
            <a:chExt cx="296" cy="296"/>
          </a:xfrm>
        </p:grpSpPr>
        <p:sp>
          <p:nvSpPr>
            <p:cNvPr id="83976" name="Oval 8"/>
            <p:cNvSpPr/>
            <p:nvPr/>
          </p:nvSpPr>
          <p:spPr bwMode="auto">
            <a:xfrm>
              <a:off x="0" y="0"/>
              <a:ext cx="296" cy="2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9465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4" y="71"/>
              <a:ext cx="144" cy="146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83978" name="Group 10"/>
          <p:cNvGrpSpPr/>
          <p:nvPr/>
        </p:nvGrpSpPr>
        <p:grpSpPr>
          <a:xfrm>
            <a:off x="3679825" y="2509838"/>
            <a:ext cx="234950" cy="234950"/>
            <a:chOff x="0" y="0"/>
            <a:chExt cx="296" cy="296"/>
          </a:xfrm>
        </p:grpSpPr>
        <p:sp>
          <p:nvSpPr>
            <p:cNvPr id="83979" name="Oval 11"/>
            <p:cNvSpPr/>
            <p:nvPr/>
          </p:nvSpPr>
          <p:spPr bwMode="auto">
            <a:xfrm>
              <a:off x="0" y="0"/>
              <a:ext cx="296" cy="296"/>
            </a:xfrm>
            <a:prstGeom prst="ellipse">
              <a:avLst/>
            </a:prstGeom>
            <a:solidFill>
              <a:srgbClr val="323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9468" name="Picture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" y="81"/>
              <a:ext cx="129" cy="144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83981" name="Group 13"/>
          <p:cNvGrpSpPr/>
          <p:nvPr/>
        </p:nvGrpSpPr>
        <p:grpSpPr>
          <a:xfrm>
            <a:off x="5083175" y="1455738"/>
            <a:ext cx="234950" cy="234950"/>
            <a:chOff x="0" y="0"/>
            <a:chExt cx="296" cy="296"/>
          </a:xfrm>
        </p:grpSpPr>
        <p:sp>
          <p:nvSpPr>
            <p:cNvPr id="83982" name="Oval 14"/>
            <p:cNvSpPr/>
            <p:nvPr/>
          </p:nvSpPr>
          <p:spPr bwMode="auto">
            <a:xfrm>
              <a:off x="0" y="0"/>
              <a:ext cx="296" cy="2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9471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2" y="56"/>
              <a:ext cx="158" cy="160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83984" name="Group 16"/>
          <p:cNvGrpSpPr/>
          <p:nvPr/>
        </p:nvGrpSpPr>
        <p:grpSpPr>
          <a:xfrm>
            <a:off x="4683125" y="2592388"/>
            <a:ext cx="234950" cy="234950"/>
            <a:chOff x="0" y="0"/>
            <a:chExt cx="296" cy="296"/>
          </a:xfrm>
        </p:grpSpPr>
        <p:sp>
          <p:nvSpPr>
            <p:cNvPr id="83985" name="Oval 17"/>
            <p:cNvSpPr/>
            <p:nvPr/>
          </p:nvSpPr>
          <p:spPr bwMode="auto">
            <a:xfrm>
              <a:off x="0" y="0"/>
              <a:ext cx="296" cy="2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9474" name="Picture 1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9" y="73"/>
              <a:ext cx="205" cy="112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83987" name="Group 19"/>
          <p:cNvGrpSpPr/>
          <p:nvPr/>
        </p:nvGrpSpPr>
        <p:grpSpPr>
          <a:xfrm>
            <a:off x="5197475" y="2757488"/>
            <a:ext cx="234950" cy="234950"/>
            <a:chOff x="0" y="0"/>
            <a:chExt cx="296" cy="296"/>
          </a:xfrm>
        </p:grpSpPr>
        <p:sp>
          <p:nvSpPr>
            <p:cNvPr id="83988" name="Oval 20"/>
            <p:cNvSpPr/>
            <p:nvPr/>
          </p:nvSpPr>
          <p:spPr bwMode="auto">
            <a:xfrm>
              <a:off x="0" y="0"/>
              <a:ext cx="296" cy="296"/>
            </a:xfrm>
            <a:prstGeom prst="ellipse">
              <a:avLst/>
            </a:prstGeom>
            <a:solidFill>
              <a:srgbClr val="323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9477" name="Picture 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" y="73"/>
              <a:ext cx="129" cy="144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83990" name="Group 22"/>
          <p:cNvGrpSpPr/>
          <p:nvPr/>
        </p:nvGrpSpPr>
        <p:grpSpPr>
          <a:xfrm>
            <a:off x="4575175" y="3430588"/>
            <a:ext cx="234950" cy="234950"/>
            <a:chOff x="0" y="0"/>
            <a:chExt cx="296" cy="296"/>
          </a:xfrm>
        </p:grpSpPr>
        <p:sp>
          <p:nvSpPr>
            <p:cNvPr id="83991" name="Oval 23"/>
            <p:cNvSpPr/>
            <p:nvPr/>
          </p:nvSpPr>
          <p:spPr bwMode="auto">
            <a:xfrm>
              <a:off x="0" y="0"/>
              <a:ext cx="296" cy="296"/>
            </a:xfrm>
            <a:prstGeom prst="ellipse">
              <a:avLst/>
            </a:prstGeom>
            <a:solidFill>
              <a:srgbClr val="323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9480" name="Picture 2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" y="81"/>
              <a:ext cx="129" cy="144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83993" name="Group 25"/>
          <p:cNvGrpSpPr/>
          <p:nvPr/>
        </p:nvGrpSpPr>
        <p:grpSpPr>
          <a:xfrm>
            <a:off x="5807075" y="3697288"/>
            <a:ext cx="234950" cy="234950"/>
            <a:chOff x="0" y="0"/>
            <a:chExt cx="296" cy="296"/>
          </a:xfrm>
        </p:grpSpPr>
        <p:sp>
          <p:nvSpPr>
            <p:cNvPr id="83994" name="Oval 26"/>
            <p:cNvSpPr/>
            <p:nvPr/>
          </p:nvSpPr>
          <p:spPr bwMode="auto">
            <a:xfrm>
              <a:off x="0" y="0"/>
              <a:ext cx="296" cy="2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9483" name="Picture 2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4" y="73"/>
              <a:ext cx="208" cy="114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83996" name="Group 28"/>
          <p:cNvGrpSpPr/>
          <p:nvPr/>
        </p:nvGrpSpPr>
        <p:grpSpPr>
          <a:xfrm>
            <a:off x="6162675" y="2878138"/>
            <a:ext cx="234950" cy="234950"/>
            <a:chOff x="0" y="0"/>
            <a:chExt cx="296" cy="296"/>
          </a:xfrm>
        </p:grpSpPr>
        <p:sp>
          <p:nvSpPr>
            <p:cNvPr id="83997" name="Oval 29"/>
            <p:cNvSpPr/>
            <p:nvPr/>
          </p:nvSpPr>
          <p:spPr bwMode="auto">
            <a:xfrm>
              <a:off x="0" y="0"/>
              <a:ext cx="296" cy="2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9486" name="Picture 3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0" y="63"/>
              <a:ext cx="160" cy="162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83999" name="Group 31"/>
          <p:cNvGrpSpPr/>
          <p:nvPr/>
        </p:nvGrpSpPr>
        <p:grpSpPr>
          <a:xfrm>
            <a:off x="6518275" y="3113088"/>
            <a:ext cx="234950" cy="234950"/>
            <a:chOff x="0" y="0"/>
            <a:chExt cx="296" cy="296"/>
          </a:xfrm>
        </p:grpSpPr>
        <p:sp>
          <p:nvSpPr>
            <p:cNvPr id="84000" name="Oval 32"/>
            <p:cNvSpPr/>
            <p:nvPr/>
          </p:nvSpPr>
          <p:spPr bwMode="auto">
            <a:xfrm>
              <a:off x="0" y="0"/>
              <a:ext cx="296" cy="296"/>
            </a:xfrm>
            <a:prstGeom prst="ellipse">
              <a:avLst/>
            </a:prstGeom>
            <a:solidFill>
              <a:srgbClr val="323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9489" name="Picture 3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" y="81"/>
              <a:ext cx="129" cy="144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84002" name="Group 34"/>
          <p:cNvGrpSpPr/>
          <p:nvPr/>
        </p:nvGrpSpPr>
        <p:grpSpPr>
          <a:xfrm>
            <a:off x="7604125" y="2693988"/>
            <a:ext cx="234950" cy="234950"/>
            <a:chOff x="0" y="0"/>
            <a:chExt cx="296" cy="296"/>
          </a:xfrm>
        </p:grpSpPr>
        <p:sp>
          <p:nvSpPr>
            <p:cNvPr id="84003" name="Oval 35"/>
            <p:cNvSpPr/>
            <p:nvPr/>
          </p:nvSpPr>
          <p:spPr bwMode="auto">
            <a:xfrm>
              <a:off x="0" y="0"/>
              <a:ext cx="296" cy="2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9492" name="Picture 36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04" y="54"/>
              <a:ext cx="99" cy="184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84005" name="Group 37"/>
          <p:cNvGrpSpPr/>
          <p:nvPr/>
        </p:nvGrpSpPr>
        <p:grpSpPr>
          <a:xfrm>
            <a:off x="7604125" y="2274888"/>
            <a:ext cx="234950" cy="234950"/>
            <a:chOff x="0" y="0"/>
            <a:chExt cx="296" cy="296"/>
          </a:xfrm>
        </p:grpSpPr>
        <p:sp>
          <p:nvSpPr>
            <p:cNvPr id="84006" name="Oval 38"/>
            <p:cNvSpPr/>
            <p:nvPr/>
          </p:nvSpPr>
          <p:spPr bwMode="auto">
            <a:xfrm>
              <a:off x="0" y="0"/>
              <a:ext cx="296" cy="2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9495" name="Picture 39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96" y="54"/>
              <a:ext cx="99" cy="184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84008" name="Group 40"/>
          <p:cNvGrpSpPr/>
          <p:nvPr/>
        </p:nvGrpSpPr>
        <p:grpSpPr>
          <a:xfrm>
            <a:off x="7273925" y="2001838"/>
            <a:ext cx="234950" cy="234950"/>
            <a:chOff x="0" y="0"/>
            <a:chExt cx="296" cy="296"/>
          </a:xfrm>
        </p:grpSpPr>
        <p:sp>
          <p:nvSpPr>
            <p:cNvPr id="84009" name="Oval 41"/>
            <p:cNvSpPr/>
            <p:nvPr/>
          </p:nvSpPr>
          <p:spPr bwMode="auto">
            <a:xfrm>
              <a:off x="0" y="0"/>
              <a:ext cx="296" cy="2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9498" name="Picture 42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0" y="71"/>
              <a:ext cx="160" cy="162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84011" name="Group 43"/>
          <p:cNvGrpSpPr/>
          <p:nvPr/>
        </p:nvGrpSpPr>
        <p:grpSpPr>
          <a:xfrm>
            <a:off x="7775575" y="1925638"/>
            <a:ext cx="234950" cy="234950"/>
            <a:chOff x="0" y="0"/>
            <a:chExt cx="296" cy="296"/>
          </a:xfrm>
        </p:grpSpPr>
        <p:sp>
          <p:nvSpPr>
            <p:cNvPr id="84012" name="Oval 44"/>
            <p:cNvSpPr/>
            <p:nvPr/>
          </p:nvSpPr>
          <p:spPr bwMode="auto">
            <a:xfrm>
              <a:off x="0" y="0"/>
              <a:ext cx="296" cy="296"/>
            </a:xfrm>
            <a:prstGeom prst="ellipse">
              <a:avLst/>
            </a:prstGeom>
            <a:solidFill>
              <a:srgbClr val="323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9501" name="Picture 4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" y="73"/>
              <a:ext cx="129" cy="144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84014" name="Group 46"/>
          <p:cNvGrpSpPr/>
          <p:nvPr/>
        </p:nvGrpSpPr>
        <p:grpSpPr>
          <a:xfrm>
            <a:off x="8277225" y="1811338"/>
            <a:ext cx="234950" cy="234950"/>
            <a:chOff x="0" y="0"/>
            <a:chExt cx="296" cy="296"/>
          </a:xfrm>
        </p:grpSpPr>
        <p:sp>
          <p:nvSpPr>
            <p:cNvPr id="84015" name="Oval 47"/>
            <p:cNvSpPr/>
            <p:nvPr/>
          </p:nvSpPr>
          <p:spPr bwMode="auto">
            <a:xfrm>
              <a:off x="0" y="0"/>
              <a:ext cx="296" cy="2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9504" name="Picture 48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4" y="68"/>
              <a:ext cx="168" cy="171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84017" name="Group 49"/>
          <p:cNvGrpSpPr/>
          <p:nvPr/>
        </p:nvGrpSpPr>
        <p:grpSpPr>
          <a:xfrm>
            <a:off x="8118475" y="2478088"/>
            <a:ext cx="234950" cy="234950"/>
            <a:chOff x="0" y="0"/>
            <a:chExt cx="296" cy="296"/>
          </a:xfrm>
        </p:grpSpPr>
        <p:sp>
          <p:nvSpPr>
            <p:cNvPr id="84018" name="Oval 50"/>
            <p:cNvSpPr/>
            <p:nvPr/>
          </p:nvSpPr>
          <p:spPr bwMode="auto">
            <a:xfrm>
              <a:off x="0" y="0"/>
              <a:ext cx="296" cy="2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9507" name="Picture 51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99" y="78"/>
              <a:ext cx="129" cy="136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84020" name="Group 52"/>
          <p:cNvGrpSpPr/>
          <p:nvPr/>
        </p:nvGrpSpPr>
        <p:grpSpPr>
          <a:xfrm>
            <a:off x="9083675" y="2643188"/>
            <a:ext cx="234950" cy="234950"/>
            <a:chOff x="0" y="0"/>
            <a:chExt cx="296" cy="296"/>
          </a:xfrm>
        </p:grpSpPr>
        <p:sp>
          <p:nvSpPr>
            <p:cNvPr id="84021" name="Oval 53"/>
            <p:cNvSpPr/>
            <p:nvPr/>
          </p:nvSpPr>
          <p:spPr bwMode="auto">
            <a:xfrm>
              <a:off x="0" y="0"/>
              <a:ext cx="296" cy="296"/>
            </a:xfrm>
            <a:prstGeom prst="ellipse">
              <a:avLst/>
            </a:prstGeom>
            <a:solidFill>
              <a:srgbClr val="323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9510" name="Picture 5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" y="65"/>
              <a:ext cx="129" cy="144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84023" name="Group 55"/>
          <p:cNvGrpSpPr/>
          <p:nvPr/>
        </p:nvGrpSpPr>
        <p:grpSpPr>
          <a:xfrm>
            <a:off x="8893175" y="3113088"/>
            <a:ext cx="234950" cy="234950"/>
            <a:chOff x="0" y="0"/>
            <a:chExt cx="296" cy="296"/>
          </a:xfrm>
        </p:grpSpPr>
        <p:sp>
          <p:nvSpPr>
            <p:cNvPr id="84024" name="Oval 56"/>
            <p:cNvSpPr/>
            <p:nvPr/>
          </p:nvSpPr>
          <p:spPr bwMode="auto">
            <a:xfrm>
              <a:off x="0" y="0"/>
              <a:ext cx="296" cy="2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9513" name="Picture 57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3" y="78"/>
              <a:ext cx="219" cy="120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84026" name="Group 58"/>
          <p:cNvGrpSpPr/>
          <p:nvPr/>
        </p:nvGrpSpPr>
        <p:grpSpPr>
          <a:xfrm>
            <a:off x="7991475" y="3862388"/>
            <a:ext cx="234950" cy="234950"/>
            <a:chOff x="0" y="0"/>
            <a:chExt cx="296" cy="296"/>
          </a:xfrm>
        </p:grpSpPr>
        <p:sp>
          <p:nvSpPr>
            <p:cNvPr id="84027" name="Oval 59"/>
            <p:cNvSpPr/>
            <p:nvPr/>
          </p:nvSpPr>
          <p:spPr bwMode="auto">
            <a:xfrm>
              <a:off x="0" y="0"/>
              <a:ext cx="296" cy="2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9516" name="Picture 6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4" y="73"/>
              <a:ext cx="208" cy="114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84029" name="Group 61"/>
          <p:cNvGrpSpPr/>
          <p:nvPr/>
        </p:nvGrpSpPr>
        <p:grpSpPr>
          <a:xfrm>
            <a:off x="8651875" y="4008438"/>
            <a:ext cx="234950" cy="234950"/>
            <a:chOff x="0" y="0"/>
            <a:chExt cx="296" cy="296"/>
          </a:xfrm>
        </p:grpSpPr>
        <p:sp>
          <p:nvSpPr>
            <p:cNvPr id="84030" name="Oval 62"/>
            <p:cNvSpPr/>
            <p:nvPr/>
          </p:nvSpPr>
          <p:spPr bwMode="auto">
            <a:xfrm>
              <a:off x="0" y="0"/>
              <a:ext cx="296" cy="2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9519" name="Picture 63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00" y="62"/>
              <a:ext cx="91" cy="168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84032" name="Group 64"/>
          <p:cNvGrpSpPr/>
          <p:nvPr/>
        </p:nvGrpSpPr>
        <p:grpSpPr>
          <a:xfrm>
            <a:off x="8963025" y="4097338"/>
            <a:ext cx="234950" cy="234950"/>
            <a:chOff x="0" y="0"/>
            <a:chExt cx="296" cy="296"/>
          </a:xfrm>
        </p:grpSpPr>
        <p:sp>
          <p:nvSpPr>
            <p:cNvPr id="84033" name="Oval 65"/>
            <p:cNvSpPr/>
            <p:nvPr/>
          </p:nvSpPr>
          <p:spPr bwMode="auto">
            <a:xfrm>
              <a:off x="0" y="0"/>
              <a:ext cx="296" cy="2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9522" name="Picture 66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60" y="59"/>
              <a:ext cx="168" cy="170"/>
            </a:xfrm>
            <a:prstGeom prst="rect">
              <a:avLst/>
            </a:prstGeom>
            <a:noFill/>
            <a:ln w="12700">
              <a:noFill/>
            </a:ln>
          </p:spPr>
        </p:pic>
      </p:grpSp>
      <p:sp>
        <p:nvSpPr>
          <p:cNvPr id="84035" name="Oval 67"/>
          <p:cNvSpPr/>
          <p:nvPr/>
        </p:nvSpPr>
        <p:spPr bwMode="auto">
          <a:xfrm>
            <a:off x="7419975" y="4592638"/>
            <a:ext cx="1581150" cy="1581150"/>
          </a:xfrm>
          <a:prstGeom prst="ellipse">
            <a:avLst/>
          </a:prstGeom>
          <a:noFill/>
          <a:ln w="38100" cap="rnd">
            <a:solidFill>
              <a:schemeClr val="accent2"/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84036" name="Group 68"/>
          <p:cNvGrpSpPr/>
          <p:nvPr/>
        </p:nvGrpSpPr>
        <p:grpSpPr>
          <a:xfrm>
            <a:off x="1257300" y="3435350"/>
            <a:ext cx="2419350" cy="2527300"/>
            <a:chOff x="0" y="0"/>
            <a:chExt cx="3048" cy="3184"/>
          </a:xfrm>
        </p:grpSpPr>
        <p:sp>
          <p:nvSpPr>
            <p:cNvPr id="84037" name="Rectangle 69"/>
            <p:cNvSpPr/>
            <p:nvPr/>
          </p:nvSpPr>
          <p:spPr bwMode="auto">
            <a:xfrm>
              <a:off x="0" y="0"/>
              <a:ext cx="3048" cy="3184"/>
            </a:xfrm>
            <a:prstGeom prst="rect">
              <a:avLst/>
            </a:prstGeom>
            <a:solidFill>
              <a:srgbClr val="DB4453"/>
            </a:solidFill>
            <a:ln w="25400" cap="flat">
              <a:solidFill>
                <a:schemeClr val="tx1">
                  <a:alpha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4038" name="Rectangle 70"/>
            <p:cNvSpPr/>
            <p:nvPr/>
          </p:nvSpPr>
          <p:spPr bwMode="auto">
            <a:xfrm>
              <a:off x="0" y="1912"/>
              <a:ext cx="3048" cy="632"/>
            </a:xfrm>
            <a:prstGeom prst="rect">
              <a:avLst/>
            </a:prstGeom>
            <a:solidFill>
              <a:srgbClr val="F6BB43"/>
            </a:solidFill>
            <a:ln w="25400" cap="flat">
              <a:solidFill>
                <a:schemeClr val="tx1">
                  <a:alpha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4039" name="Rectangle 71"/>
            <p:cNvSpPr/>
            <p:nvPr/>
          </p:nvSpPr>
          <p:spPr bwMode="auto">
            <a:xfrm>
              <a:off x="0" y="688"/>
              <a:ext cx="3048" cy="632"/>
            </a:xfrm>
            <a:prstGeom prst="rect">
              <a:avLst/>
            </a:prstGeom>
            <a:solidFill>
              <a:srgbClr val="F6BB43"/>
            </a:solidFill>
            <a:ln w="25400" cap="flat">
              <a:solidFill>
                <a:schemeClr val="tx1">
                  <a:alpha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19528" name="Group 72"/>
            <p:cNvGrpSpPr/>
            <p:nvPr/>
          </p:nvGrpSpPr>
          <p:grpSpPr>
            <a:xfrm>
              <a:off x="314" y="1385"/>
              <a:ext cx="504" cy="504"/>
              <a:chOff x="0" y="0"/>
              <a:chExt cx="504" cy="504"/>
            </a:xfrm>
          </p:grpSpPr>
          <p:sp>
            <p:nvSpPr>
              <p:cNvPr id="84041" name="Oval 73"/>
              <p:cNvSpPr/>
              <p:nvPr/>
            </p:nvSpPr>
            <p:spPr bwMode="auto">
              <a:xfrm>
                <a:off x="0" y="5"/>
                <a:ext cx="504" cy="50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pic>
            <p:nvPicPr>
              <p:cNvPr id="19530" name="Picture 74"/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57" y="62"/>
                <a:ext cx="172" cy="320"/>
              </a:xfrm>
              <a:prstGeom prst="rect">
                <a:avLst/>
              </a:prstGeom>
              <a:noFill/>
              <a:ln w="12700">
                <a:noFill/>
              </a:ln>
            </p:spPr>
          </p:pic>
        </p:grpSp>
        <p:grpSp>
          <p:nvGrpSpPr>
            <p:cNvPr id="19531" name="Group 75"/>
            <p:cNvGrpSpPr/>
            <p:nvPr/>
          </p:nvGrpSpPr>
          <p:grpSpPr>
            <a:xfrm>
              <a:off x="314" y="129"/>
              <a:ext cx="504" cy="504"/>
              <a:chOff x="0" y="0"/>
              <a:chExt cx="504" cy="504"/>
            </a:xfrm>
          </p:grpSpPr>
          <p:sp>
            <p:nvSpPr>
              <p:cNvPr id="84044" name="Oval 76"/>
              <p:cNvSpPr/>
              <p:nvPr/>
            </p:nvSpPr>
            <p:spPr bwMode="auto">
              <a:xfrm>
                <a:off x="0" y="5"/>
                <a:ext cx="504" cy="50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pic>
            <p:nvPicPr>
              <p:cNvPr id="19533" name="Picture 77"/>
              <p:cNvPicPr>
                <a:picLocks noChangeAspect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57" y="118"/>
                <a:ext cx="244" cy="272"/>
              </a:xfrm>
              <a:prstGeom prst="rect">
                <a:avLst/>
              </a:prstGeom>
              <a:noFill/>
              <a:ln w="12700">
                <a:noFill/>
              </a:ln>
            </p:spPr>
          </p:pic>
        </p:grpSp>
        <p:grpSp>
          <p:nvGrpSpPr>
            <p:cNvPr id="19534" name="Group 78"/>
            <p:cNvGrpSpPr/>
            <p:nvPr/>
          </p:nvGrpSpPr>
          <p:grpSpPr>
            <a:xfrm>
              <a:off x="314" y="737"/>
              <a:ext cx="504" cy="504"/>
              <a:chOff x="0" y="0"/>
              <a:chExt cx="504" cy="504"/>
            </a:xfrm>
          </p:grpSpPr>
          <p:sp>
            <p:nvSpPr>
              <p:cNvPr id="84047" name="Oval 79"/>
              <p:cNvSpPr/>
              <p:nvPr/>
            </p:nvSpPr>
            <p:spPr bwMode="auto">
              <a:xfrm>
                <a:off x="0" y="5"/>
                <a:ext cx="504" cy="50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pic>
            <p:nvPicPr>
              <p:cNvPr id="19536" name="Picture 80"/>
              <p:cNvPicPr>
                <a:picLocks noChangeAspect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01" y="110"/>
                <a:ext cx="292" cy="295"/>
              </a:xfrm>
              <a:prstGeom prst="rect">
                <a:avLst/>
              </a:prstGeom>
              <a:noFill/>
              <a:ln w="12700">
                <a:noFill/>
              </a:ln>
            </p:spPr>
          </p:pic>
        </p:grpSp>
        <p:grpSp>
          <p:nvGrpSpPr>
            <p:cNvPr id="19537" name="Group 81"/>
            <p:cNvGrpSpPr/>
            <p:nvPr/>
          </p:nvGrpSpPr>
          <p:grpSpPr>
            <a:xfrm>
              <a:off x="314" y="1969"/>
              <a:ext cx="504" cy="504"/>
              <a:chOff x="0" y="0"/>
              <a:chExt cx="504" cy="504"/>
            </a:xfrm>
          </p:grpSpPr>
          <p:sp>
            <p:nvSpPr>
              <p:cNvPr id="84050" name="Oval 82"/>
              <p:cNvSpPr/>
              <p:nvPr/>
            </p:nvSpPr>
            <p:spPr bwMode="auto">
              <a:xfrm>
                <a:off x="0" y="5"/>
                <a:ext cx="504" cy="50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pic>
            <p:nvPicPr>
              <p:cNvPr id="19539" name="Picture 83"/>
              <p:cNvPicPr>
                <a:picLocks noChangeAspect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93" y="126"/>
                <a:ext cx="328" cy="179"/>
              </a:xfrm>
              <a:prstGeom prst="rect">
                <a:avLst/>
              </a:prstGeom>
              <a:noFill/>
              <a:ln w="12700">
                <a:noFill/>
              </a:ln>
            </p:spPr>
          </p:pic>
        </p:grpSp>
        <p:grpSp>
          <p:nvGrpSpPr>
            <p:cNvPr id="19540" name="Group 84"/>
            <p:cNvGrpSpPr/>
            <p:nvPr/>
          </p:nvGrpSpPr>
          <p:grpSpPr>
            <a:xfrm>
              <a:off x="314" y="2585"/>
              <a:ext cx="504" cy="504"/>
              <a:chOff x="0" y="0"/>
              <a:chExt cx="504" cy="504"/>
            </a:xfrm>
          </p:grpSpPr>
          <p:sp>
            <p:nvSpPr>
              <p:cNvPr id="84053" name="Oval 85"/>
              <p:cNvSpPr/>
              <p:nvPr/>
            </p:nvSpPr>
            <p:spPr bwMode="auto">
              <a:xfrm>
                <a:off x="0" y="5"/>
                <a:ext cx="504" cy="50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pic>
            <p:nvPicPr>
              <p:cNvPr id="19542" name="Picture 86"/>
              <p:cNvPicPr>
                <a:picLocks noChangeAspect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33" y="150"/>
                <a:ext cx="232" cy="244"/>
              </a:xfrm>
              <a:prstGeom prst="rect">
                <a:avLst/>
              </a:prstGeom>
              <a:noFill/>
              <a:ln w="12700">
                <a:noFill/>
              </a:ln>
            </p:spPr>
          </p:pic>
        </p:grpSp>
        <p:sp>
          <p:nvSpPr>
            <p:cNvPr id="84055" name="Rectangle 87"/>
            <p:cNvSpPr/>
            <p:nvPr/>
          </p:nvSpPr>
          <p:spPr bwMode="auto">
            <a:xfrm>
              <a:off x="1024" y="184"/>
              <a:ext cx="1656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65" b="0" i="0" u="none" strike="noStrike" kern="1200" cap="none" spc="0" normalizeH="0" baseline="0" noProof="0" dirty="0">
                  <a:ln>
                    <a:noFill/>
                  </a:ln>
                  <a:solidFill>
                    <a:srgbClr val="323232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  <a:endParaRPr kumimoji="0" 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4056" name="Rectangle 88"/>
            <p:cNvSpPr/>
            <p:nvPr/>
          </p:nvSpPr>
          <p:spPr bwMode="auto">
            <a:xfrm>
              <a:off x="1024" y="800"/>
              <a:ext cx="1848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65" b="0" i="0" u="none" strike="noStrike" kern="1200" cap="none" spc="0" normalizeH="0" baseline="0" noProof="0" dirty="0">
                  <a:ln>
                    <a:noFill/>
                  </a:ln>
                  <a:solidFill>
                    <a:srgbClr val="323232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  <a:endParaRPr kumimoji="0" lang="en-US" altLang="zh-CN" sz="1465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4057" name="Rectangle 89"/>
            <p:cNvSpPr/>
            <p:nvPr/>
          </p:nvSpPr>
          <p:spPr bwMode="auto">
            <a:xfrm>
              <a:off x="1024" y="1384"/>
              <a:ext cx="1712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65" b="0" i="0" u="none" strike="noStrike" kern="1200" cap="none" spc="0" normalizeH="0" baseline="0" noProof="0" dirty="0">
                  <a:ln>
                    <a:noFill/>
                  </a:ln>
                  <a:solidFill>
                    <a:srgbClr val="323232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  <a:endParaRPr kumimoji="0" lang="en-US" altLang="zh-CN" sz="1465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4058" name="Rectangle 90"/>
            <p:cNvSpPr/>
            <p:nvPr/>
          </p:nvSpPr>
          <p:spPr bwMode="auto">
            <a:xfrm>
              <a:off x="1024" y="2000"/>
              <a:ext cx="1848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65" b="0" i="0" u="none" strike="noStrike" kern="1200" cap="none" spc="0" normalizeH="0" baseline="0" noProof="0" dirty="0">
                  <a:ln>
                    <a:noFill/>
                  </a:ln>
                  <a:solidFill>
                    <a:srgbClr val="323232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  <a:endParaRPr kumimoji="0" lang="en-US" altLang="zh-CN" sz="1465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4059" name="Rectangle 91"/>
            <p:cNvSpPr/>
            <p:nvPr/>
          </p:nvSpPr>
          <p:spPr bwMode="auto">
            <a:xfrm>
              <a:off x="1024" y="2600"/>
              <a:ext cx="1704" cy="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65" b="0" i="0" u="none" strike="noStrike" kern="1200" cap="none" spc="0" normalizeH="0" baseline="0" noProof="0" dirty="0">
                  <a:ln>
                    <a:noFill/>
                  </a:ln>
                  <a:solidFill>
                    <a:srgbClr val="323232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输入标题</a:t>
              </a:r>
              <a:endParaRPr kumimoji="0" lang="en-US" altLang="zh-CN" sz="1465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84060" name="Rectangle 92"/>
          <p:cNvSpPr/>
          <p:nvPr/>
        </p:nvSpPr>
        <p:spPr bwMode="auto">
          <a:xfrm>
            <a:off x="4467225" y="5308600"/>
            <a:ext cx="28003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84061" name="Group 93"/>
          <p:cNvGrpSpPr/>
          <p:nvPr/>
        </p:nvGrpSpPr>
        <p:grpSpPr>
          <a:xfrm>
            <a:off x="7521575" y="4687888"/>
            <a:ext cx="1377950" cy="1377950"/>
            <a:chOff x="0" y="0"/>
            <a:chExt cx="1736" cy="1736"/>
          </a:xfrm>
        </p:grpSpPr>
        <p:sp>
          <p:nvSpPr>
            <p:cNvPr id="84062" name="Oval 94"/>
            <p:cNvSpPr/>
            <p:nvPr/>
          </p:nvSpPr>
          <p:spPr bwMode="auto">
            <a:xfrm>
              <a:off x="0" y="0"/>
              <a:ext cx="1736" cy="173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4063" name="Rectangle 95"/>
            <p:cNvSpPr/>
            <p:nvPr/>
          </p:nvSpPr>
          <p:spPr bwMode="auto">
            <a:xfrm>
              <a:off x="264" y="294"/>
              <a:ext cx="1200" cy="1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在这里输入您的文本内容，让听众更好的了解您的观点</a:t>
              </a: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,</a:t>
              </a: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点击即可编辑</a:t>
              </a:r>
              <a:endPara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84064" name="Rectangle 96"/>
          <p:cNvSpPr/>
          <p:nvPr/>
        </p:nvSpPr>
        <p:spPr bwMode="auto">
          <a:xfrm>
            <a:off x="9445625" y="4527550"/>
            <a:ext cx="15367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465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46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4068" name="Line 100"/>
          <p:cNvSpPr>
            <a:spLocks noChangeShapeType="1"/>
          </p:cNvSpPr>
          <p:nvPr/>
        </p:nvSpPr>
        <p:spPr bwMode="auto">
          <a:xfrm>
            <a:off x="3849688" y="2697163"/>
            <a:ext cx="774700" cy="771525"/>
          </a:xfrm>
          <a:prstGeom prst="line">
            <a:avLst/>
          </a:prstGeom>
          <a:noFill/>
          <a:ln w="19050" cap="flat">
            <a:solidFill>
              <a:srgbClr val="323232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4069" name="Line 101"/>
          <p:cNvSpPr>
            <a:spLocks noChangeShapeType="1"/>
          </p:cNvSpPr>
          <p:nvPr/>
        </p:nvSpPr>
        <p:spPr bwMode="auto">
          <a:xfrm rot="10800000" flipH="1">
            <a:off x="4764088" y="3232150"/>
            <a:ext cx="1768475" cy="292100"/>
          </a:xfrm>
          <a:prstGeom prst="line">
            <a:avLst/>
          </a:prstGeom>
          <a:noFill/>
          <a:ln w="19050" cap="flat">
            <a:solidFill>
              <a:srgbClr val="323232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4070" name="Line 102"/>
          <p:cNvSpPr>
            <a:spLocks noChangeShapeType="1"/>
          </p:cNvSpPr>
          <p:nvPr/>
        </p:nvSpPr>
        <p:spPr bwMode="auto">
          <a:xfrm rot="10800000" flipH="1">
            <a:off x="6692900" y="2095500"/>
            <a:ext cx="1109663" cy="1049338"/>
          </a:xfrm>
          <a:prstGeom prst="line">
            <a:avLst/>
          </a:prstGeom>
          <a:noFill/>
          <a:ln w="19050" cap="flat">
            <a:solidFill>
              <a:srgbClr val="323232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4071" name="Line 103"/>
          <p:cNvSpPr>
            <a:spLocks noChangeShapeType="1"/>
          </p:cNvSpPr>
          <p:nvPr/>
        </p:nvSpPr>
        <p:spPr bwMode="auto">
          <a:xfrm rot="10800000" flipH="1">
            <a:off x="4754563" y="2932113"/>
            <a:ext cx="490538" cy="536575"/>
          </a:xfrm>
          <a:prstGeom prst="line">
            <a:avLst/>
          </a:prstGeom>
          <a:noFill/>
          <a:ln w="19050" cap="flat">
            <a:solidFill>
              <a:srgbClr val="323232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4072" name="Line 104"/>
          <p:cNvSpPr>
            <a:spLocks noChangeShapeType="1"/>
          </p:cNvSpPr>
          <p:nvPr/>
        </p:nvSpPr>
        <p:spPr bwMode="auto">
          <a:xfrm rot="10800000">
            <a:off x="7997825" y="2095500"/>
            <a:ext cx="1111250" cy="590550"/>
          </a:xfrm>
          <a:prstGeom prst="line">
            <a:avLst/>
          </a:prstGeom>
          <a:noFill/>
          <a:ln w="19050" cap="flat">
            <a:solidFill>
              <a:srgbClr val="323232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0" name="Rectangle 10"/>
          <p:cNvSpPr/>
          <p:nvPr/>
        </p:nvSpPr>
        <p:spPr bwMode="auto">
          <a:xfrm>
            <a:off x="806450" y="77788"/>
            <a:ext cx="42148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此处输入你的标题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1" name="Rectangle 57"/>
          <p:cNvSpPr/>
          <p:nvPr/>
        </p:nvSpPr>
        <p:spPr bwMode="auto">
          <a:xfrm>
            <a:off x="3943350" y="700088"/>
            <a:ext cx="1365250" cy="76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2" name="Rectangle 58"/>
          <p:cNvSpPr/>
          <p:nvPr/>
        </p:nvSpPr>
        <p:spPr bwMode="auto">
          <a:xfrm>
            <a:off x="5429250" y="700088"/>
            <a:ext cx="5424488" cy="76200"/>
          </a:xfrm>
          <a:prstGeom prst="rect">
            <a:avLst/>
          </a:prstGeom>
          <a:solidFill>
            <a:srgbClr val="F6BB43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3" name="Rectangle 59"/>
          <p:cNvSpPr/>
          <p:nvPr/>
        </p:nvSpPr>
        <p:spPr bwMode="auto">
          <a:xfrm flipH="1">
            <a:off x="-14287" y="-26987"/>
            <a:ext cx="628650" cy="628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3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3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4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4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3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3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4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4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4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4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4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4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84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84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84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84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0" dur="500"/>
                                        <p:tgtEl>
                                          <p:spTgt spid="84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4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4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4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4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4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4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3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3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4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4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4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4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4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4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4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4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84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8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8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4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84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4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75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75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84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84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nimBg="1"/>
      <p:bldP spid="83971" grpId="0" animBg="1"/>
      <p:bldP spid="84035" grpId="0" animBg="1"/>
      <p:bldP spid="84060" grpId="0"/>
      <p:bldP spid="840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2945" name="Rectangle 1"/>
          <p:cNvSpPr/>
          <p:nvPr/>
        </p:nvSpPr>
        <p:spPr bwMode="auto">
          <a:xfrm>
            <a:off x="1073150" y="3378200"/>
            <a:ext cx="2298700" cy="2330450"/>
          </a:xfrm>
          <a:prstGeom prst="rect">
            <a:avLst/>
          </a:prstGeom>
          <a:solidFill>
            <a:srgbClr val="DB4453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946" name="Rectangle 2"/>
          <p:cNvSpPr/>
          <p:nvPr/>
        </p:nvSpPr>
        <p:spPr bwMode="auto">
          <a:xfrm>
            <a:off x="1073150" y="1612900"/>
            <a:ext cx="2298700" cy="1765300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947" name="Rectangle 3"/>
          <p:cNvSpPr/>
          <p:nvPr/>
        </p:nvSpPr>
        <p:spPr bwMode="auto">
          <a:xfrm>
            <a:off x="3606800" y="3378200"/>
            <a:ext cx="2298700" cy="2330450"/>
          </a:xfrm>
          <a:prstGeom prst="rect">
            <a:avLst/>
          </a:prstGeom>
          <a:solidFill>
            <a:srgbClr val="F9BA4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948" name="Rectangle 4"/>
          <p:cNvSpPr/>
          <p:nvPr/>
        </p:nvSpPr>
        <p:spPr bwMode="auto">
          <a:xfrm>
            <a:off x="3606800" y="1612900"/>
            <a:ext cx="2298700" cy="1765300"/>
          </a:xfrm>
          <a:prstGeom prst="rect">
            <a:avLst/>
          </a:prstGeom>
          <a:solidFill>
            <a:srgbClr val="E6E6E6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>
                    <a:alpha val="50000"/>
                  </a:scheme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949" name="Rectangle 5"/>
          <p:cNvSpPr/>
          <p:nvPr/>
        </p:nvSpPr>
        <p:spPr bwMode="auto">
          <a:xfrm>
            <a:off x="6159500" y="3378200"/>
            <a:ext cx="2298700" cy="2330450"/>
          </a:xfrm>
          <a:prstGeom prst="rect">
            <a:avLst/>
          </a:prstGeom>
          <a:solidFill>
            <a:srgbClr val="34BC9B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950" name="Rectangle 6"/>
          <p:cNvSpPr/>
          <p:nvPr/>
        </p:nvSpPr>
        <p:spPr bwMode="auto">
          <a:xfrm>
            <a:off x="6159500" y="1612900"/>
            <a:ext cx="2298700" cy="1765300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951" name="Rectangle 7"/>
          <p:cNvSpPr/>
          <p:nvPr/>
        </p:nvSpPr>
        <p:spPr bwMode="auto">
          <a:xfrm>
            <a:off x="8693150" y="3378200"/>
            <a:ext cx="2298700" cy="2330450"/>
          </a:xfrm>
          <a:prstGeom prst="rect">
            <a:avLst/>
          </a:prstGeom>
          <a:solidFill>
            <a:srgbClr val="4B89DC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952" name="Rectangle 8"/>
          <p:cNvSpPr/>
          <p:nvPr/>
        </p:nvSpPr>
        <p:spPr bwMode="auto">
          <a:xfrm>
            <a:off x="8693150" y="1612900"/>
            <a:ext cx="2298700" cy="1765300"/>
          </a:xfrm>
          <a:prstGeom prst="rect">
            <a:avLst/>
          </a:prstGeom>
          <a:solidFill>
            <a:srgbClr val="E6E6E6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>
                    <a:alpha val="50000"/>
                  </a:schemeClr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82956" name="Picture 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00213" y="1893888"/>
            <a:ext cx="1050925" cy="882650"/>
          </a:xfrm>
          <a:prstGeom prst="rect">
            <a:avLst/>
          </a:prstGeom>
          <a:noFill/>
          <a:ln w="12700">
            <a:noFill/>
          </a:ln>
        </p:spPr>
      </p:pic>
      <p:pic>
        <p:nvPicPr>
          <p:cNvPr id="82957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038" y="2039938"/>
            <a:ext cx="1309687" cy="736600"/>
          </a:xfrm>
          <a:prstGeom prst="rect">
            <a:avLst/>
          </a:prstGeom>
          <a:noFill/>
          <a:ln w="12700">
            <a:noFill/>
          </a:ln>
        </p:spPr>
      </p:pic>
      <p:pic>
        <p:nvPicPr>
          <p:cNvPr id="82958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1200" y="2125663"/>
            <a:ext cx="495300" cy="650875"/>
          </a:xfrm>
          <a:prstGeom prst="rect">
            <a:avLst/>
          </a:prstGeom>
          <a:noFill/>
          <a:ln w="12700">
            <a:noFill/>
          </a:ln>
        </p:spPr>
      </p:pic>
      <p:pic>
        <p:nvPicPr>
          <p:cNvPr id="82959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2638" y="2211388"/>
            <a:ext cx="336550" cy="561975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82960" name="Rectangle 16"/>
          <p:cNvSpPr/>
          <p:nvPr/>
        </p:nvSpPr>
        <p:spPr bwMode="auto">
          <a:xfrm>
            <a:off x="1362075" y="4375150"/>
            <a:ext cx="172085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4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46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961" name="Oval 17"/>
          <p:cNvSpPr/>
          <p:nvPr/>
        </p:nvSpPr>
        <p:spPr bwMode="auto">
          <a:xfrm>
            <a:off x="1752600" y="3044825"/>
            <a:ext cx="939800" cy="939800"/>
          </a:xfrm>
          <a:prstGeom prst="ellipse">
            <a:avLst/>
          </a:prstGeom>
          <a:solidFill>
            <a:srgbClr val="32323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962" name="Rectangle 18"/>
          <p:cNvSpPr/>
          <p:nvPr/>
        </p:nvSpPr>
        <p:spPr bwMode="auto">
          <a:xfrm>
            <a:off x="1816100" y="3219450"/>
            <a:ext cx="8509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15%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963" name="Rectangle 19"/>
          <p:cNvSpPr/>
          <p:nvPr/>
        </p:nvSpPr>
        <p:spPr bwMode="auto">
          <a:xfrm>
            <a:off x="3895725" y="4375150"/>
            <a:ext cx="172085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4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46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964" name="Oval 20"/>
          <p:cNvSpPr/>
          <p:nvPr/>
        </p:nvSpPr>
        <p:spPr bwMode="auto">
          <a:xfrm>
            <a:off x="4286250" y="3044825"/>
            <a:ext cx="939800" cy="939800"/>
          </a:xfrm>
          <a:prstGeom prst="ellipse">
            <a:avLst/>
          </a:prstGeom>
          <a:solidFill>
            <a:srgbClr val="32323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965" name="Rectangle 21"/>
          <p:cNvSpPr/>
          <p:nvPr/>
        </p:nvSpPr>
        <p:spPr bwMode="auto">
          <a:xfrm>
            <a:off x="4349750" y="3219450"/>
            <a:ext cx="8509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12%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966" name="Rectangle 22"/>
          <p:cNvSpPr/>
          <p:nvPr/>
        </p:nvSpPr>
        <p:spPr bwMode="auto">
          <a:xfrm>
            <a:off x="6473825" y="4375150"/>
            <a:ext cx="172085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4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46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967" name="Oval 23"/>
          <p:cNvSpPr/>
          <p:nvPr/>
        </p:nvSpPr>
        <p:spPr bwMode="auto">
          <a:xfrm>
            <a:off x="6864350" y="3044825"/>
            <a:ext cx="939800" cy="939800"/>
          </a:xfrm>
          <a:prstGeom prst="ellipse">
            <a:avLst/>
          </a:prstGeom>
          <a:solidFill>
            <a:srgbClr val="32323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968" name="Rectangle 24"/>
          <p:cNvSpPr/>
          <p:nvPr/>
        </p:nvSpPr>
        <p:spPr bwMode="auto">
          <a:xfrm>
            <a:off x="6927850" y="3219450"/>
            <a:ext cx="8509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8%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969" name="Rectangle 25"/>
          <p:cNvSpPr/>
          <p:nvPr/>
        </p:nvSpPr>
        <p:spPr bwMode="auto">
          <a:xfrm>
            <a:off x="8988425" y="4375150"/>
            <a:ext cx="172085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4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46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970" name="Oval 26"/>
          <p:cNvSpPr/>
          <p:nvPr/>
        </p:nvSpPr>
        <p:spPr bwMode="auto">
          <a:xfrm>
            <a:off x="9378950" y="3044825"/>
            <a:ext cx="939800" cy="939800"/>
          </a:xfrm>
          <a:prstGeom prst="ellipse">
            <a:avLst/>
          </a:prstGeom>
          <a:solidFill>
            <a:srgbClr val="32323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971" name="Rectangle 27"/>
          <p:cNvSpPr/>
          <p:nvPr/>
        </p:nvSpPr>
        <p:spPr bwMode="auto">
          <a:xfrm>
            <a:off x="9442450" y="3219450"/>
            <a:ext cx="8509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21%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" name="Rectangle 10"/>
          <p:cNvSpPr/>
          <p:nvPr/>
        </p:nvSpPr>
        <p:spPr bwMode="auto">
          <a:xfrm>
            <a:off x="806450" y="77788"/>
            <a:ext cx="42148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此处输入你的标题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Rectangle 57"/>
          <p:cNvSpPr/>
          <p:nvPr/>
        </p:nvSpPr>
        <p:spPr bwMode="auto">
          <a:xfrm>
            <a:off x="3943350" y="700088"/>
            <a:ext cx="1365250" cy="76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Rectangle 58"/>
          <p:cNvSpPr/>
          <p:nvPr/>
        </p:nvSpPr>
        <p:spPr bwMode="auto">
          <a:xfrm>
            <a:off x="5429250" y="700088"/>
            <a:ext cx="5424488" cy="76200"/>
          </a:xfrm>
          <a:prstGeom prst="rect">
            <a:avLst/>
          </a:prstGeom>
          <a:solidFill>
            <a:srgbClr val="F6BB43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Rectangle 59"/>
          <p:cNvSpPr/>
          <p:nvPr/>
        </p:nvSpPr>
        <p:spPr bwMode="auto">
          <a:xfrm flipH="1">
            <a:off x="-14287" y="-26987"/>
            <a:ext cx="628650" cy="628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2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75" fill="hold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" fill="hold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2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75" fill="hold"/>
                                        <p:tgtEl>
                                          <p:spTgt spid="82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5" fill="hold"/>
                                        <p:tgtEl>
                                          <p:spTgt spid="82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2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2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75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75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82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75" fill="hold"/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75" fill="hold"/>
                                        <p:tgtEl>
                                          <p:spTgt spid="82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2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2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75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75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82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75" fill="hold"/>
                                        <p:tgtEl>
                                          <p:spTgt spid="82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75" fill="hold"/>
                                        <p:tgtEl>
                                          <p:spTgt spid="82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2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2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5" grpId="0" animBg="1"/>
      <p:bldP spid="82946" grpId="0" animBg="1"/>
      <p:bldP spid="82947" grpId="0" animBg="1"/>
      <p:bldP spid="82948" grpId="0" animBg="1"/>
      <p:bldP spid="82949" grpId="0" animBg="1"/>
      <p:bldP spid="82950" grpId="0" animBg="1"/>
      <p:bldP spid="82951" grpId="0" animBg="1"/>
      <p:bldP spid="82952" grpId="0" animBg="1"/>
      <p:bldP spid="82960" grpId="0"/>
      <p:bldP spid="82961" grpId="0" animBg="1"/>
      <p:bldP spid="82962" grpId="0"/>
      <p:bldP spid="82963" grpId="0"/>
      <p:bldP spid="82964" grpId="0" animBg="1"/>
      <p:bldP spid="82965" grpId="0"/>
      <p:bldP spid="82966" grpId="0"/>
      <p:bldP spid="82967" grpId="0" animBg="1"/>
      <p:bldP spid="82968" grpId="0"/>
      <p:bldP spid="82969" grpId="0"/>
      <p:bldP spid="82970" grpId="0" animBg="1"/>
      <p:bldP spid="8297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7041" name="Oval 1"/>
          <p:cNvSpPr/>
          <p:nvPr/>
        </p:nvSpPr>
        <p:spPr bwMode="auto">
          <a:xfrm>
            <a:off x="2714625" y="3165475"/>
            <a:ext cx="2717800" cy="2717800"/>
          </a:xfrm>
          <a:prstGeom prst="ellipse">
            <a:avLst/>
          </a:prstGeom>
          <a:solidFill>
            <a:srgbClr val="31BE9B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7042" name="Oval 2"/>
          <p:cNvSpPr/>
          <p:nvPr/>
        </p:nvSpPr>
        <p:spPr bwMode="auto">
          <a:xfrm>
            <a:off x="3603625" y="5076825"/>
            <a:ext cx="1308100" cy="1308100"/>
          </a:xfrm>
          <a:prstGeom prst="ellipse">
            <a:avLst/>
          </a:prstGeom>
          <a:solidFill>
            <a:srgbClr val="4B89DC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7043" name="Oval 3"/>
          <p:cNvSpPr/>
          <p:nvPr/>
        </p:nvSpPr>
        <p:spPr bwMode="auto">
          <a:xfrm>
            <a:off x="784225" y="1870075"/>
            <a:ext cx="2717800" cy="2717800"/>
          </a:xfrm>
          <a:prstGeom prst="ellipse">
            <a:avLst/>
          </a:prstGeom>
          <a:solidFill>
            <a:srgbClr val="DB4453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7044" name="Oval 4"/>
          <p:cNvSpPr/>
          <p:nvPr/>
        </p:nvSpPr>
        <p:spPr bwMode="auto">
          <a:xfrm>
            <a:off x="2854325" y="2543175"/>
            <a:ext cx="1765300" cy="1765300"/>
          </a:xfrm>
          <a:prstGeom prst="ellipse">
            <a:avLst/>
          </a:prstGeom>
          <a:solidFill>
            <a:srgbClr val="F6BB43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87048" name="Picture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90550" y="3663950"/>
            <a:ext cx="3683000" cy="3683000"/>
          </a:xfrm>
          <a:prstGeom prst="rect">
            <a:avLst/>
          </a:prstGeom>
          <a:noFill/>
          <a:ln w="12700">
            <a:noFill/>
          </a:ln>
        </p:spPr>
      </p:pic>
      <p:pic>
        <p:nvPicPr>
          <p:cNvPr id="87049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663" y="2179638"/>
            <a:ext cx="1050925" cy="882650"/>
          </a:xfrm>
          <a:prstGeom prst="rect">
            <a:avLst/>
          </a:prstGeom>
          <a:noFill/>
          <a:ln w="12700">
            <a:noFill/>
          </a:ln>
        </p:spPr>
      </p:pic>
      <p:pic>
        <p:nvPicPr>
          <p:cNvPr id="87050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7688" y="2928938"/>
            <a:ext cx="1309687" cy="736600"/>
          </a:xfrm>
          <a:prstGeom prst="rect">
            <a:avLst/>
          </a:prstGeom>
          <a:noFill/>
          <a:ln w="12700">
            <a:noFill/>
          </a:ln>
        </p:spPr>
      </p:pic>
      <p:pic>
        <p:nvPicPr>
          <p:cNvPr id="87051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0850" y="4202113"/>
            <a:ext cx="495300" cy="650875"/>
          </a:xfrm>
          <a:prstGeom prst="rect">
            <a:avLst/>
          </a:prstGeom>
          <a:noFill/>
          <a:ln w="12700">
            <a:noFill/>
          </a:ln>
        </p:spPr>
      </p:pic>
      <p:pic>
        <p:nvPicPr>
          <p:cNvPr id="87052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0988" y="5392738"/>
            <a:ext cx="336550" cy="561975"/>
          </a:xfrm>
          <a:prstGeom prst="rect">
            <a:avLst/>
          </a:prstGeom>
          <a:noFill/>
          <a:ln w="12700">
            <a:noFill/>
          </a:ln>
        </p:spPr>
      </p:pic>
      <p:grpSp>
        <p:nvGrpSpPr>
          <p:cNvPr id="87053" name="Group 13"/>
          <p:cNvGrpSpPr/>
          <p:nvPr/>
        </p:nvGrpSpPr>
        <p:grpSpPr bwMode="auto">
          <a:xfrm>
            <a:off x="466726" y="4721226"/>
            <a:ext cx="1555751" cy="1555751"/>
            <a:chOff x="0" y="0"/>
            <a:chExt cx="1960" cy="1960"/>
          </a:xfrm>
          <a:solidFill>
            <a:srgbClr val="8CC051"/>
          </a:solidFill>
        </p:grpSpPr>
        <p:sp>
          <p:nvSpPr>
            <p:cNvPr id="87054" name="Oval 14"/>
            <p:cNvSpPr/>
            <p:nvPr/>
          </p:nvSpPr>
          <p:spPr bwMode="auto">
            <a:xfrm>
              <a:off x="0" y="0"/>
              <a:ext cx="1960" cy="196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>
                      <a:alpha val="89999"/>
                    </a:scheme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87055" name="Picture 15"/>
            <p:cNvPicPr>
              <a:picLocks noChangeAspect="1" noChangeArrowheads="1"/>
            </p:cNvPicPr>
            <p:nvPr/>
          </p:nvPicPr>
          <p:blipFill>
            <a:blip r:embed="rId6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52" y="544"/>
              <a:ext cx="816" cy="81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7056" name="Line 16"/>
          <p:cNvSpPr>
            <a:spLocks noChangeShapeType="1"/>
          </p:cNvSpPr>
          <p:nvPr/>
        </p:nvSpPr>
        <p:spPr bwMode="auto">
          <a:xfrm rot="10800000" flipH="1">
            <a:off x="1317625" y="2571750"/>
            <a:ext cx="746125" cy="2419350"/>
          </a:xfrm>
          <a:prstGeom prst="line">
            <a:avLst/>
          </a:prstGeom>
          <a:noFill/>
          <a:ln w="38100" cap="flat">
            <a:solidFill>
              <a:srgbClr val="8CC051"/>
            </a:solidFill>
            <a:prstDash val="solid"/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7057" name="Line 17"/>
          <p:cNvSpPr>
            <a:spLocks noChangeShapeType="1"/>
          </p:cNvSpPr>
          <p:nvPr/>
        </p:nvSpPr>
        <p:spPr bwMode="auto">
          <a:xfrm rot="10800000" flipH="1">
            <a:off x="1574800" y="3201988"/>
            <a:ext cx="2247900" cy="1944688"/>
          </a:xfrm>
          <a:prstGeom prst="line">
            <a:avLst/>
          </a:prstGeom>
          <a:noFill/>
          <a:ln w="38100" cap="flat">
            <a:solidFill>
              <a:srgbClr val="8CC051"/>
            </a:solidFill>
            <a:prstDash val="solid"/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7058" name="Line 18"/>
          <p:cNvSpPr>
            <a:spLocks noChangeShapeType="1"/>
          </p:cNvSpPr>
          <p:nvPr/>
        </p:nvSpPr>
        <p:spPr bwMode="auto">
          <a:xfrm rot="10800000" flipH="1">
            <a:off x="1714500" y="4486275"/>
            <a:ext cx="2767013" cy="860425"/>
          </a:xfrm>
          <a:prstGeom prst="line">
            <a:avLst/>
          </a:prstGeom>
          <a:noFill/>
          <a:ln w="38100" cap="flat">
            <a:solidFill>
              <a:srgbClr val="8CC051"/>
            </a:solidFill>
            <a:prstDash val="solid"/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7059" name="Line 19"/>
          <p:cNvSpPr>
            <a:spLocks noChangeShapeType="1"/>
          </p:cNvSpPr>
          <p:nvPr/>
        </p:nvSpPr>
        <p:spPr bwMode="auto">
          <a:xfrm>
            <a:off x="1712913" y="5557838"/>
            <a:ext cx="2568575" cy="122238"/>
          </a:xfrm>
          <a:prstGeom prst="line">
            <a:avLst/>
          </a:prstGeom>
          <a:noFill/>
          <a:ln w="38100" cap="flat">
            <a:solidFill>
              <a:srgbClr val="8CC051"/>
            </a:solidFill>
            <a:prstDash val="solid"/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7061" name="Rectangle 21"/>
          <p:cNvSpPr/>
          <p:nvPr/>
        </p:nvSpPr>
        <p:spPr bwMode="auto">
          <a:xfrm>
            <a:off x="7848600" y="2012950"/>
            <a:ext cx="28956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465" b="0" i="0" u="none" strike="noStrike" kern="1200" cap="none" spc="0" normalizeH="0" baseline="0" noProof="0" dirty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en-US" sz="1465" b="0" i="0" u="none" strike="noStrike" kern="1200" cap="none" spc="0" normalizeH="0" baseline="0" noProof="0" dirty="0">
              <a:ln>
                <a:noFill/>
              </a:ln>
              <a:solidFill>
                <a:srgbClr val="5A5A5A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87062" name="Group 22"/>
          <p:cNvGrpSpPr/>
          <p:nvPr/>
        </p:nvGrpSpPr>
        <p:grpSpPr>
          <a:xfrm>
            <a:off x="7146925" y="2000250"/>
            <a:ext cx="527050" cy="538163"/>
            <a:chOff x="0" y="0"/>
            <a:chExt cx="664" cy="678"/>
          </a:xfrm>
        </p:grpSpPr>
        <p:sp>
          <p:nvSpPr>
            <p:cNvPr id="87063" name="Oval 23"/>
            <p:cNvSpPr/>
            <p:nvPr/>
          </p:nvSpPr>
          <p:spPr bwMode="auto">
            <a:xfrm>
              <a:off x="0" y="0"/>
              <a:ext cx="664" cy="66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7064" name="Rectangle 24"/>
            <p:cNvSpPr/>
            <p:nvPr/>
          </p:nvSpPr>
          <p:spPr bwMode="auto">
            <a:xfrm>
              <a:off x="140" y="126"/>
              <a:ext cx="360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6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3065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1</a:t>
              </a:r>
              <a:endParaRPr kumimoji="0" lang="en-US" sz="30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87065" name="Rectangle 25"/>
          <p:cNvSpPr/>
          <p:nvPr/>
        </p:nvSpPr>
        <p:spPr bwMode="auto">
          <a:xfrm>
            <a:off x="7848600" y="2755900"/>
            <a:ext cx="28956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465" b="0" i="0" u="none" strike="noStrike" kern="1200" cap="none" spc="0" normalizeH="0" baseline="0" noProof="0" dirty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en-US" sz="1465" b="0" i="0" u="none" strike="noStrike" kern="1200" cap="none" spc="0" normalizeH="0" baseline="0" noProof="0" dirty="0">
              <a:ln>
                <a:noFill/>
              </a:ln>
              <a:solidFill>
                <a:srgbClr val="5A5A5A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87066" name="Group 26"/>
          <p:cNvGrpSpPr/>
          <p:nvPr/>
        </p:nvGrpSpPr>
        <p:grpSpPr>
          <a:xfrm>
            <a:off x="7146925" y="2743200"/>
            <a:ext cx="527050" cy="527050"/>
            <a:chOff x="0" y="0"/>
            <a:chExt cx="664" cy="664"/>
          </a:xfrm>
        </p:grpSpPr>
        <p:sp>
          <p:nvSpPr>
            <p:cNvPr id="87067" name="Oval 27"/>
            <p:cNvSpPr/>
            <p:nvPr/>
          </p:nvSpPr>
          <p:spPr bwMode="auto">
            <a:xfrm>
              <a:off x="0" y="0"/>
              <a:ext cx="664" cy="664"/>
            </a:xfrm>
            <a:prstGeom prst="ellipse">
              <a:avLst/>
            </a:prstGeom>
            <a:solidFill>
              <a:srgbClr val="F6BB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7068" name="Rectangle 28"/>
            <p:cNvSpPr/>
            <p:nvPr/>
          </p:nvSpPr>
          <p:spPr bwMode="auto">
            <a:xfrm>
              <a:off x="140" y="100"/>
              <a:ext cx="360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6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3065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2</a:t>
              </a:r>
              <a:endParaRPr kumimoji="0" lang="en-US" sz="30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87069" name="Rectangle 29"/>
          <p:cNvSpPr/>
          <p:nvPr/>
        </p:nvSpPr>
        <p:spPr bwMode="auto">
          <a:xfrm>
            <a:off x="7848600" y="3486150"/>
            <a:ext cx="28956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465" b="0" i="0" u="none" strike="noStrike" kern="1200" cap="none" spc="0" normalizeH="0" baseline="0" noProof="0" dirty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en-US" sz="1465" b="0" i="0" u="none" strike="noStrike" kern="1200" cap="none" spc="0" normalizeH="0" baseline="0" noProof="0" dirty="0">
              <a:ln>
                <a:noFill/>
              </a:ln>
              <a:solidFill>
                <a:srgbClr val="5A5A5A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87070" name="Group 30"/>
          <p:cNvGrpSpPr/>
          <p:nvPr/>
        </p:nvGrpSpPr>
        <p:grpSpPr>
          <a:xfrm>
            <a:off x="7146925" y="3473450"/>
            <a:ext cx="527050" cy="527050"/>
            <a:chOff x="0" y="0"/>
            <a:chExt cx="664" cy="664"/>
          </a:xfrm>
        </p:grpSpPr>
        <p:sp>
          <p:nvSpPr>
            <p:cNvPr id="87071" name="Oval 31"/>
            <p:cNvSpPr/>
            <p:nvPr/>
          </p:nvSpPr>
          <p:spPr bwMode="auto">
            <a:xfrm>
              <a:off x="0" y="0"/>
              <a:ext cx="664" cy="664"/>
            </a:xfrm>
            <a:prstGeom prst="ellipse">
              <a:avLst/>
            </a:prstGeom>
            <a:solidFill>
              <a:srgbClr val="31BE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7072" name="Rectangle 32"/>
            <p:cNvSpPr/>
            <p:nvPr/>
          </p:nvSpPr>
          <p:spPr bwMode="auto">
            <a:xfrm>
              <a:off x="162" y="112"/>
              <a:ext cx="360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6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3065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3</a:t>
              </a:r>
              <a:endParaRPr kumimoji="0" lang="en-US" sz="30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87073" name="Rectangle 33"/>
          <p:cNvSpPr/>
          <p:nvPr/>
        </p:nvSpPr>
        <p:spPr bwMode="auto">
          <a:xfrm>
            <a:off x="7848600" y="4229100"/>
            <a:ext cx="28956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465" b="0" i="0" u="none" strike="noStrike" kern="1200" cap="none" spc="0" normalizeH="0" baseline="0" noProof="0" dirty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5A5A5A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en-US" sz="1465" b="0" i="0" u="none" strike="noStrike" kern="1200" cap="none" spc="0" normalizeH="0" baseline="0" noProof="0" dirty="0">
              <a:ln>
                <a:noFill/>
              </a:ln>
              <a:solidFill>
                <a:srgbClr val="5A5A5A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87074" name="Group 34"/>
          <p:cNvGrpSpPr/>
          <p:nvPr/>
        </p:nvGrpSpPr>
        <p:grpSpPr>
          <a:xfrm>
            <a:off x="7146925" y="4216400"/>
            <a:ext cx="527050" cy="527050"/>
            <a:chOff x="0" y="0"/>
            <a:chExt cx="664" cy="664"/>
          </a:xfrm>
        </p:grpSpPr>
        <p:sp>
          <p:nvSpPr>
            <p:cNvPr id="87075" name="Oval 35"/>
            <p:cNvSpPr/>
            <p:nvPr/>
          </p:nvSpPr>
          <p:spPr bwMode="auto">
            <a:xfrm>
              <a:off x="0" y="0"/>
              <a:ext cx="664" cy="664"/>
            </a:xfrm>
            <a:prstGeom prst="ellipse">
              <a:avLst/>
            </a:prstGeom>
            <a:solidFill>
              <a:srgbClr val="4B89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7076" name="Rectangle 36"/>
            <p:cNvSpPr/>
            <p:nvPr/>
          </p:nvSpPr>
          <p:spPr bwMode="auto">
            <a:xfrm>
              <a:off x="140" y="100"/>
              <a:ext cx="360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6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3065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4</a:t>
              </a:r>
              <a:endParaRPr kumimoji="0" lang="en-US" sz="30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44" name="Rectangle 10"/>
          <p:cNvSpPr/>
          <p:nvPr/>
        </p:nvSpPr>
        <p:spPr bwMode="auto">
          <a:xfrm>
            <a:off x="806450" y="77788"/>
            <a:ext cx="42148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此处输入你的标题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5" name="Rectangle 57"/>
          <p:cNvSpPr/>
          <p:nvPr/>
        </p:nvSpPr>
        <p:spPr bwMode="auto">
          <a:xfrm>
            <a:off x="3943350" y="700088"/>
            <a:ext cx="1365250" cy="76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Rectangle 58"/>
          <p:cNvSpPr/>
          <p:nvPr/>
        </p:nvSpPr>
        <p:spPr bwMode="auto">
          <a:xfrm>
            <a:off x="5429250" y="700088"/>
            <a:ext cx="5424488" cy="76200"/>
          </a:xfrm>
          <a:prstGeom prst="rect">
            <a:avLst/>
          </a:prstGeom>
          <a:solidFill>
            <a:srgbClr val="F6BB43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7" name="Rectangle 59"/>
          <p:cNvSpPr/>
          <p:nvPr/>
        </p:nvSpPr>
        <p:spPr bwMode="auto">
          <a:xfrm flipH="1">
            <a:off x="-14287" y="-26987"/>
            <a:ext cx="628650" cy="628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7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87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7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7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7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7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7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7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87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7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7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7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7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5" dur="500"/>
                                        <p:tgtEl>
                                          <p:spTgt spid="8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7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7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7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7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7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87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9" dur="500"/>
                                        <p:tgtEl>
                                          <p:spTgt spid="8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7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7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7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7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7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1" grpId="0" animBg="1"/>
      <p:bldP spid="87042" grpId="0" animBg="1"/>
      <p:bldP spid="87043" grpId="0" animBg="1"/>
      <p:bldP spid="87044" grpId="0" animBg="1"/>
      <p:bldP spid="87061" grpId="0"/>
      <p:bldP spid="87065" grpId="0"/>
      <p:bldP spid="87069" grpId="0"/>
      <p:bldP spid="8707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Rectangle 1"/>
          <p:cNvSpPr/>
          <p:nvPr/>
        </p:nvSpPr>
        <p:spPr bwMode="auto">
          <a:xfrm>
            <a:off x="-50800" y="2994025"/>
            <a:ext cx="10052050" cy="2171700"/>
          </a:xfrm>
          <a:prstGeom prst="rect">
            <a:avLst/>
          </a:prstGeom>
          <a:solidFill>
            <a:srgbClr val="D94651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8435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84600" y="774700"/>
            <a:ext cx="725488" cy="749300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18436" name="Rectangle 4"/>
          <p:cNvSpPr/>
          <p:nvPr/>
        </p:nvSpPr>
        <p:spPr bwMode="auto">
          <a:xfrm>
            <a:off x="6508750" y="2085975"/>
            <a:ext cx="34925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065" b="0" i="0" u="none" strike="noStrike" kern="1200" cap="none" spc="0" normalizeH="0" baseline="0" noProof="0" dirty="0">
                <a:ln>
                  <a:noFill/>
                </a:ln>
                <a:solidFill>
                  <a:srgbClr val="D9465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第四部分</a:t>
            </a:r>
            <a:endParaRPr kumimoji="0" lang="en-US" sz="5065" b="0" i="0" u="none" strike="noStrike" kern="1200" cap="none" spc="0" normalizeH="0" baseline="0" noProof="0" dirty="0">
              <a:ln>
                <a:noFill/>
              </a:ln>
              <a:solidFill>
                <a:srgbClr val="D9465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37" name="Rectangle 5"/>
          <p:cNvSpPr/>
          <p:nvPr/>
        </p:nvSpPr>
        <p:spPr bwMode="auto">
          <a:xfrm>
            <a:off x="5338763" y="3435350"/>
            <a:ext cx="40640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这里输入你的标题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38" name="Rectangle 6"/>
          <p:cNvSpPr/>
          <p:nvPr/>
        </p:nvSpPr>
        <p:spPr bwMode="auto">
          <a:xfrm>
            <a:off x="5338763" y="4070350"/>
            <a:ext cx="4064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这里输入你的文字内容，这里输入你的文字内容</a:t>
            </a:r>
            <a:endParaRPr kumimoji="0" lang="en-US" altLang="zh-CN" sz="1465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这里输入你的文字内容，这里输入你的文字内容</a:t>
            </a:r>
            <a:endParaRPr kumimoji="0" lang="en-US" altLang="zh-CN" sz="1465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39" name="Rectangle 7"/>
          <p:cNvSpPr/>
          <p:nvPr/>
        </p:nvSpPr>
        <p:spPr bwMode="auto">
          <a:xfrm>
            <a:off x="7156450" y="5359400"/>
            <a:ext cx="28511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65" b="0" i="0" u="none" strike="noStrike" kern="1200" cap="none" spc="0" normalizeH="0" baseline="0" noProof="0" dirty="0">
                <a:ln>
                  <a:noFill/>
                </a:ln>
                <a:solidFill>
                  <a:srgbClr val="D9465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此处输入你的文字内容</a:t>
            </a:r>
            <a:endParaRPr kumimoji="0" lang="en-US" sz="1065" b="0" i="0" u="none" strike="noStrike" kern="1200" cap="none" spc="0" normalizeH="0" baseline="0" noProof="0" dirty="0">
              <a:ln>
                <a:noFill/>
              </a:ln>
              <a:solidFill>
                <a:srgbClr val="D9465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40" name="Rectangle 8"/>
          <p:cNvSpPr/>
          <p:nvPr/>
        </p:nvSpPr>
        <p:spPr bwMode="auto">
          <a:xfrm>
            <a:off x="10096500" y="5540375"/>
            <a:ext cx="2127250" cy="88900"/>
          </a:xfrm>
          <a:prstGeom prst="rect">
            <a:avLst/>
          </a:prstGeom>
          <a:solidFill>
            <a:srgbClr val="D94651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41" name="Rectangle 9"/>
          <p:cNvSpPr/>
          <p:nvPr/>
        </p:nvSpPr>
        <p:spPr bwMode="auto">
          <a:xfrm flipH="1">
            <a:off x="558800" y="4892675"/>
            <a:ext cx="539750" cy="533400"/>
          </a:xfrm>
          <a:prstGeom prst="rect">
            <a:avLst/>
          </a:prstGeom>
          <a:solidFill>
            <a:srgbClr val="F6BB43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42" name="Rectangle 10"/>
          <p:cNvSpPr/>
          <p:nvPr/>
        </p:nvSpPr>
        <p:spPr bwMode="auto">
          <a:xfrm flipH="1">
            <a:off x="10261600" y="2994025"/>
            <a:ext cx="539750" cy="533400"/>
          </a:xfrm>
          <a:prstGeom prst="rect">
            <a:avLst/>
          </a:prstGeom>
          <a:solidFill>
            <a:srgbClr val="F6BB43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22538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055688" y="1149350"/>
            <a:ext cx="3352800" cy="5537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 animBg="1"/>
      <p:bldP spid="18436" grpId="0"/>
      <p:bldP spid="18437" grpId="0"/>
      <p:bldP spid="18438" grpId="0"/>
      <p:bldP spid="18439" grpId="0"/>
      <p:bldP spid="18440" grpId="0" animBg="1"/>
      <p:bldP spid="18441" grpId="0" animBg="1"/>
      <p:bldP spid="1844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0898" name="Line 2"/>
          <p:cNvSpPr>
            <a:spLocks noChangeShapeType="1"/>
          </p:cNvSpPr>
          <p:nvPr/>
        </p:nvSpPr>
        <p:spPr bwMode="auto">
          <a:xfrm>
            <a:off x="6034088" y="1589088"/>
            <a:ext cx="0" cy="3067050"/>
          </a:xfrm>
          <a:prstGeom prst="line">
            <a:avLst/>
          </a:prstGeom>
          <a:noFill/>
          <a:ln w="15875" cap="flat">
            <a:solidFill>
              <a:srgbClr val="969696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80899" name="Group 3"/>
          <p:cNvGrpSpPr/>
          <p:nvPr/>
        </p:nvGrpSpPr>
        <p:grpSpPr>
          <a:xfrm>
            <a:off x="1416050" y="1165225"/>
            <a:ext cx="1308100" cy="1752600"/>
            <a:chOff x="32" y="-527"/>
            <a:chExt cx="1647" cy="2207"/>
          </a:xfrm>
        </p:grpSpPr>
        <p:graphicFrame>
          <p:nvGraphicFramePr>
            <p:cNvPr id="23555" name="Object 4"/>
            <p:cNvGraphicFramePr>
              <a:graphicFrameLocks noChangeAspect="1"/>
            </p:cNvGraphicFramePr>
            <p:nvPr/>
          </p:nvGraphicFramePr>
          <p:xfrm>
            <a:off x="-32" y="-591"/>
            <a:ext cx="1775" cy="23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" r:id="rId1" imgW="1420495" imgH="1865630" progId="Excel.Chart.8">
                    <p:embed/>
                  </p:oleObj>
                </mc:Choice>
                <mc:Fallback>
                  <p:oleObj name="" r:id="rId1" imgW="1420495" imgH="1865630" progId="Excel.Chart.8">
                    <p:embed/>
                    <p:pic>
                      <p:nvPicPr>
                        <p:cNvPr id="0" name="图片 3078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-32" y="-591"/>
                          <a:ext cx="1775" cy="233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0901" name="Oval 5"/>
            <p:cNvSpPr/>
            <p:nvPr/>
          </p:nvSpPr>
          <p:spPr bwMode="auto">
            <a:xfrm>
              <a:off x="240" y="239"/>
              <a:ext cx="1237" cy="123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0902" name="Group 6"/>
          <p:cNvGrpSpPr/>
          <p:nvPr/>
        </p:nvGrpSpPr>
        <p:grpSpPr>
          <a:xfrm>
            <a:off x="3549650" y="1165225"/>
            <a:ext cx="1308100" cy="1752600"/>
            <a:chOff x="32" y="-527"/>
            <a:chExt cx="1648" cy="2207"/>
          </a:xfrm>
        </p:grpSpPr>
        <p:graphicFrame>
          <p:nvGraphicFramePr>
            <p:cNvPr id="23558" name="Object 7"/>
            <p:cNvGraphicFramePr>
              <a:graphicFrameLocks noChangeAspect="1"/>
            </p:cNvGraphicFramePr>
            <p:nvPr/>
          </p:nvGraphicFramePr>
          <p:xfrm>
            <a:off x="-32" y="-591"/>
            <a:ext cx="1776" cy="23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" r:id="rId3" imgW="1420495" imgH="1865630" progId="Excel.Chart.8">
                    <p:embed/>
                  </p:oleObj>
                </mc:Choice>
                <mc:Fallback>
                  <p:oleObj name="" r:id="rId3" imgW="1420495" imgH="1865630" progId="Excel.Chart.8">
                    <p:embed/>
                    <p:pic>
                      <p:nvPicPr>
                        <p:cNvPr id="0" name="图片 3076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-32" y="-591"/>
                          <a:ext cx="1776" cy="233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0904" name="Oval 8"/>
            <p:cNvSpPr/>
            <p:nvPr/>
          </p:nvSpPr>
          <p:spPr bwMode="auto">
            <a:xfrm>
              <a:off x="240" y="239"/>
              <a:ext cx="1238" cy="123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80905" name="Rectangle 9"/>
          <p:cNvSpPr/>
          <p:nvPr/>
        </p:nvSpPr>
        <p:spPr bwMode="auto">
          <a:xfrm>
            <a:off x="1096963" y="3162300"/>
            <a:ext cx="18034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35" b="0" i="0" u="none" strike="noStrike" kern="1200" cap="none" spc="0" normalizeH="0" baseline="0" noProof="0" dirty="0">
                <a:ln>
                  <a:noFill/>
                </a:ln>
                <a:solidFill>
                  <a:srgbClr val="F7BB43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35%</a:t>
            </a:r>
            <a:endParaRPr kumimoji="0" lang="en-US" sz="2535" b="0" i="0" u="none" strike="noStrike" kern="1200" cap="none" spc="0" normalizeH="0" baseline="0" noProof="0" dirty="0">
              <a:ln>
                <a:noFill/>
              </a:ln>
              <a:solidFill>
                <a:srgbClr val="F7BB43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7BB43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标题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7BB43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80906" name="Group 10"/>
          <p:cNvGrpSpPr/>
          <p:nvPr/>
        </p:nvGrpSpPr>
        <p:grpSpPr>
          <a:xfrm>
            <a:off x="1098550" y="3884613"/>
            <a:ext cx="1803400" cy="823912"/>
            <a:chOff x="0" y="0"/>
            <a:chExt cx="2272" cy="1038"/>
          </a:xfrm>
        </p:grpSpPr>
        <p:sp>
          <p:nvSpPr>
            <p:cNvPr id="80907" name="Rectangle 11"/>
            <p:cNvSpPr/>
            <p:nvPr/>
          </p:nvSpPr>
          <p:spPr bwMode="auto">
            <a:xfrm>
              <a:off x="0" y="134"/>
              <a:ext cx="2272" cy="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323232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在这里输入您的文本内容，让听众更好的了解您的观点</a:t>
              </a: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323232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,</a:t>
              </a: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323232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点击即可编辑</a:t>
              </a:r>
              <a:endPara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0908" name="Line 12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2272" cy="0"/>
            </a:xfrm>
            <a:prstGeom prst="line">
              <a:avLst/>
            </a:prstGeom>
            <a:noFill/>
            <a:ln w="12700" cap="flat">
              <a:solidFill>
                <a:srgbClr val="969696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80909" name="Rectangle 13"/>
          <p:cNvSpPr/>
          <p:nvPr/>
        </p:nvSpPr>
        <p:spPr bwMode="auto">
          <a:xfrm>
            <a:off x="3251200" y="3162300"/>
            <a:ext cx="18034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35" b="0" i="0" u="none" strike="noStrike" kern="1200" cap="none" spc="0" normalizeH="0" baseline="0" noProof="0" dirty="0">
                <a:ln>
                  <a:noFill/>
                </a:ln>
                <a:solidFill>
                  <a:srgbClr val="4B89DC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60%</a:t>
            </a:r>
            <a:endParaRPr kumimoji="0" lang="en-US" sz="2535" b="0" i="0" u="none" strike="noStrike" kern="1200" cap="none" spc="0" normalizeH="0" baseline="0" noProof="0" dirty="0">
              <a:ln>
                <a:noFill/>
              </a:ln>
              <a:solidFill>
                <a:srgbClr val="4B89DC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B89DC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标题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rgbClr val="4B89DC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80910" name="Group 14"/>
          <p:cNvGrpSpPr/>
          <p:nvPr/>
        </p:nvGrpSpPr>
        <p:grpSpPr>
          <a:xfrm>
            <a:off x="3251200" y="3884613"/>
            <a:ext cx="1803400" cy="823912"/>
            <a:chOff x="0" y="0"/>
            <a:chExt cx="2272" cy="1038"/>
          </a:xfrm>
        </p:grpSpPr>
        <p:sp>
          <p:nvSpPr>
            <p:cNvPr id="80911" name="Rectangle 15"/>
            <p:cNvSpPr/>
            <p:nvPr/>
          </p:nvSpPr>
          <p:spPr bwMode="auto">
            <a:xfrm>
              <a:off x="0" y="134"/>
              <a:ext cx="2272" cy="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323232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在这里输入您的文本内容，让听众更好的了解您的观点</a:t>
              </a: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323232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,</a:t>
              </a: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323232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点击即可编辑</a:t>
              </a:r>
              <a:endPara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0912" name="Line 16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2272" cy="0"/>
            </a:xfrm>
            <a:prstGeom prst="line">
              <a:avLst/>
            </a:prstGeom>
            <a:noFill/>
            <a:ln w="12700" cap="flat">
              <a:solidFill>
                <a:srgbClr val="969696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0913" name="Group 17"/>
          <p:cNvGrpSpPr/>
          <p:nvPr/>
        </p:nvGrpSpPr>
        <p:grpSpPr>
          <a:xfrm>
            <a:off x="7073900" y="1165225"/>
            <a:ext cx="1308100" cy="1752600"/>
            <a:chOff x="32" y="-527"/>
            <a:chExt cx="1648" cy="2207"/>
          </a:xfrm>
        </p:grpSpPr>
        <p:graphicFrame>
          <p:nvGraphicFramePr>
            <p:cNvPr id="23569" name="Object 18"/>
            <p:cNvGraphicFramePr>
              <a:graphicFrameLocks noChangeAspect="1"/>
            </p:cNvGraphicFramePr>
            <p:nvPr/>
          </p:nvGraphicFramePr>
          <p:xfrm>
            <a:off x="-32" y="-591"/>
            <a:ext cx="1776" cy="23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" r:id="rId5" imgW="1414145" imgH="1865630" progId="Excel.Chart.8">
                    <p:embed/>
                  </p:oleObj>
                </mc:Choice>
                <mc:Fallback>
                  <p:oleObj name="" r:id="rId5" imgW="1414145" imgH="1865630" progId="Excel.Chart.8">
                    <p:embed/>
                    <p:pic>
                      <p:nvPicPr>
                        <p:cNvPr id="0" name="图片 3077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-32" y="-591"/>
                          <a:ext cx="1776" cy="233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0915" name="Oval 19"/>
            <p:cNvSpPr/>
            <p:nvPr/>
          </p:nvSpPr>
          <p:spPr bwMode="auto">
            <a:xfrm>
              <a:off x="240" y="239"/>
              <a:ext cx="1238" cy="123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0916" name="Group 20"/>
          <p:cNvGrpSpPr/>
          <p:nvPr/>
        </p:nvGrpSpPr>
        <p:grpSpPr>
          <a:xfrm>
            <a:off x="9239250" y="1165225"/>
            <a:ext cx="1308100" cy="1752600"/>
            <a:chOff x="32" y="-527"/>
            <a:chExt cx="1648" cy="2207"/>
          </a:xfrm>
        </p:grpSpPr>
        <p:graphicFrame>
          <p:nvGraphicFramePr>
            <p:cNvPr id="23572" name="Object 21"/>
            <p:cNvGraphicFramePr>
              <a:graphicFrameLocks noChangeAspect="1"/>
            </p:cNvGraphicFramePr>
            <p:nvPr/>
          </p:nvGraphicFramePr>
          <p:xfrm>
            <a:off x="-32" y="-591"/>
            <a:ext cx="1776" cy="23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" r:id="rId7" imgW="1414145" imgH="1865630" progId="Excel.Chart.8">
                    <p:embed/>
                  </p:oleObj>
                </mc:Choice>
                <mc:Fallback>
                  <p:oleObj name="" r:id="rId7" imgW="1414145" imgH="1865630" progId="Excel.Chart.8">
                    <p:embed/>
                    <p:pic>
                      <p:nvPicPr>
                        <p:cNvPr id="0" name="图片 3079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-32" y="-591"/>
                          <a:ext cx="1776" cy="233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0918" name="Oval 22"/>
            <p:cNvSpPr/>
            <p:nvPr/>
          </p:nvSpPr>
          <p:spPr bwMode="auto">
            <a:xfrm>
              <a:off x="240" y="239"/>
              <a:ext cx="1238" cy="123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80919" name="Rectangle 23"/>
          <p:cNvSpPr/>
          <p:nvPr/>
        </p:nvSpPr>
        <p:spPr bwMode="auto">
          <a:xfrm>
            <a:off x="6908800" y="3162300"/>
            <a:ext cx="18034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35" b="0" i="0" u="none" strike="noStrike" kern="1200" cap="none" spc="0" normalizeH="0" baseline="0" noProof="0" dirty="0">
                <a:ln>
                  <a:noFill/>
                </a:ln>
                <a:solidFill>
                  <a:srgbClr val="D9465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35%</a:t>
            </a:r>
            <a:endParaRPr kumimoji="0" lang="en-US" sz="2535" b="0" i="0" u="none" strike="noStrike" kern="1200" cap="none" spc="0" normalizeH="0" baseline="0" noProof="0" dirty="0">
              <a:ln>
                <a:noFill/>
              </a:ln>
              <a:solidFill>
                <a:srgbClr val="D9465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D9465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标题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D9465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80920" name="Group 24"/>
          <p:cNvGrpSpPr/>
          <p:nvPr/>
        </p:nvGrpSpPr>
        <p:grpSpPr>
          <a:xfrm>
            <a:off x="6889750" y="3884613"/>
            <a:ext cx="1803400" cy="823912"/>
            <a:chOff x="0" y="0"/>
            <a:chExt cx="2272" cy="1038"/>
          </a:xfrm>
        </p:grpSpPr>
        <p:sp>
          <p:nvSpPr>
            <p:cNvPr id="80921" name="Rectangle 25"/>
            <p:cNvSpPr/>
            <p:nvPr/>
          </p:nvSpPr>
          <p:spPr bwMode="auto">
            <a:xfrm>
              <a:off x="0" y="134"/>
              <a:ext cx="2272" cy="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323232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在这里输入您的文本内容，让听众更好的了解您的观点</a:t>
              </a: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323232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,</a:t>
              </a: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323232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点击即可编辑</a:t>
              </a:r>
              <a:endPara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0922" name="Line 26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2272" cy="0"/>
            </a:xfrm>
            <a:prstGeom prst="line">
              <a:avLst/>
            </a:prstGeom>
            <a:noFill/>
            <a:ln w="12700" cap="flat">
              <a:solidFill>
                <a:schemeClr val="accent2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80923" name="Rectangle 27"/>
          <p:cNvSpPr/>
          <p:nvPr/>
        </p:nvSpPr>
        <p:spPr bwMode="auto">
          <a:xfrm>
            <a:off x="9047163" y="3162300"/>
            <a:ext cx="18034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35" b="0" i="0" u="none" strike="noStrike" kern="1200" cap="none" spc="0" normalizeH="0" baseline="0" noProof="0" dirty="0">
                <a:ln>
                  <a:noFill/>
                </a:ln>
                <a:solidFill>
                  <a:srgbClr val="35BC9B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60%</a:t>
            </a:r>
            <a:endParaRPr kumimoji="0" lang="en-US" sz="2535" b="0" i="0" u="none" strike="noStrike" kern="1200" cap="none" spc="0" normalizeH="0" baseline="0" noProof="0" dirty="0">
              <a:ln>
                <a:noFill/>
              </a:ln>
              <a:solidFill>
                <a:srgbClr val="35BC9B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5BC9B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标题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35BC9B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80924" name="Group 28"/>
          <p:cNvGrpSpPr/>
          <p:nvPr/>
        </p:nvGrpSpPr>
        <p:grpSpPr>
          <a:xfrm>
            <a:off x="9042400" y="3884613"/>
            <a:ext cx="1803400" cy="823912"/>
            <a:chOff x="0" y="0"/>
            <a:chExt cx="2272" cy="1038"/>
          </a:xfrm>
        </p:grpSpPr>
        <p:sp>
          <p:nvSpPr>
            <p:cNvPr id="80925" name="Rectangle 29"/>
            <p:cNvSpPr/>
            <p:nvPr/>
          </p:nvSpPr>
          <p:spPr bwMode="auto">
            <a:xfrm>
              <a:off x="0" y="134"/>
              <a:ext cx="2272" cy="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323232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在这里输入您的文本内容，让听众更好的了解您的观点</a:t>
              </a: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323232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,</a:t>
              </a: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323232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点击即可编辑</a:t>
              </a:r>
              <a:endPara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0926" name="Line 30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2272" cy="0"/>
            </a:xfrm>
            <a:prstGeom prst="line">
              <a:avLst/>
            </a:prstGeom>
            <a:noFill/>
            <a:ln w="12700" cap="flat">
              <a:solidFill>
                <a:schemeClr val="accent2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pic>
        <p:nvPicPr>
          <p:cNvPr id="80927" name="Picture 31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37544" y="1932120"/>
            <a:ext cx="241300" cy="643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>
                    <a:alpha val="39999"/>
                  </a:schemeClr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28" name="Picture 32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59396" y="1933575"/>
            <a:ext cx="288607" cy="641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>
                    <a:alpha val="39999"/>
                  </a:schemeClr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29" name="Picture 33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795" y="1932120"/>
            <a:ext cx="241300" cy="643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>
                    <a:alpha val="39999"/>
                  </a:schemeClr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30" name="Picture 34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42647" y="1933575"/>
            <a:ext cx="288607" cy="641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>
                    <a:alpha val="39999"/>
                  </a:schemeClr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Rectangle 10"/>
          <p:cNvSpPr/>
          <p:nvPr/>
        </p:nvSpPr>
        <p:spPr bwMode="auto">
          <a:xfrm>
            <a:off x="806450" y="77788"/>
            <a:ext cx="42148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此处输入你的标题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7" name="Rectangle 57"/>
          <p:cNvSpPr/>
          <p:nvPr/>
        </p:nvSpPr>
        <p:spPr bwMode="auto">
          <a:xfrm>
            <a:off x="3943350" y="700088"/>
            <a:ext cx="1365250" cy="76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8" name="Rectangle 58"/>
          <p:cNvSpPr/>
          <p:nvPr/>
        </p:nvSpPr>
        <p:spPr bwMode="auto">
          <a:xfrm>
            <a:off x="5429250" y="700088"/>
            <a:ext cx="5424488" cy="76200"/>
          </a:xfrm>
          <a:prstGeom prst="rect">
            <a:avLst/>
          </a:prstGeom>
          <a:solidFill>
            <a:srgbClr val="F6BB43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9" name="Rectangle 59"/>
          <p:cNvSpPr/>
          <p:nvPr/>
        </p:nvSpPr>
        <p:spPr bwMode="auto">
          <a:xfrm flipH="1">
            <a:off x="-14287" y="-26987"/>
            <a:ext cx="628650" cy="628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0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0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0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0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0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0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80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4" dur="500"/>
                                        <p:tgtEl>
                                          <p:spTgt spid="80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0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0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0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0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5" grpId="0"/>
      <p:bldP spid="80909" grpId="0"/>
      <p:bldP spid="80919" grpId="0"/>
      <p:bldP spid="809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" name="AutoShape 1"/>
          <p:cNvSpPr/>
          <p:nvPr/>
        </p:nvSpPr>
        <p:spPr bwMode="auto">
          <a:xfrm>
            <a:off x="4216400" y="4017963"/>
            <a:ext cx="6630988" cy="1511300"/>
          </a:xfrm>
          <a:prstGeom prst="roundRect">
            <a:avLst>
              <a:gd name="adj" fmla="val 6301"/>
            </a:avLst>
          </a:prstGeom>
          <a:noFill/>
          <a:ln w="12700" cap="flat">
            <a:solidFill>
              <a:srgbClr val="5A5A5A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4578" name="Group 2"/>
          <p:cNvGrpSpPr/>
          <p:nvPr/>
        </p:nvGrpSpPr>
        <p:grpSpPr>
          <a:xfrm>
            <a:off x="3155950" y="4443413"/>
            <a:ext cx="1536700" cy="635000"/>
            <a:chOff x="0" y="0"/>
            <a:chExt cx="1936" cy="800"/>
          </a:xfrm>
        </p:grpSpPr>
        <p:sp>
          <p:nvSpPr>
            <p:cNvPr id="32" name="AutoShape 3"/>
            <p:cNvSpPr/>
            <p:nvPr/>
          </p:nvSpPr>
          <p:spPr bwMode="auto">
            <a:xfrm>
              <a:off x="0" y="0"/>
              <a:ext cx="1936" cy="800"/>
            </a:xfrm>
            <a:prstGeom prst="roundRect">
              <a:avLst>
                <a:gd name="adj" fmla="val 23056"/>
              </a:avLst>
            </a:prstGeom>
            <a:solidFill>
              <a:srgbClr val="434A54"/>
            </a:solidFill>
            <a:ln w="25400" cap="flat">
              <a:solidFill>
                <a:schemeClr val="tx1">
                  <a:alpha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3" name="Rectangle 4"/>
            <p:cNvSpPr/>
            <p:nvPr/>
          </p:nvSpPr>
          <p:spPr bwMode="auto">
            <a:xfrm>
              <a:off x="684" y="242"/>
              <a:ext cx="112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6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1">
                      <a:lumMod val="10000"/>
                      <a:lumOff val="90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253,120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10000"/>
                    <a:lumOff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4" name="AutoShape 5"/>
          <p:cNvSpPr/>
          <p:nvPr/>
        </p:nvSpPr>
        <p:spPr bwMode="auto">
          <a:xfrm>
            <a:off x="4216400" y="1973263"/>
            <a:ext cx="6630988" cy="1511300"/>
          </a:xfrm>
          <a:prstGeom prst="roundRect">
            <a:avLst>
              <a:gd name="adj" fmla="val 6301"/>
            </a:avLst>
          </a:prstGeom>
          <a:noFill/>
          <a:ln w="12700" cap="flat">
            <a:solidFill>
              <a:srgbClr val="5A5A5A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5" name="Group 6"/>
          <p:cNvGrpSpPr/>
          <p:nvPr/>
        </p:nvGrpSpPr>
        <p:grpSpPr bwMode="auto">
          <a:xfrm>
            <a:off x="3155316" y="2398392"/>
            <a:ext cx="1537162" cy="635191"/>
            <a:chOff x="0" y="0"/>
            <a:chExt cx="1936" cy="800"/>
          </a:xfrm>
          <a:solidFill>
            <a:srgbClr val="434A54"/>
          </a:solidFill>
        </p:grpSpPr>
        <p:sp>
          <p:nvSpPr>
            <p:cNvPr id="36" name="AutoShape 7"/>
            <p:cNvSpPr/>
            <p:nvPr/>
          </p:nvSpPr>
          <p:spPr bwMode="auto">
            <a:xfrm>
              <a:off x="0" y="0"/>
              <a:ext cx="1936" cy="800"/>
            </a:xfrm>
            <a:prstGeom prst="roundRect">
              <a:avLst>
                <a:gd name="adj" fmla="val 23056"/>
              </a:avLst>
            </a:prstGeom>
            <a:grpFill/>
            <a:ln w="25400" cap="flat">
              <a:solidFill>
                <a:schemeClr val="tx1">
                  <a:alpha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7" name="Rectangle 8"/>
            <p:cNvSpPr/>
            <p:nvPr/>
          </p:nvSpPr>
          <p:spPr bwMode="auto">
            <a:xfrm>
              <a:off x="684" y="226"/>
              <a:ext cx="1128" cy="43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6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E6E6E6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253,120</a:t>
              </a: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6E6E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4583" name="Group 11"/>
          <p:cNvGrpSpPr/>
          <p:nvPr/>
        </p:nvGrpSpPr>
        <p:grpSpPr>
          <a:xfrm>
            <a:off x="2265363" y="2062163"/>
            <a:ext cx="1296987" cy="1295400"/>
            <a:chOff x="0" y="0"/>
            <a:chExt cx="1632" cy="1632"/>
          </a:xfrm>
        </p:grpSpPr>
        <p:sp>
          <p:nvSpPr>
            <p:cNvPr id="41" name="Oval 12"/>
            <p:cNvSpPr/>
            <p:nvPr/>
          </p:nvSpPr>
          <p:spPr bwMode="auto">
            <a:xfrm>
              <a:off x="0" y="0"/>
              <a:ext cx="1632" cy="1632"/>
            </a:xfrm>
            <a:prstGeom prst="ellipse">
              <a:avLst/>
            </a:prstGeom>
            <a:solidFill>
              <a:srgbClr val="DB4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24585" name="Picture 1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622" y="184"/>
              <a:ext cx="447" cy="1192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24586" name="Group 14"/>
          <p:cNvGrpSpPr/>
          <p:nvPr/>
        </p:nvGrpSpPr>
        <p:grpSpPr>
          <a:xfrm>
            <a:off x="4902200" y="2387600"/>
            <a:ext cx="2535238" cy="654050"/>
            <a:chOff x="0" y="0"/>
            <a:chExt cx="3191" cy="824"/>
          </a:xfrm>
        </p:grpSpPr>
        <p:pic>
          <p:nvPicPr>
            <p:cNvPr id="24587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329" cy="824"/>
            </a:xfrm>
            <a:prstGeom prst="rect">
              <a:avLst/>
            </a:prstGeom>
            <a:noFill/>
            <a:ln w="12700">
              <a:noFill/>
            </a:ln>
          </p:spPr>
        </p:pic>
        <p:pic>
          <p:nvPicPr>
            <p:cNvPr id="24588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8" y="0"/>
              <a:ext cx="329" cy="824"/>
            </a:xfrm>
            <a:prstGeom prst="rect">
              <a:avLst/>
            </a:prstGeom>
            <a:noFill/>
            <a:ln w="12700">
              <a:noFill/>
            </a:ln>
          </p:spPr>
        </p:pic>
        <p:pic>
          <p:nvPicPr>
            <p:cNvPr id="24589" name="Picture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4" y="0"/>
              <a:ext cx="329" cy="824"/>
            </a:xfrm>
            <a:prstGeom prst="rect">
              <a:avLst/>
            </a:prstGeom>
            <a:noFill/>
            <a:ln w="12700">
              <a:noFill/>
            </a:ln>
          </p:spPr>
        </p:pic>
        <p:pic>
          <p:nvPicPr>
            <p:cNvPr id="24590" name="Picture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32" y="0"/>
              <a:ext cx="329" cy="824"/>
            </a:xfrm>
            <a:prstGeom prst="rect">
              <a:avLst/>
            </a:prstGeom>
            <a:noFill/>
            <a:ln w="12700">
              <a:noFill/>
            </a:ln>
          </p:spPr>
        </p:pic>
        <p:pic>
          <p:nvPicPr>
            <p:cNvPr id="24591" name="Picture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40" y="0"/>
              <a:ext cx="329" cy="824"/>
            </a:xfrm>
            <a:prstGeom prst="rect">
              <a:avLst/>
            </a:prstGeom>
            <a:noFill/>
            <a:ln w="12700">
              <a:noFill/>
            </a:ln>
          </p:spPr>
        </p:pic>
        <p:pic>
          <p:nvPicPr>
            <p:cNvPr id="24592" name="Picture 20"/>
            <p:cNvPicPr>
              <a:picLocks noChangeAspect="1"/>
            </p:cNvPicPr>
            <p:nvPr/>
          </p:nvPicPr>
          <p:blipFill>
            <a:blip r:embed="rId3">
              <a:lum bright="70001" contrast="-70000"/>
            </a:blip>
            <a:stretch>
              <a:fillRect/>
            </a:stretch>
          </p:blipFill>
          <p:spPr>
            <a:xfrm>
              <a:off x="2058" y="0"/>
              <a:ext cx="309" cy="824"/>
            </a:xfrm>
            <a:prstGeom prst="rect">
              <a:avLst/>
            </a:prstGeom>
            <a:noFill/>
            <a:ln w="12700">
              <a:noFill/>
            </a:ln>
          </p:spPr>
        </p:pic>
        <p:pic>
          <p:nvPicPr>
            <p:cNvPr id="24593" name="Picture 21"/>
            <p:cNvPicPr>
              <a:picLocks noChangeAspect="1"/>
            </p:cNvPicPr>
            <p:nvPr/>
          </p:nvPicPr>
          <p:blipFill>
            <a:blip r:embed="rId3">
              <a:lum bright="70001" contrast="-70000"/>
            </a:blip>
            <a:stretch>
              <a:fillRect/>
            </a:stretch>
          </p:blipFill>
          <p:spPr>
            <a:xfrm>
              <a:off x="2474" y="0"/>
              <a:ext cx="309" cy="824"/>
            </a:xfrm>
            <a:prstGeom prst="rect">
              <a:avLst/>
            </a:prstGeom>
            <a:noFill/>
            <a:ln w="12700">
              <a:noFill/>
            </a:ln>
          </p:spPr>
        </p:pic>
        <p:pic>
          <p:nvPicPr>
            <p:cNvPr id="24594" name="Picture 22"/>
            <p:cNvPicPr>
              <a:picLocks noChangeAspect="1"/>
            </p:cNvPicPr>
            <p:nvPr/>
          </p:nvPicPr>
          <p:blipFill>
            <a:blip r:embed="rId3">
              <a:lum bright="70001" contrast="-70000"/>
            </a:blip>
            <a:stretch>
              <a:fillRect/>
            </a:stretch>
          </p:blipFill>
          <p:spPr>
            <a:xfrm>
              <a:off x="2882" y="0"/>
              <a:ext cx="309" cy="824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22536" name="Group 23"/>
          <p:cNvGrpSpPr/>
          <p:nvPr/>
        </p:nvGrpSpPr>
        <p:grpSpPr>
          <a:xfrm>
            <a:off x="4910138" y="2387600"/>
            <a:ext cx="1549400" cy="654050"/>
            <a:chOff x="10" y="0"/>
            <a:chExt cx="1949" cy="824"/>
          </a:xfrm>
        </p:grpSpPr>
        <p:pic>
          <p:nvPicPr>
            <p:cNvPr id="53" name="Picture 24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" y="0"/>
              <a:ext cx="309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9999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>
                      <a:alpha val="59999"/>
                    </a:schemeClr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" name="Picture 25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18" y="0"/>
              <a:ext cx="309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9999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>
                      <a:alpha val="59999"/>
                    </a:schemeClr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" name="Picture 26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834" y="0"/>
              <a:ext cx="309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9999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>
                      <a:alpha val="59999"/>
                    </a:schemeClr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27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242" y="0"/>
              <a:ext cx="309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9999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>
                      <a:alpha val="59999"/>
                    </a:schemeClr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" name="Picture 28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650" y="0"/>
              <a:ext cx="309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9999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>
                      <a:alpha val="59999"/>
                    </a:schemeClr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8" name="Rectangle 29"/>
          <p:cNvSpPr/>
          <p:nvPr/>
        </p:nvSpPr>
        <p:spPr bwMode="auto">
          <a:xfrm>
            <a:off x="7724775" y="2447925"/>
            <a:ext cx="102393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DB4453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60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/90%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9" name="Rectangle 30"/>
          <p:cNvSpPr/>
          <p:nvPr/>
        </p:nvSpPr>
        <p:spPr bwMode="auto">
          <a:xfrm>
            <a:off x="9131300" y="2227263"/>
            <a:ext cx="1474788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0" name="Line 31"/>
          <p:cNvSpPr>
            <a:spLocks noChangeShapeType="1"/>
          </p:cNvSpPr>
          <p:nvPr/>
        </p:nvSpPr>
        <p:spPr bwMode="auto">
          <a:xfrm>
            <a:off x="8885238" y="2335213"/>
            <a:ext cx="0" cy="819150"/>
          </a:xfrm>
          <a:prstGeom prst="line">
            <a:avLst/>
          </a:prstGeom>
          <a:noFill/>
          <a:ln w="25400" cap="flat">
            <a:solidFill>
              <a:srgbClr val="969696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4599" name="Group 32"/>
          <p:cNvGrpSpPr/>
          <p:nvPr/>
        </p:nvGrpSpPr>
        <p:grpSpPr>
          <a:xfrm>
            <a:off x="1243013" y="2347913"/>
            <a:ext cx="723900" cy="723900"/>
            <a:chOff x="0" y="0"/>
            <a:chExt cx="912" cy="912"/>
          </a:xfrm>
        </p:grpSpPr>
        <p:sp>
          <p:nvSpPr>
            <p:cNvPr id="62" name="Oval 33"/>
            <p:cNvSpPr/>
            <p:nvPr/>
          </p:nvSpPr>
          <p:spPr bwMode="auto">
            <a:xfrm>
              <a:off x="0" y="0"/>
              <a:ext cx="912" cy="912"/>
            </a:xfrm>
            <a:prstGeom prst="ellipse">
              <a:avLst/>
            </a:prstGeom>
            <a:solidFill>
              <a:srgbClr val="DB4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3" name="Rectangle 34"/>
            <p:cNvSpPr/>
            <p:nvPr/>
          </p:nvSpPr>
          <p:spPr bwMode="auto">
            <a:xfrm>
              <a:off x="140" y="242"/>
              <a:ext cx="624" cy="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ctr" defTabSz="914400" rtl="0" eaLnBrk="1" fontAlgn="base" latinLnBrk="0" hangingPunct="1">
                <a:lnSpc>
                  <a:spcPct val="6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1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4602" name="Group 35"/>
          <p:cNvGrpSpPr/>
          <p:nvPr/>
        </p:nvGrpSpPr>
        <p:grpSpPr>
          <a:xfrm>
            <a:off x="2265363" y="4106863"/>
            <a:ext cx="1296987" cy="1295400"/>
            <a:chOff x="0" y="0"/>
            <a:chExt cx="1632" cy="1632"/>
          </a:xfrm>
        </p:grpSpPr>
        <p:sp>
          <p:nvSpPr>
            <p:cNvPr id="65" name="Oval 36"/>
            <p:cNvSpPr/>
            <p:nvPr/>
          </p:nvSpPr>
          <p:spPr bwMode="auto">
            <a:xfrm>
              <a:off x="0" y="0"/>
              <a:ext cx="1632" cy="1632"/>
            </a:xfrm>
            <a:prstGeom prst="ellipse">
              <a:avLst/>
            </a:prstGeom>
            <a:solidFill>
              <a:srgbClr val="F6BB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24604" name="Picture 3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1" y="230"/>
              <a:ext cx="509" cy="1132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24605" name="Group 38"/>
          <p:cNvGrpSpPr/>
          <p:nvPr/>
        </p:nvGrpSpPr>
        <p:grpSpPr>
          <a:xfrm>
            <a:off x="4902200" y="4446588"/>
            <a:ext cx="2457450" cy="622300"/>
            <a:chOff x="0" y="0"/>
            <a:chExt cx="3094" cy="784"/>
          </a:xfrm>
        </p:grpSpPr>
        <p:pic>
          <p:nvPicPr>
            <p:cNvPr id="24606" name="Picture 3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0"/>
              <a:ext cx="365" cy="784"/>
            </a:xfrm>
            <a:prstGeom prst="rect">
              <a:avLst/>
            </a:prstGeom>
            <a:noFill/>
            <a:ln w="12700">
              <a:noFill/>
            </a:ln>
          </p:spPr>
        </p:pic>
        <p:pic>
          <p:nvPicPr>
            <p:cNvPr id="24607" name="Picture 4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2" y="0"/>
              <a:ext cx="366" cy="784"/>
            </a:xfrm>
            <a:prstGeom prst="rect">
              <a:avLst/>
            </a:prstGeom>
            <a:noFill/>
            <a:ln w="12700">
              <a:noFill/>
            </a:ln>
          </p:spPr>
        </p:pic>
        <p:pic>
          <p:nvPicPr>
            <p:cNvPr id="24608" name="Picture 4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14" y="0"/>
              <a:ext cx="366" cy="784"/>
            </a:xfrm>
            <a:prstGeom prst="rect">
              <a:avLst/>
            </a:prstGeom>
            <a:noFill/>
            <a:ln w="12700">
              <a:noFill/>
            </a:ln>
          </p:spPr>
        </p:pic>
        <p:pic>
          <p:nvPicPr>
            <p:cNvPr id="24609" name="Picture 4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67" y="0"/>
              <a:ext cx="366" cy="784"/>
            </a:xfrm>
            <a:prstGeom prst="rect">
              <a:avLst/>
            </a:prstGeom>
            <a:noFill/>
            <a:ln w="12700">
              <a:noFill/>
            </a:ln>
          </p:spPr>
        </p:pic>
        <p:pic>
          <p:nvPicPr>
            <p:cNvPr id="24610" name="Picture 43"/>
            <p:cNvPicPr>
              <a:picLocks noChangeAspect="1"/>
            </p:cNvPicPr>
            <p:nvPr/>
          </p:nvPicPr>
          <p:blipFill>
            <a:blip r:embed="rId6">
              <a:lum bright="70001" contrast="-70000"/>
            </a:blip>
            <a:stretch>
              <a:fillRect/>
            </a:stretch>
          </p:blipFill>
          <p:spPr>
            <a:xfrm>
              <a:off x="1827" y="0"/>
              <a:ext cx="353" cy="784"/>
            </a:xfrm>
            <a:prstGeom prst="rect">
              <a:avLst/>
            </a:prstGeom>
            <a:noFill/>
            <a:ln w="12700">
              <a:noFill/>
            </a:ln>
          </p:spPr>
        </p:pic>
        <p:pic>
          <p:nvPicPr>
            <p:cNvPr id="24611" name="Picture 44"/>
            <p:cNvPicPr>
              <a:picLocks noChangeAspect="1"/>
            </p:cNvPicPr>
            <p:nvPr/>
          </p:nvPicPr>
          <p:blipFill>
            <a:blip r:embed="rId6">
              <a:lum bright="70001" contrast="-70000"/>
            </a:blip>
            <a:stretch>
              <a:fillRect/>
            </a:stretch>
          </p:blipFill>
          <p:spPr>
            <a:xfrm>
              <a:off x="2280" y="0"/>
              <a:ext cx="353" cy="784"/>
            </a:xfrm>
            <a:prstGeom prst="rect">
              <a:avLst/>
            </a:prstGeom>
            <a:noFill/>
            <a:ln w="12700">
              <a:noFill/>
            </a:ln>
          </p:spPr>
        </p:pic>
        <p:pic>
          <p:nvPicPr>
            <p:cNvPr id="24612" name="Picture 45"/>
            <p:cNvPicPr>
              <a:picLocks noChangeAspect="1"/>
            </p:cNvPicPr>
            <p:nvPr/>
          </p:nvPicPr>
          <p:blipFill>
            <a:blip r:embed="rId6">
              <a:lum bright="70001" contrast="-70000"/>
            </a:blip>
            <a:stretch>
              <a:fillRect/>
            </a:stretch>
          </p:blipFill>
          <p:spPr>
            <a:xfrm>
              <a:off x="2741" y="0"/>
              <a:ext cx="353" cy="784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22543" name="Group 46"/>
          <p:cNvGrpSpPr/>
          <p:nvPr/>
        </p:nvGrpSpPr>
        <p:grpSpPr>
          <a:xfrm>
            <a:off x="4906963" y="4446588"/>
            <a:ext cx="1368425" cy="622300"/>
            <a:chOff x="6" y="0"/>
            <a:chExt cx="1721" cy="784"/>
          </a:xfrm>
        </p:grpSpPr>
        <p:pic>
          <p:nvPicPr>
            <p:cNvPr id="76" name="Picture 47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6" y="0"/>
              <a:ext cx="353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9999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>
                      <a:alpha val="59999"/>
                    </a:schemeClr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7" name="Picture 48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59" y="0"/>
              <a:ext cx="353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9999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>
                      <a:alpha val="59999"/>
                    </a:schemeClr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8" name="Picture 49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921" y="0"/>
              <a:ext cx="353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9999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>
                      <a:alpha val="59999"/>
                    </a:schemeClr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" name="Picture 50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374" y="0"/>
              <a:ext cx="353" cy="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59999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>
                      <a:alpha val="59999"/>
                    </a:schemeClr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0" name="Rectangle 51"/>
          <p:cNvSpPr/>
          <p:nvPr/>
        </p:nvSpPr>
        <p:spPr bwMode="auto">
          <a:xfrm>
            <a:off x="7724775" y="4492625"/>
            <a:ext cx="102393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6BB43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45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/70%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Rectangle 52"/>
          <p:cNvSpPr/>
          <p:nvPr/>
        </p:nvSpPr>
        <p:spPr bwMode="auto">
          <a:xfrm>
            <a:off x="9131300" y="4271963"/>
            <a:ext cx="1474788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900" b="0" i="0" u="none" strike="noStrike" kern="1200" cap="none" spc="0" normalizeH="0" baseline="0" noProof="0" dirty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Line 53"/>
          <p:cNvSpPr>
            <a:spLocks noChangeShapeType="1"/>
          </p:cNvSpPr>
          <p:nvPr/>
        </p:nvSpPr>
        <p:spPr bwMode="auto">
          <a:xfrm>
            <a:off x="8885238" y="4379913"/>
            <a:ext cx="0" cy="819150"/>
          </a:xfrm>
          <a:prstGeom prst="line">
            <a:avLst/>
          </a:prstGeom>
          <a:noFill/>
          <a:ln w="25400" cap="flat">
            <a:solidFill>
              <a:srgbClr val="969696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4617" name="Group 54"/>
          <p:cNvGrpSpPr/>
          <p:nvPr/>
        </p:nvGrpSpPr>
        <p:grpSpPr>
          <a:xfrm>
            <a:off x="1243013" y="4392613"/>
            <a:ext cx="723900" cy="723900"/>
            <a:chOff x="0" y="0"/>
            <a:chExt cx="912" cy="912"/>
          </a:xfrm>
        </p:grpSpPr>
        <p:sp>
          <p:nvSpPr>
            <p:cNvPr id="84" name="Oval 55"/>
            <p:cNvSpPr/>
            <p:nvPr/>
          </p:nvSpPr>
          <p:spPr bwMode="auto">
            <a:xfrm>
              <a:off x="0" y="0"/>
              <a:ext cx="912" cy="912"/>
            </a:xfrm>
            <a:prstGeom prst="ellipse">
              <a:avLst/>
            </a:prstGeom>
            <a:solidFill>
              <a:srgbClr val="F6BB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5" name="Rectangle 56"/>
            <p:cNvSpPr/>
            <p:nvPr/>
          </p:nvSpPr>
          <p:spPr bwMode="auto">
            <a:xfrm>
              <a:off x="156" y="146"/>
              <a:ext cx="624" cy="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ctr" defTabSz="914400" rtl="0" eaLnBrk="1" fontAlgn="base" latinLnBrk="0" hangingPunct="1">
                <a:lnSpc>
                  <a:spcPct val="6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2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94" name="Rectangle 10"/>
          <p:cNvSpPr/>
          <p:nvPr/>
        </p:nvSpPr>
        <p:spPr bwMode="auto">
          <a:xfrm>
            <a:off x="806450" y="77788"/>
            <a:ext cx="42148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此处输入你的标题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5" name="Rectangle 57"/>
          <p:cNvSpPr/>
          <p:nvPr/>
        </p:nvSpPr>
        <p:spPr bwMode="auto">
          <a:xfrm>
            <a:off x="3943350" y="700088"/>
            <a:ext cx="1365250" cy="76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6" name="Rectangle 58"/>
          <p:cNvSpPr/>
          <p:nvPr/>
        </p:nvSpPr>
        <p:spPr bwMode="auto">
          <a:xfrm>
            <a:off x="5429250" y="700088"/>
            <a:ext cx="5424488" cy="76200"/>
          </a:xfrm>
          <a:prstGeom prst="rect">
            <a:avLst/>
          </a:prstGeom>
          <a:solidFill>
            <a:srgbClr val="F6BB43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7" name="Rectangle 59"/>
          <p:cNvSpPr/>
          <p:nvPr/>
        </p:nvSpPr>
        <p:spPr bwMode="auto">
          <a:xfrm flipH="1">
            <a:off x="-14287" y="-26987"/>
            <a:ext cx="628650" cy="628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Rectangle 1"/>
          <p:cNvSpPr/>
          <p:nvPr/>
        </p:nvSpPr>
        <p:spPr bwMode="auto">
          <a:xfrm>
            <a:off x="-50800" y="2994025"/>
            <a:ext cx="10052050" cy="2171700"/>
          </a:xfrm>
          <a:prstGeom prst="rect">
            <a:avLst/>
          </a:prstGeom>
          <a:solidFill>
            <a:srgbClr val="D94651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8435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84600" y="774700"/>
            <a:ext cx="725488" cy="749300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18436" name="Rectangle 4"/>
          <p:cNvSpPr/>
          <p:nvPr/>
        </p:nvSpPr>
        <p:spPr bwMode="auto">
          <a:xfrm>
            <a:off x="6508750" y="2085975"/>
            <a:ext cx="34925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065" b="0" i="0" u="none" strike="noStrike" kern="1200" cap="none" spc="0" normalizeH="0" baseline="0" noProof="0" dirty="0">
                <a:ln>
                  <a:noFill/>
                </a:ln>
                <a:solidFill>
                  <a:srgbClr val="D9465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第一部分</a:t>
            </a:r>
            <a:endParaRPr kumimoji="0" lang="en-US" sz="5065" b="0" i="0" u="none" strike="noStrike" kern="1200" cap="none" spc="0" normalizeH="0" baseline="0" noProof="0" dirty="0">
              <a:ln>
                <a:noFill/>
              </a:ln>
              <a:solidFill>
                <a:srgbClr val="D9465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37" name="Rectangle 5"/>
          <p:cNvSpPr/>
          <p:nvPr/>
        </p:nvSpPr>
        <p:spPr bwMode="auto">
          <a:xfrm>
            <a:off x="5338763" y="3435350"/>
            <a:ext cx="40640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这里输入你的标题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38" name="Rectangle 6"/>
          <p:cNvSpPr/>
          <p:nvPr/>
        </p:nvSpPr>
        <p:spPr bwMode="auto">
          <a:xfrm>
            <a:off x="5338763" y="4070350"/>
            <a:ext cx="4064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这里输入你的文字内容，这里输入你的文字内容</a:t>
            </a:r>
            <a:endParaRPr kumimoji="0" lang="en-US" altLang="zh-CN" sz="1465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这里输入你的文字内容，这里输入你的文字内容</a:t>
            </a:r>
            <a:endParaRPr kumimoji="0" lang="en-US" altLang="zh-CN" sz="1465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39" name="Rectangle 7"/>
          <p:cNvSpPr/>
          <p:nvPr/>
        </p:nvSpPr>
        <p:spPr bwMode="auto">
          <a:xfrm>
            <a:off x="7156450" y="5359400"/>
            <a:ext cx="28511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65" b="0" i="0" u="none" strike="noStrike" kern="1200" cap="none" spc="0" normalizeH="0" baseline="0" noProof="0" dirty="0">
                <a:ln>
                  <a:noFill/>
                </a:ln>
                <a:solidFill>
                  <a:srgbClr val="D9465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此处输入你的文字内容</a:t>
            </a:r>
            <a:endParaRPr kumimoji="0" lang="en-US" sz="1065" b="0" i="0" u="none" strike="noStrike" kern="1200" cap="none" spc="0" normalizeH="0" baseline="0" noProof="0" dirty="0">
              <a:ln>
                <a:noFill/>
              </a:ln>
              <a:solidFill>
                <a:srgbClr val="D9465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40" name="Rectangle 8"/>
          <p:cNvSpPr/>
          <p:nvPr/>
        </p:nvSpPr>
        <p:spPr bwMode="auto">
          <a:xfrm>
            <a:off x="10096500" y="5540375"/>
            <a:ext cx="2127250" cy="88900"/>
          </a:xfrm>
          <a:prstGeom prst="rect">
            <a:avLst/>
          </a:prstGeom>
          <a:solidFill>
            <a:srgbClr val="D94651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41" name="Rectangle 9"/>
          <p:cNvSpPr/>
          <p:nvPr/>
        </p:nvSpPr>
        <p:spPr bwMode="auto">
          <a:xfrm flipH="1">
            <a:off x="558800" y="4892675"/>
            <a:ext cx="539750" cy="533400"/>
          </a:xfrm>
          <a:prstGeom prst="rect">
            <a:avLst/>
          </a:prstGeom>
          <a:solidFill>
            <a:srgbClr val="F6BB43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42" name="Rectangle 10"/>
          <p:cNvSpPr/>
          <p:nvPr/>
        </p:nvSpPr>
        <p:spPr bwMode="auto">
          <a:xfrm flipH="1">
            <a:off x="10261600" y="2994025"/>
            <a:ext cx="539750" cy="533400"/>
          </a:xfrm>
          <a:prstGeom prst="rect">
            <a:avLst/>
          </a:prstGeom>
          <a:solidFill>
            <a:srgbClr val="F6BB43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7178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055688" y="1149350"/>
            <a:ext cx="3352800" cy="5537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 animBg="1"/>
      <p:bldP spid="18436" grpId="0"/>
      <p:bldP spid="18437" grpId="0"/>
      <p:bldP spid="18438" grpId="0"/>
      <p:bldP spid="18439" grpId="0"/>
      <p:bldP spid="18440" grpId="0" animBg="1"/>
      <p:bldP spid="18441" grpId="0" animBg="1"/>
      <p:bldP spid="1844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4994" name="Oval 2"/>
          <p:cNvSpPr/>
          <p:nvPr/>
        </p:nvSpPr>
        <p:spPr bwMode="auto">
          <a:xfrm>
            <a:off x="3378200" y="1917700"/>
            <a:ext cx="3022600" cy="3022600"/>
          </a:xfrm>
          <a:prstGeom prst="ellipse">
            <a:avLst/>
          </a:prstGeom>
          <a:solidFill>
            <a:srgbClr val="F8BB43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84995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48150" y="2106613"/>
            <a:ext cx="1301750" cy="3395662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84996" name="Oval 4"/>
          <p:cNvSpPr/>
          <p:nvPr/>
        </p:nvSpPr>
        <p:spPr bwMode="auto">
          <a:xfrm>
            <a:off x="5645150" y="1968500"/>
            <a:ext cx="2921000" cy="2921000"/>
          </a:xfrm>
          <a:prstGeom prst="ellipse">
            <a:avLst/>
          </a:prstGeom>
          <a:solidFill>
            <a:schemeClr val="accent2">
              <a:alpha val="89999"/>
            </a:schemeClr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84997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788" y="2101850"/>
            <a:ext cx="1557337" cy="3422650"/>
          </a:xfrm>
          <a:prstGeom prst="rect">
            <a:avLst/>
          </a:prstGeom>
          <a:noFill/>
          <a:ln w="12700">
            <a:noFill/>
          </a:ln>
        </p:spPr>
      </p:pic>
      <p:grpSp>
        <p:nvGrpSpPr>
          <p:cNvPr id="84998" name="Group 6"/>
          <p:cNvGrpSpPr/>
          <p:nvPr/>
        </p:nvGrpSpPr>
        <p:grpSpPr>
          <a:xfrm>
            <a:off x="2840038" y="2428875"/>
            <a:ext cx="542925" cy="544513"/>
            <a:chOff x="0" y="0"/>
            <a:chExt cx="685" cy="685"/>
          </a:xfrm>
        </p:grpSpPr>
        <p:sp>
          <p:nvSpPr>
            <p:cNvPr id="84999" name="Oval 7"/>
            <p:cNvSpPr/>
            <p:nvPr/>
          </p:nvSpPr>
          <p:spPr bwMode="auto">
            <a:xfrm>
              <a:off x="0" y="0"/>
              <a:ext cx="685" cy="685"/>
            </a:xfrm>
            <a:prstGeom prst="ellipse">
              <a:avLst/>
            </a:prstGeom>
            <a:solidFill>
              <a:srgbClr val="FFCE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25607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8" y="176"/>
              <a:ext cx="357" cy="348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85001" name="Group 9"/>
          <p:cNvGrpSpPr/>
          <p:nvPr/>
        </p:nvGrpSpPr>
        <p:grpSpPr>
          <a:xfrm>
            <a:off x="2686050" y="3276600"/>
            <a:ext cx="544513" cy="544513"/>
            <a:chOff x="0" y="0"/>
            <a:chExt cx="685" cy="685"/>
          </a:xfrm>
        </p:grpSpPr>
        <p:sp>
          <p:nvSpPr>
            <p:cNvPr id="85002" name="Oval 10"/>
            <p:cNvSpPr/>
            <p:nvPr/>
          </p:nvSpPr>
          <p:spPr bwMode="auto">
            <a:xfrm>
              <a:off x="0" y="0"/>
              <a:ext cx="685" cy="685"/>
            </a:xfrm>
            <a:prstGeom prst="ellipse">
              <a:avLst/>
            </a:prstGeom>
            <a:solidFill>
              <a:srgbClr val="F8BB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25610" name="Pictur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3" y="152"/>
              <a:ext cx="396" cy="386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85004" name="Group 12"/>
          <p:cNvGrpSpPr/>
          <p:nvPr/>
        </p:nvGrpSpPr>
        <p:grpSpPr>
          <a:xfrm>
            <a:off x="2941638" y="4100513"/>
            <a:ext cx="544512" cy="544512"/>
            <a:chOff x="0" y="0"/>
            <a:chExt cx="685" cy="685"/>
          </a:xfrm>
        </p:grpSpPr>
        <p:sp>
          <p:nvSpPr>
            <p:cNvPr id="85005" name="Oval 13"/>
            <p:cNvSpPr/>
            <p:nvPr/>
          </p:nvSpPr>
          <p:spPr bwMode="auto">
            <a:xfrm>
              <a:off x="0" y="0"/>
              <a:ext cx="685" cy="685"/>
            </a:xfrm>
            <a:prstGeom prst="ellipse">
              <a:avLst/>
            </a:prstGeom>
            <a:solidFill>
              <a:srgbClr val="FFCE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25613" name="Picture 1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6" y="128"/>
              <a:ext cx="397" cy="382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85007" name="Group 15"/>
          <p:cNvGrpSpPr/>
          <p:nvPr/>
        </p:nvGrpSpPr>
        <p:grpSpPr>
          <a:xfrm>
            <a:off x="8650288" y="2428875"/>
            <a:ext cx="542925" cy="544513"/>
            <a:chOff x="0" y="0"/>
            <a:chExt cx="685" cy="685"/>
          </a:xfrm>
        </p:grpSpPr>
        <p:sp>
          <p:nvSpPr>
            <p:cNvPr id="85008" name="Oval 16"/>
            <p:cNvSpPr/>
            <p:nvPr/>
          </p:nvSpPr>
          <p:spPr bwMode="auto">
            <a:xfrm>
              <a:off x="0" y="0"/>
              <a:ext cx="685" cy="68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25616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8" y="176"/>
              <a:ext cx="357" cy="348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85010" name="Group 18"/>
          <p:cNvGrpSpPr/>
          <p:nvPr/>
        </p:nvGrpSpPr>
        <p:grpSpPr>
          <a:xfrm>
            <a:off x="8750300" y="3276600"/>
            <a:ext cx="544513" cy="544513"/>
            <a:chOff x="0" y="0"/>
            <a:chExt cx="685" cy="685"/>
          </a:xfrm>
        </p:grpSpPr>
        <p:sp>
          <p:nvSpPr>
            <p:cNvPr id="85011" name="Oval 19"/>
            <p:cNvSpPr/>
            <p:nvPr/>
          </p:nvSpPr>
          <p:spPr bwMode="auto">
            <a:xfrm>
              <a:off x="0" y="0"/>
              <a:ext cx="685" cy="68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25619" name="Pictur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3" y="152"/>
              <a:ext cx="396" cy="386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85013" name="Group 21"/>
          <p:cNvGrpSpPr/>
          <p:nvPr/>
        </p:nvGrpSpPr>
        <p:grpSpPr>
          <a:xfrm>
            <a:off x="8561388" y="4100513"/>
            <a:ext cx="544512" cy="544512"/>
            <a:chOff x="0" y="0"/>
            <a:chExt cx="685" cy="685"/>
          </a:xfrm>
        </p:grpSpPr>
        <p:sp>
          <p:nvSpPr>
            <p:cNvPr id="85014" name="Oval 22"/>
            <p:cNvSpPr/>
            <p:nvPr/>
          </p:nvSpPr>
          <p:spPr bwMode="auto">
            <a:xfrm>
              <a:off x="0" y="0"/>
              <a:ext cx="685" cy="68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25622" name="Picture 2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6" y="128"/>
              <a:ext cx="397" cy="382"/>
            </a:xfrm>
            <a:prstGeom prst="rect">
              <a:avLst/>
            </a:prstGeom>
            <a:noFill/>
            <a:ln w="12700">
              <a:noFill/>
            </a:ln>
          </p:spPr>
        </p:pic>
      </p:grpSp>
      <p:sp>
        <p:nvSpPr>
          <p:cNvPr id="85016" name="Rectangle 24"/>
          <p:cNvSpPr/>
          <p:nvPr/>
        </p:nvSpPr>
        <p:spPr bwMode="auto">
          <a:xfrm>
            <a:off x="1143000" y="2349500"/>
            <a:ext cx="151765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5017" name="Rectangle 25"/>
          <p:cNvSpPr/>
          <p:nvPr/>
        </p:nvSpPr>
        <p:spPr bwMode="auto">
          <a:xfrm>
            <a:off x="965200" y="3225800"/>
            <a:ext cx="151765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5018" name="Rectangle 26"/>
          <p:cNvSpPr/>
          <p:nvPr/>
        </p:nvSpPr>
        <p:spPr bwMode="auto">
          <a:xfrm>
            <a:off x="1223963" y="4127500"/>
            <a:ext cx="1519238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5019" name="Rectangle 27"/>
          <p:cNvSpPr/>
          <p:nvPr/>
        </p:nvSpPr>
        <p:spPr bwMode="auto">
          <a:xfrm>
            <a:off x="9339263" y="2349500"/>
            <a:ext cx="1519238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5020" name="Rectangle 28"/>
          <p:cNvSpPr/>
          <p:nvPr/>
        </p:nvSpPr>
        <p:spPr bwMode="auto">
          <a:xfrm>
            <a:off x="9423400" y="3225800"/>
            <a:ext cx="151765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5021" name="Rectangle 29"/>
          <p:cNvSpPr/>
          <p:nvPr/>
        </p:nvSpPr>
        <p:spPr bwMode="auto">
          <a:xfrm>
            <a:off x="9263063" y="4127500"/>
            <a:ext cx="1519238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5022" name="Rectangle 30"/>
          <p:cNvSpPr/>
          <p:nvPr/>
        </p:nvSpPr>
        <p:spPr bwMode="auto">
          <a:xfrm>
            <a:off x="939800" y="5534025"/>
            <a:ext cx="41211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465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en-US" sz="1465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5023" name="Rectangle 31"/>
          <p:cNvSpPr/>
          <p:nvPr/>
        </p:nvSpPr>
        <p:spPr bwMode="auto">
          <a:xfrm>
            <a:off x="2940050" y="5175250"/>
            <a:ext cx="21209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5024" name="Rectangle 32"/>
          <p:cNvSpPr/>
          <p:nvPr/>
        </p:nvSpPr>
        <p:spPr bwMode="auto">
          <a:xfrm>
            <a:off x="6692900" y="5534025"/>
            <a:ext cx="41211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465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en-US" sz="1465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5025" name="Rectangle 33"/>
          <p:cNvSpPr/>
          <p:nvPr/>
        </p:nvSpPr>
        <p:spPr bwMode="auto">
          <a:xfrm>
            <a:off x="6692900" y="5175250"/>
            <a:ext cx="21209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1" name="Rectangle 10"/>
          <p:cNvSpPr/>
          <p:nvPr/>
        </p:nvSpPr>
        <p:spPr bwMode="auto">
          <a:xfrm>
            <a:off x="806450" y="77788"/>
            <a:ext cx="42148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此处输入你的标题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2" name="Rectangle 57"/>
          <p:cNvSpPr/>
          <p:nvPr/>
        </p:nvSpPr>
        <p:spPr bwMode="auto">
          <a:xfrm>
            <a:off x="3943350" y="700088"/>
            <a:ext cx="1365250" cy="76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3" name="Rectangle 58"/>
          <p:cNvSpPr/>
          <p:nvPr/>
        </p:nvSpPr>
        <p:spPr bwMode="auto">
          <a:xfrm>
            <a:off x="5429250" y="700088"/>
            <a:ext cx="5424488" cy="76200"/>
          </a:xfrm>
          <a:prstGeom prst="rect">
            <a:avLst/>
          </a:prstGeom>
          <a:solidFill>
            <a:srgbClr val="F6BB43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4" name="Rectangle 59"/>
          <p:cNvSpPr/>
          <p:nvPr/>
        </p:nvSpPr>
        <p:spPr bwMode="auto">
          <a:xfrm flipH="1">
            <a:off x="-14287" y="-26987"/>
            <a:ext cx="628650" cy="628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85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5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5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5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5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5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5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5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5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5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5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5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85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5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5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5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5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5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5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5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5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animBg="1"/>
      <p:bldP spid="84996" grpId="0" animBg="1"/>
      <p:bldP spid="85016" grpId="0"/>
      <p:bldP spid="85017" grpId="0"/>
      <p:bldP spid="85018" grpId="0"/>
      <p:bldP spid="85019" grpId="0"/>
      <p:bldP spid="85020" grpId="0"/>
      <p:bldP spid="85021" grpId="0"/>
      <p:bldP spid="85022" grpId="0"/>
      <p:bldP spid="85023" grpId="0"/>
      <p:bldP spid="85024" grpId="0"/>
      <p:bldP spid="850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7825" name="Rectangle 1"/>
          <p:cNvSpPr/>
          <p:nvPr/>
        </p:nvSpPr>
        <p:spPr bwMode="auto">
          <a:xfrm>
            <a:off x="-44450" y="-247650"/>
            <a:ext cx="12293600" cy="2279650"/>
          </a:xfrm>
          <a:prstGeom prst="rect">
            <a:avLst/>
          </a:pr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7827" name="Oval 3"/>
          <p:cNvSpPr/>
          <p:nvPr/>
        </p:nvSpPr>
        <p:spPr bwMode="auto">
          <a:xfrm>
            <a:off x="4689475" y="2395538"/>
            <a:ext cx="2813050" cy="2814638"/>
          </a:xfrm>
          <a:prstGeom prst="ellipse">
            <a:avLst/>
          </a:prstGeom>
          <a:noFill/>
          <a:ln w="38100" cap="rnd">
            <a:solidFill>
              <a:srgbClr val="5A5A5A"/>
            </a:solidFill>
            <a:prstDash val="sysDot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7829" name="Oval 5"/>
          <p:cNvSpPr/>
          <p:nvPr/>
        </p:nvSpPr>
        <p:spPr bwMode="auto">
          <a:xfrm>
            <a:off x="4800600" y="2501900"/>
            <a:ext cx="2590800" cy="2590800"/>
          </a:xfrm>
          <a:prstGeom prst="ellipse">
            <a:avLst/>
          </a:prstGeom>
          <a:solidFill>
            <a:srgbClr val="32323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77830" name="Group 6"/>
          <p:cNvGrpSpPr/>
          <p:nvPr/>
        </p:nvGrpSpPr>
        <p:grpSpPr>
          <a:xfrm>
            <a:off x="4930775" y="2359025"/>
            <a:ext cx="857250" cy="857250"/>
            <a:chOff x="0" y="0"/>
            <a:chExt cx="1080" cy="1080"/>
          </a:xfrm>
        </p:grpSpPr>
        <p:sp>
          <p:nvSpPr>
            <p:cNvPr id="77831" name="Oval 7"/>
            <p:cNvSpPr/>
            <p:nvPr/>
          </p:nvSpPr>
          <p:spPr bwMode="auto">
            <a:xfrm>
              <a:off x="0" y="0"/>
              <a:ext cx="1080" cy="1080"/>
            </a:xfrm>
            <a:prstGeom prst="ellipse">
              <a:avLst/>
            </a:prstGeom>
            <a:solidFill>
              <a:srgbClr val="D74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>
                      <a:alpha val="89999"/>
                    </a:scheme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7832" name="Rectangle 8"/>
            <p:cNvSpPr/>
            <p:nvPr/>
          </p:nvSpPr>
          <p:spPr bwMode="auto">
            <a:xfrm>
              <a:off x="164" y="284"/>
              <a:ext cx="768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8%</a:t>
              </a: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7833" name="Group 9"/>
          <p:cNvGrpSpPr/>
          <p:nvPr/>
        </p:nvGrpSpPr>
        <p:grpSpPr>
          <a:xfrm>
            <a:off x="4235450" y="2689225"/>
            <a:ext cx="609600" cy="527050"/>
            <a:chOff x="0" y="0"/>
            <a:chExt cx="768" cy="664"/>
          </a:xfrm>
        </p:grpSpPr>
        <p:sp>
          <p:nvSpPr>
            <p:cNvPr id="77834" name="Oval 10"/>
            <p:cNvSpPr/>
            <p:nvPr/>
          </p:nvSpPr>
          <p:spPr bwMode="auto">
            <a:xfrm>
              <a:off x="44" y="0"/>
              <a:ext cx="664" cy="664"/>
            </a:xfrm>
            <a:prstGeom prst="ellipse">
              <a:avLst/>
            </a:prstGeom>
            <a:solidFill>
              <a:srgbClr val="F8BB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7835" name="Rectangle 11"/>
            <p:cNvSpPr/>
            <p:nvPr/>
          </p:nvSpPr>
          <p:spPr bwMode="auto">
            <a:xfrm>
              <a:off x="0" y="92"/>
              <a:ext cx="768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4%</a:t>
              </a: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7836" name="Group 12"/>
          <p:cNvGrpSpPr/>
          <p:nvPr/>
        </p:nvGrpSpPr>
        <p:grpSpPr>
          <a:xfrm>
            <a:off x="3895725" y="3438525"/>
            <a:ext cx="1276350" cy="1276350"/>
            <a:chOff x="0" y="0"/>
            <a:chExt cx="1608" cy="1608"/>
          </a:xfrm>
        </p:grpSpPr>
        <p:sp>
          <p:nvSpPr>
            <p:cNvPr id="77837" name="Oval 13"/>
            <p:cNvSpPr/>
            <p:nvPr/>
          </p:nvSpPr>
          <p:spPr bwMode="auto">
            <a:xfrm>
              <a:off x="0" y="0"/>
              <a:ext cx="1608" cy="1608"/>
            </a:xfrm>
            <a:prstGeom prst="ellipse">
              <a:avLst/>
            </a:prstGeom>
            <a:solidFill>
              <a:srgbClr val="35BC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>
                      <a:alpha val="70000"/>
                    </a:scheme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7838" name="Rectangle 14"/>
            <p:cNvSpPr/>
            <p:nvPr/>
          </p:nvSpPr>
          <p:spPr bwMode="auto">
            <a:xfrm>
              <a:off x="428" y="540"/>
              <a:ext cx="768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18%</a:t>
              </a: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77839" name="Oval 15"/>
          <p:cNvSpPr/>
          <p:nvPr/>
        </p:nvSpPr>
        <p:spPr bwMode="auto">
          <a:xfrm>
            <a:off x="5511800" y="3225800"/>
            <a:ext cx="1149350" cy="11493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7840" name="Rectangle 16"/>
          <p:cNvSpPr/>
          <p:nvPr/>
        </p:nvSpPr>
        <p:spPr bwMode="auto">
          <a:xfrm>
            <a:off x="5797550" y="3575050"/>
            <a:ext cx="6096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40%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77841" name="Group 17"/>
          <p:cNvGrpSpPr/>
          <p:nvPr/>
        </p:nvGrpSpPr>
        <p:grpSpPr>
          <a:xfrm>
            <a:off x="6877050" y="2974975"/>
            <a:ext cx="1435100" cy="1435100"/>
            <a:chOff x="0" y="0"/>
            <a:chExt cx="1808" cy="1808"/>
          </a:xfrm>
        </p:grpSpPr>
        <p:sp>
          <p:nvSpPr>
            <p:cNvPr id="77842" name="Oval 18"/>
            <p:cNvSpPr/>
            <p:nvPr/>
          </p:nvSpPr>
          <p:spPr bwMode="auto">
            <a:xfrm>
              <a:off x="0" y="0"/>
              <a:ext cx="1808" cy="1808"/>
            </a:xfrm>
            <a:prstGeom prst="ellipse">
              <a:avLst/>
            </a:prstGeom>
            <a:solidFill>
              <a:srgbClr val="4B89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>
                      <a:alpha val="79999"/>
                    </a:scheme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7843" name="Rectangle 19"/>
            <p:cNvSpPr/>
            <p:nvPr/>
          </p:nvSpPr>
          <p:spPr bwMode="auto">
            <a:xfrm>
              <a:off x="576" y="676"/>
              <a:ext cx="768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28%</a:t>
              </a: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7844" name="Group 20"/>
          <p:cNvGrpSpPr/>
          <p:nvPr/>
        </p:nvGrpSpPr>
        <p:grpSpPr>
          <a:xfrm>
            <a:off x="6969125" y="2568575"/>
            <a:ext cx="666750" cy="666750"/>
            <a:chOff x="0" y="0"/>
            <a:chExt cx="840" cy="840"/>
          </a:xfrm>
        </p:grpSpPr>
        <p:sp>
          <p:nvSpPr>
            <p:cNvPr id="77845" name="Oval 21"/>
            <p:cNvSpPr/>
            <p:nvPr/>
          </p:nvSpPr>
          <p:spPr bwMode="auto">
            <a:xfrm>
              <a:off x="0" y="0"/>
              <a:ext cx="840" cy="840"/>
            </a:xfrm>
            <a:prstGeom prst="ellipse">
              <a:avLst/>
            </a:prstGeom>
            <a:solidFill>
              <a:srgbClr val="D870AD">
                <a:alpha val="7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>
                      <a:alpha val="70000"/>
                    </a:scheme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7846" name="Rectangle 22"/>
            <p:cNvSpPr/>
            <p:nvPr/>
          </p:nvSpPr>
          <p:spPr bwMode="auto">
            <a:xfrm>
              <a:off x="36" y="180"/>
              <a:ext cx="768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7%</a:t>
              </a: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7847" name="Group 23"/>
          <p:cNvGrpSpPr/>
          <p:nvPr/>
        </p:nvGrpSpPr>
        <p:grpSpPr>
          <a:xfrm>
            <a:off x="5715000" y="4102100"/>
            <a:ext cx="755650" cy="717550"/>
            <a:chOff x="0" y="0"/>
            <a:chExt cx="952" cy="903"/>
          </a:xfrm>
        </p:grpSpPr>
        <p:sp>
          <p:nvSpPr>
            <p:cNvPr id="77848" name="Oval 24"/>
            <p:cNvSpPr/>
            <p:nvPr/>
          </p:nvSpPr>
          <p:spPr bwMode="auto">
            <a:xfrm>
              <a:off x="10" y="0"/>
              <a:ext cx="902" cy="903"/>
            </a:xfrm>
            <a:prstGeom prst="ellipse">
              <a:avLst/>
            </a:prstGeom>
            <a:solidFill>
              <a:srgbClr val="E957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>
                      <a:alpha val="89999"/>
                    </a:scheme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7849" name="Rectangle 25"/>
            <p:cNvSpPr/>
            <p:nvPr/>
          </p:nvSpPr>
          <p:spPr bwMode="auto">
            <a:xfrm>
              <a:off x="0" y="24"/>
              <a:ext cx="952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1465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25%</a:t>
              </a:r>
              <a:endParaRPr kumimoji="0" lang="en-US" sz="1465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77850" name="Rectangle 26"/>
          <p:cNvSpPr/>
          <p:nvPr/>
        </p:nvSpPr>
        <p:spPr bwMode="auto">
          <a:xfrm>
            <a:off x="1244600" y="2489200"/>
            <a:ext cx="18034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7851" name="Rectangle 27"/>
          <p:cNvSpPr/>
          <p:nvPr/>
        </p:nvSpPr>
        <p:spPr bwMode="auto">
          <a:xfrm>
            <a:off x="1244600" y="3429000"/>
            <a:ext cx="18034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7852" name="Rectangle 28"/>
          <p:cNvSpPr/>
          <p:nvPr/>
        </p:nvSpPr>
        <p:spPr bwMode="auto">
          <a:xfrm>
            <a:off x="1198563" y="4394200"/>
            <a:ext cx="1849438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7853" name="Freeform 29"/>
          <p:cNvSpPr/>
          <p:nvPr/>
        </p:nvSpPr>
        <p:spPr bwMode="auto">
          <a:xfrm>
            <a:off x="3303588" y="2514600"/>
            <a:ext cx="2044700" cy="136525"/>
          </a:xfrm>
          <a:custGeom>
            <a:avLst/>
            <a:gdLst>
              <a:gd name="T0" fmla="*/ 0 w 21600"/>
              <a:gd name="T1" fmla="*/ 21600 h 21600"/>
              <a:gd name="T2" fmla="*/ 7686 w 21600"/>
              <a:gd name="T3" fmla="*/ 21600 h 21600"/>
              <a:gd name="T4" fmla="*/ 11023 w 21600"/>
              <a:gd name="T5" fmla="*/ 0 h 21600"/>
              <a:gd name="T6" fmla="*/ 21600 w 21600"/>
              <a:gd name="T7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7686" y="21600"/>
                </a:lnTo>
                <a:lnTo>
                  <a:pt x="11023" y="0"/>
                </a:lnTo>
                <a:lnTo>
                  <a:pt x="21600" y="0"/>
                </a:lnTo>
              </a:path>
            </a:pathLst>
          </a:custGeom>
          <a:noFill/>
          <a:ln w="12700" cap="flat">
            <a:solidFill>
              <a:srgbClr val="5A5A5A"/>
            </a:solidFill>
            <a:prstDash val="solid"/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7854" name="Freeform 30"/>
          <p:cNvSpPr/>
          <p:nvPr/>
        </p:nvSpPr>
        <p:spPr bwMode="auto">
          <a:xfrm>
            <a:off x="3208338" y="3121025"/>
            <a:ext cx="1365250" cy="482600"/>
          </a:xfrm>
          <a:custGeom>
            <a:avLst/>
            <a:gdLst>
              <a:gd name="T0" fmla="*/ 0 w 21600"/>
              <a:gd name="T1" fmla="*/ 21600 h 21600"/>
              <a:gd name="T2" fmla="*/ 5362 w 21600"/>
              <a:gd name="T3" fmla="*/ 21600 h 21600"/>
              <a:gd name="T4" fmla="*/ 10788 w 21600"/>
              <a:gd name="T5" fmla="*/ 0 h 21600"/>
              <a:gd name="T6" fmla="*/ 21600 w 21600"/>
              <a:gd name="T7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5362" y="21600"/>
                </a:lnTo>
                <a:lnTo>
                  <a:pt x="10788" y="0"/>
                </a:lnTo>
                <a:lnTo>
                  <a:pt x="21600" y="0"/>
                </a:lnTo>
              </a:path>
            </a:pathLst>
          </a:custGeom>
          <a:noFill/>
          <a:ln w="12700" cap="flat">
            <a:solidFill>
              <a:srgbClr val="5A5A5A"/>
            </a:solidFill>
            <a:prstDash val="solid"/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7855" name="Freeform 31"/>
          <p:cNvSpPr/>
          <p:nvPr/>
        </p:nvSpPr>
        <p:spPr bwMode="auto">
          <a:xfrm>
            <a:off x="3225800" y="3805238"/>
            <a:ext cx="1276350" cy="757238"/>
          </a:xfrm>
          <a:custGeom>
            <a:avLst/>
            <a:gdLst>
              <a:gd name="T0" fmla="*/ 0 w 21600"/>
              <a:gd name="T1" fmla="*/ 21600 h 21600"/>
              <a:gd name="T2" fmla="*/ 5884 w 21600"/>
              <a:gd name="T3" fmla="*/ 21600 h 21600"/>
              <a:gd name="T4" fmla="*/ 9161 w 21600"/>
              <a:gd name="T5" fmla="*/ 0 h 21600"/>
              <a:gd name="T6" fmla="*/ 21600 w 21600"/>
              <a:gd name="T7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5884" y="21600"/>
                </a:lnTo>
                <a:lnTo>
                  <a:pt x="9161" y="0"/>
                </a:lnTo>
                <a:lnTo>
                  <a:pt x="21600" y="0"/>
                </a:lnTo>
              </a:path>
            </a:pathLst>
          </a:custGeom>
          <a:noFill/>
          <a:ln w="12700" cap="flat">
            <a:solidFill>
              <a:srgbClr val="5A5A5A"/>
            </a:solidFill>
            <a:prstDash val="solid"/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7856" name="Rectangle 32"/>
          <p:cNvSpPr/>
          <p:nvPr/>
        </p:nvSpPr>
        <p:spPr bwMode="auto">
          <a:xfrm>
            <a:off x="9245600" y="2489200"/>
            <a:ext cx="18034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7857" name="Rectangle 33"/>
          <p:cNvSpPr/>
          <p:nvPr/>
        </p:nvSpPr>
        <p:spPr bwMode="auto">
          <a:xfrm>
            <a:off x="9245600" y="3429000"/>
            <a:ext cx="18034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7858" name="Rectangle 34"/>
          <p:cNvSpPr/>
          <p:nvPr/>
        </p:nvSpPr>
        <p:spPr bwMode="auto">
          <a:xfrm>
            <a:off x="9199563" y="4394200"/>
            <a:ext cx="1849438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7859" name="Freeform 35"/>
          <p:cNvSpPr/>
          <p:nvPr/>
        </p:nvSpPr>
        <p:spPr bwMode="auto">
          <a:xfrm>
            <a:off x="7489825" y="2667000"/>
            <a:ext cx="1546225" cy="177800"/>
          </a:xfrm>
          <a:custGeom>
            <a:avLst/>
            <a:gdLst>
              <a:gd name="T0" fmla="*/ 21600 w 21600"/>
              <a:gd name="T1" fmla="*/ 0 h 21600"/>
              <a:gd name="T2" fmla="*/ 12675 w 21600"/>
              <a:gd name="T3" fmla="*/ 0 h 21600"/>
              <a:gd name="T4" fmla="*/ 9781 w 21600"/>
              <a:gd name="T5" fmla="*/ 21600 h 21600"/>
              <a:gd name="T6" fmla="*/ 0 w 21600"/>
              <a:gd name="T7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12675" y="0"/>
                </a:lnTo>
                <a:lnTo>
                  <a:pt x="9781" y="21600"/>
                </a:lnTo>
                <a:lnTo>
                  <a:pt x="0" y="21600"/>
                </a:lnTo>
              </a:path>
            </a:pathLst>
          </a:custGeom>
          <a:noFill/>
          <a:ln w="12700" cap="flat">
            <a:solidFill>
              <a:srgbClr val="5A5A5A"/>
            </a:solidFill>
            <a:prstDash val="solid"/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7860" name="Freeform 36"/>
          <p:cNvSpPr/>
          <p:nvPr/>
        </p:nvSpPr>
        <p:spPr bwMode="auto">
          <a:xfrm>
            <a:off x="7656513" y="3578225"/>
            <a:ext cx="1401763" cy="373063"/>
          </a:xfrm>
          <a:custGeom>
            <a:avLst/>
            <a:gdLst>
              <a:gd name="T0" fmla="*/ 21600 w 21600"/>
              <a:gd name="T1" fmla="*/ 0 h 21600"/>
              <a:gd name="T2" fmla="*/ 15980 w 21600"/>
              <a:gd name="T3" fmla="*/ 0 h 21600"/>
              <a:gd name="T4" fmla="*/ 12614 w 21600"/>
              <a:gd name="T5" fmla="*/ 21600 h 21600"/>
              <a:gd name="T6" fmla="*/ 0 w 21600"/>
              <a:gd name="T7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15980" y="0"/>
                </a:lnTo>
                <a:lnTo>
                  <a:pt x="12614" y="21600"/>
                </a:lnTo>
                <a:lnTo>
                  <a:pt x="0" y="21600"/>
                </a:lnTo>
              </a:path>
            </a:pathLst>
          </a:custGeom>
          <a:noFill/>
          <a:ln w="12700" cap="flat">
            <a:solidFill>
              <a:srgbClr val="5A5A5A"/>
            </a:solidFill>
            <a:prstDash val="solid"/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7861" name="Freeform 37"/>
          <p:cNvSpPr/>
          <p:nvPr/>
        </p:nvSpPr>
        <p:spPr bwMode="auto">
          <a:xfrm>
            <a:off x="6108700" y="4519613"/>
            <a:ext cx="2913063" cy="169863"/>
          </a:xfrm>
          <a:custGeom>
            <a:avLst/>
            <a:gdLst>
              <a:gd name="T0" fmla="*/ 21600 w 21600"/>
              <a:gd name="T1" fmla="*/ 0 h 21600"/>
              <a:gd name="T2" fmla="*/ 13381 w 21600"/>
              <a:gd name="T3" fmla="*/ 0 h 21600"/>
              <a:gd name="T4" fmla="*/ 11972 w 21600"/>
              <a:gd name="T5" fmla="*/ 21600 h 21600"/>
              <a:gd name="T6" fmla="*/ 0 w 21600"/>
              <a:gd name="T7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13381" y="0"/>
                </a:lnTo>
                <a:lnTo>
                  <a:pt x="11972" y="21600"/>
                </a:lnTo>
                <a:lnTo>
                  <a:pt x="0" y="21600"/>
                </a:lnTo>
              </a:path>
            </a:pathLst>
          </a:custGeom>
          <a:noFill/>
          <a:ln w="12700" cap="flat">
            <a:solidFill>
              <a:srgbClr val="5A5A5A"/>
            </a:solidFill>
            <a:prstDash val="solid"/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9" name="Rectangle 10"/>
          <p:cNvSpPr/>
          <p:nvPr/>
        </p:nvSpPr>
        <p:spPr bwMode="auto">
          <a:xfrm>
            <a:off x="806450" y="77788"/>
            <a:ext cx="42148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此处输入你的标题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0" name="Rectangle 57"/>
          <p:cNvSpPr/>
          <p:nvPr/>
        </p:nvSpPr>
        <p:spPr bwMode="auto">
          <a:xfrm>
            <a:off x="3943350" y="700088"/>
            <a:ext cx="1365250" cy="76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1" name="Rectangle 58"/>
          <p:cNvSpPr/>
          <p:nvPr/>
        </p:nvSpPr>
        <p:spPr bwMode="auto">
          <a:xfrm>
            <a:off x="5429250" y="700088"/>
            <a:ext cx="5424488" cy="76200"/>
          </a:xfrm>
          <a:prstGeom prst="rect">
            <a:avLst/>
          </a:prstGeom>
          <a:solidFill>
            <a:srgbClr val="F6BB43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2" name="Rectangle 59"/>
          <p:cNvSpPr/>
          <p:nvPr/>
        </p:nvSpPr>
        <p:spPr bwMode="auto">
          <a:xfrm flipH="1">
            <a:off x="-14287" y="-26987"/>
            <a:ext cx="628650" cy="628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77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7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77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77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7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7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7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7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7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7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7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7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7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7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7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7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7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7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7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77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nimBg="1"/>
      <p:bldP spid="77829" grpId="0" animBg="1"/>
      <p:bldP spid="77839" grpId="0" animBg="1"/>
      <p:bldP spid="77840" grpId="0"/>
      <p:bldP spid="77850" grpId="0"/>
      <p:bldP spid="77851" grpId="0"/>
      <p:bldP spid="77852" grpId="0"/>
      <p:bldP spid="77856" grpId="0"/>
      <p:bldP spid="77857" grpId="0"/>
      <p:bldP spid="7785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9329" name="AutoShape 1"/>
          <p:cNvSpPr/>
          <p:nvPr/>
        </p:nvSpPr>
        <p:spPr bwMode="auto">
          <a:xfrm>
            <a:off x="4187825" y="1060450"/>
            <a:ext cx="3810000" cy="3810000"/>
          </a:xfrm>
          <a:prstGeom prst="wedgeEllipseCallout">
            <a:avLst>
              <a:gd name="adj1" fmla="val 40144"/>
              <a:gd name="adj2" fmla="val -55380"/>
            </a:avLst>
          </a:prstGeom>
          <a:solidFill>
            <a:srgbClr val="DB4453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9330" name="Rectangle 2"/>
          <p:cNvSpPr/>
          <p:nvPr/>
        </p:nvSpPr>
        <p:spPr bwMode="auto">
          <a:xfrm>
            <a:off x="4595813" y="2044700"/>
            <a:ext cx="29972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谢谢观看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99331" name="Group 3"/>
          <p:cNvGrpSpPr/>
          <p:nvPr/>
        </p:nvGrpSpPr>
        <p:grpSpPr>
          <a:xfrm>
            <a:off x="5314950" y="3933825"/>
            <a:ext cx="1466850" cy="1466850"/>
            <a:chOff x="0" y="0"/>
            <a:chExt cx="1848" cy="1848"/>
          </a:xfrm>
        </p:grpSpPr>
        <p:sp>
          <p:nvSpPr>
            <p:cNvPr id="99332" name="AutoShape 4"/>
            <p:cNvSpPr/>
            <p:nvPr/>
          </p:nvSpPr>
          <p:spPr bwMode="auto">
            <a:xfrm>
              <a:off x="0" y="0"/>
              <a:ext cx="1848" cy="1848"/>
            </a:xfrm>
            <a:prstGeom prst="wedgeEllipseCallout">
              <a:avLst>
                <a:gd name="adj1" fmla="val -56921"/>
                <a:gd name="adj2" fmla="val 52361"/>
              </a:avLst>
            </a:prstGeom>
            <a:solidFill>
              <a:srgbClr val="F8BB43"/>
            </a:solidFill>
            <a:ln w="25400" cap="flat">
              <a:noFill/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9333" name="Rectangle 5"/>
            <p:cNvSpPr/>
            <p:nvPr/>
          </p:nvSpPr>
          <p:spPr bwMode="auto">
            <a:xfrm>
              <a:off x="262" y="232"/>
              <a:ext cx="1336" cy="1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ctr" defTabSz="914400" rtl="0" eaLnBrk="1" fontAlgn="base" latinLnBrk="0" hangingPunct="1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xxx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29" grpId="0" animBg="1"/>
      <p:bldP spid="993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5540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28750" y="1635125"/>
            <a:ext cx="3416300" cy="3409950"/>
          </a:xfrm>
          <a:prstGeom prst="rect">
            <a:avLst/>
          </a:prstGeom>
          <a:noFill/>
          <a:ln w="12700">
            <a:noFill/>
          </a:ln>
        </p:spPr>
      </p:pic>
      <p:pic>
        <p:nvPicPr>
          <p:cNvPr id="65541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35550" y="1635125"/>
            <a:ext cx="3416300" cy="3409950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65542" name="Rectangle 6"/>
          <p:cNvSpPr/>
          <p:nvPr/>
        </p:nvSpPr>
        <p:spPr bwMode="auto">
          <a:xfrm rot="10800000" flipH="1">
            <a:off x="8648700" y="1631950"/>
            <a:ext cx="3581400" cy="3416300"/>
          </a:xfrm>
          <a:prstGeom prst="rect">
            <a:avLst/>
          </a:prstGeom>
          <a:solidFill>
            <a:srgbClr val="DB4453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5543" name="Rectangle 7"/>
          <p:cNvSpPr/>
          <p:nvPr/>
        </p:nvSpPr>
        <p:spPr bwMode="auto">
          <a:xfrm>
            <a:off x="2120900" y="5511800"/>
            <a:ext cx="27241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65544" name="Group 8"/>
          <p:cNvGrpSpPr/>
          <p:nvPr/>
        </p:nvGrpSpPr>
        <p:grpSpPr>
          <a:xfrm>
            <a:off x="1476375" y="5486400"/>
            <a:ext cx="527050" cy="534988"/>
            <a:chOff x="0" y="0"/>
            <a:chExt cx="664" cy="674"/>
          </a:xfrm>
        </p:grpSpPr>
        <p:sp>
          <p:nvSpPr>
            <p:cNvPr id="65545" name="Oval 9"/>
            <p:cNvSpPr/>
            <p:nvPr/>
          </p:nvSpPr>
          <p:spPr bwMode="auto">
            <a:xfrm>
              <a:off x="0" y="0"/>
              <a:ext cx="664" cy="664"/>
            </a:xfrm>
            <a:prstGeom prst="ellipse">
              <a:avLst/>
            </a:prstGeom>
            <a:solidFill>
              <a:srgbClr val="DB44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5546" name="Rectangle 10"/>
            <p:cNvSpPr/>
            <p:nvPr/>
          </p:nvSpPr>
          <p:spPr bwMode="auto">
            <a:xfrm>
              <a:off x="140" y="122"/>
              <a:ext cx="360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6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3065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1</a:t>
              </a:r>
              <a:endParaRPr kumimoji="0" lang="en-US" sz="30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65547" name="Group 11"/>
          <p:cNvGrpSpPr/>
          <p:nvPr/>
        </p:nvGrpSpPr>
        <p:grpSpPr>
          <a:xfrm>
            <a:off x="5064125" y="5486400"/>
            <a:ext cx="527050" cy="534988"/>
            <a:chOff x="0" y="0"/>
            <a:chExt cx="664" cy="674"/>
          </a:xfrm>
        </p:grpSpPr>
        <p:sp>
          <p:nvSpPr>
            <p:cNvPr id="65548" name="Oval 12"/>
            <p:cNvSpPr/>
            <p:nvPr/>
          </p:nvSpPr>
          <p:spPr bwMode="auto">
            <a:xfrm>
              <a:off x="0" y="0"/>
              <a:ext cx="664" cy="664"/>
            </a:xfrm>
            <a:prstGeom prst="ellipse">
              <a:avLst/>
            </a:prstGeom>
            <a:solidFill>
              <a:srgbClr val="F9B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5549" name="Rectangle 13"/>
            <p:cNvSpPr/>
            <p:nvPr/>
          </p:nvSpPr>
          <p:spPr bwMode="auto">
            <a:xfrm>
              <a:off x="140" y="122"/>
              <a:ext cx="360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6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3065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2</a:t>
              </a:r>
              <a:endParaRPr kumimoji="0" lang="en-US" sz="30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65550" name="Rectangle 14"/>
          <p:cNvSpPr/>
          <p:nvPr/>
        </p:nvSpPr>
        <p:spPr bwMode="auto">
          <a:xfrm>
            <a:off x="5740400" y="5511800"/>
            <a:ext cx="27241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" name="Rectangle 10"/>
          <p:cNvSpPr/>
          <p:nvPr/>
        </p:nvSpPr>
        <p:spPr bwMode="auto">
          <a:xfrm>
            <a:off x="806450" y="77788"/>
            <a:ext cx="42148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此处输入你的标题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" name="Rectangle 57"/>
          <p:cNvSpPr/>
          <p:nvPr/>
        </p:nvSpPr>
        <p:spPr bwMode="auto">
          <a:xfrm>
            <a:off x="3943350" y="700088"/>
            <a:ext cx="1365250" cy="76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Rectangle 58"/>
          <p:cNvSpPr/>
          <p:nvPr/>
        </p:nvSpPr>
        <p:spPr bwMode="auto">
          <a:xfrm>
            <a:off x="5429250" y="700088"/>
            <a:ext cx="5424488" cy="76200"/>
          </a:xfrm>
          <a:prstGeom prst="rect">
            <a:avLst/>
          </a:prstGeom>
          <a:solidFill>
            <a:srgbClr val="F6BB43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" name="Rectangle 59"/>
          <p:cNvSpPr/>
          <p:nvPr/>
        </p:nvSpPr>
        <p:spPr bwMode="auto">
          <a:xfrm flipH="1">
            <a:off x="-14287" y="-26987"/>
            <a:ext cx="628650" cy="628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2" grpId="0" animBg="1"/>
      <p:bldP spid="65543" grpId="0"/>
      <p:bldP spid="655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6563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28750" y="1525588"/>
            <a:ext cx="6027738" cy="1462087"/>
          </a:xfrm>
          <a:prstGeom prst="rect">
            <a:avLst/>
          </a:prstGeom>
          <a:noFill/>
          <a:ln w="12700">
            <a:noFill/>
          </a:ln>
        </p:spPr>
      </p:pic>
      <p:pic>
        <p:nvPicPr>
          <p:cNvPr id="6656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2250" y="1522413"/>
            <a:ext cx="2579688" cy="4576762"/>
          </a:xfrm>
          <a:prstGeom prst="rect">
            <a:avLst/>
          </a:prstGeom>
          <a:noFill/>
          <a:ln w="12700">
            <a:noFill/>
          </a:ln>
        </p:spPr>
      </p:pic>
      <p:pic>
        <p:nvPicPr>
          <p:cNvPr id="66565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0338" y="3232150"/>
            <a:ext cx="2898775" cy="1631950"/>
          </a:xfrm>
          <a:prstGeom prst="rect">
            <a:avLst/>
          </a:prstGeom>
          <a:noFill/>
          <a:ln w="12700">
            <a:noFill/>
          </a:ln>
        </p:spPr>
      </p:pic>
      <p:pic>
        <p:nvPicPr>
          <p:cNvPr id="66566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3588" y="3232150"/>
            <a:ext cx="2898775" cy="1631950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66567" name="Rectangle 7"/>
          <p:cNvSpPr/>
          <p:nvPr/>
        </p:nvSpPr>
        <p:spPr bwMode="auto">
          <a:xfrm rot="10800000" flipH="1">
            <a:off x="1441450" y="5137150"/>
            <a:ext cx="6032500" cy="990600"/>
          </a:xfrm>
          <a:prstGeom prst="rect">
            <a:avLst/>
          </a:prstGeom>
          <a:solidFill>
            <a:srgbClr val="F9BA3E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Rectangle 10"/>
          <p:cNvSpPr/>
          <p:nvPr/>
        </p:nvSpPr>
        <p:spPr bwMode="auto">
          <a:xfrm>
            <a:off x="806450" y="77788"/>
            <a:ext cx="42148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此处输入你的标题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Rectangle 57"/>
          <p:cNvSpPr/>
          <p:nvPr/>
        </p:nvSpPr>
        <p:spPr bwMode="auto">
          <a:xfrm>
            <a:off x="3943350" y="700088"/>
            <a:ext cx="1365250" cy="76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Rectangle 58"/>
          <p:cNvSpPr/>
          <p:nvPr/>
        </p:nvSpPr>
        <p:spPr bwMode="auto">
          <a:xfrm>
            <a:off x="5429250" y="700088"/>
            <a:ext cx="5424488" cy="76200"/>
          </a:xfrm>
          <a:prstGeom prst="rect">
            <a:avLst/>
          </a:prstGeom>
          <a:solidFill>
            <a:srgbClr val="F6BB43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" name="Rectangle 59"/>
          <p:cNvSpPr/>
          <p:nvPr/>
        </p:nvSpPr>
        <p:spPr bwMode="auto">
          <a:xfrm flipH="1">
            <a:off x="-14287" y="-26987"/>
            <a:ext cx="628650" cy="628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7587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30338" y="2032000"/>
            <a:ext cx="3186112" cy="1793875"/>
          </a:xfrm>
          <a:prstGeom prst="rect">
            <a:avLst/>
          </a:prstGeom>
          <a:noFill/>
          <a:ln w="12700">
            <a:noFill/>
          </a:ln>
        </p:spPr>
      </p:pic>
      <p:pic>
        <p:nvPicPr>
          <p:cNvPr id="67588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24388" y="2032000"/>
            <a:ext cx="3186112" cy="1793875"/>
          </a:xfrm>
          <a:prstGeom prst="rect">
            <a:avLst/>
          </a:prstGeom>
          <a:noFill/>
          <a:ln w="12700">
            <a:noFill/>
          </a:ln>
        </p:spPr>
      </p:pic>
      <p:pic>
        <p:nvPicPr>
          <p:cNvPr id="67589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12088" y="2032000"/>
            <a:ext cx="3186112" cy="1793875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67590" name="Rectangle 6"/>
          <p:cNvSpPr/>
          <p:nvPr/>
        </p:nvSpPr>
        <p:spPr bwMode="auto">
          <a:xfrm rot="10800000" flipH="1">
            <a:off x="7810500" y="3829050"/>
            <a:ext cx="3187700" cy="1454150"/>
          </a:xfrm>
          <a:prstGeom prst="rect">
            <a:avLst/>
          </a:prstGeom>
          <a:solidFill>
            <a:srgbClr val="F6BB43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67591" name="Group 7"/>
          <p:cNvGrpSpPr/>
          <p:nvPr/>
        </p:nvGrpSpPr>
        <p:grpSpPr>
          <a:xfrm>
            <a:off x="7553325" y="5689600"/>
            <a:ext cx="3362325" cy="431800"/>
            <a:chOff x="0" y="0"/>
            <a:chExt cx="4235" cy="544"/>
          </a:xfrm>
        </p:grpSpPr>
        <p:sp>
          <p:nvSpPr>
            <p:cNvPr id="67592" name="Rectangle 8"/>
            <p:cNvSpPr/>
            <p:nvPr/>
          </p:nvSpPr>
          <p:spPr bwMode="auto">
            <a:xfrm>
              <a:off x="356" y="0"/>
              <a:ext cx="3879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23232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在这里输入您的文本内容，让听众更好的了解您的观点</a:t>
              </a: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23232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,</a:t>
              </a: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323232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点击即可编辑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7593" name="Freeform 9"/>
            <p:cNvSpPr/>
            <p:nvPr/>
          </p:nvSpPr>
          <p:spPr bwMode="auto">
            <a:xfrm>
              <a:off x="0" y="98"/>
              <a:ext cx="200" cy="200"/>
            </a:xfrm>
            <a:custGeom>
              <a:avLst/>
              <a:gdLst>
                <a:gd name="T0" fmla="*/ 8061 w 21600"/>
                <a:gd name="T1" fmla="*/ 0 h 21600"/>
                <a:gd name="T2" fmla="*/ 14279 w 21600"/>
                <a:gd name="T3" fmla="*/ 0 h 21600"/>
                <a:gd name="T4" fmla="*/ 13864 w 21600"/>
                <a:gd name="T5" fmla="*/ 7452 h 21600"/>
                <a:gd name="T6" fmla="*/ 20629 w 21600"/>
                <a:gd name="T7" fmla="*/ 3990 h 21600"/>
                <a:gd name="T8" fmla="*/ 21600 w 21600"/>
                <a:gd name="T9" fmla="*/ 9456 h 21600"/>
                <a:gd name="T10" fmla="*/ 16075 w 21600"/>
                <a:gd name="T11" fmla="*/ 11802 h 21600"/>
                <a:gd name="T12" fmla="*/ 20135 w 21600"/>
                <a:gd name="T13" fmla="*/ 17610 h 21600"/>
                <a:gd name="T14" fmla="*/ 15302 w 21600"/>
                <a:gd name="T15" fmla="*/ 21331 h 21600"/>
                <a:gd name="T16" fmla="*/ 11698 w 21600"/>
                <a:gd name="T17" fmla="*/ 14552 h 21600"/>
                <a:gd name="T18" fmla="*/ 8076 w 21600"/>
                <a:gd name="T19" fmla="*/ 21600 h 21600"/>
                <a:gd name="T20" fmla="*/ 2901 w 21600"/>
                <a:gd name="T21" fmla="*/ 18346 h 21600"/>
                <a:gd name="T22" fmla="*/ 7241 w 21600"/>
                <a:gd name="T23" fmla="*/ 11145 h 21600"/>
                <a:gd name="T24" fmla="*/ 0 w 21600"/>
                <a:gd name="T25" fmla="*/ 10111 h 21600"/>
                <a:gd name="T26" fmla="*/ 2344 w 21600"/>
                <a:gd name="T27" fmla="*/ 3962 h 21600"/>
                <a:gd name="T28" fmla="*/ 8470 w 21600"/>
                <a:gd name="T29" fmla="*/ 6371 h 21600"/>
                <a:gd name="T30" fmla="*/ 8061 w 21600"/>
                <a:gd name="T31" fmla="*/ 0 h 21600"/>
                <a:gd name="T32" fmla="*/ 8061 w 21600"/>
                <a:gd name="T3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600" h="21600">
                  <a:moveTo>
                    <a:pt x="8061" y="0"/>
                  </a:moveTo>
                  <a:lnTo>
                    <a:pt x="14279" y="0"/>
                  </a:lnTo>
                  <a:lnTo>
                    <a:pt x="13864" y="7452"/>
                  </a:lnTo>
                  <a:lnTo>
                    <a:pt x="20629" y="3990"/>
                  </a:lnTo>
                  <a:lnTo>
                    <a:pt x="21600" y="9456"/>
                  </a:lnTo>
                  <a:lnTo>
                    <a:pt x="16075" y="11802"/>
                  </a:lnTo>
                  <a:lnTo>
                    <a:pt x="20135" y="17610"/>
                  </a:lnTo>
                  <a:lnTo>
                    <a:pt x="15302" y="21331"/>
                  </a:lnTo>
                  <a:lnTo>
                    <a:pt x="11698" y="14552"/>
                  </a:lnTo>
                  <a:lnTo>
                    <a:pt x="8076" y="21600"/>
                  </a:lnTo>
                  <a:lnTo>
                    <a:pt x="2901" y="18346"/>
                  </a:lnTo>
                  <a:lnTo>
                    <a:pt x="7241" y="11145"/>
                  </a:lnTo>
                  <a:lnTo>
                    <a:pt x="0" y="10111"/>
                  </a:lnTo>
                  <a:lnTo>
                    <a:pt x="2344" y="3962"/>
                  </a:lnTo>
                  <a:lnTo>
                    <a:pt x="8470" y="6371"/>
                  </a:lnTo>
                  <a:lnTo>
                    <a:pt x="8061" y="0"/>
                  </a:lnTo>
                  <a:close/>
                  <a:moveTo>
                    <a:pt x="8061" y="0"/>
                  </a:moveTo>
                </a:path>
              </a:pathLst>
            </a:custGeom>
            <a:solidFill>
              <a:srgbClr val="DD44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67594" name="Group 10"/>
          <p:cNvGrpSpPr/>
          <p:nvPr/>
        </p:nvGrpSpPr>
        <p:grpSpPr>
          <a:xfrm>
            <a:off x="1428750" y="3829050"/>
            <a:ext cx="6381750" cy="1454150"/>
            <a:chOff x="0" y="0"/>
            <a:chExt cx="8040" cy="1832"/>
          </a:xfrm>
        </p:grpSpPr>
        <p:sp>
          <p:nvSpPr>
            <p:cNvPr id="67595" name="Rectangle 11"/>
            <p:cNvSpPr/>
            <p:nvPr/>
          </p:nvSpPr>
          <p:spPr bwMode="auto">
            <a:xfrm rot="10800000" flipH="1">
              <a:off x="0" y="0"/>
              <a:ext cx="8040" cy="1832"/>
            </a:xfrm>
            <a:prstGeom prst="rect">
              <a:avLst/>
            </a:prstGeom>
            <a:solidFill>
              <a:srgbClr val="DD44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7596" name="Rectangle 12"/>
            <p:cNvSpPr/>
            <p:nvPr/>
          </p:nvSpPr>
          <p:spPr bwMode="auto">
            <a:xfrm>
              <a:off x="1304" y="616"/>
              <a:ext cx="3432" cy="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65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在这里输入您的文本内容，让听众更好的了解您的观点</a:t>
              </a:r>
              <a:r>
                <a:rPr kumimoji="0" lang="en-US" altLang="zh-CN" sz="1465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,</a:t>
              </a:r>
              <a:r>
                <a:rPr kumimoji="0" lang="zh-CN" altLang="en-US" sz="1465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点击即可编辑</a:t>
              </a:r>
              <a:endPara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10251" name="Group 13"/>
            <p:cNvGrpSpPr/>
            <p:nvPr/>
          </p:nvGrpSpPr>
          <p:grpSpPr>
            <a:xfrm>
              <a:off x="492" y="584"/>
              <a:ext cx="664" cy="674"/>
              <a:chOff x="0" y="0"/>
              <a:chExt cx="664" cy="674"/>
            </a:xfrm>
          </p:grpSpPr>
          <p:sp>
            <p:nvSpPr>
              <p:cNvPr id="67598" name="Oval 14"/>
              <p:cNvSpPr/>
              <p:nvPr/>
            </p:nvSpPr>
            <p:spPr bwMode="auto">
              <a:xfrm>
                <a:off x="0" y="0"/>
                <a:ext cx="664" cy="664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67599" name="Rectangle 15"/>
              <p:cNvSpPr/>
              <p:nvPr/>
            </p:nvSpPr>
            <p:spPr bwMode="auto">
              <a:xfrm>
                <a:off x="140" y="122"/>
                <a:ext cx="360" cy="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65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3065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1</a:t>
                </a:r>
                <a:endParaRPr kumimoji="0" lang="en-US" sz="3065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7600" name="Group 16"/>
          <p:cNvGrpSpPr/>
          <p:nvPr/>
        </p:nvGrpSpPr>
        <p:grpSpPr>
          <a:xfrm>
            <a:off x="8099425" y="4210050"/>
            <a:ext cx="2555875" cy="698500"/>
            <a:chOff x="0" y="0"/>
            <a:chExt cx="3219" cy="880"/>
          </a:xfrm>
        </p:grpSpPr>
        <p:grpSp>
          <p:nvGrpSpPr>
            <p:cNvPr id="10255" name="Group 17"/>
            <p:cNvGrpSpPr/>
            <p:nvPr/>
          </p:nvGrpSpPr>
          <p:grpSpPr>
            <a:xfrm>
              <a:off x="0" y="32"/>
              <a:ext cx="664" cy="677"/>
              <a:chOff x="0" y="0"/>
              <a:chExt cx="664" cy="677"/>
            </a:xfrm>
          </p:grpSpPr>
          <p:sp>
            <p:nvSpPr>
              <p:cNvPr id="67602" name="Oval 18"/>
              <p:cNvSpPr/>
              <p:nvPr/>
            </p:nvSpPr>
            <p:spPr bwMode="auto">
              <a:xfrm>
                <a:off x="0" y="0"/>
                <a:ext cx="664" cy="664"/>
              </a:xfrm>
              <a:prstGeom prst="ellipse">
                <a:avLst/>
              </a:prstGeom>
              <a:solidFill>
                <a:srgbClr val="DBDB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67603" name="Rectangle 19"/>
              <p:cNvSpPr/>
              <p:nvPr/>
            </p:nvSpPr>
            <p:spPr bwMode="auto">
              <a:xfrm>
                <a:off x="140" y="126"/>
                <a:ext cx="360" cy="5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65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3065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6BB43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  <a:endParaRPr kumimoji="0" lang="en-US" sz="3065" b="0" i="0" u="none" strike="noStrike" kern="1200" cap="none" spc="0" normalizeH="0" baseline="0" noProof="0" dirty="0">
                  <a:ln>
                    <a:noFill/>
                  </a:ln>
                  <a:solidFill>
                    <a:srgbClr val="F6BB43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sp>
          <p:nvSpPr>
            <p:cNvPr id="67604" name="Rectangle 20"/>
            <p:cNvSpPr/>
            <p:nvPr/>
          </p:nvSpPr>
          <p:spPr bwMode="auto">
            <a:xfrm>
              <a:off x="820" y="0"/>
              <a:ext cx="2399" cy="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65" b="0" i="0" u="none" strike="noStrike" kern="1200" cap="none" spc="0" normalizeH="0" baseline="0" noProof="0" dirty="0">
                  <a:ln>
                    <a:noFill/>
                  </a:ln>
                  <a:solidFill>
                    <a:srgbClr val="E6E6E6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在这里输入您的文本内容，让听众更好的了解您的观点</a:t>
              </a:r>
              <a:r>
                <a:rPr kumimoji="0" lang="en-US" altLang="zh-CN" sz="1465" b="0" i="0" u="none" strike="noStrike" kern="1200" cap="none" spc="0" normalizeH="0" baseline="0" noProof="0" dirty="0">
                  <a:ln>
                    <a:noFill/>
                  </a:ln>
                  <a:solidFill>
                    <a:srgbClr val="E6E6E6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,</a:t>
              </a:r>
              <a:r>
                <a:rPr kumimoji="0" lang="zh-CN" altLang="en-US" sz="1465" b="0" i="0" u="none" strike="noStrike" kern="1200" cap="none" spc="0" normalizeH="0" baseline="0" noProof="0" dirty="0">
                  <a:ln>
                    <a:noFill/>
                  </a:ln>
                  <a:solidFill>
                    <a:srgbClr val="E6E6E6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点击即可编辑</a:t>
              </a:r>
              <a:endPara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E6E6E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6" name="Rectangle 10"/>
          <p:cNvSpPr/>
          <p:nvPr/>
        </p:nvSpPr>
        <p:spPr bwMode="auto">
          <a:xfrm>
            <a:off x="806450" y="77788"/>
            <a:ext cx="42148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此处输入你的标题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" name="Rectangle 57"/>
          <p:cNvSpPr/>
          <p:nvPr/>
        </p:nvSpPr>
        <p:spPr bwMode="auto">
          <a:xfrm>
            <a:off x="3943350" y="700088"/>
            <a:ext cx="1365250" cy="76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" name="Rectangle 58"/>
          <p:cNvSpPr/>
          <p:nvPr/>
        </p:nvSpPr>
        <p:spPr bwMode="auto">
          <a:xfrm>
            <a:off x="5429250" y="700088"/>
            <a:ext cx="5424488" cy="76200"/>
          </a:xfrm>
          <a:prstGeom prst="rect">
            <a:avLst/>
          </a:prstGeom>
          <a:solidFill>
            <a:srgbClr val="F6BB43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9" name="Rectangle 59"/>
          <p:cNvSpPr/>
          <p:nvPr/>
        </p:nvSpPr>
        <p:spPr bwMode="auto">
          <a:xfrm flipH="1">
            <a:off x="-14287" y="-26987"/>
            <a:ext cx="628650" cy="628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82" name="Rectangle 6"/>
          <p:cNvSpPr/>
          <p:nvPr/>
        </p:nvSpPr>
        <p:spPr bwMode="auto">
          <a:xfrm>
            <a:off x="1120775" y="2238375"/>
            <a:ext cx="2471738" cy="3289300"/>
          </a:xfrm>
          <a:prstGeom prst="rect">
            <a:avLst/>
          </a:prstGeom>
          <a:solidFill>
            <a:srgbClr val="DBDBDB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0183" name="Rectangle 7"/>
          <p:cNvSpPr/>
          <p:nvPr/>
        </p:nvSpPr>
        <p:spPr bwMode="auto">
          <a:xfrm>
            <a:off x="3622675" y="2416175"/>
            <a:ext cx="2471738" cy="2933700"/>
          </a:xfrm>
          <a:prstGeom prst="rect">
            <a:avLst/>
          </a:prstGeom>
          <a:solidFill>
            <a:srgbClr val="DBDBDB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0184" name="Rectangle 8"/>
          <p:cNvSpPr/>
          <p:nvPr/>
        </p:nvSpPr>
        <p:spPr bwMode="auto">
          <a:xfrm>
            <a:off x="6122988" y="2238375"/>
            <a:ext cx="2471738" cy="3289300"/>
          </a:xfrm>
          <a:prstGeom prst="rect">
            <a:avLst/>
          </a:prstGeom>
          <a:solidFill>
            <a:srgbClr val="DBDBDB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0185" name="Rectangle 9"/>
          <p:cNvSpPr/>
          <p:nvPr/>
        </p:nvSpPr>
        <p:spPr bwMode="auto">
          <a:xfrm>
            <a:off x="8624888" y="2416175"/>
            <a:ext cx="2471738" cy="2933700"/>
          </a:xfrm>
          <a:prstGeom prst="rect">
            <a:avLst/>
          </a:prstGeom>
          <a:solidFill>
            <a:srgbClr val="DBDBDB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0186" name="Rectangle 10"/>
          <p:cNvSpPr/>
          <p:nvPr/>
        </p:nvSpPr>
        <p:spPr bwMode="auto">
          <a:xfrm>
            <a:off x="3819525" y="3305175"/>
            <a:ext cx="2076450" cy="1854200"/>
          </a:xfrm>
          <a:prstGeom prst="rect">
            <a:avLst/>
          </a:prstGeom>
          <a:solidFill>
            <a:srgbClr val="F6BB43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0187" name="Rectangle 11"/>
          <p:cNvSpPr/>
          <p:nvPr/>
        </p:nvSpPr>
        <p:spPr bwMode="auto">
          <a:xfrm>
            <a:off x="6308725" y="2413000"/>
            <a:ext cx="2076450" cy="1657350"/>
          </a:xfrm>
          <a:prstGeom prst="rect">
            <a:avLst/>
          </a:prstGeom>
          <a:solidFill>
            <a:srgbClr val="35BC9B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0188" name="Rectangle 12"/>
          <p:cNvSpPr/>
          <p:nvPr/>
        </p:nvSpPr>
        <p:spPr bwMode="auto">
          <a:xfrm>
            <a:off x="8804275" y="3927475"/>
            <a:ext cx="2076450" cy="1231900"/>
          </a:xfrm>
          <a:prstGeom prst="rect">
            <a:avLst/>
          </a:prstGeom>
          <a:solidFill>
            <a:srgbClr val="4B89DE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50189" name="Picture 13"/>
          <p:cNvPicPr>
            <a:picLocks noChangeAspect="1" noChangeArrowheads="1"/>
          </p:cNvPicPr>
          <p:nvPr/>
        </p:nvPicPr>
        <p:blipFill>
          <a:blip r:embed="rId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07406" y="2424081"/>
            <a:ext cx="496094" cy="6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>
                    <a:alpha val="59999"/>
                  </a:schemeClr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90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5325" y="2584450"/>
            <a:ext cx="446088" cy="596900"/>
          </a:xfrm>
          <a:prstGeom prst="rect">
            <a:avLst/>
          </a:prstGeom>
          <a:noFill/>
          <a:ln w="12700">
            <a:noFill/>
          </a:ln>
        </p:spPr>
      </p:pic>
      <p:pic>
        <p:nvPicPr>
          <p:cNvPr id="50191" name="Picture 15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68825" y="2640411"/>
            <a:ext cx="508000" cy="497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>
                    <a:alpha val="59999"/>
                  </a:schemeClr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92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17075" y="2683382"/>
            <a:ext cx="431800" cy="50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>
                    <a:alpha val="59999"/>
                  </a:schemeClr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0193" name="Group 17"/>
          <p:cNvGrpSpPr/>
          <p:nvPr/>
        </p:nvGrpSpPr>
        <p:grpSpPr bwMode="auto">
          <a:xfrm>
            <a:off x="1304925" y="3171826"/>
            <a:ext cx="2076451" cy="952500"/>
            <a:chOff x="0" y="0"/>
            <a:chExt cx="2616" cy="1200"/>
          </a:xfrm>
          <a:solidFill>
            <a:srgbClr val="DB4453"/>
          </a:solidFill>
        </p:grpSpPr>
        <p:sp>
          <p:nvSpPr>
            <p:cNvPr id="50194" name="Rectangle 18"/>
            <p:cNvSpPr/>
            <p:nvPr/>
          </p:nvSpPr>
          <p:spPr bwMode="auto">
            <a:xfrm>
              <a:off x="0" y="0"/>
              <a:ext cx="2616" cy="12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0195" name="Rectangle 19"/>
            <p:cNvSpPr/>
            <p:nvPr/>
          </p:nvSpPr>
          <p:spPr bwMode="auto">
            <a:xfrm>
              <a:off x="491" y="224"/>
              <a:ext cx="1648" cy="76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此处输入你的标题</a:t>
              </a: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50196" name="Rectangle 20"/>
          <p:cNvSpPr/>
          <p:nvPr/>
        </p:nvSpPr>
        <p:spPr bwMode="auto">
          <a:xfrm>
            <a:off x="1308100" y="4318000"/>
            <a:ext cx="20764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465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465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0197" name="Rectangle 21"/>
          <p:cNvSpPr/>
          <p:nvPr/>
        </p:nvSpPr>
        <p:spPr bwMode="auto">
          <a:xfrm>
            <a:off x="4216400" y="3432175"/>
            <a:ext cx="130810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此处输入你的标题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0198" name="Rectangle 22"/>
          <p:cNvSpPr/>
          <p:nvPr/>
        </p:nvSpPr>
        <p:spPr bwMode="auto">
          <a:xfrm>
            <a:off x="4017963" y="4108450"/>
            <a:ext cx="1697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46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465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0199" name="Rectangle 23"/>
          <p:cNvSpPr/>
          <p:nvPr/>
        </p:nvSpPr>
        <p:spPr bwMode="auto">
          <a:xfrm>
            <a:off x="6673850" y="3305175"/>
            <a:ext cx="130810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此处输入你的标题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0200" name="Rectangle 24"/>
          <p:cNvSpPr/>
          <p:nvPr/>
        </p:nvSpPr>
        <p:spPr bwMode="auto">
          <a:xfrm>
            <a:off x="6354763" y="4178300"/>
            <a:ext cx="1976438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465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465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0201" name="Rectangle 25"/>
          <p:cNvSpPr/>
          <p:nvPr/>
        </p:nvSpPr>
        <p:spPr bwMode="auto">
          <a:xfrm>
            <a:off x="9213850" y="3305175"/>
            <a:ext cx="130810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此处输入你的标题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0202" name="Rectangle 26"/>
          <p:cNvSpPr/>
          <p:nvPr/>
        </p:nvSpPr>
        <p:spPr bwMode="auto">
          <a:xfrm>
            <a:off x="9021763" y="4070350"/>
            <a:ext cx="1697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46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465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Rectangle 10"/>
          <p:cNvSpPr/>
          <p:nvPr/>
        </p:nvSpPr>
        <p:spPr bwMode="auto">
          <a:xfrm>
            <a:off x="806450" y="77788"/>
            <a:ext cx="42148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此处输入你的标题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Rectangle 57"/>
          <p:cNvSpPr/>
          <p:nvPr/>
        </p:nvSpPr>
        <p:spPr bwMode="auto">
          <a:xfrm>
            <a:off x="3943350" y="700088"/>
            <a:ext cx="1365250" cy="76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Rectangle 58"/>
          <p:cNvSpPr/>
          <p:nvPr/>
        </p:nvSpPr>
        <p:spPr bwMode="auto">
          <a:xfrm>
            <a:off x="5429250" y="700088"/>
            <a:ext cx="5424488" cy="76200"/>
          </a:xfrm>
          <a:prstGeom prst="rect">
            <a:avLst/>
          </a:prstGeom>
          <a:solidFill>
            <a:srgbClr val="F6BB43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9" name="Rectangle 59"/>
          <p:cNvSpPr/>
          <p:nvPr/>
        </p:nvSpPr>
        <p:spPr bwMode="auto">
          <a:xfrm flipH="1">
            <a:off x="-14287" y="-26987"/>
            <a:ext cx="628650" cy="628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75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0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0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0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0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0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0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75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75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75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75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50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animBg="1"/>
      <p:bldP spid="50183" grpId="0" animBg="1"/>
      <p:bldP spid="50184" grpId="0" animBg="1"/>
      <p:bldP spid="50185" grpId="0" animBg="1"/>
      <p:bldP spid="50186" grpId="0" animBg="1"/>
      <p:bldP spid="50187" grpId="0" animBg="1"/>
      <p:bldP spid="50188" grpId="0" animBg="1"/>
      <p:bldP spid="50196" grpId="0"/>
      <p:bldP spid="50197" grpId="0"/>
      <p:bldP spid="50198" grpId="0"/>
      <p:bldP spid="50199" grpId="0"/>
      <p:bldP spid="50200" grpId="0"/>
      <p:bldP spid="50201" grpId="0"/>
      <p:bldP spid="502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Rectangle 1"/>
          <p:cNvSpPr/>
          <p:nvPr/>
        </p:nvSpPr>
        <p:spPr bwMode="auto">
          <a:xfrm>
            <a:off x="-50800" y="2994025"/>
            <a:ext cx="10052050" cy="2171700"/>
          </a:xfrm>
          <a:prstGeom prst="rect">
            <a:avLst/>
          </a:prstGeom>
          <a:solidFill>
            <a:srgbClr val="D94651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8435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84600" y="774700"/>
            <a:ext cx="725488" cy="749300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18436" name="Rectangle 4"/>
          <p:cNvSpPr/>
          <p:nvPr/>
        </p:nvSpPr>
        <p:spPr bwMode="auto">
          <a:xfrm>
            <a:off x="6508750" y="2085975"/>
            <a:ext cx="34925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065" b="0" i="0" u="none" strike="noStrike" kern="1200" cap="none" spc="0" normalizeH="0" baseline="0" noProof="0" dirty="0">
                <a:ln>
                  <a:noFill/>
                </a:ln>
                <a:solidFill>
                  <a:srgbClr val="D9465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第二部分</a:t>
            </a:r>
            <a:endParaRPr kumimoji="0" lang="en-US" sz="5065" b="0" i="0" u="none" strike="noStrike" kern="1200" cap="none" spc="0" normalizeH="0" baseline="0" noProof="0" dirty="0">
              <a:ln>
                <a:noFill/>
              </a:ln>
              <a:solidFill>
                <a:srgbClr val="D9465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37" name="Rectangle 5"/>
          <p:cNvSpPr/>
          <p:nvPr/>
        </p:nvSpPr>
        <p:spPr bwMode="auto">
          <a:xfrm>
            <a:off x="5338763" y="3435350"/>
            <a:ext cx="40640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这里输入你的标题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38" name="Rectangle 6"/>
          <p:cNvSpPr/>
          <p:nvPr/>
        </p:nvSpPr>
        <p:spPr bwMode="auto">
          <a:xfrm>
            <a:off x="5338763" y="4070350"/>
            <a:ext cx="4064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这里输入你的文字内容，这里输入你的文字内容</a:t>
            </a:r>
            <a:endParaRPr kumimoji="0" lang="en-US" altLang="zh-CN" sz="1465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这里输入你的文字内容，这里输入你的文字内容</a:t>
            </a:r>
            <a:endParaRPr kumimoji="0" lang="en-US" altLang="zh-CN" sz="1465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39" name="Rectangle 7"/>
          <p:cNvSpPr/>
          <p:nvPr/>
        </p:nvSpPr>
        <p:spPr bwMode="auto">
          <a:xfrm>
            <a:off x="7156450" y="5359400"/>
            <a:ext cx="28511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65" b="0" i="0" u="none" strike="noStrike" kern="1200" cap="none" spc="0" normalizeH="0" baseline="0" noProof="0" dirty="0">
                <a:ln>
                  <a:noFill/>
                </a:ln>
                <a:solidFill>
                  <a:srgbClr val="D9465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此处输入你的文字内容</a:t>
            </a:r>
            <a:endParaRPr kumimoji="0" lang="en-US" sz="1065" b="0" i="0" u="none" strike="noStrike" kern="1200" cap="none" spc="0" normalizeH="0" baseline="0" noProof="0" dirty="0">
              <a:ln>
                <a:noFill/>
              </a:ln>
              <a:solidFill>
                <a:srgbClr val="D9465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40" name="Rectangle 8"/>
          <p:cNvSpPr/>
          <p:nvPr/>
        </p:nvSpPr>
        <p:spPr bwMode="auto">
          <a:xfrm>
            <a:off x="10096500" y="5540375"/>
            <a:ext cx="2127250" cy="88900"/>
          </a:xfrm>
          <a:prstGeom prst="rect">
            <a:avLst/>
          </a:prstGeom>
          <a:solidFill>
            <a:srgbClr val="D94651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41" name="Rectangle 9"/>
          <p:cNvSpPr/>
          <p:nvPr/>
        </p:nvSpPr>
        <p:spPr bwMode="auto">
          <a:xfrm flipH="1">
            <a:off x="558800" y="4892675"/>
            <a:ext cx="539750" cy="533400"/>
          </a:xfrm>
          <a:prstGeom prst="rect">
            <a:avLst/>
          </a:prstGeom>
          <a:solidFill>
            <a:srgbClr val="F6BB43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42" name="Rectangle 10"/>
          <p:cNvSpPr/>
          <p:nvPr/>
        </p:nvSpPr>
        <p:spPr bwMode="auto">
          <a:xfrm flipH="1">
            <a:off x="10261600" y="2994025"/>
            <a:ext cx="539750" cy="533400"/>
          </a:xfrm>
          <a:prstGeom prst="rect">
            <a:avLst/>
          </a:prstGeom>
          <a:solidFill>
            <a:srgbClr val="F6BB43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2298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055688" y="1149350"/>
            <a:ext cx="3352800" cy="5537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 animBg="1"/>
      <p:bldP spid="18436" grpId="0"/>
      <p:bldP spid="18437" grpId="0"/>
      <p:bldP spid="18438" grpId="0"/>
      <p:bldP spid="18439" grpId="0"/>
      <p:bldP spid="18440" grpId="0" animBg="1"/>
      <p:bldP spid="18441" grpId="0" animBg="1"/>
      <p:bldP spid="184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8369" name="Group 1"/>
          <p:cNvGrpSpPr/>
          <p:nvPr/>
        </p:nvGrpSpPr>
        <p:grpSpPr bwMode="auto">
          <a:xfrm>
            <a:off x="1835149" y="1492249"/>
            <a:ext cx="1390650" cy="869952"/>
            <a:chOff x="0" y="0"/>
            <a:chExt cx="1752" cy="1096"/>
          </a:xfrm>
          <a:solidFill>
            <a:srgbClr val="E6E7E9"/>
          </a:solidFill>
        </p:grpSpPr>
        <p:sp>
          <p:nvSpPr>
            <p:cNvPr id="58370" name="Rectangle 2"/>
            <p:cNvSpPr/>
            <p:nvPr/>
          </p:nvSpPr>
          <p:spPr bwMode="auto">
            <a:xfrm rot="10800000" flipH="1">
              <a:off x="0" y="0"/>
              <a:ext cx="1752" cy="109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58371" name="Picture 3"/>
            <p:cNvPicPr>
              <a:picLocks noChangeAspect="1" noChangeArrowheads="1"/>
            </p:cNvPicPr>
            <p:nvPr/>
          </p:nvPicPr>
          <p:blipFill>
            <a:blip r:embed="rId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" y="221"/>
              <a:ext cx="669" cy="76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8372" name="Group 4"/>
          <p:cNvGrpSpPr/>
          <p:nvPr/>
        </p:nvGrpSpPr>
        <p:grpSpPr>
          <a:xfrm>
            <a:off x="4286250" y="1492250"/>
            <a:ext cx="1390650" cy="869950"/>
            <a:chOff x="0" y="0"/>
            <a:chExt cx="1752" cy="1096"/>
          </a:xfrm>
        </p:grpSpPr>
        <p:sp>
          <p:nvSpPr>
            <p:cNvPr id="58373" name="Rectangle 5"/>
            <p:cNvSpPr/>
            <p:nvPr/>
          </p:nvSpPr>
          <p:spPr bwMode="auto">
            <a:xfrm rot="10800000" flipH="1">
              <a:off x="0" y="0"/>
              <a:ext cx="1752" cy="1096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>
                      <a:alpha val="50000"/>
                    </a:scheme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58374" name="Picture 6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8" y="251"/>
              <a:ext cx="675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8375" name="Group 7"/>
          <p:cNvGrpSpPr/>
          <p:nvPr/>
        </p:nvGrpSpPr>
        <p:grpSpPr bwMode="auto">
          <a:xfrm>
            <a:off x="6718300" y="1492249"/>
            <a:ext cx="1390650" cy="869952"/>
            <a:chOff x="0" y="0"/>
            <a:chExt cx="1752" cy="1096"/>
          </a:xfrm>
          <a:solidFill>
            <a:srgbClr val="E6E7E9"/>
          </a:solidFill>
        </p:grpSpPr>
        <p:sp>
          <p:nvSpPr>
            <p:cNvPr id="58376" name="Rectangle 8"/>
            <p:cNvSpPr/>
            <p:nvPr/>
          </p:nvSpPr>
          <p:spPr bwMode="auto">
            <a:xfrm rot="10800000" flipH="1">
              <a:off x="0" y="0"/>
              <a:ext cx="1752" cy="109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58377" name="Picture 9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8" y="264"/>
              <a:ext cx="675" cy="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8378" name="Group 10"/>
          <p:cNvGrpSpPr/>
          <p:nvPr/>
        </p:nvGrpSpPr>
        <p:grpSpPr bwMode="auto">
          <a:xfrm>
            <a:off x="9188449" y="1492249"/>
            <a:ext cx="1390651" cy="869952"/>
            <a:chOff x="0" y="0"/>
            <a:chExt cx="1752" cy="1096"/>
          </a:xfrm>
          <a:solidFill>
            <a:srgbClr val="E6E7E9"/>
          </a:solidFill>
        </p:grpSpPr>
        <p:sp>
          <p:nvSpPr>
            <p:cNvPr id="58379" name="Rectangle 11"/>
            <p:cNvSpPr/>
            <p:nvPr/>
          </p:nvSpPr>
          <p:spPr bwMode="auto">
            <a:xfrm rot="10800000" flipH="1">
              <a:off x="0" y="0"/>
              <a:ext cx="1752" cy="109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>
                      <a:alpha val="50000"/>
                    </a:scheme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58380" name="Picture 12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8" y="264"/>
              <a:ext cx="675" cy="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8386" name="Group 18"/>
          <p:cNvGrpSpPr/>
          <p:nvPr/>
        </p:nvGrpSpPr>
        <p:grpSpPr>
          <a:xfrm>
            <a:off x="1527175" y="2355850"/>
            <a:ext cx="2006600" cy="444500"/>
            <a:chOff x="0" y="0"/>
            <a:chExt cx="2528" cy="560"/>
          </a:xfrm>
        </p:grpSpPr>
        <p:sp>
          <p:nvSpPr>
            <p:cNvPr id="58387" name="Rectangle 19"/>
            <p:cNvSpPr/>
            <p:nvPr/>
          </p:nvSpPr>
          <p:spPr bwMode="auto">
            <a:xfrm rot="10800000" flipH="1">
              <a:off x="0" y="0"/>
              <a:ext cx="2528" cy="544"/>
            </a:xfrm>
            <a:prstGeom prst="rect">
              <a:avLst/>
            </a:prstGeom>
            <a:solidFill>
              <a:srgbClr val="DC44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8388" name="Rectangle 20"/>
            <p:cNvSpPr/>
            <p:nvPr/>
          </p:nvSpPr>
          <p:spPr bwMode="auto">
            <a:xfrm>
              <a:off x="188" y="16"/>
              <a:ext cx="2160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输入你的标题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58389" name="Rectangle 21"/>
          <p:cNvSpPr/>
          <p:nvPr/>
        </p:nvSpPr>
        <p:spPr bwMode="auto">
          <a:xfrm>
            <a:off x="1473200" y="2832100"/>
            <a:ext cx="20637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58390" name="Group 22"/>
          <p:cNvGrpSpPr/>
          <p:nvPr/>
        </p:nvGrpSpPr>
        <p:grpSpPr>
          <a:xfrm>
            <a:off x="3978275" y="2355850"/>
            <a:ext cx="2006600" cy="444500"/>
            <a:chOff x="0" y="0"/>
            <a:chExt cx="2528" cy="560"/>
          </a:xfrm>
        </p:grpSpPr>
        <p:sp>
          <p:nvSpPr>
            <p:cNvPr id="58391" name="Rectangle 23"/>
            <p:cNvSpPr/>
            <p:nvPr/>
          </p:nvSpPr>
          <p:spPr bwMode="auto">
            <a:xfrm rot="10800000" flipH="1">
              <a:off x="0" y="0"/>
              <a:ext cx="2528" cy="544"/>
            </a:xfrm>
            <a:prstGeom prst="rect">
              <a:avLst/>
            </a:prstGeom>
            <a:solidFill>
              <a:srgbClr val="F6BB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8392" name="Rectangle 24"/>
            <p:cNvSpPr/>
            <p:nvPr/>
          </p:nvSpPr>
          <p:spPr bwMode="auto">
            <a:xfrm>
              <a:off x="188" y="16"/>
              <a:ext cx="2160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输入你的标题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58393" name="Rectangle 25"/>
          <p:cNvSpPr/>
          <p:nvPr/>
        </p:nvSpPr>
        <p:spPr bwMode="auto">
          <a:xfrm>
            <a:off x="3924300" y="2832100"/>
            <a:ext cx="20637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58394" name="Group 26"/>
          <p:cNvGrpSpPr/>
          <p:nvPr/>
        </p:nvGrpSpPr>
        <p:grpSpPr>
          <a:xfrm>
            <a:off x="6410325" y="2355850"/>
            <a:ext cx="2006600" cy="444500"/>
            <a:chOff x="0" y="0"/>
            <a:chExt cx="2528" cy="560"/>
          </a:xfrm>
        </p:grpSpPr>
        <p:sp>
          <p:nvSpPr>
            <p:cNvPr id="58395" name="Rectangle 27"/>
            <p:cNvSpPr/>
            <p:nvPr/>
          </p:nvSpPr>
          <p:spPr bwMode="auto">
            <a:xfrm rot="10800000" flipH="1">
              <a:off x="0" y="0"/>
              <a:ext cx="2528" cy="544"/>
            </a:xfrm>
            <a:prstGeom prst="rect">
              <a:avLst/>
            </a:prstGeom>
            <a:solidFill>
              <a:srgbClr val="35BC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8396" name="Rectangle 28"/>
            <p:cNvSpPr/>
            <p:nvPr/>
          </p:nvSpPr>
          <p:spPr bwMode="auto">
            <a:xfrm>
              <a:off x="188" y="16"/>
              <a:ext cx="2160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输入你的标题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58397" name="Rectangle 29"/>
          <p:cNvSpPr/>
          <p:nvPr/>
        </p:nvSpPr>
        <p:spPr bwMode="auto">
          <a:xfrm>
            <a:off x="6356350" y="2832100"/>
            <a:ext cx="20637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58398" name="Group 30"/>
          <p:cNvGrpSpPr/>
          <p:nvPr/>
        </p:nvGrpSpPr>
        <p:grpSpPr>
          <a:xfrm>
            <a:off x="8880475" y="2355850"/>
            <a:ext cx="2006600" cy="444500"/>
            <a:chOff x="0" y="0"/>
            <a:chExt cx="2528" cy="560"/>
          </a:xfrm>
        </p:grpSpPr>
        <p:sp>
          <p:nvSpPr>
            <p:cNvPr id="58399" name="Rectangle 31"/>
            <p:cNvSpPr/>
            <p:nvPr/>
          </p:nvSpPr>
          <p:spPr bwMode="auto">
            <a:xfrm rot="10800000" flipH="1">
              <a:off x="0" y="0"/>
              <a:ext cx="2528" cy="544"/>
            </a:xfrm>
            <a:prstGeom prst="rect">
              <a:avLst/>
            </a:prstGeom>
            <a:solidFill>
              <a:srgbClr val="4B89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8400" name="Rectangle 32"/>
            <p:cNvSpPr/>
            <p:nvPr/>
          </p:nvSpPr>
          <p:spPr bwMode="auto">
            <a:xfrm>
              <a:off x="188" y="16"/>
              <a:ext cx="2160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输入你的标题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58401" name="Rectangle 33"/>
          <p:cNvSpPr/>
          <p:nvPr/>
        </p:nvSpPr>
        <p:spPr bwMode="auto">
          <a:xfrm>
            <a:off x="8826500" y="2832100"/>
            <a:ext cx="20637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58402" name="Group 34"/>
          <p:cNvGrpSpPr/>
          <p:nvPr/>
        </p:nvGrpSpPr>
        <p:grpSpPr bwMode="auto">
          <a:xfrm>
            <a:off x="1835149" y="4095750"/>
            <a:ext cx="1390650" cy="869951"/>
            <a:chOff x="0" y="0"/>
            <a:chExt cx="1752" cy="1096"/>
          </a:xfrm>
          <a:solidFill>
            <a:srgbClr val="E6E7E9"/>
          </a:solidFill>
        </p:grpSpPr>
        <p:sp>
          <p:nvSpPr>
            <p:cNvPr id="58403" name="Rectangle 35"/>
            <p:cNvSpPr/>
            <p:nvPr/>
          </p:nvSpPr>
          <p:spPr bwMode="auto">
            <a:xfrm rot="10800000" flipH="1">
              <a:off x="0" y="0"/>
              <a:ext cx="1752" cy="109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58404" name="Picture 36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6" y="440"/>
              <a:ext cx="658" cy="32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8405" name="Rectangle 37"/>
          <p:cNvSpPr/>
          <p:nvPr/>
        </p:nvSpPr>
        <p:spPr bwMode="auto">
          <a:xfrm>
            <a:off x="1473200" y="5435600"/>
            <a:ext cx="20637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58406" name="Group 38"/>
          <p:cNvGrpSpPr/>
          <p:nvPr/>
        </p:nvGrpSpPr>
        <p:grpSpPr bwMode="auto">
          <a:xfrm>
            <a:off x="4286249" y="4095750"/>
            <a:ext cx="1390650" cy="869951"/>
            <a:chOff x="0" y="0"/>
            <a:chExt cx="1752" cy="1096"/>
          </a:xfrm>
          <a:solidFill>
            <a:srgbClr val="E6E7E9"/>
          </a:solidFill>
        </p:grpSpPr>
        <p:sp>
          <p:nvSpPr>
            <p:cNvPr id="58407" name="Rectangle 39"/>
            <p:cNvSpPr/>
            <p:nvPr/>
          </p:nvSpPr>
          <p:spPr bwMode="auto">
            <a:xfrm rot="10800000" flipH="1">
              <a:off x="0" y="0"/>
              <a:ext cx="1752" cy="109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>
                      <a:alpha val="50000"/>
                    </a:scheme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58408" name="Picture 40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2" y="368"/>
              <a:ext cx="668" cy="46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8409" name="Rectangle 41"/>
          <p:cNvSpPr/>
          <p:nvPr/>
        </p:nvSpPr>
        <p:spPr bwMode="auto">
          <a:xfrm>
            <a:off x="3924300" y="5435600"/>
            <a:ext cx="20637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58410" name="Group 42"/>
          <p:cNvGrpSpPr/>
          <p:nvPr/>
        </p:nvGrpSpPr>
        <p:grpSpPr bwMode="auto">
          <a:xfrm>
            <a:off x="6718300" y="4095750"/>
            <a:ext cx="1390650" cy="869951"/>
            <a:chOff x="0" y="0"/>
            <a:chExt cx="1752" cy="1096"/>
          </a:xfrm>
          <a:solidFill>
            <a:srgbClr val="E6E7E9"/>
          </a:solidFill>
        </p:grpSpPr>
        <p:sp>
          <p:nvSpPr>
            <p:cNvPr id="58411" name="Rectangle 43"/>
            <p:cNvSpPr/>
            <p:nvPr/>
          </p:nvSpPr>
          <p:spPr bwMode="auto">
            <a:xfrm rot="10800000" flipH="1">
              <a:off x="0" y="0"/>
              <a:ext cx="1752" cy="109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58412" name="Picture 44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" y="320"/>
              <a:ext cx="658" cy="55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8413" name="Rectangle 45"/>
          <p:cNvSpPr/>
          <p:nvPr/>
        </p:nvSpPr>
        <p:spPr bwMode="auto">
          <a:xfrm>
            <a:off x="6356350" y="5435600"/>
            <a:ext cx="20637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58414" name="Group 46"/>
          <p:cNvGrpSpPr/>
          <p:nvPr/>
        </p:nvGrpSpPr>
        <p:grpSpPr bwMode="auto">
          <a:xfrm>
            <a:off x="9188449" y="4095750"/>
            <a:ext cx="1390651" cy="869951"/>
            <a:chOff x="0" y="0"/>
            <a:chExt cx="1752" cy="1096"/>
          </a:xfrm>
          <a:solidFill>
            <a:srgbClr val="E6E7E9"/>
          </a:solidFill>
        </p:grpSpPr>
        <p:sp>
          <p:nvSpPr>
            <p:cNvPr id="58415" name="Rectangle 47"/>
            <p:cNvSpPr/>
            <p:nvPr/>
          </p:nvSpPr>
          <p:spPr bwMode="auto">
            <a:xfrm rot="10800000" flipH="1">
              <a:off x="0" y="0"/>
              <a:ext cx="1752" cy="109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>
                      <a:alpha val="50000"/>
                    </a:scheme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58416" name="Picture 48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8" y="311"/>
              <a:ext cx="675" cy="58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8417" name="Rectangle 49"/>
          <p:cNvSpPr/>
          <p:nvPr/>
        </p:nvSpPr>
        <p:spPr bwMode="auto">
          <a:xfrm>
            <a:off x="8826500" y="5435600"/>
            <a:ext cx="20637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58418" name="Group 50"/>
          <p:cNvGrpSpPr/>
          <p:nvPr/>
        </p:nvGrpSpPr>
        <p:grpSpPr>
          <a:xfrm>
            <a:off x="1527175" y="4959350"/>
            <a:ext cx="2006600" cy="444500"/>
            <a:chOff x="0" y="0"/>
            <a:chExt cx="2528" cy="560"/>
          </a:xfrm>
        </p:grpSpPr>
        <p:sp>
          <p:nvSpPr>
            <p:cNvPr id="58419" name="Rectangle 51"/>
            <p:cNvSpPr/>
            <p:nvPr/>
          </p:nvSpPr>
          <p:spPr bwMode="auto">
            <a:xfrm rot="10800000" flipH="1">
              <a:off x="0" y="0"/>
              <a:ext cx="2528" cy="544"/>
            </a:xfrm>
            <a:prstGeom prst="rect">
              <a:avLst/>
            </a:prstGeom>
            <a:solidFill>
              <a:srgbClr val="DC44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8420" name="Rectangle 52"/>
            <p:cNvSpPr/>
            <p:nvPr/>
          </p:nvSpPr>
          <p:spPr bwMode="auto">
            <a:xfrm>
              <a:off x="188" y="16"/>
              <a:ext cx="2160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输入你的标题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8421" name="Group 53"/>
          <p:cNvGrpSpPr/>
          <p:nvPr/>
        </p:nvGrpSpPr>
        <p:grpSpPr>
          <a:xfrm>
            <a:off x="3978275" y="4959350"/>
            <a:ext cx="2006600" cy="444500"/>
            <a:chOff x="0" y="0"/>
            <a:chExt cx="2528" cy="560"/>
          </a:xfrm>
        </p:grpSpPr>
        <p:sp>
          <p:nvSpPr>
            <p:cNvPr id="58422" name="Rectangle 54"/>
            <p:cNvSpPr/>
            <p:nvPr/>
          </p:nvSpPr>
          <p:spPr bwMode="auto">
            <a:xfrm rot="10800000" flipH="1">
              <a:off x="0" y="0"/>
              <a:ext cx="2528" cy="544"/>
            </a:xfrm>
            <a:prstGeom prst="rect">
              <a:avLst/>
            </a:prstGeom>
            <a:solidFill>
              <a:srgbClr val="F6BB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8423" name="Rectangle 55"/>
            <p:cNvSpPr/>
            <p:nvPr/>
          </p:nvSpPr>
          <p:spPr bwMode="auto">
            <a:xfrm>
              <a:off x="188" y="16"/>
              <a:ext cx="2160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输入你的标题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8424" name="Group 56"/>
          <p:cNvGrpSpPr/>
          <p:nvPr/>
        </p:nvGrpSpPr>
        <p:grpSpPr>
          <a:xfrm>
            <a:off x="6410325" y="4959350"/>
            <a:ext cx="2006600" cy="444500"/>
            <a:chOff x="0" y="0"/>
            <a:chExt cx="2528" cy="560"/>
          </a:xfrm>
        </p:grpSpPr>
        <p:sp>
          <p:nvSpPr>
            <p:cNvPr id="58425" name="Rectangle 57"/>
            <p:cNvSpPr/>
            <p:nvPr/>
          </p:nvSpPr>
          <p:spPr bwMode="auto">
            <a:xfrm rot="10800000" flipH="1">
              <a:off x="0" y="0"/>
              <a:ext cx="2528" cy="544"/>
            </a:xfrm>
            <a:prstGeom prst="rect">
              <a:avLst/>
            </a:prstGeom>
            <a:solidFill>
              <a:srgbClr val="35BC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8426" name="Rectangle 58"/>
            <p:cNvSpPr/>
            <p:nvPr/>
          </p:nvSpPr>
          <p:spPr bwMode="auto">
            <a:xfrm>
              <a:off x="188" y="16"/>
              <a:ext cx="2160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输入你的标题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8427" name="Group 59"/>
          <p:cNvGrpSpPr/>
          <p:nvPr/>
        </p:nvGrpSpPr>
        <p:grpSpPr>
          <a:xfrm>
            <a:off x="8880475" y="4959350"/>
            <a:ext cx="2006600" cy="444500"/>
            <a:chOff x="0" y="0"/>
            <a:chExt cx="2528" cy="560"/>
          </a:xfrm>
        </p:grpSpPr>
        <p:sp>
          <p:nvSpPr>
            <p:cNvPr id="58428" name="Rectangle 60"/>
            <p:cNvSpPr/>
            <p:nvPr/>
          </p:nvSpPr>
          <p:spPr bwMode="auto">
            <a:xfrm rot="10800000" flipH="1">
              <a:off x="0" y="0"/>
              <a:ext cx="2528" cy="544"/>
            </a:xfrm>
            <a:prstGeom prst="rect">
              <a:avLst/>
            </a:prstGeom>
            <a:solidFill>
              <a:srgbClr val="4B89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8429" name="Rectangle 61"/>
            <p:cNvSpPr/>
            <p:nvPr/>
          </p:nvSpPr>
          <p:spPr bwMode="auto">
            <a:xfrm>
              <a:off x="188" y="16"/>
              <a:ext cx="2160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marL="0" marR="0" lvl="0" indent="0" algn="l" defTabSz="914400" rtl="0" eaLnBrk="1" fontAlgn="base" latinLnBrk="0" hangingPunct="1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输入你的标题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71" name="Rectangle 10"/>
          <p:cNvSpPr/>
          <p:nvPr/>
        </p:nvSpPr>
        <p:spPr bwMode="auto">
          <a:xfrm>
            <a:off x="806450" y="77788"/>
            <a:ext cx="42148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此处输入你的标题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2" name="Rectangle 57"/>
          <p:cNvSpPr/>
          <p:nvPr/>
        </p:nvSpPr>
        <p:spPr bwMode="auto">
          <a:xfrm>
            <a:off x="3943350" y="700088"/>
            <a:ext cx="1365250" cy="76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3" name="Rectangle 58"/>
          <p:cNvSpPr/>
          <p:nvPr/>
        </p:nvSpPr>
        <p:spPr bwMode="auto">
          <a:xfrm>
            <a:off x="5429250" y="700088"/>
            <a:ext cx="5424488" cy="76200"/>
          </a:xfrm>
          <a:prstGeom prst="rect">
            <a:avLst/>
          </a:prstGeom>
          <a:solidFill>
            <a:srgbClr val="F6BB43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4" name="Rectangle 59"/>
          <p:cNvSpPr/>
          <p:nvPr/>
        </p:nvSpPr>
        <p:spPr bwMode="auto">
          <a:xfrm flipH="1">
            <a:off x="-14287" y="-26987"/>
            <a:ext cx="628650" cy="628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8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8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8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8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8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8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8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8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8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8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8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8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8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8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8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58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8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8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8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8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8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8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58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9" grpId="0"/>
      <p:bldP spid="58393" grpId="0"/>
      <p:bldP spid="58397" grpId="0"/>
      <p:bldP spid="58401" grpId="0"/>
      <p:bldP spid="58405" grpId="0"/>
      <p:bldP spid="58409" grpId="0"/>
      <p:bldP spid="58413" grpId="0"/>
      <p:bldP spid="584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71686" name="Group 6"/>
          <p:cNvGrpSpPr/>
          <p:nvPr/>
        </p:nvGrpSpPr>
        <p:grpSpPr>
          <a:xfrm>
            <a:off x="1847850" y="1905000"/>
            <a:ext cx="984250" cy="984250"/>
            <a:chOff x="0" y="0"/>
            <a:chExt cx="1239" cy="1239"/>
          </a:xfrm>
        </p:grpSpPr>
        <p:sp>
          <p:nvSpPr>
            <p:cNvPr id="71687" name="Oval 7"/>
            <p:cNvSpPr/>
            <p:nvPr/>
          </p:nvSpPr>
          <p:spPr bwMode="auto">
            <a:xfrm>
              <a:off x="0" y="0"/>
              <a:ext cx="1239" cy="1239"/>
            </a:xfrm>
            <a:prstGeom prst="ellipse">
              <a:avLst/>
            </a:prstGeom>
            <a:solidFill>
              <a:srgbClr val="DD44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4339" name="Picture 8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67" y="327"/>
              <a:ext cx="630" cy="556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71689" name="Group 9"/>
          <p:cNvGrpSpPr/>
          <p:nvPr/>
        </p:nvGrpSpPr>
        <p:grpSpPr>
          <a:xfrm>
            <a:off x="4197350" y="1905000"/>
            <a:ext cx="984250" cy="984250"/>
            <a:chOff x="0" y="0"/>
            <a:chExt cx="1239" cy="1239"/>
          </a:xfrm>
        </p:grpSpPr>
        <p:sp>
          <p:nvSpPr>
            <p:cNvPr id="71690" name="Oval 10"/>
            <p:cNvSpPr/>
            <p:nvPr/>
          </p:nvSpPr>
          <p:spPr bwMode="auto">
            <a:xfrm>
              <a:off x="0" y="0"/>
              <a:ext cx="1239" cy="1239"/>
            </a:xfrm>
            <a:prstGeom prst="ellipse">
              <a:avLst/>
            </a:prstGeom>
            <a:solidFill>
              <a:srgbClr val="F6BB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4342" name="Picture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3" y="320"/>
              <a:ext cx="574" cy="574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71692" name="Group 12"/>
          <p:cNvGrpSpPr/>
          <p:nvPr/>
        </p:nvGrpSpPr>
        <p:grpSpPr>
          <a:xfrm>
            <a:off x="6623050" y="1905000"/>
            <a:ext cx="984250" cy="984250"/>
            <a:chOff x="0" y="0"/>
            <a:chExt cx="1239" cy="1239"/>
          </a:xfrm>
        </p:grpSpPr>
        <p:sp>
          <p:nvSpPr>
            <p:cNvPr id="71693" name="Oval 13"/>
            <p:cNvSpPr/>
            <p:nvPr/>
          </p:nvSpPr>
          <p:spPr bwMode="auto">
            <a:xfrm>
              <a:off x="0" y="0"/>
              <a:ext cx="1239" cy="1239"/>
            </a:xfrm>
            <a:prstGeom prst="ellipse">
              <a:avLst/>
            </a:prstGeom>
            <a:solidFill>
              <a:srgbClr val="35BC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4345" name="Pictur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8" y="320"/>
              <a:ext cx="573" cy="574"/>
            </a:xfrm>
            <a:prstGeom prst="rect">
              <a:avLst/>
            </a:prstGeom>
            <a:noFill/>
            <a:ln w="12700">
              <a:noFill/>
            </a:ln>
          </p:spPr>
        </p:pic>
      </p:grpSp>
      <p:grpSp>
        <p:nvGrpSpPr>
          <p:cNvPr id="71695" name="Group 15"/>
          <p:cNvGrpSpPr/>
          <p:nvPr/>
        </p:nvGrpSpPr>
        <p:grpSpPr>
          <a:xfrm>
            <a:off x="9105900" y="1905000"/>
            <a:ext cx="984250" cy="984250"/>
            <a:chOff x="0" y="0"/>
            <a:chExt cx="1239" cy="1239"/>
          </a:xfrm>
        </p:grpSpPr>
        <p:sp>
          <p:nvSpPr>
            <p:cNvPr id="71696" name="Oval 16"/>
            <p:cNvSpPr/>
            <p:nvPr/>
          </p:nvSpPr>
          <p:spPr bwMode="auto">
            <a:xfrm>
              <a:off x="0" y="0"/>
              <a:ext cx="1239" cy="1239"/>
            </a:xfrm>
            <a:prstGeom prst="ellipse">
              <a:avLst/>
            </a:prstGeom>
            <a:solidFill>
              <a:srgbClr val="4F87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434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6" y="308"/>
              <a:ext cx="574" cy="566"/>
            </a:xfrm>
            <a:prstGeom prst="rect">
              <a:avLst/>
            </a:prstGeom>
            <a:noFill/>
            <a:ln w="12700">
              <a:noFill/>
            </a:ln>
          </p:spPr>
        </p:pic>
      </p:grpSp>
      <p:sp>
        <p:nvSpPr>
          <p:cNvPr id="71698" name="Rectangle 18"/>
          <p:cNvSpPr/>
          <p:nvPr/>
        </p:nvSpPr>
        <p:spPr bwMode="auto">
          <a:xfrm>
            <a:off x="1524000" y="4616450"/>
            <a:ext cx="16764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465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465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1699" name="Rectangle 19"/>
          <p:cNvSpPr/>
          <p:nvPr/>
        </p:nvSpPr>
        <p:spPr bwMode="auto">
          <a:xfrm>
            <a:off x="1543050" y="3067050"/>
            <a:ext cx="1631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535" b="0" i="0" u="none" strike="noStrike" kern="1200" cap="none" spc="0" normalizeH="0" baseline="0" noProof="0" dirty="0">
                <a:ln>
                  <a:noFill/>
                </a:ln>
                <a:solidFill>
                  <a:srgbClr val="DD445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kumimoji="0" lang="en-US" sz="2535" b="0" i="0" u="none" strike="noStrike" kern="1200" cap="none" spc="0" normalizeH="0" baseline="0" noProof="0" dirty="0">
              <a:ln>
                <a:noFill/>
              </a:ln>
              <a:solidFill>
                <a:srgbClr val="DD445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1700" name="Rectangle 20"/>
          <p:cNvSpPr/>
          <p:nvPr/>
        </p:nvSpPr>
        <p:spPr bwMode="auto">
          <a:xfrm>
            <a:off x="3890963" y="4616450"/>
            <a:ext cx="16764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465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465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1701" name="Rectangle 21"/>
          <p:cNvSpPr/>
          <p:nvPr/>
        </p:nvSpPr>
        <p:spPr bwMode="auto">
          <a:xfrm>
            <a:off x="3911600" y="3067050"/>
            <a:ext cx="1631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535" b="0" i="0" u="none" strike="noStrike" kern="1200" cap="none" spc="0" normalizeH="0" baseline="0" noProof="0" dirty="0">
                <a:ln>
                  <a:noFill/>
                </a:ln>
                <a:solidFill>
                  <a:srgbClr val="F6BB43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kumimoji="0" lang="en-US" altLang="zh-CN" sz="2535" b="0" i="0" u="none" strike="noStrike" kern="1200" cap="none" spc="0" normalizeH="0" baseline="0" noProof="0" dirty="0">
              <a:ln>
                <a:noFill/>
              </a:ln>
              <a:solidFill>
                <a:srgbClr val="F6BB43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1702" name="Rectangle 22"/>
          <p:cNvSpPr/>
          <p:nvPr/>
        </p:nvSpPr>
        <p:spPr bwMode="auto">
          <a:xfrm>
            <a:off x="6329363" y="4616450"/>
            <a:ext cx="16764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465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465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1703" name="Rectangle 23"/>
          <p:cNvSpPr/>
          <p:nvPr/>
        </p:nvSpPr>
        <p:spPr bwMode="auto">
          <a:xfrm>
            <a:off x="6350000" y="3067050"/>
            <a:ext cx="1631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535" b="0" i="0" u="none" strike="noStrike" kern="1200" cap="none" spc="0" normalizeH="0" baseline="0" noProof="0" dirty="0">
                <a:ln>
                  <a:noFill/>
                </a:ln>
                <a:solidFill>
                  <a:srgbClr val="35BC9B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kumimoji="0" lang="en-US" altLang="zh-CN" sz="2535" b="0" i="0" u="none" strike="noStrike" kern="1200" cap="none" spc="0" normalizeH="0" baseline="0" noProof="0" dirty="0">
              <a:ln>
                <a:noFill/>
              </a:ln>
              <a:solidFill>
                <a:srgbClr val="35BC9B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1704" name="Rectangle 24"/>
          <p:cNvSpPr/>
          <p:nvPr/>
        </p:nvSpPr>
        <p:spPr bwMode="auto">
          <a:xfrm>
            <a:off x="8699500" y="4616450"/>
            <a:ext cx="16764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在这里输入您的文本内容，让听众更好的了解您的观点</a:t>
            </a:r>
            <a:r>
              <a:rPr kumimoji="0" lang="en-US" altLang="zh-CN" sz="1465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1465" b="0" i="0" u="none" strike="noStrike" kern="1200" cap="none" spc="0" normalizeH="0" baseline="0" noProof="0" dirty="0">
                <a:ln>
                  <a:noFill/>
                </a:ln>
                <a:solidFill>
                  <a:srgbClr val="969696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点击即可编辑</a:t>
            </a:r>
            <a:endParaRPr kumimoji="0" lang="zh-CN" altLang="en-US" sz="1465" b="0" i="0" u="none" strike="noStrike" kern="1200" cap="none" spc="0" normalizeH="0" baseline="0" noProof="0" dirty="0">
              <a:ln>
                <a:noFill/>
              </a:ln>
              <a:solidFill>
                <a:srgbClr val="969696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1705" name="Rectangle 25"/>
          <p:cNvSpPr/>
          <p:nvPr/>
        </p:nvSpPr>
        <p:spPr bwMode="auto">
          <a:xfrm>
            <a:off x="8718550" y="3067050"/>
            <a:ext cx="1631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535" b="0" i="0" u="none" strike="noStrike" kern="1200" cap="none" spc="0" normalizeH="0" baseline="0" noProof="0" dirty="0">
                <a:ln>
                  <a:noFill/>
                </a:ln>
                <a:solidFill>
                  <a:srgbClr val="4F87DA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kumimoji="0" lang="en-US" altLang="zh-CN" sz="2535" b="0" i="0" u="none" strike="noStrike" kern="1200" cap="none" spc="0" normalizeH="0" baseline="0" noProof="0" dirty="0">
              <a:ln>
                <a:noFill/>
              </a:ln>
              <a:solidFill>
                <a:srgbClr val="4F87DA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1706" name="Freeform 26"/>
          <p:cNvSpPr/>
          <p:nvPr/>
        </p:nvSpPr>
        <p:spPr bwMode="auto">
          <a:xfrm>
            <a:off x="2946400" y="2398713"/>
            <a:ext cx="1127125" cy="138113"/>
          </a:xfrm>
          <a:custGeom>
            <a:avLst/>
            <a:gdLst>
              <a:gd name="T0" fmla="*/ 0 w 21600"/>
              <a:gd name="T1" fmla="*/ 0 h 15002"/>
              <a:gd name="T2" fmla="*/ 21600 w 21600"/>
              <a:gd name="T3" fmla="*/ 0 h 1500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600" h="15002">
                <a:moveTo>
                  <a:pt x="0" y="0"/>
                </a:moveTo>
                <a:cubicBezTo>
                  <a:pt x="6067" y="21600"/>
                  <a:pt x="15893" y="18339"/>
                  <a:pt x="21600" y="0"/>
                </a:cubicBezTo>
              </a:path>
            </a:pathLst>
          </a:custGeom>
          <a:noFill/>
          <a:ln w="38100" cap="flat">
            <a:solidFill>
              <a:srgbClr val="969696"/>
            </a:solidFill>
            <a:prstDash val="solid"/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1707" name="Freeform 27"/>
          <p:cNvSpPr/>
          <p:nvPr/>
        </p:nvSpPr>
        <p:spPr bwMode="auto">
          <a:xfrm rot="10800000">
            <a:off x="5313363" y="2336800"/>
            <a:ext cx="1193800" cy="147638"/>
          </a:xfrm>
          <a:custGeom>
            <a:avLst/>
            <a:gdLst>
              <a:gd name="T0" fmla="*/ 0 w 21600"/>
              <a:gd name="T1" fmla="*/ 0 h 15002"/>
              <a:gd name="T2" fmla="*/ 21600 w 21600"/>
              <a:gd name="T3" fmla="*/ 0 h 1500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600" h="15002">
                <a:moveTo>
                  <a:pt x="0" y="0"/>
                </a:moveTo>
                <a:cubicBezTo>
                  <a:pt x="6067" y="21600"/>
                  <a:pt x="15893" y="18339"/>
                  <a:pt x="21600" y="0"/>
                </a:cubicBezTo>
              </a:path>
            </a:pathLst>
          </a:custGeom>
          <a:noFill/>
          <a:ln w="38100" cap="flat">
            <a:solidFill>
              <a:srgbClr val="969696"/>
            </a:solidFill>
            <a:prstDash val="solid"/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1708" name="Freeform 28"/>
          <p:cNvSpPr/>
          <p:nvPr/>
        </p:nvSpPr>
        <p:spPr bwMode="auto">
          <a:xfrm>
            <a:off x="7778750" y="2398713"/>
            <a:ext cx="1127125" cy="138113"/>
          </a:xfrm>
          <a:custGeom>
            <a:avLst/>
            <a:gdLst>
              <a:gd name="T0" fmla="*/ 0 w 21600"/>
              <a:gd name="T1" fmla="*/ 0 h 15002"/>
              <a:gd name="T2" fmla="*/ 21600 w 21600"/>
              <a:gd name="T3" fmla="*/ 0 h 1500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600" h="15002">
                <a:moveTo>
                  <a:pt x="0" y="0"/>
                </a:moveTo>
                <a:cubicBezTo>
                  <a:pt x="6067" y="21600"/>
                  <a:pt x="15893" y="18339"/>
                  <a:pt x="21600" y="0"/>
                </a:cubicBezTo>
              </a:path>
            </a:pathLst>
          </a:custGeom>
          <a:noFill/>
          <a:ln w="38100" cap="flat">
            <a:solidFill>
              <a:srgbClr val="969696"/>
            </a:solidFill>
            <a:prstDash val="solid"/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Rectangle 10"/>
          <p:cNvSpPr/>
          <p:nvPr/>
        </p:nvSpPr>
        <p:spPr bwMode="auto">
          <a:xfrm>
            <a:off x="806450" y="77788"/>
            <a:ext cx="42148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marL="0" marR="0" lvl="0" indent="0" algn="l" defTabSz="914400" rtl="0" eaLnBrk="1" fontAlgn="base" latinLnBrk="0" hangingPunct="1">
              <a:lnSpc>
                <a:spcPct val="6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此处输入你的标题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9" name="Rectangle 57"/>
          <p:cNvSpPr/>
          <p:nvPr/>
        </p:nvSpPr>
        <p:spPr bwMode="auto">
          <a:xfrm>
            <a:off x="3943350" y="700088"/>
            <a:ext cx="1365250" cy="76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0" name="Rectangle 58"/>
          <p:cNvSpPr/>
          <p:nvPr/>
        </p:nvSpPr>
        <p:spPr bwMode="auto">
          <a:xfrm>
            <a:off x="5429250" y="700088"/>
            <a:ext cx="5424488" cy="76200"/>
          </a:xfrm>
          <a:prstGeom prst="rect">
            <a:avLst/>
          </a:prstGeom>
          <a:solidFill>
            <a:srgbClr val="F6BB43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1" name="Rectangle 59"/>
          <p:cNvSpPr/>
          <p:nvPr/>
        </p:nvSpPr>
        <p:spPr bwMode="auto">
          <a:xfrm flipH="1">
            <a:off x="-14287" y="-26987"/>
            <a:ext cx="628650" cy="628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71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71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1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1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1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1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1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1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1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8" grpId="0"/>
      <p:bldP spid="71699" grpId="0"/>
      <p:bldP spid="71700" grpId="0"/>
      <p:bldP spid="71701" grpId="0"/>
      <p:bldP spid="71702" grpId="0"/>
      <p:bldP spid="71703" grpId="0"/>
      <p:bldP spid="71704" grpId="0"/>
      <p:bldP spid="71705" grpId="0"/>
    </p:bldLst>
  </p:timing>
</p:sld>
</file>

<file path=ppt/theme/theme1.xml><?xml version="1.0" encoding="utf-8"?>
<a:theme xmlns:a="http://schemas.openxmlformats.org/drawingml/2006/main" name="默认设计模板">
  <a:themeElements>
    <a:clrScheme name="我的店铺封面 - 副本 - 副本.pptx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6BB43"/>
      </a:accent1>
      <a:accent2>
        <a:srgbClr val="D9465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p">
      <a:majorFont>
        <a:latin typeface="冬青黑体简体中文 W3"/>
        <a:ea typeface="冬青黑体简体中文 W3"/>
        <a:cs typeface=""/>
      </a:majorFont>
      <a:minorFont>
        <a:latin typeface="冬青黑体简体中文 W3"/>
        <a:ea typeface="冬青黑体简体中文 W3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2967</Words>
  <Application>WPS 演示</Application>
  <PresentationFormat>宽屏</PresentationFormat>
  <Paragraphs>380</Paragraphs>
  <Slides>22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5</vt:i4>
      </vt:variant>
      <vt:variant>
        <vt:lpstr>幻灯片标题</vt:lpstr>
      </vt:variant>
      <vt:variant>
        <vt:i4>22</vt:i4>
      </vt:variant>
    </vt:vector>
  </HeadingPairs>
  <TitlesOfParts>
    <vt:vector size="39" baseType="lpstr">
      <vt:lpstr>Arial</vt:lpstr>
      <vt:lpstr>宋体</vt:lpstr>
      <vt:lpstr>Wingdings</vt:lpstr>
      <vt:lpstr>冬青黑体简体中文 W3</vt:lpstr>
      <vt:lpstr>黑体</vt:lpstr>
      <vt:lpstr>Calibri</vt:lpstr>
      <vt:lpstr>+mn-lt</vt:lpstr>
      <vt:lpstr>Segoe Print</vt:lpstr>
      <vt:lpstr>微软雅黑</vt:lpstr>
      <vt:lpstr>Arial Unicode MS</vt:lpstr>
      <vt:lpstr>冬青黑体简体中文 W3</vt:lpstr>
      <vt:lpstr>默认设计模板</vt:lpstr>
      <vt:lpstr>Excel.Chart.8</vt:lpstr>
      <vt:lpstr>Excel.Chart.8</vt:lpstr>
      <vt:lpstr>Excel.Chart.8</vt:lpstr>
      <vt:lpstr>Excel.Chart.8</vt:lpstr>
      <vt:lpstr>Excel.Chart.8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www.xqppt.com</dc:title>
  <dc:creator>小Q办公</dc:creator>
  <cp:keywords/>
  <cp:lastModifiedBy> </cp:lastModifiedBy>
  <cp:revision>12</cp:revision>
  <dcterms:created xsi:type="dcterms:W3CDTF">2015-07-19T11:15:12Z</dcterms:created>
  <dcterms:modified xsi:type="dcterms:W3CDTF">2020-03-06T06:42:49Z</dcterms:modified>
  <cp:category/>
  <dc:description/>
  <cp:contentStatus/>
  <dc:identifier/>
  <dc:language>utf-8</dc:language>
  <dc:subject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