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3"/>
  </p:notesMasterIdLst>
  <p:handoutMasterIdLst>
    <p:handoutMasterId r:id="rId24"/>
  </p:handoutMasterIdLst>
  <p:sldIdLst>
    <p:sldId id="258" r:id="rId3"/>
    <p:sldId id="261" r:id="rId4"/>
    <p:sldId id="277" r:id="rId5"/>
    <p:sldId id="260" r:id="rId6"/>
    <p:sldId id="262" r:id="rId7"/>
    <p:sldId id="264" r:id="rId8"/>
    <p:sldId id="279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512"/>
    <a:srgbClr val="763D1F"/>
    <a:srgbClr val="6DABDF"/>
    <a:srgbClr val="4C3009"/>
    <a:srgbClr val="965D12"/>
    <a:srgbClr val="5F4624"/>
    <a:srgbClr val="E22508"/>
    <a:srgbClr val="8E0610"/>
    <a:srgbClr val="77645B"/>
    <a:srgbClr val="744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1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944" y="-9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93410-740C-4D29-A41C-5ED9822803C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CBC5F-2B76-4C07-8135-56CE405E0C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BC5F-2B76-4C07-8135-56CE405E0C7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6" y="718"/>
            <a:ext cx="9142308" cy="5142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69504" y="493445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846" y="718"/>
            <a:ext cx="9142308" cy="51420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360" y="172528"/>
            <a:ext cx="7758875" cy="4177650"/>
            <a:chOff x="160360" y="172528"/>
            <a:chExt cx="7758875" cy="4177650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60360" y="172528"/>
              <a:ext cx="7758875" cy="0"/>
            </a:xfrm>
            <a:prstGeom prst="line">
              <a:avLst/>
            </a:prstGeom>
            <a:ln>
              <a:solidFill>
                <a:srgbClr val="7764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rot="5400000">
              <a:off x="-1928465" y="2261353"/>
              <a:ext cx="4177650" cy="0"/>
            </a:xfrm>
            <a:prstGeom prst="line">
              <a:avLst/>
            </a:prstGeom>
            <a:ln>
              <a:solidFill>
                <a:srgbClr val="7764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2049" y="3405174"/>
            <a:ext cx="4082769" cy="1816545"/>
          </a:xfrm>
          <a:prstGeom prst="rect">
            <a:avLst/>
          </a:prstGeom>
        </p:spPr>
      </p:pic>
      <p:cxnSp>
        <p:nvCxnSpPr>
          <p:cNvPr id="68" name="直接连接符 67"/>
          <p:cNvCxnSpPr/>
          <p:nvPr/>
        </p:nvCxnSpPr>
        <p:spPr>
          <a:xfrm>
            <a:off x="8994624" y="1323494"/>
            <a:ext cx="0" cy="2334106"/>
          </a:xfrm>
          <a:prstGeom prst="line">
            <a:avLst/>
          </a:prstGeom>
          <a:ln>
            <a:solidFill>
              <a:srgbClr val="776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998165" y="172528"/>
            <a:ext cx="1094439" cy="1036139"/>
            <a:chOff x="7998165" y="172528"/>
            <a:chExt cx="1094439" cy="1036139"/>
          </a:xfrm>
        </p:grpSpPr>
        <p:sp>
          <p:nvSpPr>
            <p:cNvPr id="40" name="矩形 39"/>
            <p:cNvSpPr/>
            <p:nvPr/>
          </p:nvSpPr>
          <p:spPr>
            <a:xfrm>
              <a:off x="8265728" y="175362"/>
              <a:ext cx="700027" cy="709936"/>
            </a:xfrm>
            <a:prstGeom prst="rect">
              <a:avLst/>
            </a:prstGeom>
            <a:noFill/>
            <a:ln w="19050">
              <a:solidFill>
                <a:srgbClr val="763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146936" y="172528"/>
              <a:ext cx="945668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4C3009"/>
                  </a:solidFill>
                  <a:cs typeface="+mn-ea"/>
                  <a:sym typeface="+mn-lt"/>
                </a:rPr>
                <a:t>20XX</a:t>
              </a:r>
              <a:endParaRPr lang="en-US" altLang="zh-CN" sz="1600" b="1" dirty="0">
                <a:solidFill>
                  <a:srgbClr val="4C3009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600" b="1" dirty="0" smtClean="0">
                  <a:solidFill>
                    <a:srgbClr val="4C3009"/>
                  </a:solidFill>
                  <a:cs typeface="+mn-ea"/>
                  <a:sym typeface="+mn-lt"/>
                </a:rPr>
                <a:t>6/XX</a:t>
              </a:r>
              <a:endParaRPr lang="en-US" altLang="zh-CN" sz="1600" b="1" dirty="0">
                <a:solidFill>
                  <a:srgbClr val="4C3009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800" dirty="0">
                  <a:solidFill>
                    <a:srgbClr val="4C3009"/>
                  </a:solidFill>
                  <a:cs typeface="+mn-ea"/>
                  <a:sym typeface="+mn-lt"/>
                </a:rPr>
                <a:t>AUGUST</a:t>
              </a:r>
              <a:endParaRPr lang="zh-CN" altLang="en-US" sz="800" dirty="0">
                <a:solidFill>
                  <a:srgbClr val="4C3009"/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998165" y="870113"/>
              <a:ext cx="10391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800" dirty="0">
                  <a:solidFill>
                    <a:srgbClr val="763D1F"/>
                  </a:solidFill>
                  <a:cs typeface="+mn-ea"/>
                  <a:sym typeface="+mn-lt"/>
                </a:rPr>
                <a:t>最好的礼物</a:t>
              </a:r>
              <a:endParaRPr lang="en-US" altLang="zh-CN" sz="800" dirty="0">
                <a:solidFill>
                  <a:srgbClr val="763D1F"/>
                </a:solidFill>
                <a:cs typeface="+mn-ea"/>
                <a:sym typeface="+mn-lt"/>
              </a:endParaRPr>
            </a:p>
            <a:p>
              <a:pPr algn="r"/>
              <a:r>
                <a:rPr lang="zh-CN" altLang="en-US" sz="800" dirty="0">
                  <a:solidFill>
                    <a:srgbClr val="763D1F"/>
                  </a:solidFill>
                  <a:cs typeface="+mn-ea"/>
                  <a:sym typeface="+mn-lt"/>
                </a:rPr>
                <a:t>献给亲爱的爸爸</a:t>
              </a:r>
              <a:endParaRPr lang="zh-CN" altLang="en-US" sz="400" spc="300" dirty="0">
                <a:solidFill>
                  <a:srgbClr val="763D1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1296536"/>
            <a:ext cx="9144000" cy="3846964"/>
            <a:chOff x="0" y="1296536"/>
            <a:chExt cx="9144000" cy="3846964"/>
          </a:xfrm>
        </p:grpSpPr>
        <p:sp>
          <p:nvSpPr>
            <p:cNvPr id="82" name="文本框 81"/>
            <p:cNvSpPr txBox="1"/>
            <p:nvPr/>
          </p:nvSpPr>
          <p:spPr>
            <a:xfrm flipH="1">
              <a:off x="6951842" y="3811569"/>
              <a:ext cx="16714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MY HERO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6951842" y="3023458"/>
              <a:ext cx="2192158" cy="206647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0" y="1296536"/>
              <a:ext cx="9144000" cy="38469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9" name="图片 8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63482" y="2914613"/>
            <a:ext cx="3847218" cy="38472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83239" y="2612638"/>
            <a:ext cx="1093708" cy="78257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932918" y="2663651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4C3009"/>
                </a:solidFill>
                <a:cs typeface="+mn-ea"/>
                <a:sym typeface="+mn-lt"/>
              </a:rPr>
              <a:t>感恩父亲节活动策划推广方案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827214" y="3023458"/>
            <a:ext cx="1793163" cy="0"/>
          </a:xfrm>
          <a:prstGeom prst="line">
            <a:avLst/>
          </a:prstGeom>
          <a:ln w="19050">
            <a:solidFill>
              <a:srgbClr val="7448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810663" y="716964"/>
            <a:ext cx="1039174" cy="365518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1834928" y="434082"/>
            <a:ext cx="2031325" cy="2357479"/>
            <a:chOff x="1817293" y="650269"/>
            <a:chExt cx="2031325" cy="2357479"/>
          </a:xfrm>
        </p:grpSpPr>
        <p:sp>
          <p:nvSpPr>
            <p:cNvPr id="30" name="矩形 29"/>
            <p:cNvSpPr/>
            <p:nvPr/>
          </p:nvSpPr>
          <p:spPr>
            <a:xfrm>
              <a:off x="1817293" y="699424"/>
              <a:ext cx="2031325" cy="2308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400" dirty="0">
                  <a:solidFill>
                    <a:srgbClr val="4C3009"/>
                  </a:solidFill>
                  <a:cs typeface="+mn-ea"/>
                  <a:sym typeface="+mn-lt"/>
                </a:rPr>
                <a:t>爱</a:t>
              </a:r>
              <a:endParaRPr lang="zh-CN" altLang="en-US" sz="14400" dirty="0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817293" y="650269"/>
              <a:ext cx="2031325" cy="2308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400" dirty="0">
                  <a:solidFill>
                    <a:srgbClr val="C31512"/>
                  </a:solidFill>
                  <a:cs typeface="+mn-ea"/>
                  <a:sym typeface="+mn-lt"/>
                </a:rPr>
                <a:t>爱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322897" y="1233946"/>
            <a:ext cx="1467068" cy="1680371"/>
            <a:chOff x="3063995" y="1139531"/>
            <a:chExt cx="1467068" cy="1680371"/>
          </a:xfrm>
        </p:grpSpPr>
        <p:sp>
          <p:nvSpPr>
            <p:cNvPr id="31" name="矩形 30"/>
            <p:cNvSpPr/>
            <p:nvPr/>
          </p:nvSpPr>
          <p:spPr>
            <a:xfrm>
              <a:off x="3063995" y="1188686"/>
              <a:ext cx="1467068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0" dirty="0">
                  <a:solidFill>
                    <a:srgbClr val="4C3009"/>
                  </a:solidFill>
                  <a:cs typeface="+mn-ea"/>
                  <a:sym typeface="+mn-lt"/>
                </a:rPr>
                <a:t>如</a:t>
              </a:r>
              <a:endParaRPr lang="zh-CN" altLang="en-US" sz="10000" dirty="0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063995" y="1139531"/>
              <a:ext cx="1467068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0" dirty="0">
                  <a:solidFill>
                    <a:srgbClr val="763D1F"/>
                  </a:solidFill>
                  <a:cs typeface="+mn-ea"/>
                  <a:sym typeface="+mn-lt"/>
                </a:rPr>
                <a:t>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436066" y="805679"/>
            <a:ext cx="1723549" cy="1988147"/>
            <a:chOff x="4183172" y="1219399"/>
            <a:chExt cx="1723549" cy="1988147"/>
          </a:xfrm>
        </p:grpSpPr>
        <p:sp>
          <p:nvSpPr>
            <p:cNvPr id="32" name="矩形 31"/>
            <p:cNvSpPr/>
            <p:nvPr/>
          </p:nvSpPr>
          <p:spPr>
            <a:xfrm>
              <a:off x="4183172" y="1268554"/>
              <a:ext cx="1723549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0" dirty="0">
                  <a:solidFill>
                    <a:srgbClr val="4C3009"/>
                  </a:solidFill>
                  <a:cs typeface="+mn-ea"/>
                  <a:sym typeface="+mn-lt"/>
                </a:rPr>
                <a:t>山</a:t>
              </a:r>
              <a:endParaRPr lang="zh-CN" altLang="en-US" sz="12000" dirty="0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183172" y="1219399"/>
              <a:ext cx="1723549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0" dirty="0">
                  <a:solidFill>
                    <a:srgbClr val="763D1F"/>
                  </a:solidFill>
                  <a:cs typeface="+mn-ea"/>
                  <a:sym typeface="+mn-lt"/>
                </a:rPr>
                <a:t>山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58450" y="1111426"/>
            <a:ext cx="1467068" cy="1680371"/>
            <a:chOff x="1127471" y="1170244"/>
            <a:chExt cx="1467068" cy="1680371"/>
          </a:xfrm>
        </p:grpSpPr>
        <p:sp>
          <p:nvSpPr>
            <p:cNvPr id="33" name="矩形 32"/>
            <p:cNvSpPr/>
            <p:nvPr/>
          </p:nvSpPr>
          <p:spPr>
            <a:xfrm>
              <a:off x="1127471" y="1219399"/>
              <a:ext cx="1467068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0" dirty="0">
                  <a:solidFill>
                    <a:srgbClr val="4C3009"/>
                  </a:solidFill>
                  <a:cs typeface="+mn-ea"/>
                  <a:sym typeface="+mn-lt"/>
                </a:rPr>
                <a:t>父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127471" y="1170244"/>
              <a:ext cx="1467068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0" dirty="0">
                  <a:solidFill>
                    <a:srgbClr val="763D1F"/>
                  </a:solidFill>
                  <a:cs typeface="+mn-ea"/>
                  <a:sym typeface="+mn-lt"/>
                </a:rPr>
                <a:t>父</a:t>
              </a: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1932918" y="3180143"/>
            <a:ext cx="3606800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rgbClr val="4C3009"/>
                </a:solidFill>
                <a:cs typeface="+mn-ea"/>
                <a:sym typeface="+mn-lt"/>
              </a:rPr>
              <a:t>父爱如雨，滋润了万千游子的心扉；父爱如风，吹落了无数子女的伤悲；父爱如叶，映衬出丰谷多彩的人生。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645288" y="1041808"/>
            <a:ext cx="1309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F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t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e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r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's D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y</a:t>
            </a:r>
            <a:endParaRPr lang="zh-CN" altLang="en-US" sz="1200" b="1" spc="3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450318" y="3012318"/>
            <a:ext cx="4572000" cy="2571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rgbClr val="4C3009"/>
                </a:solidFill>
                <a:cs typeface="+mn-ea"/>
                <a:sym typeface="+mn-lt"/>
              </a:rPr>
              <a:t>PPT Template for Planning and Promoting Program of Thanksgiving Father's Day</a:t>
            </a:r>
            <a:endParaRPr lang="zh-CN" altLang="en-US" sz="8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421">
                        <a14:backgroundMark x1="16266" y1="93871" x2="27941" y2="8816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21286034">
            <a:off x="2454545" y="1329960"/>
            <a:ext cx="754580" cy="35153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43109" y="390547"/>
            <a:ext cx="461665" cy="2543946"/>
            <a:chOff x="243109" y="390547"/>
            <a:chExt cx="461665" cy="2543946"/>
          </a:xfrm>
        </p:grpSpPr>
        <p:grpSp>
          <p:nvGrpSpPr>
            <p:cNvPr id="61" name="组合 60"/>
            <p:cNvGrpSpPr/>
            <p:nvPr/>
          </p:nvGrpSpPr>
          <p:grpSpPr>
            <a:xfrm>
              <a:off x="243109" y="390547"/>
              <a:ext cx="461665" cy="2156922"/>
              <a:chOff x="10089" y="96302"/>
              <a:chExt cx="461665" cy="2156922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00010" y="96302"/>
                <a:ext cx="304694" cy="304694"/>
              </a:xfrm>
              <a:prstGeom prst="ellipse">
                <a:avLst/>
              </a:prstGeom>
              <a:solidFill>
                <a:srgbClr val="763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cs typeface="+mn-ea"/>
                    <a:sym typeface="+mn-lt"/>
                  </a:rPr>
                  <a:t>感</a:t>
                </a: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00010" y="488491"/>
                <a:ext cx="304694" cy="304694"/>
              </a:xfrm>
              <a:prstGeom prst="ellipse">
                <a:avLst/>
              </a:prstGeom>
              <a:solidFill>
                <a:srgbClr val="763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cs typeface="+mn-ea"/>
                    <a:sym typeface="+mn-lt"/>
                  </a:rPr>
                  <a:t>恩</a:t>
                </a: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0089" y="839526"/>
                <a:ext cx="461665" cy="1413698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zh-CN" altLang="en-US" sz="900" spc="300" dirty="0">
                    <a:solidFill>
                      <a:srgbClr val="763D1F"/>
                    </a:solidFill>
                    <a:cs typeface="+mn-ea"/>
                    <a:sym typeface="+mn-lt"/>
                  </a:rPr>
                  <a:t>Thanksgiving </a:t>
                </a:r>
                <a:endParaRPr lang="en-US" altLang="zh-CN" sz="900" spc="300" dirty="0">
                  <a:solidFill>
                    <a:srgbClr val="763D1F"/>
                  </a:solidFill>
                  <a:cs typeface="+mn-ea"/>
                  <a:sym typeface="+mn-lt"/>
                </a:endParaRPr>
              </a:p>
              <a:p>
                <a:r>
                  <a:rPr lang="zh-CN" altLang="en-US" sz="900" spc="300" dirty="0">
                    <a:solidFill>
                      <a:srgbClr val="763D1F"/>
                    </a:solidFill>
                    <a:cs typeface="+mn-ea"/>
                    <a:sym typeface="+mn-lt"/>
                  </a:rPr>
                  <a:t>Father's Day</a:t>
                </a:r>
              </a:p>
            </p:txBody>
          </p:sp>
        </p:grpSp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5303" y="2257778"/>
              <a:ext cx="353599" cy="6767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500"/>
    </mc:Choice>
    <mc:Fallback xmlns="">
      <p:transition advTm="105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28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27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3" presetClass="entr" presetSubtype="28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9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333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 tmFilter="0, 0; .2, .5; .8, .5; 1, 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5" dur="250" autoRev="1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499"/>
                                </p:stCondLst>
                                <p:childTnLst>
                                  <p:par>
                                    <p:cTn id="6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999"/>
                                </p:stCondLst>
                                <p:childTnLst>
                                  <p:par>
                                    <p:cTn id="7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499"/>
                                </p:stCondLst>
                                <p:childTnLst>
                                  <p:par>
                                    <p:cTn id="7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999"/>
                                </p:stCondLst>
                                <p:childTnLst>
                                  <p:par>
                                    <p:cTn id="7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73" grpId="0"/>
          <p:bldP spid="44" grpId="0"/>
          <p:bldP spid="9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28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27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3" presetClass="entr" presetSubtype="28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9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333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 tmFilter="0, 0; .2, .5; .8, .5; 1, 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5" dur="250" autoRev="1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499"/>
                                </p:stCondLst>
                                <p:childTnLst>
                                  <p:par>
                                    <p:cTn id="6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999"/>
                                </p:stCondLst>
                                <p:childTnLst>
                                  <p:par>
                                    <p:cTn id="7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499"/>
                                </p:stCondLst>
                                <p:childTnLst>
                                  <p:par>
                                    <p:cTn id="7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999"/>
                                </p:stCondLst>
                                <p:childTnLst>
                                  <p:par>
                                    <p:cTn id="7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73" grpId="0"/>
          <p:bldP spid="44" grpId="0"/>
          <p:bldP spid="9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895600" y="431800"/>
            <a:ext cx="62484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460030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活</a:t>
            </a:r>
          </a:p>
        </p:txBody>
      </p:sp>
      <p:sp>
        <p:nvSpPr>
          <p:cNvPr id="4" name="椭圆 3"/>
          <p:cNvSpPr/>
          <p:nvPr/>
        </p:nvSpPr>
        <p:spPr>
          <a:xfrm>
            <a:off x="158146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安</a:t>
            </a:r>
          </a:p>
        </p:txBody>
      </p:sp>
      <p:sp>
        <p:nvSpPr>
          <p:cNvPr id="5" name="椭圆 4"/>
          <p:cNvSpPr/>
          <p:nvPr/>
        </p:nvSpPr>
        <p:spPr>
          <a:xfrm>
            <a:off x="1020749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动</a:t>
            </a:r>
          </a:p>
        </p:txBody>
      </p:sp>
      <p:sp>
        <p:nvSpPr>
          <p:cNvPr id="6" name="椭圆 5"/>
          <p:cNvSpPr/>
          <p:nvPr/>
        </p:nvSpPr>
        <p:spPr>
          <a:xfrm>
            <a:off x="214218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59845" y="25809"/>
            <a:ext cx="188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F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t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e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r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's D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y</a:t>
            </a:r>
            <a:endParaRPr lang="zh-CN" altLang="en-US" sz="1200" b="1" spc="3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431800"/>
            <a:ext cx="2286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1"/>
          <p:cNvSpPr/>
          <p:nvPr/>
        </p:nvSpPr>
        <p:spPr>
          <a:xfrm>
            <a:off x="0" y="4454997"/>
            <a:ext cx="9145178" cy="688503"/>
          </a:xfrm>
          <a:custGeom>
            <a:avLst/>
            <a:gdLst>
              <a:gd name="connsiteX0" fmla="*/ 0 w 9144000"/>
              <a:gd name="connsiteY0" fmla="*/ 0 h 688503"/>
              <a:gd name="connsiteX1" fmla="*/ 9144000 w 9144000"/>
              <a:gd name="connsiteY1" fmla="*/ 0 h 688503"/>
              <a:gd name="connsiteX2" fmla="*/ 9144000 w 9144000"/>
              <a:gd name="connsiteY2" fmla="*/ 688503 h 688503"/>
              <a:gd name="connsiteX3" fmla="*/ 0 w 9144000"/>
              <a:gd name="connsiteY3" fmla="*/ 688503 h 688503"/>
              <a:gd name="connsiteX4" fmla="*/ 0 w 9144000"/>
              <a:gd name="connsiteY4" fmla="*/ 0 h 688503"/>
              <a:gd name="connsiteX0-1" fmla="*/ 0 w 9144000"/>
              <a:gd name="connsiteY0-2" fmla="*/ 42654 h 731157"/>
              <a:gd name="connsiteX1-3" fmla="*/ 1132114 w 9144000"/>
              <a:gd name="connsiteY1-4" fmla="*/ 0 h 731157"/>
              <a:gd name="connsiteX2-5" fmla="*/ 9144000 w 9144000"/>
              <a:gd name="connsiteY2-6" fmla="*/ 42654 h 731157"/>
              <a:gd name="connsiteX3-7" fmla="*/ 9144000 w 9144000"/>
              <a:gd name="connsiteY3-8" fmla="*/ 731157 h 731157"/>
              <a:gd name="connsiteX4-9" fmla="*/ 0 w 9144000"/>
              <a:gd name="connsiteY4-10" fmla="*/ 731157 h 731157"/>
              <a:gd name="connsiteX5" fmla="*/ 0 w 9144000"/>
              <a:gd name="connsiteY5" fmla="*/ 42654 h 731157"/>
              <a:gd name="connsiteX0-11" fmla="*/ 0 w 9144000"/>
              <a:gd name="connsiteY0-12" fmla="*/ 0 h 688503"/>
              <a:gd name="connsiteX1-13" fmla="*/ 1088571 w 9144000"/>
              <a:gd name="connsiteY1-14" fmla="*/ 276660 h 688503"/>
              <a:gd name="connsiteX2-15" fmla="*/ 9144000 w 9144000"/>
              <a:gd name="connsiteY2-16" fmla="*/ 0 h 688503"/>
              <a:gd name="connsiteX3-17" fmla="*/ 9144000 w 9144000"/>
              <a:gd name="connsiteY3-18" fmla="*/ 688503 h 688503"/>
              <a:gd name="connsiteX4-19" fmla="*/ 0 w 9144000"/>
              <a:gd name="connsiteY4-20" fmla="*/ 688503 h 688503"/>
              <a:gd name="connsiteX5-21" fmla="*/ 0 w 9144000"/>
              <a:gd name="connsiteY5-22" fmla="*/ 0 h 688503"/>
              <a:gd name="connsiteX0-23" fmla="*/ 0 w 9144000"/>
              <a:gd name="connsiteY0-24" fmla="*/ 0 h 688503"/>
              <a:gd name="connsiteX1-25" fmla="*/ 1088571 w 9144000"/>
              <a:gd name="connsiteY1-26" fmla="*/ 276660 h 688503"/>
              <a:gd name="connsiteX2-27" fmla="*/ 2844800 w 9144000"/>
              <a:gd name="connsiteY2-28" fmla="*/ 233117 h 688503"/>
              <a:gd name="connsiteX3-29" fmla="*/ 9144000 w 9144000"/>
              <a:gd name="connsiteY3-30" fmla="*/ 0 h 688503"/>
              <a:gd name="connsiteX4-31" fmla="*/ 9144000 w 9144000"/>
              <a:gd name="connsiteY4-32" fmla="*/ 688503 h 688503"/>
              <a:gd name="connsiteX5-33" fmla="*/ 0 w 9144000"/>
              <a:gd name="connsiteY5-34" fmla="*/ 688503 h 688503"/>
              <a:gd name="connsiteX6" fmla="*/ 0 w 9144000"/>
              <a:gd name="connsiteY6" fmla="*/ 0 h 688503"/>
              <a:gd name="connsiteX0-35" fmla="*/ 0 w 9144000"/>
              <a:gd name="connsiteY0-36" fmla="*/ 0 h 688503"/>
              <a:gd name="connsiteX1-37" fmla="*/ 1088571 w 9144000"/>
              <a:gd name="connsiteY1-38" fmla="*/ 276660 h 688503"/>
              <a:gd name="connsiteX2-39" fmla="*/ 2844800 w 9144000"/>
              <a:gd name="connsiteY2-40" fmla="*/ 233117 h 688503"/>
              <a:gd name="connsiteX3-41" fmla="*/ 5341257 w 9144000"/>
              <a:gd name="connsiteY3-42" fmla="*/ 160546 h 688503"/>
              <a:gd name="connsiteX4-43" fmla="*/ 9144000 w 9144000"/>
              <a:gd name="connsiteY4-44" fmla="*/ 0 h 688503"/>
              <a:gd name="connsiteX5-45" fmla="*/ 9144000 w 9144000"/>
              <a:gd name="connsiteY5-46" fmla="*/ 688503 h 688503"/>
              <a:gd name="connsiteX6-47" fmla="*/ 0 w 9144000"/>
              <a:gd name="connsiteY6-48" fmla="*/ 688503 h 688503"/>
              <a:gd name="connsiteX7" fmla="*/ 0 w 9144000"/>
              <a:gd name="connsiteY7" fmla="*/ 0 h 688503"/>
              <a:gd name="connsiteX0-49" fmla="*/ 0 w 9144000"/>
              <a:gd name="connsiteY0-50" fmla="*/ 0 h 688503"/>
              <a:gd name="connsiteX1-51" fmla="*/ 1088571 w 9144000"/>
              <a:gd name="connsiteY1-52" fmla="*/ 276660 h 688503"/>
              <a:gd name="connsiteX2-53" fmla="*/ 2844800 w 9144000"/>
              <a:gd name="connsiteY2-54" fmla="*/ 233117 h 688503"/>
              <a:gd name="connsiteX3-55" fmla="*/ 5341257 w 9144000"/>
              <a:gd name="connsiteY3-56" fmla="*/ 160546 h 688503"/>
              <a:gd name="connsiteX4-57" fmla="*/ 7634514 w 9144000"/>
              <a:gd name="connsiteY4-58" fmla="*/ 29917 h 688503"/>
              <a:gd name="connsiteX5-59" fmla="*/ 9144000 w 9144000"/>
              <a:gd name="connsiteY5-60" fmla="*/ 0 h 688503"/>
              <a:gd name="connsiteX6-61" fmla="*/ 9144000 w 9144000"/>
              <a:gd name="connsiteY6-62" fmla="*/ 688503 h 688503"/>
              <a:gd name="connsiteX7-63" fmla="*/ 0 w 9144000"/>
              <a:gd name="connsiteY7-64" fmla="*/ 688503 h 688503"/>
              <a:gd name="connsiteX8" fmla="*/ 0 w 9144000"/>
              <a:gd name="connsiteY8" fmla="*/ 0 h 688503"/>
              <a:gd name="connsiteX0-65" fmla="*/ 0 w 9144000"/>
              <a:gd name="connsiteY0-66" fmla="*/ 9982 h 698485"/>
              <a:gd name="connsiteX1-67" fmla="*/ 1088571 w 9144000"/>
              <a:gd name="connsiteY1-68" fmla="*/ 286642 h 698485"/>
              <a:gd name="connsiteX2-69" fmla="*/ 2844800 w 9144000"/>
              <a:gd name="connsiteY2-70" fmla="*/ 243099 h 698485"/>
              <a:gd name="connsiteX3-71" fmla="*/ 5341257 w 9144000"/>
              <a:gd name="connsiteY3-72" fmla="*/ 170528 h 698485"/>
              <a:gd name="connsiteX4-73" fmla="*/ 7634514 w 9144000"/>
              <a:gd name="connsiteY4-74" fmla="*/ 39899 h 698485"/>
              <a:gd name="connsiteX5-75" fmla="*/ 9144000 w 9144000"/>
              <a:gd name="connsiteY5-76" fmla="*/ 9982 h 698485"/>
              <a:gd name="connsiteX6-77" fmla="*/ 9144000 w 9144000"/>
              <a:gd name="connsiteY6-78" fmla="*/ 698485 h 698485"/>
              <a:gd name="connsiteX7-79" fmla="*/ 0 w 9144000"/>
              <a:gd name="connsiteY7-80" fmla="*/ 698485 h 698485"/>
              <a:gd name="connsiteX8-81" fmla="*/ 0 w 9144000"/>
              <a:gd name="connsiteY8-82" fmla="*/ 9982 h 698485"/>
              <a:gd name="connsiteX0-83" fmla="*/ 0 w 9144000"/>
              <a:gd name="connsiteY0-84" fmla="*/ 0 h 688503"/>
              <a:gd name="connsiteX1-85" fmla="*/ 1088571 w 9144000"/>
              <a:gd name="connsiteY1-86" fmla="*/ 276660 h 688503"/>
              <a:gd name="connsiteX2-87" fmla="*/ 2844800 w 9144000"/>
              <a:gd name="connsiteY2-88" fmla="*/ 233117 h 688503"/>
              <a:gd name="connsiteX3-89" fmla="*/ 5341257 w 9144000"/>
              <a:gd name="connsiteY3-90" fmla="*/ 160546 h 688503"/>
              <a:gd name="connsiteX4-91" fmla="*/ 7634514 w 9144000"/>
              <a:gd name="connsiteY4-92" fmla="*/ 29917 h 688503"/>
              <a:gd name="connsiteX5-93" fmla="*/ 9144000 w 9144000"/>
              <a:gd name="connsiteY5-94" fmla="*/ 0 h 688503"/>
              <a:gd name="connsiteX6-95" fmla="*/ 9144000 w 9144000"/>
              <a:gd name="connsiteY6-96" fmla="*/ 688503 h 688503"/>
              <a:gd name="connsiteX7-97" fmla="*/ 0 w 9144000"/>
              <a:gd name="connsiteY7-98" fmla="*/ 688503 h 688503"/>
              <a:gd name="connsiteX8-99" fmla="*/ 0 w 9144000"/>
              <a:gd name="connsiteY8-100" fmla="*/ 0 h 688503"/>
              <a:gd name="connsiteX0-101" fmla="*/ 0 w 9144000"/>
              <a:gd name="connsiteY0-102" fmla="*/ 0 h 688503"/>
              <a:gd name="connsiteX1-103" fmla="*/ 1088571 w 9144000"/>
              <a:gd name="connsiteY1-104" fmla="*/ 276660 h 688503"/>
              <a:gd name="connsiteX2-105" fmla="*/ 2844800 w 9144000"/>
              <a:gd name="connsiteY2-106" fmla="*/ 233117 h 688503"/>
              <a:gd name="connsiteX3-107" fmla="*/ 5341257 w 9144000"/>
              <a:gd name="connsiteY3-108" fmla="*/ 160546 h 688503"/>
              <a:gd name="connsiteX4-109" fmla="*/ 7634514 w 9144000"/>
              <a:gd name="connsiteY4-110" fmla="*/ 29917 h 688503"/>
              <a:gd name="connsiteX5-111" fmla="*/ 9144000 w 9144000"/>
              <a:gd name="connsiteY5-112" fmla="*/ 0 h 688503"/>
              <a:gd name="connsiteX6-113" fmla="*/ 9144000 w 9144000"/>
              <a:gd name="connsiteY6-114" fmla="*/ 688503 h 688503"/>
              <a:gd name="connsiteX7-115" fmla="*/ 0 w 9144000"/>
              <a:gd name="connsiteY7-116" fmla="*/ 688503 h 688503"/>
              <a:gd name="connsiteX8-117" fmla="*/ 0 w 9144000"/>
              <a:gd name="connsiteY8-118" fmla="*/ 0 h 688503"/>
              <a:gd name="connsiteX0-119" fmla="*/ 0 w 9144000"/>
              <a:gd name="connsiteY0-120" fmla="*/ 0 h 688503"/>
              <a:gd name="connsiteX1-121" fmla="*/ 1088571 w 9144000"/>
              <a:gd name="connsiteY1-122" fmla="*/ 276660 h 688503"/>
              <a:gd name="connsiteX2-123" fmla="*/ 2873829 w 9144000"/>
              <a:gd name="connsiteY2-124" fmla="*/ 160546 h 688503"/>
              <a:gd name="connsiteX3-125" fmla="*/ 5341257 w 9144000"/>
              <a:gd name="connsiteY3-126" fmla="*/ 160546 h 688503"/>
              <a:gd name="connsiteX4-127" fmla="*/ 7634514 w 9144000"/>
              <a:gd name="connsiteY4-128" fmla="*/ 29917 h 688503"/>
              <a:gd name="connsiteX5-129" fmla="*/ 9144000 w 9144000"/>
              <a:gd name="connsiteY5-130" fmla="*/ 0 h 688503"/>
              <a:gd name="connsiteX6-131" fmla="*/ 9144000 w 9144000"/>
              <a:gd name="connsiteY6-132" fmla="*/ 688503 h 688503"/>
              <a:gd name="connsiteX7-133" fmla="*/ 0 w 9144000"/>
              <a:gd name="connsiteY7-134" fmla="*/ 688503 h 688503"/>
              <a:gd name="connsiteX8-135" fmla="*/ 0 w 9144000"/>
              <a:gd name="connsiteY8-136" fmla="*/ 0 h 688503"/>
              <a:gd name="connsiteX0-137" fmla="*/ 0 w 9144000"/>
              <a:gd name="connsiteY0-138" fmla="*/ 0 h 688503"/>
              <a:gd name="connsiteX1-139" fmla="*/ 1088571 w 9144000"/>
              <a:gd name="connsiteY1-140" fmla="*/ 276660 h 688503"/>
              <a:gd name="connsiteX2-141" fmla="*/ 2873829 w 9144000"/>
              <a:gd name="connsiteY2-142" fmla="*/ 160546 h 688503"/>
              <a:gd name="connsiteX3-143" fmla="*/ 5341257 w 9144000"/>
              <a:gd name="connsiteY3-144" fmla="*/ 160546 h 688503"/>
              <a:gd name="connsiteX4-145" fmla="*/ 7634514 w 9144000"/>
              <a:gd name="connsiteY4-146" fmla="*/ 29917 h 688503"/>
              <a:gd name="connsiteX5-147" fmla="*/ 9144000 w 9144000"/>
              <a:gd name="connsiteY5-148" fmla="*/ 0 h 688503"/>
              <a:gd name="connsiteX6-149" fmla="*/ 9144000 w 9144000"/>
              <a:gd name="connsiteY6-150" fmla="*/ 688503 h 688503"/>
              <a:gd name="connsiteX7-151" fmla="*/ 0 w 9144000"/>
              <a:gd name="connsiteY7-152" fmla="*/ 688503 h 688503"/>
              <a:gd name="connsiteX8-153" fmla="*/ 0 w 9144000"/>
              <a:gd name="connsiteY8-154" fmla="*/ 0 h 688503"/>
              <a:gd name="connsiteX0-155" fmla="*/ 0 w 9144000"/>
              <a:gd name="connsiteY0-156" fmla="*/ 0 h 688503"/>
              <a:gd name="connsiteX1-157" fmla="*/ 1088571 w 9144000"/>
              <a:gd name="connsiteY1-158" fmla="*/ 276660 h 688503"/>
              <a:gd name="connsiteX2-159" fmla="*/ 2873829 w 9144000"/>
              <a:gd name="connsiteY2-160" fmla="*/ 160546 h 688503"/>
              <a:gd name="connsiteX3-161" fmla="*/ 5312229 w 9144000"/>
              <a:gd name="connsiteY3-162" fmla="*/ 291175 h 688503"/>
              <a:gd name="connsiteX4-163" fmla="*/ 7634514 w 9144000"/>
              <a:gd name="connsiteY4-164" fmla="*/ 29917 h 688503"/>
              <a:gd name="connsiteX5-165" fmla="*/ 9144000 w 9144000"/>
              <a:gd name="connsiteY5-166" fmla="*/ 0 h 688503"/>
              <a:gd name="connsiteX6-167" fmla="*/ 9144000 w 9144000"/>
              <a:gd name="connsiteY6-168" fmla="*/ 688503 h 688503"/>
              <a:gd name="connsiteX7-169" fmla="*/ 0 w 9144000"/>
              <a:gd name="connsiteY7-170" fmla="*/ 688503 h 688503"/>
              <a:gd name="connsiteX8-171" fmla="*/ 0 w 9144000"/>
              <a:gd name="connsiteY8-172" fmla="*/ 0 h 688503"/>
              <a:gd name="connsiteX0-173" fmla="*/ 0 w 9144000"/>
              <a:gd name="connsiteY0-174" fmla="*/ 0 h 688503"/>
              <a:gd name="connsiteX1-175" fmla="*/ 1088571 w 9144000"/>
              <a:gd name="connsiteY1-176" fmla="*/ 276660 h 688503"/>
              <a:gd name="connsiteX2-177" fmla="*/ 3643086 w 9144000"/>
              <a:gd name="connsiteY2-178" fmla="*/ 160546 h 688503"/>
              <a:gd name="connsiteX3-179" fmla="*/ 5312229 w 9144000"/>
              <a:gd name="connsiteY3-180" fmla="*/ 291175 h 688503"/>
              <a:gd name="connsiteX4-181" fmla="*/ 7634514 w 9144000"/>
              <a:gd name="connsiteY4-182" fmla="*/ 29917 h 688503"/>
              <a:gd name="connsiteX5-183" fmla="*/ 9144000 w 9144000"/>
              <a:gd name="connsiteY5-184" fmla="*/ 0 h 688503"/>
              <a:gd name="connsiteX6-185" fmla="*/ 9144000 w 9144000"/>
              <a:gd name="connsiteY6-186" fmla="*/ 688503 h 688503"/>
              <a:gd name="connsiteX7-187" fmla="*/ 0 w 9144000"/>
              <a:gd name="connsiteY7-188" fmla="*/ 688503 h 688503"/>
              <a:gd name="connsiteX8-189" fmla="*/ 0 w 9144000"/>
              <a:gd name="connsiteY8-190" fmla="*/ 0 h 688503"/>
              <a:gd name="connsiteX0-191" fmla="*/ 0 w 9144000"/>
              <a:gd name="connsiteY0-192" fmla="*/ 0 h 688503"/>
              <a:gd name="connsiteX1-193" fmla="*/ 1277256 w 9144000"/>
              <a:gd name="connsiteY1-194" fmla="*/ 305689 h 688503"/>
              <a:gd name="connsiteX2-195" fmla="*/ 3643086 w 9144000"/>
              <a:gd name="connsiteY2-196" fmla="*/ 160546 h 688503"/>
              <a:gd name="connsiteX3-197" fmla="*/ 5312229 w 9144000"/>
              <a:gd name="connsiteY3-198" fmla="*/ 291175 h 688503"/>
              <a:gd name="connsiteX4-199" fmla="*/ 7634514 w 9144000"/>
              <a:gd name="connsiteY4-200" fmla="*/ 29917 h 688503"/>
              <a:gd name="connsiteX5-201" fmla="*/ 9144000 w 9144000"/>
              <a:gd name="connsiteY5-202" fmla="*/ 0 h 688503"/>
              <a:gd name="connsiteX6-203" fmla="*/ 9144000 w 9144000"/>
              <a:gd name="connsiteY6-204" fmla="*/ 688503 h 688503"/>
              <a:gd name="connsiteX7-205" fmla="*/ 0 w 9144000"/>
              <a:gd name="connsiteY7-206" fmla="*/ 688503 h 688503"/>
              <a:gd name="connsiteX8-207" fmla="*/ 0 w 9144000"/>
              <a:gd name="connsiteY8-208" fmla="*/ 0 h 688503"/>
              <a:gd name="connsiteX0-209" fmla="*/ 0 w 9144000"/>
              <a:gd name="connsiteY0-210" fmla="*/ 0 h 688503"/>
              <a:gd name="connsiteX1-211" fmla="*/ 1364342 w 9144000"/>
              <a:gd name="connsiteY1-212" fmla="*/ 436317 h 688503"/>
              <a:gd name="connsiteX2-213" fmla="*/ 3643086 w 9144000"/>
              <a:gd name="connsiteY2-214" fmla="*/ 160546 h 688503"/>
              <a:gd name="connsiteX3-215" fmla="*/ 5312229 w 9144000"/>
              <a:gd name="connsiteY3-216" fmla="*/ 291175 h 688503"/>
              <a:gd name="connsiteX4-217" fmla="*/ 7634514 w 9144000"/>
              <a:gd name="connsiteY4-218" fmla="*/ 29917 h 688503"/>
              <a:gd name="connsiteX5-219" fmla="*/ 9144000 w 9144000"/>
              <a:gd name="connsiteY5-220" fmla="*/ 0 h 688503"/>
              <a:gd name="connsiteX6-221" fmla="*/ 9144000 w 9144000"/>
              <a:gd name="connsiteY6-222" fmla="*/ 688503 h 688503"/>
              <a:gd name="connsiteX7-223" fmla="*/ 0 w 9144000"/>
              <a:gd name="connsiteY7-224" fmla="*/ 688503 h 688503"/>
              <a:gd name="connsiteX8-225" fmla="*/ 0 w 9144000"/>
              <a:gd name="connsiteY8-226" fmla="*/ 0 h 688503"/>
              <a:gd name="connsiteX0-227" fmla="*/ 0 w 9144000"/>
              <a:gd name="connsiteY0-228" fmla="*/ 0 h 688503"/>
              <a:gd name="connsiteX1-229" fmla="*/ 1364342 w 9144000"/>
              <a:gd name="connsiteY1-230" fmla="*/ 436317 h 688503"/>
              <a:gd name="connsiteX2-231" fmla="*/ 3643086 w 9144000"/>
              <a:gd name="connsiteY2-232" fmla="*/ 160546 h 688503"/>
              <a:gd name="connsiteX3-233" fmla="*/ 5617029 w 9144000"/>
              <a:gd name="connsiteY3-234" fmla="*/ 305689 h 688503"/>
              <a:gd name="connsiteX4-235" fmla="*/ 7634514 w 9144000"/>
              <a:gd name="connsiteY4-236" fmla="*/ 29917 h 688503"/>
              <a:gd name="connsiteX5-237" fmla="*/ 9144000 w 9144000"/>
              <a:gd name="connsiteY5-238" fmla="*/ 0 h 688503"/>
              <a:gd name="connsiteX6-239" fmla="*/ 9144000 w 9144000"/>
              <a:gd name="connsiteY6-240" fmla="*/ 688503 h 688503"/>
              <a:gd name="connsiteX7-241" fmla="*/ 0 w 9144000"/>
              <a:gd name="connsiteY7-242" fmla="*/ 688503 h 688503"/>
              <a:gd name="connsiteX8-243" fmla="*/ 0 w 9144000"/>
              <a:gd name="connsiteY8-244" fmla="*/ 0 h 688503"/>
              <a:gd name="connsiteX0-245" fmla="*/ 0 w 9144000"/>
              <a:gd name="connsiteY0-246" fmla="*/ 0 h 688503"/>
              <a:gd name="connsiteX1-247" fmla="*/ 1364342 w 9144000"/>
              <a:gd name="connsiteY1-248" fmla="*/ 436317 h 688503"/>
              <a:gd name="connsiteX2-249" fmla="*/ 3643086 w 9144000"/>
              <a:gd name="connsiteY2-250" fmla="*/ 160546 h 688503"/>
              <a:gd name="connsiteX3-251" fmla="*/ 5617029 w 9144000"/>
              <a:gd name="connsiteY3-252" fmla="*/ 305689 h 688503"/>
              <a:gd name="connsiteX4-253" fmla="*/ 7634514 w 9144000"/>
              <a:gd name="connsiteY4-254" fmla="*/ 29917 h 688503"/>
              <a:gd name="connsiteX5-255" fmla="*/ 9144000 w 9144000"/>
              <a:gd name="connsiteY5-256" fmla="*/ 0 h 688503"/>
              <a:gd name="connsiteX6-257" fmla="*/ 9144000 w 9144000"/>
              <a:gd name="connsiteY6-258" fmla="*/ 688503 h 688503"/>
              <a:gd name="connsiteX7-259" fmla="*/ 0 w 9144000"/>
              <a:gd name="connsiteY7-260" fmla="*/ 688503 h 688503"/>
              <a:gd name="connsiteX8-261" fmla="*/ 0 w 9144000"/>
              <a:gd name="connsiteY8-262" fmla="*/ 0 h 688503"/>
              <a:gd name="connsiteX0-263" fmla="*/ 0 w 9144000"/>
              <a:gd name="connsiteY0-264" fmla="*/ 0 h 688503"/>
              <a:gd name="connsiteX1-265" fmla="*/ 1364342 w 9144000"/>
              <a:gd name="connsiteY1-266" fmla="*/ 436317 h 688503"/>
              <a:gd name="connsiteX2-267" fmla="*/ 3643086 w 9144000"/>
              <a:gd name="connsiteY2-268" fmla="*/ 160546 h 688503"/>
              <a:gd name="connsiteX3-269" fmla="*/ 5617029 w 9144000"/>
              <a:gd name="connsiteY3-270" fmla="*/ 305689 h 688503"/>
              <a:gd name="connsiteX4-271" fmla="*/ 7634514 w 9144000"/>
              <a:gd name="connsiteY4-272" fmla="*/ 29917 h 688503"/>
              <a:gd name="connsiteX5-273" fmla="*/ 9144000 w 9144000"/>
              <a:gd name="connsiteY5-274" fmla="*/ 0 h 688503"/>
              <a:gd name="connsiteX6-275" fmla="*/ 9144000 w 9144000"/>
              <a:gd name="connsiteY6-276" fmla="*/ 688503 h 688503"/>
              <a:gd name="connsiteX7-277" fmla="*/ 0 w 9144000"/>
              <a:gd name="connsiteY7-278" fmla="*/ 688503 h 688503"/>
              <a:gd name="connsiteX8-279" fmla="*/ 0 w 9144000"/>
              <a:gd name="connsiteY8-280" fmla="*/ 0 h 688503"/>
              <a:gd name="connsiteX0-281" fmla="*/ 0 w 9144000"/>
              <a:gd name="connsiteY0-282" fmla="*/ 0 h 688503"/>
              <a:gd name="connsiteX1-283" fmla="*/ 1364342 w 9144000"/>
              <a:gd name="connsiteY1-284" fmla="*/ 436317 h 688503"/>
              <a:gd name="connsiteX2-285" fmla="*/ 3643086 w 9144000"/>
              <a:gd name="connsiteY2-286" fmla="*/ 160546 h 688503"/>
              <a:gd name="connsiteX3-287" fmla="*/ 5617029 w 9144000"/>
              <a:gd name="connsiteY3-288" fmla="*/ 305689 h 688503"/>
              <a:gd name="connsiteX4-289" fmla="*/ 7634514 w 9144000"/>
              <a:gd name="connsiteY4-290" fmla="*/ 29917 h 688503"/>
              <a:gd name="connsiteX5-291" fmla="*/ 9144000 w 9144000"/>
              <a:gd name="connsiteY5-292" fmla="*/ 0 h 688503"/>
              <a:gd name="connsiteX6-293" fmla="*/ 9144000 w 9144000"/>
              <a:gd name="connsiteY6-294" fmla="*/ 688503 h 688503"/>
              <a:gd name="connsiteX7-295" fmla="*/ 0 w 9144000"/>
              <a:gd name="connsiteY7-296" fmla="*/ 688503 h 688503"/>
              <a:gd name="connsiteX8-297" fmla="*/ 0 w 9144000"/>
              <a:gd name="connsiteY8-298" fmla="*/ 0 h 688503"/>
              <a:gd name="connsiteX0-299" fmla="*/ 0 w 9144000"/>
              <a:gd name="connsiteY0-300" fmla="*/ 13625 h 702128"/>
              <a:gd name="connsiteX1-301" fmla="*/ 1364342 w 9144000"/>
              <a:gd name="connsiteY1-302" fmla="*/ 449942 h 702128"/>
              <a:gd name="connsiteX2-303" fmla="*/ 3643086 w 9144000"/>
              <a:gd name="connsiteY2-304" fmla="*/ 174171 h 702128"/>
              <a:gd name="connsiteX3-305" fmla="*/ 5617029 w 9144000"/>
              <a:gd name="connsiteY3-306" fmla="*/ 319314 h 702128"/>
              <a:gd name="connsiteX4-307" fmla="*/ 7634514 w 9144000"/>
              <a:gd name="connsiteY4-308" fmla="*/ 0 h 702128"/>
              <a:gd name="connsiteX5-309" fmla="*/ 9144000 w 9144000"/>
              <a:gd name="connsiteY5-310" fmla="*/ 13625 h 702128"/>
              <a:gd name="connsiteX6-311" fmla="*/ 9144000 w 9144000"/>
              <a:gd name="connsiteY6-312" fmla="*/ 702128 h 702128"/>
              <a:gd name="connsiteX7-313" fmla="*/ 0 w 9144000"/>
              <a:gd name="connsiteY7-314" fmla="*/ 702128 h 702128"/>
              <a:gd name="connsiteX8-315" fmla="*/ 0 w 9144000"/>
              <a:gd name="connsiteY8-316" fmla="*/ 13625 h 702128"/>
              <a:gd name="connsiteX0-317" fmla="*/ 0 w 9144000"/>
              <a:gd name="connsiteY0-318" fmla="*/ 0 h 688503"/>
              <a:gd name="connsiteX1-319" fmla="*/ 1364342 w 9144000"/>
              <a:gd name="connsiteY1-320" fmla="*/ 436317 h 688503"/>
              <a:gd name="connsiteX2-321" fmla="*/ 3643086 w 9144000"/>
              <a:gd name="connsiteY2-322" fmla="*/ 160546 h 688503"/>
              <a:gd name="connsiteX3-323" fmla="*/ 5617029 w 9144000"/>
              <a:gd name="connsiteY3-324" fmla="*/ 305689 h 688503"/>
              <a:gd name="connsiteX4-325" fmla="*/ 7619999 w 9144000"/>
              <a:gd name="connsiteY4-326" fmla="*/ 349233 h 688503"/>
              <a:gd name="connsiteX5-327" fmla="*/ 9144000 w 9144000"/>
              <a:gd name="connsiteY5-328" fmla="*/ 0 h 688503"/>
              <a:gd name="connsiteX6-329" fmla="*/ 9144000 w 9144000"/>
              <a:gd name="connsiteY6-330" fmla="*/ 688503 h 688503"/>
              <a:gd name="connsiteX7-331" fmla="*/ 0 w 9144000"/>
              <a:gd name="connsiteY7-332" fmla="*/ 688503 h 688503"/>
              <a:gd name="connsiteX8-333" fmla="*/ 0 w 9144000"/>
              <a:gd name="connsiteY8-334" fmla="*/ 0 h 688503"/>
              <a:gd name="connsiteX0-335" fmla="*/ 0 w 9144000"/>
              <a:gd name="connsiteY0-336" fmla="*/ 0 h 688503"/>
              <a:gd name="connsiteX1-337" fmla="*/ 1364342 w 9144000"/>
              <a:gd name="connsiteY1-338" fmla="*/ 436317 h 688503"/>
              <a:gd name="connsiteX2-339" fmla="*/ 3643086 w 9144000"/>
              <a:gd name="connsiteY2-340" fmla="*/ 160546 h 688503"/>
              <a:gd name="connsiteX3-341" fmla="*/ 5617029 w 9144000"/>
              <a:gd name="connsiteY3-342" fmla="*/ 305689 h 688503"/>
              <a:gd name="connsiteX4-343" fmla="*/ 7779656 w 9144000"/>
              <a:gd name="connsiteY4-344" fmla="*/ 349233 h 688503"/>
              <a:gd name="connsiteX5-345" fmla="*/ 9144000 w 9144000"/>
              <a:gd name="connsiteY5-346" fmla="*/ 0 h 688503"/>
              <a:gd name="connsiteX6-347" fmla="*/ 9144000 w 9144000"/>
              <a:gd name="connsiteY6-348" fmla="*/ 688503 h 688503"/>
              <a:gd name="connsiteX7-349" fmla="*/ 0 w 9144000"/>
              <a:gd name="connsiteY7-350" fmla="*/ 688503 h 688503"/>
              <a:gd name="connsiteX8-351" fmla="*/ 0 w 9144000"/>
              <a:gd name="connsiteY8-352" fmla="*/ 0 h 688503"/>
              <a:gd name="connsiteX0-353" fmla="*/ 0 w 9144000"/>
              <a:gd name="connsiteY0-354" fmla="*/ 0 h 688503"/>
              <a:gd name="connsiteX1-355" fmla="*/ 1364342 w 9144000"/>
              <a:gd name="connsiteY1-356" fmla="*/ 436317 h 688503"/>
              <a:gd name="connsiteX2-357" fmla="*/ 3643086 w 9144000"/>
              <a:gd name="connsiteY2-358" fmla="*/ 160546 h 688503"/>
              <a:gd name="connsiteX3-359" fmla="*/ 5675086 w 9144000"/>
              <a:gd name="connsiteY3-360" fmla="*/ 29918 h 688503"/>
              <a:gd name="connsiteX4-361" fmla="*/ 7779656 w 9144000"/>
              <a:gd name="connsiteY4-362" fmla="*/ 349233 h 688503"/>
              <a:gd name="connsiteX5-363" fmla="*/ 9144000 w 9144000"/>
              <a:gd name="connsiteY5-364" fmla="*/ 0 h 688503"/>
              <a:gd name="connsiteX6-365" fmla="*/ 9144000 w 9144000"/>
              <a:gd name="connsiteY6-366" fmla="*/ 688503 h 688503"/>
              <a:gd name="connsiteX7-367" fmla="*/ 0 w 9144000"/>
              <a:gd name="connsiteY7-368" fmla="*/ 688503 h 688503"/>
              <a:gd name="connsiteX8-369" fmla="*/ 0 w 9144000"/>
              <a:gd name="connsiteY8-370" fmla="*/ 0 h 688503"/>
              <a:gd name="connsiteX0-371" fmla="*/ 0 w 9144000"/>
              <a:gd name="connsiteY0-372" fmla="*/ 0 h 688503"/>
              <a:gd name="connsiteX1-373" fmla="*/ 1364342 w 9144000"/>
              <a:gd name="connsiteY1-374" fmla="*/ 436317 h 688503"/>
              <a:gd name="connsiteX2-375" fmla="*/ 3643086 w 9144000"/>
              <a:gd name="connsiteY2-376" fmla="*/ 160546 h 688503"/>
              <a:gd name="connsiteX3-377" fmla="*/ 6270171 w 9144000"/>
              <a:gd name="connsiteY3-378" fmla="*/ 73461 h 688503"/>
              <a:gd name="connsiteX4-379" fmla="*/ 7779656 w 9144000"/>
              <a:gd name="connsiteY4-380" fmla="*/ 349233 h 688503"/>
              <a:gd name="connsiteX5-381" fmla="*/ 9144000 w 9144000"/>
              <a:gd name="connsiteY5-382" fmla="*/ 0 h 688503"/>
              <a:gd name="connsiteX6-383" fmla="*/ 9144000 w 9144000"/>
              <a:gd name="connsiteY6-384" fmla="*/ 688503 h 688503"/>
              <a:gd name="connsiteX7-385" fmla="*/ 0 w 9144000"/>
              <a:gd name="connsiteY7-386" fmla="*/ 688503 h 688503"/>
              <a:gd name="connsiteX8-387" fmla="*/ 0 w 9144000"/>
              <a:gd name="connsiteY8-388" fmla="*/ 0 h 688503"/>
              <a:gd name="connsiteX0-389" fmla="*/ 0 w 9144000"/>
              <a:gd name="connsiteY0-390" fmla="*/ 0 h 688503"/>
              <a:gd name="connsiteX1-391" fmla="*/ 1364342 w 9144000"/>
              <a:gd name="connsiteY1-392" fmla="*/ 436317 h 688503"/>
              <a:gd name="connsiteX2-393" fmla="*/ 3643086 w 9144000"/>
              <a:gd name="connsiteY2-394" fmla="*/ 160546 h 688503"/>
              <a:gd name="connsiteX3-395" fmla="*/ 4513943 w 9144000"/>
              <a:gd name="connsiteY3-396" fmla="*/ 58946 h 688503"/>
              <a:gd name="connsiteX4-397" fmla="*/ 6270171 w 9144000"/>
              <a:gd name="connsiteY4-398" fmla="*/ 73461 h 688503"/>
              <a:gd name="connsiteX5-399" fmla="*/ 7779656 w 9144000"/>
              <a:gd name="connsiteY5-400" fmla="*/ 349233 h 688503"/>
              <a:gd name="connsiteX6-401" fmla="*/ 9144000 w 9144000"/>
              <a:gd name="connsiteY6-402" fmla="*/ 0 h 688503"/>
              <a:gd name="connsiteX7-403" fmla="*/ 9144000 w 9144000"/>
              <a:gd name="connsiteY7-404" fmla="*/ 688503 h 688503"/>
              <a:gd name="connsiteX8-405" fmla="*/ 0 w 9144000"/>
              <a:gd name="connsiteY8-406" fmla="*/ 688503 h 688503"/>
              <a:gd name="connsiteX9" fmla="*/ 0 w 9144000"/>
              <a:gd name="connsiteY9" fmla="*/ 0 h 688503"/>
              <a:gd name="connsiteX0-407" fmla="*/ 0 w 9144000"/>
              <a:gd name="connsiteY0-408" fmla="*/ 0 h 688503"/>
              <a:gd name="connsiteX1-409" fmla="*/ 1364342 w 9144000"/>
              <a:gd name="connsiteY1-410" fmla="*/ 436317 h 688503"/>
              <a:gd name="connsiteX2-411" fmla="*/ 3643086 w 9144000"/>
              <a:gd name="connsiteY2-412" fmla="*/ 160546 h 688503"/>
              <a:gd name="connsiteX3-413" fmla="*/ 4499429 w 9144000"/>
              <a:gd name="connsiteY3-414" fmla="*/ 450832 h 688503"/>
              <a:gd name="connsiteX4-415" fmla="*/ 6270171 w 9144000"/>
              <a:gd name="connsiteY4-416" fmla="*/ 73461 h 688503"/>
              <a:gd name="connsiteX5-417" fmla="*/ 7779656 w 9144000"/>
              <a:gd name="connsiteY5-418" fmla="*/ 349233 h 688503"/>
              <a:gd name="connsiteX6-419" fmla="*/ 9144000 w 9144000"/>
              <a:gd name="connsiteY6-420" fmla="*/ 0 h 688503"/>
              <a:gd name="connsiteX7-421" fmla="*/ 9144000 w 9144000"/>
              <a:gd name="connsiteY7-422" fmla="*/ 688503 h 688503"/>
              <a:gd name="connsiteX8-423" fmla="*/ 0 w 9144000"/>
              <a:gd name="connsiteY8-424" fmla="*/ 688503 h 688503"/>
              <a:gd name="connsiteX9-425" fmla="*/ 0 w 9144000"/>
              <a:gd name="connsiteY9-426" fmla="*/ 0 h 688503"/>
              <a:gd name="connsiteX0-427" fmla="*/ 0 w 9144000"/>
              <a:gd name="connsiteY0-428" fmla="*/ 0 h 688503"/>
              <a:gd name="connsiteX1-429" fmla="*/ 1364342 w 9144000"/>
              <a:gd name="connsiteY1-430" fmla="*/ 436317 h 688503"/>
              <a:gd name="connsiteX2-431" fmla="*/ 3643086 w 9144000"/>
              <a:gd name="connsiteY2-432" fmla="*/ 160546 h 688503"/>
              <a:gd name="connsiteX3-433" fmla="*/ 4557486 w 9144000"/>
              <a:gd name="connsiteY3-434" fmla="*/ 407289 h 688503"/>
              <a:gd name="connsiteX4-435" fmla="*/ 6270171 w 9144000"/>
              <a:gd name="connsiteY4-436" fmla="*/ 73461 h 688503"/>
              <a:gd name="connsiteX5-437" fmla="*/ 7779656 w 9144000"/>
              <a:gd name="connsiteY5-438" fmla="*/ 349233 h 688503"/>
              <a:gd name="connsiteX6-439" fmla="*/ 9144000 w 9144000"/>
              <a:gd name="connsiteY6-440" fmla="*/ 0 h 688503"/>
              <a:gd name="connsiteX7-441" fmla="*/ 9144000 w 9144000"/>
              <a:gd name="connsiteY7-442" fmla="*/ 688503 h 688503"/>
              <a:gd name="connsiteX8-443" fmla="*/ 0 w 9144000"/>
              <a:gd name="connsiteY8-444" fmla="*/ 688503 h 688503"/>
              <a:gd name="connsiteX9-445" fmla="*/ 0 w 9144000"/>
              <a:gd name="connsiteY9-446" fmla="*/ 0 h 688503"/>
              <a:gd name="connsiteX0-447" fmla="*/ 0 w 9144000"/>
              <a:gd name="connsiteY0-448" fmla="*/ 0 h 688503"/>
              <a:gd name="connsiteX1-449" fmla="*/ 1364342 w 9144000"/>
              <a:gd name="connsiteY1-450" fmla="*/ 436317 h 688503"/>
              <a:gd name="connsiteX2-451" fmla="*/ 3077028 w 9144000"/>
              <a:gd name="connsiteY2-452" fmla="*/ 189574 h 688503"/>
              <a:gd name="connsiteX3-453" fmla="*/ 4557486 w 9144000"/>
              <a:gd name="connsiteY3-454" fmla="*/ 407289 h 688503"/>
              <a:gd name="connsiteX4-455" fmla="*/ 6270171 w 9144000"/>
              <a:gd name="connsiteY4-456" fmla="*/ 73461 h 688503"/>
              <a:gd name="connsiteX5-457" fmla="*/ 7779656 w 9144000"/>
              <a:gd name="connsiteY5-458" fmla="*/ 349233 h 688503"/>
              <a:gd name="connsiteX6-459" fmla="*/ 9144000 w 9144000"/>
              <a:gd name="connsiteY6-460" fmla="*/ 0 h 688503"/>
              <a:gd name="connsiteX7-461" fmla="*/ 9144000 w 9144000"/>
              <a:gd name="connsiteY7-462" fmla="*/ 688503 h 688503"/>
              <a:gd name="connsiteX8-463" fmla="*/ 0 w 9144000"/>
              <a:gd name="connsiteY8-464" fmla="*/ 688503 h 688503"/>
              <a:gd name="connsiteX9-465" fmla="*/ 0 w 9144000"/>
              <a:gd name="connsiteY9-466" fmla="*/ 0 h 688503"/>
              <a:gd name="connsiteX0-467" fmla="*/ 0 w 9144000"/>
              <a:gd name="connsiteY0-468" fmla="*/ 0 h 688503"/>
              <a:gd name="connsiteX1-469" fmla="*/ 1364342 w 9144000"/>
              <a:gd name="connsiteY1-470" fmla="*/ 436317 h 688503"/>
              <a:gd name="connsiteX2-471" fmla="*/ 3077028 w 9144000"/>
              <a:gd name="connsiteY2-472" fmla="*/ 189574 h 688503"/>
              <a:gd name="connsiteX3-473" fmla="*/ 4557486 w 9144000"/>
              <a:gd name="connsiteY3-474" fmla="*/ 407289 h 688503"/>
              <a:gd name="connsiteX4-475" fmla="*/ 6270171 w 9144000"/>
              <a:gd name="connsiteY4-476" fmla="*/ 189575 h 688503"/>
              <a:gd name="connsiteX5-477" fmla="*/ 7779656 w 9144000"/>
              <a:gd name="connsiteY5-478" fmla="*/ 349233 h 688503"/>
              <a:gd name="connsiteX6-479" fmla="*/ 9144000 w 9144000"/>
              <a:gd name="connsiteY6-480" fmla="*/ 0 h 688503"/>
              <a:gd name="connsiteX7-481" fmla="*/ 9144000 w 9144000"/>
              <a:gd name="connsiteY7-482" fmla="*/ 688503 h 688503"/>
              <a:gd name="connsiteX8-483" fmla="*/ 0 w 9144000"/>
              <a:gd name="connsiteY8-484" fmla="*/ 688503 h 688503"/>
              <a:gd name="connsiteX9-485" fmla="*/ 0 w 9144000"/>
              <a:gd name="connsiteY9-486" fmla="*/ 0 h 688503"/>
              <a:gd name="connsiteX0-487" fmla="*/ 0 w 9144000"/>
              <a:gd name="connsiteY0-488" fmla="*/ 0 h 688503"/>
              <a:gd name="connsiteX1-489" fmla="*/ 1364342 w 9144000"/>
              <a:gd name="connsiteY1-490" fmla="*/ 436317 h 688503"/>
              <a:gd name="connsiteX2-491" fmla="*/ 3077028 w 9144000"/>
              <a:gd name="connsiteY2-492" fmla="*/ 189574 h 688503"/>
              <a:gd name="connsiteX3-493" fmla="*/ 4557486 w 9144000"/>
              <a:gd name="connsiteY3-494" fmla="*/ 407289 h 688503"/>
              <a:gd name="connsiteX4-495" fmla="*/ 6270171 w 9144000"/>
              <a:gd name="connsiteY4-496" fmla="*/ 189575 h 688503"/>
              <a:gd name="connsiteX5-497" fmla="*/ 7779656 w 9144000"/>
              <a:gd name="connsiteY5-498" fmla="*/ 349233 h 688503"/>
              <a:gd name="connsiteX6-499" fmla="*/ 9144000 w 9144000"/>
              <a:gd name="connsiteY6-500" fmla="*/ 0 h 688503"/>
              <a:gd name="connsiteX7-501" fmla="*/ 9144000 w 9144000"/>
              <a:gd name="connsiteY7-502" fmla="*/ 688503 h 688503"/>
              <a:gd name="connsiteX8-503" fmla="*/ 0 w 9144000"/>
              <a:gd name="connsiteY8-504" fmla="*/ 688503 h 688503"/>
              <a:gd name="connsiteX9-505" fmla="*/ 0 w 9144000"/>
              <a:gd name="connsiteY9-506" fmla="*/ 0 h 688503"/>
              <a:gd name="connsiteX0-507" fmla="*/ 0 w 9144000"/>
              <a:gd name="connsiteY0-508" fmla="*/ 0 h 688503"/>
              <a:gd name="connsiteX1-509" fmla="*/ 1364342 w 9144000"/>
              <a:gd name="connsiteY1-510" fmla="*/ 436317 h 688503"/>
              <a:gd name="connsiteX2-511" fmla="*/ 3077028 w 9144000"/>
              <a:gd name="connsiteY2-512" fmla="*/ 189574 h 688503"/>
              <a:gd name="connsiteX3-513" fmla="*/ 4557486 w 9144000"/>
              <a:gd name="connsiteY3-514" fmla="*/ 407289 h 688503"/>
              <a:gd name="connsiteX4-515" fmla="*/ 6270171 w 9144000"/>
              <a:gd name="connsiteY4-516" fmla="*/ 189575 h 688503"/>
              <a:gd name="connsiteX5-517" fmla="*/ 7779656 w 9144000"/>
              <a:gd name="connsiteY5-518" fmla="*/ 349233 h 688503"/>
              <a:gd name="connsiteX6-519" fmla="*/ 9144000 w 9144000"/>
              <a:gd name="connsiteY6-520" fmla="*/ 0 h 688503"/>
              <a:gd name="connsiteX7-521" fmla="*/ 9144000 w 9144000"/>
              <a:gd name="connsiteY7-522" fmla="*/ 688503 h 688503"/>
              <a:gd name="connsiteX8-523" fmla="*/ 0 w 9144000"/>
              <a:gd name="connsiteY8-524" fmla="*/ 688503 h 688503"/>
              <a:gd name="connsiteX9-525" fmla="*/ 0 w 9144000"/>
              <a:gd name="connsiteY9-526" fmla="*/ 0 h 688503"/>
              <a:gd name="connsiteX0-527" fmla="*/ 0 w 9145149"/>
              <a:gd name="connsiteY0-528" fmla="*/ 0 h 688503"/>
              <a:gd name="connsiteX1-529" fmla="*/ 1364342 w 9145149"/>
              <a:gd name="connsiteY1-530" fmla="*/ 436317 h 688503"/>
              <a:gd name="connsiteX2-531" fmla="*/ 3077028 w 9145149"/>
              <a:gd name="connsiteY2-532" fmla="*/ 189574 h 688503"/>
              <a:gd name="connsiteX3-533" fmla="*/ 4557486 w 9145149"/>
              <a:gd name="connsiteY3-534" fmla="*/ 407289 h 688503"/>
              <a:gd name="connsiteX4-535" fmla="*/ 6270171 w 9145149"/>
              <a:gd name="connsiteY4-536" fmla="*/ 189575 h 688503"/>
              <a:gd name="connsiteX5-537" fmla="*/ 7779656 w 9145149"/>
              <a:gd name="connsiteY5-538" fmla="*/ 349233 h 688503"/>
              <a:gd name="connsiteX6-539" fmla="*/ 9144000 w 9145149"/>
              <a:gd name="connsiteY6-540" fmla="*/ 0 h 688503"/>
              <a:gd name="connsiteX7-541" fmla="*/ 9144000 w 9145149"/>
              <a:gd name="connsiteY7-542" fmla="*/ 688503 h 688503"/>
              <a:gd name="connsiteX8-543" fmla="*/ 0 w 9145149"/>
              <a:gd name="connsiteY8-544" fmla="*/ 688503 h 688503"/>
              <a:gd name="connsiteX9-545" fmla="*/ 0 w 9145149"/>
              <a:gd name="connsiteY9-546" fmla="*/ 0 h 688503"/>
              <a:gd name="connsiteX0-547" fmla="*/ 0 w 9145395"/>
              <a:gd name="connsiteY0-548" fmla="*/ 0 h 688503"/>
              <a:gd name="connsiteX1-549" fmla="*/ 1364342 w 9145395"/>
              <a:gd name="connsiteY1-550" fmla="*/ 436317 h 688503"/>
              <a:gd name="connsiteX2-551" fmla="*/ 3077028 w 9145395"/>
              <a:gd name="connsiteY2-552" fmla="*/ 189574 h 688503"/>
              <a:gd name="connsiteX3-553" fmla="*/ 4557486 w 9145395"/>
              <a:gd name="connsiteY3-554" fmla="*/ 407289 h 688503"/>
              <a:gd name="connsiteX4-555" fmla="*/ 6270171 w 9145395"/>
              <a:gd name="connsiteY4-556" fmla="*/ 189575 h 688503"/>
              <a:gd name="connsiteX5-557" fmla="*/ 7779656 w 9145395"/>
              <a:gd name="connsiteY5-558" fmla="*/ 349233 h 688503"/>
              <a:gd name="connsiteX6-559" fmla="*/ 9144000 w 9145395"/>
              <a:gd name="connsiteY6-560" fmla="*/ 0 h 688503"/>
              <a:gd name="connsiteX7-561" fmla="*/ 9144000 w 9145395"/>
              <a:gd name="connsiteY7-562" fmla="*/ 688503 h 688503"/>
              <a:gd name="connsiteX8-563" fmla="*/ 0 w 9145395"/>
              <a:gd name="connsiteY8-564" fmla="*/ 688503 h 688503"/>
              <a:gd name="connsiteX9-565" fmla="*/ 0 w 9145395"/>
              <a:gd name="connsiteY9-566" fmla="*/ 0 h 688503"/>
              <a:gd name="connsiteX0-567" fmla="*/ 0 w 9145395"/>
              <a:gd name="connsiteY0-568" fmla="*/ 0 h 688503"/>
              <a:gd name="connsiteX1-569" fmla="*/ 1364342 w 9145395"/>
              <a:gd name="connsiteY1-570" fmla="*/ 436317 h 688503"/>
              <a:gd name="connsiteX2-571" fmla="*/ 3077028 w 9145395"/>
              <a:gd name="connsiteY2-572" fmla="*/ 189574 h 688503"/>
              <a:gd name="connsiteX3-573" fmla="*/ 4557486 w 9145395"/>
              <a:gd name="connsiteY3-574" fmla="*/ 407289 h 688503"/>
              <a:gd name="connsiteX4-575" fmla="*/ 6270171 w 9145395"/>
              <a:gd name="connsiteY4-576" fmla="*/ 189575 h 688503"/>
              <a:gd name="connsiteX5-577" fmla="*/ 7779656 w 9145395"/>
              <a:gd name="connsiteY5-578" fmla="*/ 349233 h 688503"/>
              <a:gd name="connsiteX6-579" fmla="*/ 9144000 w 9145395"/>
              <a:gd name="connsiteY6-580" fmla="*/ 0 h 688503"/>
              <a:gd name="connsiteX7-581" fmla="*/ 9144000 w 9145395"/>
              <a:gd name="connsiteY7-582" fmla="*/ 688503 h 688503"/>
              <a:gd name="connsiteX8-583" fmla="*/ 0 w 9145395"/>
              <a:gd name="connsiteY8-584" fmla="*/ 688503 h 688503"/>
              <a:gd name="connsiteX9-585" fmla="*/ 0 w 9145395"/>
              <a:gd name="connsiteY9-586" fmla="*/ 0 h 688503"/>
              <a:gd name="connsiteX0-587" fmla="*/ 0 w 9145395"/>
              <a:gd name="connsiteY0-588" fmla="*/ 0 h 688503"/>
              <a:gd name="connsiteX1-589" fmla="*/ 1364342 w 9145395"/>
              <a:gd name="connsiteY1-590" fmla="*/ 436317 h 688503"/>
              <a:gd name="connsiteX2-591" fmla="*/ 3077028 w 9145395"/>
              <a:gd name="connsiteY2-592" fmla="*/ 189574 h 688503"/>
              <a:gd name="connsiteX3-593" fmla="*/ 4557486 w 9145395"/>
              <a:gd name="connsiteY3-594" fmla="*/ 407289 h 688503"/>
              <a:gd name="connsiteX4-595" fmla="*/ 6270171 w 9145395"/>
              <a:gd name="connsiteY4-596" fmla="*/ 189575 h 688503"/>
              <a:gd name="connsiteX5-597" fmla="*/ 7779656 w 9145395"/>
              <a:gd name="connsiteY5-598" fmla="*/ 508890 h 688503"/>
              <a:gd name="connsiteX6-599" fmla="*/ 9144000 w 9145395"/>
              <a:gd name="connsiteY6-600" fmla="*/ 0 h 688503"/>
              <a:gd name="connsiteX7-601" fmla="*/ 9144000 w 9145395"/>
              <a:gd name="connsiteY7-602" fmla="*/ 688503 h 688503"/>
              <a:gd name="connsiteX8-603" fmla="*/ 0 w 9145395"/>
              <a:gd name="connsiteY8-604" fmla="*/ 688503 h 688503"/>
              <a:gd name="connsiteX9-605" fmla="*/ 0 w 9145395"/>
              <a:gd name="connsiteY9-606" fmla="*/ 0 h 688503"/>
              <a:gd name="connsiteX0-607" fmla="*/ 0 w 9145395"/>
              <a:gd name="connsiteY0-608" fmla="*/ 0 h 688503"/>
              <a:gd name="connsiteX1-609" fmla="*/ 1364342 w 9145395"/>
              <a:gd name="connsiteY1-610" fmla="*/ 436317 h 688503"/>
              <a:gd name="connsiteX2-611" fmla="*/ 3077028 w 9145395"/>
              <a:gd name="connsiteY2-612" fmla="*/ 189574 h 688503"/>
              <a:gd name="connsiteX3-613" fmla="*/ 4557486 w 9145395"/>
              <a:gd name="connsiteY3-614" fmla="*/ 407289 h 688503"/>
              <a:gd name="connsiteX4-615" fmla="*/ 6270171 w 9145395"/>
              <a:gd name="connsiteY4-616" fmla="*/ 189575 h 688503"/>
              <a:gd name="connsiteX5-617" fmla="*/ 7779656 w 9145395"/>
              <a:gd name="connsiteY5-618" fmla="*/ 508890 h 688503"/>
              <a:gd name="connsiteX6-619" fmla="*/ 9144000 w 9145395"/>
              <a:gd name="connsiteY6-620" fmla="*/ 0 h 688503"/>
              <a:gd name="connsiteX7-621" fmla="*/ 9144000 w 9145395"/>
              <a:gd name="connsiteY7-622" fmla="*/ 688503 h 688503"/>
              <a:gd name="connsiteX8-623" fmla="*/ 0 w 9145395"/>
              <a:gd name="connsiteY8-624" fmla="*/ 688503 h 688503"/>
              <a:gd name="connsiteX9-625" fmla="*/ 0 w 9145395"/>
              <a:gd name="connsiteY9-626" fmla="*/ 0 h 688503"/>
              <a:gd name="connsiteX0-627" fmla="*/ 0 w 9145395"/>
              <a:gd name="connsiteY0-628" fmla="*/ 0 h 688503"/>
              <a:gd name="connsiteX1-629" fmla="*/ 1378856 w 9145395"/>
              <a:gd name="connsiteY1-630" fmla="*/ 508888 h 688503"/>
              <a:gd name="connsiteX2-631" fmla="*/ 3077028 w 9145395"/>
              <a:gd name="connsiteY2-632" fmla="*/ 189574 h 688503"/>
              <a:gd name="connsiteX3-633" fmla="*/ 4557486 w 9145395"/>
              <a:gd name="connsiteY3-634" fmla="*/ 407289 h 688503"/>
              <a:gd name="connsiteX4-635" fmla="*/ 6270171 w 9145395"/>
              <a:gd name="connsiteY4-636" fmla="*/ 189575 h 688503"/>
              <a:gd name="connsiteX5-637" fmla="*/ 7779656 w 9145395"/>
              <a:gd name="connsiteY5-638" fmla="*/ 508890 h 688503"/>
              <a:gd name="connsiteX6-639" fmla="*/ 9144000 w 9145395"/>
              <a:gd name="connsiteY6-640" fmla="*/ 0 h 688503"/>
              <a:gd name="connsiteX7-641" fmla="*/ 9144000 w 9145395"/>
              <a:gd name="connsiteY7-642" fmla="*/ 688503 h 688503"/>
              <a:gd name="connsiteX8-643" fmla="*/ 0 w 9145395"/>
              <a:gd name="connsiteY8-644" fmla="*/ 688503 h 688503"/>
              <a:gd name="connsiteX9-645" fmla="*/ 0 w 9145395"/>
              <a:gd name="connsiteY9-646" fmla="*/ 0 h 688503"/>
              <a:gd name="connsiteX0-647" fmla="*/ 0 w 9145395"/>
              <a:gd name="connsiteY0-648" fmla="*/ 0 h 688503"/>
              <a:gd name="connsiteX1-649" fmla="*/ 1378856 w 9145395"/>
              <a:gd name="connsiteY1-650" fmla="*/ 508888 h 688503"/>
              <a:gd name="connsiteX2-651" fmla="*/ 3077028 w 9145395"/>
              <a:gd name="connsiteY2-652" fmla="*/ 189574 h 688503"/>
              <a:gd name="connsiteX3-653" fmla="*/ 4557486 w 9145395"/>
              <a:gd name="connsiteY3-654" fmla="*/ 407289 h 688503"/>
              <a:gd name="connsiteX4-655" fmla="*/ 6270171 w 9145395"/>
              <a:gd name="connsiteY4-656" fmla="*/ 189575 h 688503"/>
              <a:gd name="connsiteX5-657" fmla="*/ 7779656 w 9145395"/>
              <a:gd name="connsiteY5-658" fmla="*/ 508890 h 688503"/>
              <a:gd name="connsiteX6-659" fmla="*/ 9144000 w 9145395"/>
              <a:gd name="connsiteY6-660" fmla="*/ 0 h 688503"/>
              <a:gd name="connsiteX7-661" fmla="*/ 9144000 w 9145395"/>
              <a:gd name="connsiteY7-662" fmla="*/ 688503 h 688503"/>
              <a:gd name="connsiteX8-663" fmla="*/ 0 w 9145395"/>
              <a:gd name="connsiteY8-664" fmla="*/ 688503 h 688503"/>
              <a:gd name="connsiteX9-665" fmla="*/ 0 w 9145395"/>
              <a:gd name="connsiteY9-666" fmla="*/ 0 h 688503"/>
              <a:gd name="connsiteX0-667" fmla="*/ 0 w 9145395"/>
              <a:gd name="connsiteY0-668" fmla="*/ 0 h 688503"/>
              <a:gd name="connsiteX1-669" fmla="*/ 1378856 w 9145395"/>
              <a:gd name="connsiteY1-670" fmla="*/ 508888 h 688503"/>
              <a:gd name="connsiteX2-671" fmla="*/ 3077028 w 9145395"/>
              <a:gd name="connsiteY2-672" fmla="*/ 189574 h 688503"/>
              <a:gd name="connsiteX3-673" fmla="*/ 4557486 w 9145395"/>
              <a:gd name="connsiteY3-674" fmla="*/ 407289 h 688503"/>
              <a:gd name="connsiteX4-675" fmla="*/ 6270171 w 9145395"/>
              <a:gd name="connsiteY4-676" fmla="*/ 189575 h 688503"/>
              <a:gd name="connsiteX5-677" fmla="*/ 7779656 w 9145395"/>
              <a:gd name="connsiteY5-678" fmla="*/ 508890 h 688503"/>
              <a:gd name="connsiteX6-679" fmla="*/ 9144000 w 9145395"/>
              <a:gd name="connsiteY6-680" fmla="*/ 0 h 688503"/>
              <a:gd name="connsiteX7-681" fmla="*/ 9144000 w 9145395"/>
              <a:gd name="connsiteY7-682" fmla="*/ 688503 h 688503"/>
              <a:gd name="connsiteX8-683" fmla="*/ 0 w 9145395"/>
              <a:gd name="connsiteY8-684" fmla="*/ 688503 h 688503"/>
              <a:gd name="connsiteX9-685" fmla="*/ 0 w 9145395"/>
              <a:gd name="connsiteY9-686" fmla="*/ 0 h 688503"/>
              <a:gd name="connsiteX0-687" fmla="*/ 0 w 9145395"/>
              <a:gd name="connsiteY0-688" fmla="*/ 0 h 688503"/>
              <a:gd name="connsiteX1-689" fmla="*/ 1378856 w 9145395"/>
              <a:gd name="connsiteY1-690" fmla="*/ 508888 h 688503"/>
              <a:gd name="connsiteX2-691" fmla="*/ 3062514 w 9145395"/>
              <a:gd name="connsiteY2-692" fmla="*/ 247631 h 688503"/>
              <a:gd name="connsiteX3-693" fmla="*/ 4557486 w 9145395"/>
              <a:gd name="connsiteY3-694" fmla="*/ 407289 h 688503"/>
              <a:gd name="connsiteX4-695" fmla="*/ 6270171 w 9145395"/>
              <a:gd name="connsiteY4-696" fmla="*/ 189575 h 688503"/>
              <a:gd name="connsiteX5-697" fmla="*/ 7779656 w 9145395"/>
              <a:gd name="connsiteY5-698" fmla="*/ 508890 h 688503"/>
              <a:gd name="connsiteX6-699" fmla="*/ 9144000 w 9145395"/>
              <a:gd name="connsiteY6-700" fmla="*/ 0 h 688503"/>
              <a:gd name="connsiteX7-701" fmla="*/ 9144000 w 9145395"/>
              <a:gd name="connsiteY7-702" fmla="*/ 688503 h 688503"/>
              <a:gd name="connsiteX8-703" fmla="*/ 0 w 9145395"/>
              <a:gd name="connsiteY8-704" fmla="*/ 688503 h 688503"/>
              <a:gd name="connsiteX9-705" fmla="*/ 0 w 9145395"/>
              <a:gd name="connsiteY9-706" fmla="*/ 0 h 688503"/>
              <a:gd name="connsiteX0-707" fmla="*/ 0 w 9145178"/>
              <a:gd name="connsiteY0-708" fmla="*/ 0 h 688503"/>
              <a:gd name="connsiteX1-709" fmla="*/ 1378856 w 9145178"/>
              <a:gd name="connsiteY1-710" fmla="*/ 508888 h 688503"/>
              <a:gd name="connsiteX2-711" fmla="*/ 3062514 w 9145178"/>
              <a:gd name="connsiteY2-712" fmla="*/ 247631 h 688503"/>
              <a:gd name="connsiteX3-713" fmla="*/ 4557486 w 9145178"/>
              <a:gd name="connsiteY3-714" fmla="*/ 407289 h 688503"/>
              <a:gd name="connsiteX4-715" fmla="*/ 6270171 w 9145178"/>
              <a:gd name="connsiteY4-716" fmla="*/ 276661 h 688503"/>
              <a:gd name="connsiteX5-717" fmla="*/ 7779656 w 9145178"/>
              <a:gd name="connsiteY5-718" fmla="*/ 508890 h 688503"/>
              <a:gd name="connsiteX6-719" fmla="*/ 9144000 w 9145178"/>
              <a:gd name="connsiteY6-720" fmla="*/ 0 h 688503"/>
              <a:gd name="connsiteX7-721" fmla="*/ 9144000 w 9145178"/>
              <a:gd name="connsiteY7-722" fmla="*/ 688503 h 688503"/>
              <a:gd name="connsiteX8-723" fmla="*/ 0 w 9145178"/>
              <a:gd name="connsiteY8-724" fmla="*/ 688503 h 688503"/>
              <a:gd name="connsiteX9-725" fmla="*/ 0 w 9145178"/>
              <a:gd name="connsiteY9-726" fmla="*/ 0 h 688503"/>
              <a:gd name="connsiteX0-727" fmla="*/ 0 w 9145178"/>
              <a:gd name="connsiteY0-728" fmla="*/ 0 h 688503"/>
              <a:gd name="connsiteX1-729" fmla="*/ 1378856 w 9145178"/>
              <a:gd name="connsiteY1-730" fmla="*/ 508888 h 688503"/>
              <a:gd name="connsiteX2-731" fmla="*/ 3062514 w 9145178"/>
              <a:gd name="connsiteY2-732" fmla="*/ 247631 h 688503"/>
              <a:gd name="connsiteX3-733" fmla="*/ 4557486 w 9145178"/>
              <a:gd name="connsiteY3-734" fmla="*/ 407289 h 688503"/>
              <a:gd name="connsiteX4-735" fmla="*/ 6270171 w 9145178"/>
              <a:gd name="connsiteY4-736" fmla="*/ 247632 h 688503"/>
              <a:gd name="connsiteX5-737" fmla="*/ 7779656 w 9145178"/>
              <a:gd name="connsiteY5-738" fmla="*/ 508890 h 688503"/>
              <a:gd name="connsiteX6-739" fmla="*/ 9144000 w 9145178"/>
              <a:gd name="connsiteY6-740" fmla="*/ 0 h 688503"/>
              <a:gd name="connsiteX7-741" fmla="*/ 9144000 w 9145178"/>
              <a:gd name="connsiteY7-742" fmla="*/ 688503 h 688503"/>
              <a:gd name="connsiteX8-743" fmla="*/ 0 w 9145178"/>
              <a:gd name="connsiteY8-744" fmla="*/ 688503 h 688503"/>
              <a:gd name="connsiteX9-745" fmla="*/ 0 w 9145178"/>
              <a:gd name="connsiteY9-746" fmla="*/ 0 h 688503"/>
              <a:gd name="connsiteX0-747" fmla="*/ 0 w 9145178"/>
              <a:gd name="connsiteY0-748" fmla="*/ 0 h 688503"/>
              <a:gd name="connsiteX1-749" fmla="*/ 1378856 w 9145178"/>
              <a:gd name="connsiteY1-750" fmla="*/ 508888 h 688503"/>
              <a:gd name="connsiteX2-751" fmla="*/ 3062514 w 9145178"/>
              <a:gd name="connsiteY2-752" fmla="*/ 247631 h 688503"/>
              <a:gd name="connsiteX3-753" fmla="*/ 4572001 w 9145178"/>
              <a:gd name="connsiteY3-754" fmla="*/ 479861 h 688503"/>
              <a:gd name="connsiteX4-755" fmla="*/ 6270171 w 9145178"/>
              <a:gd name="connsiteY4-756" fmla="*/ 247632 h 688503"/>
              <a:gd name="connsiteX5-757" fmla="*/ 7779656 w 9145178"/>
              <a:gd name="connsiteY5-758" fmla="*/ 508890 h 688503"/>
              <a:gd name="connsiteX6-759" fmla="*/ 9144000 w 9145178"/>
              <a:gd name="connsiteY6-760" fmla="*/ 0 h 688503"/>
              <a:gd name="connsiteX7-761" fmla="*/ 9144000 w 9145178"/>
              <a:gd name="connsiteY7-762" fmla="*/ 688503 h 688503"/>
              <a:gd name="connsiteX8-763" fmla="*/ 0 w 9145178"/>
              <a:gd name="connsiteY8-764" fmla="*/ 688503 h 688503"/>
              <a:gd name="connsiteX9-765" fmla="*/ 0 w 9145178"/>
              <a:gd name="connsiteY9-766" fmla="*/ 0 h 6885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81" y="connsiteY8-82"/>
              </a:cxn>
              <a:cxn ang="0">
                <a:pos x="connsiteX9-425" y="connsiteY9-426"/>
              </a:cxn>
            </a:cxnLst>
            <a:rect l="l" t="t" r="r" b="b"/>
            <a:pathLst>
              <a:path w="9145178" h="688503">
                <a:moveTo>
                  <a:pt x="0" y="0"/>
                </a:moveTo>
                <a:cubicBezTo>
                  <a:pt x="7258" y="47474"/>
                  <a:pt x="868437" y="467616"/>
                  <a:pt x="1378856" y="508888"/>
                </a:cubicBezTo>
                <a:cubicBezTo>
                  <a:pt x="1889275" y="550160"/>
                  <a:pt x="2530323" y="252469"/>
                  <a:pt x="3062514" y="247631"/>
                </a:cubicBezTo>
                <a:cubicBezTo>
                  <a:pt x="3594705" y="242793"/>
                  <a:pt x="4134154" y="494375"/>
                  <a:pt x="4572001" y="479861"/>
                </a:cubicBezTo>
                <a:cubicBezTo>
                  <a:pt x="5009848" y="465347"/>
                  <a:pt x="5735562" y="242794"/>
                  <a:pt x="6270171" y="247632"/>
                </a:cubicBezTo>
                <a:cubicBezTo>
                  <a:pt x="6804780" y="252470"/>
                  <a:pt x="7300685" y="550162"/>
                  <a:pt x="7779656" y="508890"/>
                </a:cubicBezTo>
                <a:cubicBezTo>
                  <a:pt x="8258627" y="467618"/>
                  <a:pt x="9182704" y="43839"/>
                  <a:pt x="9144000" y="0"/>
                </a:cubicBezTo>
                <a:lnTo>
                  <a:pt x="9144000" y="688503"/>
                </a:lnTo>
                <a:lnTo>
                  <a:pt x="0" y="688503"/>
                </a:lnTo>
                <a:lnTo>
                  <a:pt x="0" y="0"/>
                </a:lnTo>
                <a:close/>
              </a:path>
            </a:pathLst>
          </a:custGeom>
          <a:solidFill>
            <a:srgbClr val="C3151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460030" y="1127815"/>
            <a:ext cx="4802618" cy="77366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53454" y="1291182"/>
            <a:ext cx="25202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活动三：上阵父子兵</a:t>
            </a:r>
          </a:p>
        </p:txBody>
      </p:sp>
      <p:sp>
        <p:nvSpPr>
          <p:cNvPr id="12" name="矩形 11"/>
          <p:cNvSpPr/>
          <p:nvPr/>
        </p:nvSpPr>
        <p:spPr>
          <a:xfrm>
            <a:off x="822455" y="1964736"/>
            <a:ext cx="390120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忘不了，父亲与儿女天伦嬉闹的情，</a:t>
            </a:r>
          </a:p>
          <a:p>
            <a:pPr algn="just">
              <a:lnSpc>
                <a:spcPct val="12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忘不了，夜归时您额上的担忧，</a:t>
            </a:r>
          </a:p>
          <a:p>
            <a:pPr algn="just">
              <a:lnSpc>
                <a:spcPct val="12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忘不了，您骑车载送儿女上学的背影</a:t>
            </a:r>
          </a:p>
          <a:p>
            <a:pPr algn="just">
              <a:lnSpc>
                <a:spcPct val="12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忘不了，您为儿女求医问路的多方奔走</a:t>
            </a: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···</a:t>
            </a:r>
          </a:p>
          <a:p>
            <a:pPr algn="just">
              <a:lnSpc>
                <a:spcPct val="12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您没有母亲般的温柔，可您在儿女成长的路上却是很好的玩伴！</a:t>
            </a:r>
          </a:p>
        </p:txBody>
      </p:sp>
      <p:sp>
        <p:nvSpPr>
          <p:cNvPr id="13" name="矩形 12"/>
          <p:cNvSpPr/>
          <p:nvPr/>
        </p:nvSpPr>
        <p:spPr>
          <a:xfrm>
            <a:off x="822455" y="3975957"/>
            <a:ext cx="3901207" cy="29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亲子游戏环节，主要体现孩子和爸爸之间的合作能力</a:t>
            </a:r>
          </a:p>
        </p:txBody>
      </p:sp>
      <p:sp>
        <p:nvSpPr>
          <p:cNvPr id="14" name="矩形 13"/>
          <p:cNvSpPr/>
          <p:nvPr/>
        </p:nvSpPr>
        <p:spPr>
          <a:xfrm>
            <a:off x="822455" y="3558899"/>
            <a:ext cx="1792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C31512"/>
                </a:solidFill>
                <a:cs typeface="+mn-ea"/>
                <a:sym typeface="+mn-lt"/>
              </a:rPr>
              <a:t>活动具体安排：</a:t>
            </a:r>
            <a:endParaRPr lang="en-US" altLang="zh-CN" sz="2000" b="1" dirty="0">
              <a:solidFill>
                <a:srgbClr val="C31512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540322" y="867909"/>
            <a:ext cx="4603678" cy="42497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99"/>
                                </p:stCondLst>
                                <p:childTnLst>
                                  <p:par>
                                    <p:cTn id="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6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99"/>
                                </p:stCondLst>
                                <p:childTnLst>
                                  <p:par>
                                    <p:cTn id="62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6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818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99"/>
                                </p:stCondLst>
                                <p:childTnLst>
                                  <p:par>
                                    <p:cTn id="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6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99"/>
                                </p:stCondLst>
                                <p:childTnLst>
                                  <p:par>
                                    <p:cTn id="62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6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818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27030" y="3523827"/>
            <a:ext cx="976063" cy="173576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04423" y="4111141"/>
            <a:ext cx="537108" cy="955156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2895600" y="431800"/>
            <a:ext cx="62484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460030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活</a:t>
            </a:r>
          </a:p>
        </p:txBody>
      </p:sp>
      <p:sp>
        <p:nvSpPr>
          <p:cNvPr id="4" name="椭圆 3"/>
          <p:cNvSpPr/>
          <p:nvPr/>
        </p:nvSpPr>
        <p:spPr>
          <a:xfrm>
            <a:off x="158146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安</a:t>
            </a:r>
          </a:p>
        </p:txBody>
      </p:sp>
      <p:sp>
        <p:nvSpPr>
          <p:cNvPr id="5" name="椭圆 4"/>
          <p:cNvSpPr/>
          <p:nvPr/>
        </p:nvSpPr>
        <p:spPr>
          <a:xfrm>
            <a:off x="1020749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动</a:t>
            </a:r>
          </a:p>
        </p:txBody>
      </p:sp>
      <p:sp>
        <p:nvSpPr>
          <p:cNvPr id="6" name="椭圆 5"/>
          <p:cNvSpPr/>
          <p:nvPr/>
        </p:nvSpPr>
        <p:spPr>
          <a:xfrm>
            <a:off x="214218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59845" y="25809"/>
            <a:ext cx="188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F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t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e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r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's D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y</a:t>
            </a:r>
            <a:endParaRPr lang="zh-CN" altLang="en-US" sz="1200" b="1" spc="3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431800"/>
            <a:ext cx="2286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1"/>
          <p:cNvSpPr/>
          <p:nvPr/>
        </p:nvSpPr>
        <p:spPr>
          <a:xfrm>
            <a:off x="0" y="4454997"/>
            <a:ext cx="9145178" cy="688503"/>
          </a:xfrm>
          <a:custGeom>
            <a:avLst/>
            <a:gdLst>
              <a:gd name="connsiteX0" fmla="*/ 0 w 9144000"/>
              <a:gd name="connsiteY0" fmla="*/ 0 h 688503"/>
              <a:gd name="connsiteX1" fmla="*/ 9144000 w 9144000"/>
              <a:gd name="connsiteY1" fmla="*/ 0 h 688503"/>
              <a:gd name="connsiteX2" fmla="*/ 9144000 w 9144000"/>
              <a:gd name="connsiteY2" fmla="*/ 688503 h 688503"/>
              <a:gd name="connsiteX3" fmla="*/ 0 w 9144000"/>
              <a:gd name="connsiteY3" fmla="*/ 688503 h 688503"/>
              <a:gd name="connsiteX4" fmla="*/ 0 w 9144000"/>
              <a:gd name="connsiteY4" fmla="*/ 0 h 688503"/>
              <a:gd name="connsiteX0-1" fmla="*/ 0 w 9144000"/>
              <a:gd name="connsiteY0-2" fmla="*/ 42654 h 731157"/>
              <a:gd name="connsiteX1-3" fmla="*/ 1132114 w 9144000"/>
              <a:gd name="connsiteY1-4" fmla="*/ 0 h 731157"/>
              <a:gd name="connsiteX2-5" fmla="*/ 9144000 w 9144000"/>
              <a:gd name="connsiteY2-6" fmla="*/ 42654 h 731157"/>
              <a:gd name="connsiteX3-7" fmla="*/ 9144000 w 9144000"/>
              <a:gd name="connsiteY3-8" fmla="*/ 731157 h 731157"/>
              <a:gd name="connsiteX4-9" fmla="*/ 0 w 9144000"/>
              <a:gd name="connsiteY4-10" fmla="*/ 731157 h 731157"/>
              <a:gd name="connsiteX5" fmla="*/ 0 w 9144000"/>
              <a:gd name="connsiteY5" fmla="*/ 42654 h 731157"/>
              <a:gd name="connsiteX0-11" fmla="*/ 0 w 9144000"/>
              <a:gd name="connsiteY0-12" fmla="*/ 0 h 688503"/>
              <a:gd name="connsiteX1-13" fmla="*/ 1088571 w 9144000"/>
              <a:gd name="connsiteY1-14" fmla="*/ 276660 h 688503"/>
              <a:gd name="connsiteX2-15" fmla="*/ 9144000 w 9144000"/>
              <a:gd name="connsiteY2-16" fmla="*/ 0 h 688503"/>
              <a:gd name="connsiteX3-17" fmla="*/ 9144000 w 9144000"/>
              <a:gd name="connsiteY3-18" fmla="*/ 688503 h 688503"/>
              <a:gd name="connsiteX4-19" fmla="*/ 0 w 9144000"/>
              <a:gd name="connsiteY4-20" fmla="*/ 688503 h 688503"/>
              <a:gd name="connsiteX5-21" fmla="*/ 0 w 9144000"/>
              <a:gd name="connsiteY5-22" fmla="*/ 0 h 688503"/>
              <a:gd name="connsiteX0-23" fmla="*/ 0 w 9144000"/>
              <a:gd name="connsiteY0-24" fmla="*/ 0 h 688503"/>
              <a:gd name="connsiteX1-25" fmla="*/ 1088571 w 9144000"/>
              <a:gd name="connsiteY1-26" fmla="*/ 276660 h 688503"/>
              <a:gd name="connsiteX2-27" fmla="*/ 2844800 w 9144000"/>
              <a:gd name="connsiteY2-28" fmla="*/ 233117 h 688503"/>
              <a:gd name="connsiteX3-29" fmla="*/ 9144000 w 9144000"/>
              <a:gd name="connsiteY3-30" fmla="*/ 0 h 688503"/>
              <a:gd name="connsiteX4-31" fmla="*/ 9144000 w 9144000"/>
              <a:gd name="connsiteY4-32" fmla="*/ 688503 h 688503"/>
              <a:gd name="connsiteX5-33" fmla="*/ 0 w 9144000"/>
              <a:gd name="connsiteY5-34" fmla="*/ 688503 h 688503"/>
              <a:gd name="connsiteX6" fmla="*/ 0 w 9144000"/>
              <a:gd name="connsiteY6" fmla="*/ 0 h 688503"/>
              <a:gd name="connsiteX0-35" fmla="*/ 0 w 9144000"/>
              <a:gd name="connsiteY0-36" fmla="*/ 0 h 688503"/>
              <a:gd name="connsiteX1-37" fmla="*/ 1088571 w 9144000"/>
              <a:gd name="connsiteY1-38" fmla="*/ 276660 h 688503"/>
              <a:gd name="connsiteX2-39" fmla="*/ 2844800 w 9144000"/>
              <a:gd name="connsiteY2-40" fmla="*/ 233117 h 688503"/>
              <a:gd name="connsiteX3-41" fmla="*/ 5341257 w 9144000"/>
              <a:gd name="connsiteY3-42" fmla="*/ 160546 h 688503"/>
              <a:gd name="connsiteX4-43" fmla="*/ 9144000 w 9144000"/>
              <a:gd name="connsiteY4-44" fmla="*/ 0 h 688503"/>
              <a:gd name="connsiteX5-45" fmla="*/ 9144000 w 9144000"/>
              <a:gd name="connsiteY5-46" fmla="*/ 688503 h 688503"/>
              <a:gd name="connsiteX6-47" fmla="*/ 0 w 9144000"/>
              <a:gd name="connsiteY6-48" fmla="*/ 688503 h 688503"/>
              <a:gd name="connsiteX7" fmla="*/ 0 w 9144000"/>
              <a:gd name="connsiteY7" fmla="*/ 0 h 688503"/>
              <a:gd name="connsiteX0-49" fmla="*/ 0 w 9144000"/>
              <a:gd name="connsiteY0-50" fmla="*/ 0 h 688503"/>
              <a:gd name="connsiteX1-51" fmla="*/ 1088571 w 9144000"/>
              <a:gd name="connsiteY1-52" fmla="*/ 276660 h 688503"/>
              <a:gd name="connsiteX2-53" fmla="*/ 2844800 w 9144000"/>
              <a:gd name="connsiteY2-54" fmla="*/ 233117 h 688503"/>
              <a:gd name="connsiteX3-55" fmla="*/ 5341257 w 9144000"/>
              <a:gd name="connsiteY3-56" fmla="*/ 160546 h 688503"/>
              <a:gd name="connsiteX4-57" fmla="*/ 7634514 w 9144000"/>
              <a:gd name="connsiteY4-58" fmla="*/ 29917 h 688503"/>
              <a:gd name="connsiteX5-59" fmla="*/ 9144000 w 9144000"/>
              <a:gd name="connsiteY5-60" fmla="*/ 0 h 688503"/>
              <a:gd name="connsiteX6-61" fmla="*/ 9144000 w 9144000"/>
              <a:gd name="connsiteY6-62" fmla="*/ 688503 h 688503"/>
              <a:gd name="connsiteX7-63" fmla="*/ 0 w 9144000"/>
              <a:gd name="connsiteY7-64" fmla="*/ 688503 h 688503"/>
              <a:gd name="connsiteX8" fmla="*/ 0 w 9144000"/>
              <a:gd name="connsiteY8" fmla="*/ 0 h 688503"/>
              <a:gd name="connsiteX0-65" fmla="*/ 0 w 9144000"/>
              <a:gd name="connsiteY0-66" fmla="*/ 9982 h 698485"/>
              <a:gd name="connsiteX1-67" fmla="*/ 1088571 w 9144000"/>
              <a:gd name="connsiteY1-68" fmla="*/ 286642 h 698485"/>
              <a:gd name="connsiteX2-69" fmla="*/ 2844800 w 9144000"/>
              <a:gd name="connsiteY2-70" fmla="*/ 243099 h 698485"/>
              <a:gd name="connsiteX3-71" fmla="*/ 5341257 w 9144000"/>
              <a:gd name="connsiteY3-72" fmla="*/ 170528 h 698485"/>
              <a:gd name="connsiteX4-73" fmla="*/ 7634514 w 9144000"/>
              <a:gd name="connsiteY4-74" fmla="*/ 39899 h 698485"/>
              <a:gd name="connsiteX5-75" fmla="*/ 9144000 w 9144000"/>
              <a:gd name="connsiteY5-76" fmla="*/ 9982 h 698485"/>
              <a:gd name="connsiteX6-77" fmla="*/ 9144000 w 9144000"/>
              <a:gd name="connsiteY6-78" fmla="*/ 698485 h 698485"/>
              <a:gd name="connsiteX7-79" fmla="*/ 0 w 9144000"/>
              <a:gd name="connsiteY7-80" fmla="*/ 698485 h 698485"/>
              <a:gd name="connsiteX8-81" fmla="*/ 0 w 9144000"/>
              <a:gd name="connsiteY8-82" fmla="*/ 9982 h 698485"/>
              <a:gd name="connsiteX0-83" fmla="*/ 0 w 9144000"/>
              <a:gd name="connsiteY0-84" fmla="*/ 0 h 688503"/>
              <a:gd name="connsiteX1-85" fmla="*/ 1088571 w 9144000"/>
              <a:gd name="connsiteY1-86" fmla="*/ 276660 h 688503"/>
              <a:gd name="connsiteX2-87" fmla="*/ 2844800 w 9144000"/>
              <a:gd name="connsiteY2-88" fmla="*/ 233117 h 688503"/>
              <a:gd name="connsiteX3-89" fmla="*/ 5341257 w 9144000"/>
              <a:gd name="connsiteY3-90" fmla="*/ 160546 h 688503"/>
              <a:gd name="connsiteX4-91" fmla="*/ 7634514 w 9144000"/>
              <a:gd name="connsiteY4-92" fmla="*/ 29917 h 688503"/>
              <a:gd name="connsiteX5-93" fmla="*/ 9144000 w 9144000"/>
              <a:gd name="connsiteY5-94" fmla="*/ 0 h 688503"/>
              <a:gd name="connsiteX6-95" fmla="*/ 9144000 w 9144000"/>
              <a:gd name="connsiteY6-96" fmla="*/ 688503 h 688503"/>
              <a:gd name="connsiteX7-97" fmla="*/ 0 w 9144000"/>
              <a:gd name="connsiteY7-98" fmla="*/ 688503 h 688503"/>
              <a:gd name="connsiteX8-99" fmla="*/ 0 w 9144000"/>
              <a:gd name="connsiteY8-100" fmla="*/ 0 h 688503"/>
              <a:gd name="connsiteX0-101" fmla="*/ 0 w 9144000"/>
              <a:gd name="connsiteY0-102" fmla="*/ 0 h 688503"/>
              <a:gd name="connsiteX1-103" fmla="*/ 1088571 w 9144000"/>
              <a:gd name="connsiteY1-104" fmla="*/ 276660 h 688503"/>
              <a:gd name="connsiteX2-105" fmla="*/ 2844800 w 9144000"/>
              <a:gd name="connsiteY2-106" fmla="*/ 233117 h 688503"/>
              <a:gd name="connsiteX3-107" fmla="*/ 5341257 w 9144000"/>
              <a:gd name="connsiteY3-108" fmla="*/ 160546 h 688503"/>
              <a:gd name="connsiteX4-109" fmla="*/ 7634514 w 9144000"/>
              <a:gd name="connsiteY4-110" fmla="*/ 29917 h 688503"/>
              <a:gd name="connsiteX5-111" fmla="*/ 9144000 w 9144000"/>
              <a:gd name="connsiteY5-112" fmla="*/ 0 h 688503"/>
              <a:gd name="connsiteX6-113" fmla="*/ 9144000 w 9144000"/>
              <a:gd name="connsiteY6-114" fmla="*/ 688503 h 688503"/>
              <a:gd name="connsiteX7-115" fmla="*/ 0 w 9144000"/>
              <a:gd name="connsiteY7-116" fmla="*/ 688503 h 688503"/>
              <a:gd name="connsiteX8-117" fmla="*/ 0 w 9144000"/>
              <a:gd name="connsiteY8-118" fmla="*/ 0 h 688503"/>
              <a:gd name="connsiteX0-119" fmla="*/ 0 w 9144000"/>
              <a:gd name="connsiteY0-120" fmla="*/ 0 h 688503"/>
              <a:gd name="connsiteX1-121" fmla="*/ 1088571 w 9144000"/>
              <a:gd name="connsiteY1-122" fmla="*/ 276660 h 688503"/>
              <a:gd name="connsiteX2-123" fmla="*/ 2873829 w 9144000"/>
              <a:gd name="connsiteY2-124" fmla="*/ 160546 h 688503"/>
              <a:gd name="connsiteX3-125" fmla="*/ 5341257 w 9144000"/>
              <a:gd name="connsiteY3-126" fmla="*/ 160546 h 688503"/>
              <a:gd name="connsiteX4-127" fmla="*/ 7634514 w 9144000"/>
              <a:gd name="connsiteY4-128" fmla="*/ 29917 h 688503"/>
              <a:gd name="connsiteX5-129" fmla="*/ 9144000 w 9144000"/>
              <a:gd name="connsiteY5-130" fmla="*/ 0 h 688503"/>
              <a:gd name="connsiteX6-131" fmla="*/ 9144000 w 9144000"/>
              <a:gd name="connsiteY6-132" fmla="*/ 688503 h 688503"/>
              <a:gd name="connsiteX7-133" fmla="*/ 0 w 9144000"/>
              <a:gd name="connsiteY7-134" fmla="*/ 688503 h 688503"/>
              <a:gd name="connsiteX8-135" fmla="*/ 0 w 9144000"/>
              <a:gd name="connsiteY8-136" fmla="*/ 0 h 688503"/>
              <a:gd name="connsiteX0-137" fmla="*/ 0 w 9144000"/>
              <a:gd name="connsiteY0-138" fmla="*/ 0 h 688503"/>
              <a:gd name="connsiteX1-139" fmla="*/ 1088571 w 9144000"/>
              <a:gd name="connsiteY1-140" fmla="*/ 276660 h 688503"/>
              <a:gd name="connsiteX2-141" fmla="*/ 2873829 w 9144000"/>
              <a:gd name="connsiteY2-142" fmla="*/ 160546 h 688503"/>
              <a:gd name="connsiteX3-143" fmla="*/ 5341257 w 9144000"/>
              <a:gd name="connsiteY3-144" fmla="*/ 160546 h 688503"/>
              <a:gd name="connsiteX4-145" fmla="*/ 7634514 w 9144000"/>
              <a:gd name="connsiteY4-146" fmla="*/ 29917 h 688503"/>
              <a:gd name="connsiteX5-147" fmla="*/ 9144000 w 9144000"/>
              <a:gd name="connsiteY5-148" fmla="*/ 0 h 688503"/>
              <a:gd name="connsiteX6-149" fmla="*/ 9144000 w 9144000"/>
              <a:gd name="connsiteY6-150" fmla="*/ 688503 h 688503"/>
              <a:gd name="connsiteX7-151" fmla="*/ 0 w 9144000"/>
              <a:gd name="connsiteY7-152" fmla="*/ 688503 h 688503"/>
              <a:gd name="connsiteX8-153" fmla="*/ 0 w 9144000"/>
              <a:gd name="connsiteY8-154" fmla="*/ 0 h 688503"/>
              <a:gd name="connsiteX0-155" fmla="*/ 0 w 9144000"/>
              <a:gd name="connsiteY0-156" fmla="*/ 0 h 688503"/>
              <a:gd name="connsiteX1-157" fmla="*/ 1088571 w 9144000"/>
              <a:gd name="connsiteY1-158" fmla="*/ 276660 h 688503"/>
              <a:gd name="connsiteX2-159" fmla="*/ 2873829 w 9144000"/>
              <a:gd name="connsiteY2-160" fmla="*/ 160546 h 688503"/>
              <a:gd name="connsiteX3-161" fmla="*/ 5312229 w 9144000"/>
              <a:gd name="connsiteY3-162" fmla="*/ 291175 h 688503"/>
              <a:gd name="connsiteX4-163" fmla="*/ 7634514 w 9144000"/>
              <a:gd name="connsiteY4-164" fmla="*/ 29917 h 688503"/>
              <a:gd name="connsiteX5-165" fmla="*/ 9144000 w 9144000"/>
              <a:gd name="connsiteY5-166" fmla="*/ 0 h 688503"/>
              <a:gd name="connsiteX6-167" fmla="*/ 9144000 w 9144000"/>
              <a:gd name="connsiteY6-168" fmla="*/ 688503 h 688503"/>
              <a:gd name="connsiteX7-169" fmla="*/ 0 w 9144000"/>
              <a:gd name="connsiteY7-170" fmla="*/ 688503 h 688503"/>
              <a:gd name="connsiteX8-171" fmla="*/ 0 w 9144000"/>
              <a:gd name="connsiteY8-172" fmla="*/ 0 h 688503"/>
              <a:gd name="connsiteX0-173" fmla="*/ 0 w 9144000"/>
              <a:gd name="connsiteY0-174" fmla="*/ 0 h 688503"/>
              <a:gd name="connsiteX1-175" fmla="*/ 1088571 w 9144000"/>
              <a:gd name="connsiteY1-176" fmla="*/ 276660 h 688503"/>
              <a:gd name="connsiteX2-177" fmla="*/ 3643086 w 9144000"/>
              <a:gd name="connsiteY2-178" fmla="*/ 160546 h 688503"/>
              <a:gd name="connsiteX3-179" fmla="*/ 5312229 w 9144000"/>
              <a:gd name="connsiteY3-180" fmla="*/ 291175 h 688503"/>
              <a:gd name="connsiteX4-181" fmla="*/ 7634514 w 9144000"/>
              <a:gd name="connsiteY4-182" fmla="*/ 29917 h 688503"/>
              <a:gd name="connsiteX5-183" fmla="*/ 9144000 w 9144000"/>
              <a:gd name="connsiteY5-184" fmla="*/ 0 h 688503"/>
              <a:gd name="connsiteX6-185" fmla="*/ 9144000 w 9144000"/>
              <a:gd name="connsiteY6-186" fmla="*/ 688503 h 688503"/>
              <a:gd name="connsiteX7-187" fmla="*/ 0 w 9144000"/>
              <a:gd name="connsiteY7-188" fmla="*/ 688503 h 688503"/>
              <a:gd name="connsiteX8-189" fmla="*/ 0 w 9144000"/>
              <a:gd name="connsiteY8-190" fmla="*/ 0 h 688503"/>
              <a:gd name="connsiteX0-191" fmla="*/ 0 w 9144000"/>
              <a:gd name="connsiteY0-192" fmla="*/ 0 h 688503"/>
              <a:gd name="connsiteX1-193" fmla="*/ 1277256 w 9144000"/>
              <a:gd name="connsiteY1-194" fmla="*/ 305689 h 688503"/>
              <a:gd name="connsiteX2-195" fmla="*/ 3643086 w 9144000"/>
              <a:gd name="connsiteY2-196" fmla="*/ 160546 h 688503"/>
              <a:gd name="connsiteX3-197" fmla="*/ 5312229 w 9144000"/>
              <a:gd name="connsiteY3-198" fmla="*/ 291175 h 688503"/>
              <a:gd name="connsiteX4-199" fmla="*/ 7634514 w 9144000"/>
              <a:gd name="connsiteY4-200" fmla="*/ 29917 h 688503"/>
              <a:gd name="connsiteX5-201" fmla="*/ 9144000 w 9144000"/>
              <a:gd name="connsiteY5-202" fmla="*/ 0 h 688503"/>
              <a:gd name="connsiteX6-203" fmla="*/ 9144000 w 9144000"/>
              <a:gd name="connsiteY6-204" fmla="*/ 688503 h 688503"/>
              <a:gd name="connsiteX7-205" fmla="*/ 0 w 9144000"/>
              <a:gd name="connsiteY7-206" fmla="*/ 688503 h 688503"/>
              <a:gd name="connsiteX8-207" fmla="*/ 0 w 9144000"/>
              <a:gd name="connsiteY8-208" fmla="*/ 0 h 688503"/>
              <a:gd name="connsiteX0-209" fmla="*/ 0 w 9144000"/>
              <a:gd name="connsiteY0-210" fmla="*/ 0 h 688503"/>
              <a:gd name="connsiteX1-211" fmla="*/ 1364342 w 9144000"/>
              <a:gd name="connsiteY1-212" fmla="*/ 436317 h 688503"/>
              <a:gd name="connsiteX2-213" fmla="*/ 3643086 w 9144000"/>
              <a:gd name="connsiteY2-214" fmla="*/ 160546 h 688503"/>
              <a:gd name="connsiteX3-215" fmla="*/ 5312229 w 9144000"/>
              <a:gd name="connsiteY3-216" fmla="*/ 291175 h 688503"/>
              <a:gd name="connsiteX4-217" fmla="*/ 7634514 w 9144000"/>
              <a:gd name="connsiteY4-218" fmla="*/ 29917 h 688503"/>
              <a:gd name="connsiteX5-219" fmla="*/ 9144000 w 9144000"/>
              <a:gd name="connsiteY5-220" fmla="*/ 0 h 688503"/>
              <a:gd name="connsiteX6-221" fmla="*/ 9144000 w 9144000"/>
              <a:gd name="connsiteY6-222" fmla="*/ 688503 h 688503"/>
              <a:gd name="connsiteX7-223" fmla="*/ 0 w 9144000"/>
              <a:gd name="connsiteY7-224" fmla="*/ 688503 h 688503"/>
              <a:gd name="connsiteX8-225" fmla="*/ 0 w 9144000"/>
              <a:gd name="connsiteY8-226" fmla="*/ 0 h 688503"/>
              <a:gd name="connsiteX0-227" fmla="*/ 0 w 9144000"/>
              <a:gd name="connsiteY0-228" fmla="*/ 0 h 688503"/>
              <a:gd name="connsiteX1-229" fmla="*/ 1364342 w 9144000"/>
              <a:gd name="connsiteY1-230" fmla="*/ 436317 h 688503"/>
              <a:gd name="connsiteX2-231" fmla="*/ 3643086 w 9144000"/>
              <a:gd name="connsiteY2-232" fmla="*/ 160546 h 688503"/>
              <a:gd name="connsiteX3-233" fmla="*/ 5617029 w 9144000"/>
              <a:gd name="connsiteY3-234" fmla="*/ 305689 h 688503"/>
              <a:gd name="connsiteX4-235" fmla="*/ 7634514 w 9144000"/>
              <a:gd name="connsiteY4-236" fmla="*/ 29917 h 688503"/>
              <a:gd name="connsiteX5-237" fmla="*/ 9144000 w 9144000"/>
              <a:gd name="connsiteY5-238" fmla="*/ 0 h 688503"/>
              <a:gd name="connsiteX6-239" fmla="*/ 9144000 w 9144000"/>
              <a:gd name="connsiteY6-240" fmla="*/ 688503 h 688503"/>
              <a:gd name="connsiteX7-241" fmla="*/ 0 w 9144000"/>
              <a:gd name="connsiteY7-242" fmla="*/ 688503 h 688503"/>
              <a:gd name="connsiteX8-243" fmla="*/ 0 w 9144000"/>
              <a:gd name="connsiteY8-244" fmla="*/ 0 h 688503"/>
              <a:gd name="connsiteX0-245" fmla="*/ 0 w 9144000"/>
              <a:gd name="connsiteY0-246" fmla="*/ 0 h 688503"/>
              <a:gd name="connsiteX1-247" fmla="*/ 1364342 w 9144000"/>
              <a:gd name="connsiteY1-248" fmla="*/ 436317 h 688503"/>
              <a:gd name="connsiteX2-249" fmla="*/ 3643086 w 9144000"/>
              <a:gd name="connsiteY2-250" fmla="*/ 160546 h 688503"/>
              <a:gd name="connsiteX3-251" fmla="*/ 5617029 w 9144000"/>
              <a:gd name="connsiteY3-252" fmla="*/ 305689 h 688503"/>
              <a:gd name="connsiteX4-253" fmla="*/ 7634514 w 9144000"/>
              <a:gd name="connsiteY4-254" fmla="*/ 29917 h 688503"/>
              <a:gd name="connsiteX5-255" fmla="*/ 9144000 w 9144000"/>
              <a:gd name="connsiteY5-256" fmla="*/ 0 h 688503"/>
              <a:gd name="connsiteX6-257" fmla="*/ 9144000 w 9144000"/>
              <a:gd name="connsiteY6-258" fmla="*/ 688503 h 688503"/>
              <a:gd name="connsiteX7-259" fmla="*/ 0 w 9144000"/>
              <a:gd name="connsiteY7-260" fmla="*/ 688503 h 688503"/>
              <a:gd name="connsiteX8-261" fmla="*/ 0 w 9144000"/>
              <a:gd name="connsiteY8-262" fmla="*/ 0 h 688503"/>
              <a:gd name="connsiteX0-263" fmla="*/ 0 w 9144000"/>
              <a:gd name="connsiteY0-264" fmla="*/ 0 h 688503"/>
              <a:gd name="connsiteX1-265" fmla="*/ 1364342 w 9144000"/>
              <a:gd name="connsiteY1-266" fmla="*/ 436317 h 688503"/>
              <a:gd name="connsiteX2-267" fmla="*/ 3643086 w 9144000"/>
              <a:gd name="connsiteY2-268" fmla="*/ 160546 h 688503"/>
              <a:gd name="connsiteX3-269" fmla="*/ 5617029 w 9144000"/>
              <a:gd name="connsiteY3-270" fmla="*/ 305689 h 688503"/>
              <a:gd name="connsiteX4-271" fmla="*/ 7634514 w 9144000"/>
              <a:gd name="connsiteY4-272" fmla="*/ 29917 h 688503"/>
              <a:gd name="connsiteX5-273" fmla="*/ 9144000 w 9144000"/>
              <a:gd name="connsiteY5-274" fmla="*/ 0 h 688503"/>
              <a:gd name="connsiteX6-275" fmla="*/ 9144000 w 9144000"/>
              <a:gd name="connsiteY6-276" fmla="*/ 688503 h 688503"/>
              <a:gd name="connsiteX7-277" fmla="*/ 0 w 9144000"/>
              <a:gd name="connsiteY7-278" fmla="*/ 688503 h 688503"/>
              <a:gd name="connsiteX8-279" fmla="*/ 0 w 9144000"/>
              <a:gd name="connsiteY8-280" fmla="*/ 0 h 688503"/>
              <a:gd name="connsiteX0-281" fmla="*/ 0 w 9144000"/>
              <a:gd name="connsiteY0-282" fmla="*/ 0 h 688503"/>
              <a:gd name="connsiteX1-283" fmla="*/ 1364342 w 9144000"/>
              <a:gd name="connsiteY1-284" fmla="*/ 436317 h 688503"/>
              <a:gd name="connsiteX2-285" fmla="*/ 3643086 w 9144000"/>
              <a:gd name="connsiteY2-286" fmla="*/ 160546 h 688503"/>
              <a:gd name="connsiteX3-287" fmla="*/ 5617029 w 9144000"/>
              <a:gd name="connsiteY3-288" fmla="*/ 305689 h 688503"/>
              <a:gd name="connsiteX4-289" fmla="*/ 7634514 w 9144000"/>
              <a:gd name="connsiteY4-290" fmla="*/ 29917 h 688503"/>
              <a:gd name="connsiteX5-291" fmla="*/ 9144000 w 9144000"/>
              <a:gd name="connsiteY5-292" fmla="*/ 0 h 688503"/>
              <a:gd name="connsiteX6-293" fmla="*/ 9144000 w 9144000"/>
              <a:gd name="connsiteY6-294" fmla="*/ 688503 h 688503"/>
              <a:gd name="connsiteX7-295" fmla="*/ 0 w 9144000"/>
              <a:gd name="connsiteY7-296" fmla="*/ 688503 h 688503"/>
              <a:gd name="connsiteX8-297" fmla="*/ 0 w 9144000"/>
              <a:gd name="connsiteY8-298" fmla="*/ 0 h 688503"/>
              <a:gd name="connsiteX0-299" fmla="*/ 0 w 9144000"/>
              <a:gd name="connsiteY0-300" fmla="*/ 13625 h 702128"/>
              <a:gd name="connsiteX1-301" fmla="*/ 1364342 w 9144000"/>
              <a:gd name="connsiteY1-302" fmla="*/ 449942 h 702128"/>
              <a:gd name="connsiteX2-303" fmla="*/ 3643086 w 9144000"/>
              <a:gd name="connsiteY2-304" fmla="*/ 174171 h 702128"/>
              <a:gd name="connsiteX3-305" fmla="*/ 5617029 w 9144000"/>
              <a:gd name="connsiteY3-306" fmla="*/ 319314 h 702128"/>
              <a:gd name="connsiteX4-307" fmla="*/ 7634514 w 9144000"/>
              <a:gd name="connsiteY4-308" fmla="*/ 0 h 702128"/>
              <a:gd name="connsiteX5-309" fmla="*/ 9144000 w 9144000"/>
              <a:gd name="connsiteY5-310" fmla="*/ 13625 h 702128"/>
              <a:gd name="connsiteX6-311" fmla="*/ 9144000 w 9144000"/>
              <a:gd name="connsiteY6-312" fmla="*/ 702128 h 702128"/>
              <a:gd name="connsiteX7-313" fmla="*/ 0 w 9144000"/>
              <a:gd name="connsiteY7-314" fmla="*/ 702128 h 702128"/>
              <a:gd name="connsiteX8-315" fmla="*/ 0 w 9144000"/>
              <a:gd name="connsiteY8-316" fmla="*/ 13625 h 702128"/>
              <a:gd name="connsiteX0-317" fmla="*/ 0 w 9144000"/>
              <a:gd name="connsiteY0-318" fmla="*/ 0 h 688503"/>
              <a:gd name="connsiteX1-319" fmla="*/ 1364342 w 9144000"/>
              <a:gd name="connsiteY1-320" fmla="*/ 436317 h 688503"/>
              <a:gd name="connsiteX2-321" fmla="*/ 3643086 w 9144000"/>
              <a:gd name="connsiteY2-322" fmla="*/ 160546 h 688503"/>
              <a:gd name="connsiteX3-323" fmla="*/ 5617029 w 9144000"/>
              <a:gd name="connsiteY3-324" fmla="*/ 305689 h 688503"/>
              <a:gd name="connsiteX4-325" fmla="*/ 7619999 w 9144000"/>
              <a:gd name="connsiteY4-326" fmla="*/ 349233 h 688503"/>
              <a:gd name="connsiteX5-327" fmla="*/ 9144000 w 9144000"/>
              <a:gd name="connsiteY5-328" fmla="*/ 0 h 688503"/>
              <a:gd name="connsiteX6-329" fmla="*/ 9144000 w 9144000"/>
              <a:gd name="connsiteY6-330" fmla="*/ 688503 h 688503"/>
              <a:gd name="connsiteX7-331" fmla="*/ 0 w 9144000"/>
              <a:gd name="connsiteY7-332" fmla="*/ 688503 h 688503"/>
              <a:gd name="connsiteX8-333" fmla="*/ 0 w 9144000"/>
              <a:gd name="connsiteY8-334" fmla="*/ 0 h 688503"/>
              <a:gd name="connsiteX0-335" fmla="*/ 0 w 9144000"/>
              <a:gd name="connsiteY0-336" fmla="*/ 0 h 688503"/>
              <a:gd name="connsiteX1-337" fmla="*/ 1364342 w 9144000"/>
              <a:gd name="connsiteY1-338" fmla="*/ 436317 h 688503"/>
              <a:gd name="connsiteX2-339" fmla="*/ 3643086 w 9144000"/>
              <a:gd name="connsiteY2-340" fmla="*/ 160546 h 688503"/>
              <a:gd name="connsiteX3-341" fmla="*/ 5617029 w 9144000"/>
              <a:gd name="connsiteY3-342" fmla="*/ 305689 h 688503"/>
              <a:gd name="connsiteX4-343" fmla="*/ 7779656 w 9144000"/>
              <a:gd name="connsiteY4-344" fmla="*/ 349233 h 688503"/>
              <a:gd name="connsiteX5-345" fmla="*/ 9144000 w 9144000"/>
              <a:gd name="connsiteY5-346" fmla="*/ 0 h 688503"/>
              <a:gd name="connsiteX6-347" fmla="*/ 9144000 w 9144000"/>
              <a:gd name="connsiteY6-348" fmla="*/ 688503 h 688503"/>
              <a:gd name="connsiteX7-349" fmla="*/ 0 w 9144000"/>
              <a:gd name="connsiteY7-350" fmla="*/ 688503 h 688503"/>
              <a:gd name="connsiteX8-351" fmla="*/ 0 w 9144000"/>
              <a:gd name="connsiteY8-352" fmla="*/ 0 h 688503"/>
              <a:gd name="connsiteX0-353" fmla="*/ 0 w 9144000"/>
              <a:gd name="connsiteY0-354" fmla="*/ 0 h 688503"/>
              <a:gd name="connsiteX1-355" fmla="*/ 1364342 w 9144000"/>
              <a:gd name="connsiteY1-356" fmla="*/ 436317 h 688503"/>
              <a:gd name="connsiteX2-357" fmla="*/ 3643086 w 9144000"/>
              <a:gd name="connsiteY2-358" fmla="*/ 160546 h 688503"/>
              <a:gd name="connsiteX3-359" fmla="*/ 5675086 w 9144000"/>
              <a:gd name="connsiteY3-360" fmla="*/ 29918 h 688503"/>
              <a:gd name="connsiteX4-361" fmla="*/ 7779656 w 9144000"/>
              <a:gd name="connsiteY4-362" fmla="*/ 349233 h 688503"/>
              <a:gd name="connsiteX5-363" fmla="*/ 9144000 w 9144000"/>
              <a:gd name="connsiteY5-364" fmla="*/ 0 h 688503"/>
              <a:gd name="connsiteX6-365" fmla="*/ 9144000 w 9144000"/>
              <a:gd name="connsiteY6-366" fmla="*/ 688503 h 688503"/>
              <a:gd name="connsiteX7-367" fmla="*/ 0 w 9144000"/>
              <a:gd name="connsiteY7-368" fmla="*/ 688503 h 688503"/>
              <a:gd name="connsiteX8-369" fmla="*/ 0 w 9144000"/>
              <a:gd name="connsiteY8-370" fmla="*/ 0 h 688503"/>
              <a:gd name="connsiteX0-371" fmla="*/ 0 w 9144000"/>
              <a:gd name="connsiteY0-372" fmla="*/ 0 h 688503"/>
              <a:gd name="connsiteX1-373" fmla="*/ 1364342 w 9144000"/>
              <a:gd name="connsiteY1-374" fmla="*/ 436317 h 688503"/>
              <a:gd name="connsiteX2-375" fmla="*/ 3643086 w 9144000"/>
              <a:gd name="connsiteY2-376" fmla="*/ 160546 h 688503"/>
              <a:gd name="connsiteX3-377" fmla="*/ 6270171 w 9144000"/>
              <a:gd name="connsiteY3-378" fmla="*/ 73461 h 688503"/>
              <a:gd name="connsiteX4-379" fmla="*/ 7779656 w 9144000"/>
              <a:gd name="connsiteY4-380" fmla="*/ 349233 h 688503"/>
              <a:gd name="connsiteX5-381" fmla="*/ 9144000 w 9144000"/>
              <a:gd name="connsiteY5-382" fmla="*/ 0 h 688503"/>
              <a:gd name="connsiteX6-383" fmla="*/ 9144000 w 9144000"/>
              <a:gd name="connsiteY6-384" fmla="*/ 688503 h 688503"/>
              <a:gd name="connsiteX7-385" fmla="*/ 0 w 9144000"/>
              <a:gd name="connsiteY7-386" fmla="*/ 688503 h 688503"/>
              <a:gd name="connsiteX8-387" fmla="*/ 0 w 9144000"/>
              <a:gd name="connsiteY8-388" fmla="*/ 0 h 688503"/>
              <a:gd name="connsiteX0-389" fmla="*/ 0 w 9144000"/>
              <a:gd name="connsiteY0-390" fmla="*/ 0 h 688503"/>
              <a:gd name="connsiteX1-391" fmla="*/ 1364342 w 9144000"/>
              <a:gd name="connsiteY1-392" fmla="*/ 436317 h 688503"/>
              <a:gd name="connsiteX2-393" fmla="*/ 3643086 w 9144000"/>
              <a:gd name="connsiteY2-394" fmla="*/ 160546 h 688503"/>
              <a:gd name="connsiteX3-395" fmla="*/ 4513943 w 9144000"/>
              <a:gd name="connsiteY3-396" fmla="*/ 58946 h 688503"/>
              <a:gd name="connsiteX4-397" fmla="*/ 6270171 w 9144000"/>
              <a:gd name="connsiteY4-398" fmla="*/ 73461 h 688503"/>
              <a:gd name="connsiteX5-399" fmla="*/ 7779656 w 9144000"/>
              <a:gd name="connsiteY5-400" fmla="*/ 349233 h 688503"/>
              <a:gd name="connsiteX6-401" fmla="*/ 9144000 w 9144000"/>
              <a:gd name="connsiteY6-402" fmla="*/ 0 h 688503"/>
              <a:gd name="connsiteX7-403" fmla="*/ 9144000 w 9144000"/>
              <a:gd name="connsiteY7-404" fmla="*/ 688503 h 688503"/>
              <a:gd name="connsiteX8-405" fmla="*/ 0 w 9144000"/>
              <a:gd name="connsiteY8-406" fmla="*/ 688503 h 688503"/>
              <a:gd name="connsiteX9" fmla="*/ 0 w 9144000"/>
              <a:gd name="connsiteY9" fmla="*/ 0 h 688503"/>
              <a:gd name="connsiteX0-407" fmla="*/ 0 w 9144000"/>
              <a:gd name="connsiteY0-408" fmla="*/ 0 h 688503"/>
              <a:gd name="connsiteX1-409" fmla="*/ 1364342 w 9144000"/>
              <a:gd name="connsiteY1-410" fmla="*/ 436317 h 688503"/>
              <a:gd name="connsiteX2-411" fmla="*/ 3643086 w 9144000"/>
              <a:gd name="connsiteY2-412" fmla="*/ 160546 h 688503"/>
              <a:gd name="connsiteX3-413" fmla="*/ 4499429 w 9144000"/>
              <a:gd name="connsiteY3-414" fmla="*/ 450832 h 688503"/>
              <a:gd name="connsiteX4-415" fmla="*/ 6270171 w 9144000"/>
              <a:gd name="connsiteY4-416" fmla="*/ 73461 h 688503"/>
              <a:gd name="connsiteX5-417" fmla="*/ 7779656 w 9144000"/>
              <a:gd name="connsiteY5-418" fmla="*/ 349233 h 688503"/>
              <a:gd name="connsiteX6-419" fmla="*/ 9144000 w 9144000"/>
              <a:gd name="connsiteY6-420" fmla="*/ 0 h 688503"/>
              <a:gd name="connsiteX7-421" fmla="*/ 9144000 w 9144000"/>
              <a:gd name="connsiteY7-422" fmla="*/ 688503 h 688503"/>
              <a:gd name="connsiteX8-423" fmla="*/ 0 w 9144000"/>
              <a:gd name="connsiteY8-424" fmla="*/ 688503 h 688503"/>
              <a:gd name="connsiteX9-425" fmla="*/ 0 w 9144000"/>
              <a:gd name="connsiteY9-426" fmla="*/ 0 h 688503"/>
              <a:gd name="connsiteX0-427" fmla="*/ 0 w 9144000"/>
              <a:gd name="connsiteY0-428" fmla="*/ 0 h 688503"/>
              <a:gd name="connsiteX1-429" fmla="*/ 1364342 w 9144000"/>
              <a:gd name="connsiteY1-430" fmla="*/ 436317 h 688503"/>
              <a:gd name="connsiteX2-431" fmla="*/ 3643086 w 9144000"/>
              <a:gd name="connsiteY2-432" fmla="*/ 160546 h 688503"/>
              <a:gd name="connsiteX3-433" fmla="*/ 4557486 w 9144000"/>
              <a:gd name="connsiteY3-434" fmla="*/ 407289 h 688503"/>
              <a:gd name="connsiteX4-435" fmla="*/ 6270171 w 9144000"/>
              <a:gd name="connsiteY4-436" fmla="*/ 73461 h 688503"/>
              <a:gd name="connsiteX5-437" fmla="*/ 7779656 w 9144000"/>
              <a:gd name="connsiteY5-438" fmla="*/ 349233 h 688503"/>
              <a:gd name="connsiteX6-439" fmla="*/ 9144000 w 9144000"/>
              <a:gd name="connsiteY6-440" fmla="*/ 0 h 688503"/>
              <a:gd name="connsiteX7-441" fmla="*/ 9144000 w 9144000"/>
              <a:gd name="connsiteY7-442" fmla="*/ 688503 h 688503"/>
              <a:gd name="connsiteX8-443" fmla="*/ 0 w 9144000"/>
              <a:gd name="connsiteY8-444" fmla="*/ 688503 h 688503"/>
              <a:gd name="connsiteX9-445" fmla="*/ 0 w 9144000"/>
              <a:gd name="connsiteY9-446" fmla="*/ 0 h 688503"/>
              <a:gd name="connsiteX0-447" fmla="*/ 0 w 9144000"/>
              <a:gd name="connsiteY0-448" fmla="*/ 0 h 688503"/>
              <a:gd name="connsiteX1-449" fmla="*/ 1364342 w 9144000"/>
              <a:gd name="connsiteY1-450" fmla="*/ 436317 h 688503"/>
              <a:gd name="connsiteX2-451" fmla="*/ 3077028 w 9144000"/>
              <a:gd name="connsiteY2-452" fmla="*/ 189574 h 688503"/>
              <a:gd name="connsiteX3-453" fmla="*/ 4557486 w 9144000"/>
              <a:gd name="connsiteY3-454" fmla="*/ 407289 h 688503"/>
              <a:gd name="connsiteX4-455" fmla="*/ 6270171 w 9144000"/>
              <a:gd name="connsiteY4-456" fmla="*/ 73461 h 688503"/>
              <a:gd name="connsiteX5-457" fmla="*/ 7779656 w 9144000"/>
              <a:gd name="connsiteY5-458" fmla="*/ 349233 h 688503"/>
              <a:gd name="connsiteX6-459" fmla="*/ 9144000 w 9144000"/>
              <a:gd name="connsiteY6-460" fmla="*/ 0 h 688503"/>
              <a:gd name="connsiteX7-461" fmla="*/ 9144000 w 9144000"/>
              <a:gd name="connsiteY7-462" fmla="*/ 688503 h 688503"/>
              <a:gd name="connsiteX8-463" fmla="*/ 0 w 9144000"/>
              <a:gd name="connsiteY8-464" fmla="*/ 688503 h 688503"/>
              <a:gd name="connsiteX9-465" fmla="*/ 0 w 9144000"/>
              <a:gd name="connsiteY9-466" fmla="*/ 0 h 688503"/>
              <a:gd name="connsiteX0-467" fmla="*/ 0 w 9144000"/>
              <a:gd name="connsiteY0-468" fmla="*/ 0 h 688503"/>
              <a:gd name="connsiteX1-469" fmla="*/ 1364342 w 9144000"/>
              <a:gd name="connsiteY1-470" fmla="*/ 436317 h 688503"/>
              <a:gd name="connsiteX2-471" fmla="*/ 3077028 w 9144000"/>
              <a:gd name="connsiteY2-472" fmla="*/ 189574 h 688503"/>
              <a:gd name="connsiteX3-473" fmla="*/ 4557486 w 9144000"/>
              <a:gd name="connsiteY3-474" fmla="*/ 407289 h 688503"/>
              <a:gd name="connsiteX4-475" fmla="*/ 6270171 w 9144000"/>
              <a:gd name="connsiteY4-476" fmla="*/ 189575 h 688503"/>
              <a:gd name="connsiteX5-477" fmla="*/ 7779656 w 9144000"/>
              <a:gd name="connsiteY5-478" fmla="*/ 349233 h 688503"/>
              <a:gd name="connsiteX6-479" fmla="*/ 9144000 w 9144000"/>
              <a:gd name="connsiteY6-480" fmla="*/ 0 h 688503"/>
              <a:gd name="connsiteX7-481" fmla="*/ 9144000 w 9144000"/>
              <a:gd name="connsiteY7-482" fmla="*/ 688503 h 688503"/>
              <a:gd name="connsiteX8-483" fmla="*/ 0 w 9144000"/>
              <a:gd name="connsiteY8-484" fmla="*/ 688503 h 688503"/>
              <a:gd name="connsiteX9-485" fmla="*/ 0 w 9144000"/>
              <a:gd name="connsiteY9-486" fmla="*/ 0 h 688503"/>
              <a:gd name="connsiteX0-487" fmla="*/ 0 w 9144000"/>
              <a:gd name="connsiteY0-488" fmla="*/ 0 h 688503"/>
              <a:gd name="connsiteX1-489" fmla="*/ 1364342 w 9144000"/>
              <a:gd name="connsiteY1-490" fmla="*/ 436317 h 688503"/>
              <a:gd name="connsiteX2-491" fmla="*/ 3077028 w 9144000"/>
              <a:gd name="connsiteY2-492" fmla="*/ 189574 h 688503"/>
              <a:gd name="connsiteX3-493" fmla="*/ 4557486 w 9144000"/>
              <a:gd name="connsiteY3-494" fmla="*/ 407289 h 688503"/>
              <a:gd name="connsiteX4-495" fmla="*/ 6270171 w 9144000"/>
              <a:gd name="connsiteY4-496" fmla="*/ 189575 h 688503"/>
              <a:gd name="connsiteX5-497" fmla="*/ 7779656 w 9144000"/>
              <a:gd name="connsiteY5-498" fmla="*/ 349233 h 688503"/>
              <a:gd name="connsiteX6-499" fmla="*/ 9144000 w 9144000"/>
              <a:gd name="connsiteY6-500" fmla="*/ 0 h 688503"/>
              <a:gd name="connsiteX7-501" fmla="*/ 9144000 w 9144000"/>
              <a:gd name="connsiteY7-502" fmla="*/ 688503 h 688503"/>
              <a:gd name="connsiteX8-503" fmla="*/ 0 w 9144000"/>
              <a:gd name="connsiteY8-504" fmla="*/ 688503 h 688503"/>
              <a:gd name="connsiteX9-505" fmla="*/ 0 w 9144000"/>
              <a:gd name="connsiteY9-506" fmla="*/ 0 h 688503"/>
              <a:gd name="connsiteX0-507" fmla="*/ 0 w 9144000"/>
              <a:gd name="connsiteY0-508" fmla="*/ 0 h 688503"/>
              <a:gd name="connsiteX1-509" fmla="*/ 1364342 w 9144000"/>
              <a:gd name="connsiteY1-510" fmla="*/ 436317 h 688503"/>
              <a:gd name="connsiteX2-511" fmla="*/ 3077028 w 9144000"/>
              <a:gd name="connsiteY2-512" fmla="*/ 189574 h 688503"/>
              <a:gd name="connsiteX3-513" fmla="*/ 4557486 w 9144000"/>
              <a:gd name="connsiteY3-514" fmla="*/ 407289 h 688503"/>
              <a:gd name="connsiteX4-515" fmla="*/ 6270171 w 9144000"/>
              <a:gd name="connsiteY4-516" fmla="*/ 189575 h 688503"/>
              <a:gd name="connsiteX5-517" fmla="*/ 7779656 w 9144000"/>
              <a:gd name="connsiteY5-518" fmla="*/ 349233 h 688503"/>
              <a:gd name="connsiteX6-519" fmla="*/ 9144000 w 9144000"/>
              <a:gd name="connsiteY6-520" fmla="*/ 0 h 688503"/>
              <a:gd name="connsiteX7-521" fmla="*/ 9144000 w 9144000"/>
              <a:gd name="connsiteY7-522" fmla="*/ 688503 h 688503"/>
              <a:gd name="connsiteX8-523" fmla="*/ 0 w 9144000"/>
              <a:gd name="connsiteY8-524" fmla="*/ 688503 h 688503"/>
              <a:gd name="connsiteX9-525" fmla="*/ 0 w 9144000"/>
              <a:gd name="connsiteY9-526" fmla="*/ 0 h 688503"/>
              <a:gd name="connsiteX0-527" fmla="*/ 0 w 9145149"/>
              <a:gd name="connsiteY0-528" fmla="*/ 0 h 688503"/>
              <a:gd name="connsiteX1-529" fmla="*/ 1364342 w 9145149"/>
              <a:gd name="connsiteY1-530" fmla="*/ 436317 h 688503"/>
              <a:gd name="connsiteX2-531" fmla="*/ 3077028 w 9145149"/>
              <a:gd name="connsiteY2-532" fmla="*/ 189574 h 688503"/>
              <a:gd name="connsiteX3-533" fmla="*/ 4557486 w 9145149"/>
              <a:gd name="connsiteY3-534" fmla="*/ 407289 h 688503"/>
              <a:gd name="connsiteX4-535" fmla="*/ 6270171 w 9145149"/>
              <a:gd name="connsiteY4-536" fmla="*/ 189575 h 688503"/>
              <a:gd name="connsiteX5-537" fmla="*/ 7779656 w 9145149"/>
              <a:gd name="connsiteY5-538" fmla="*/ 349233 h 688503"/>
              <a:gd name="connsiteX6-539" fmla="*/ 9144000 w 9145149"/>
              <a:gd name="connsiteY6-540" fmla="*/ 0 h 688503"/>
              <a:gd name="connsiteX7-541" fmla="*/ 9144000 w 9145149"/>
              <a:gd name="connsiteY7-542" fmla="*/ 688503 h 688503"/>
              <a:gd name="connsiteX8-543" fmla="*/ 0 w 9145149"/>
              <a:gd name="connsiteY8-544" fmla="*/ 688503 h 688503"/>
              <a:gd name="connsiteX9-545" fmla="*/ 0 w 9145149"/>
              <a:gd name="connsiteY9-546" fmla="*/ 0 h 688503"/>
              <a:gd name="connsiteX0-547" fmla="*/ 0 w 9145395"/>
              <a:gd name="connsiteY0-548" fmla="*/ 0 h 688503"/>
              <a:gd name="connsiteX1-549" fmla="*/ 1364342 w 9145395"/>
              <a:gd name="connsiteY1-550" fmla="*/ 436317 h 688503"/>
              <a:gd name="connsiteX2-551" fmla="*/ 3077028 w 9145395"/>
              <a:gd name="connsiteY2-552" fmla="*/ 189574 h 688503"/>
              <a:gd name="connsiteX3-553" fmla="*/ 4557486 w 9145395"/>
              <a:gd name="connsiteY3-554" fmla="*/ 407289 h 688503"/>
              <a:gd name="connsiteX4-555" fmla="*/ 6270171 w 9145395"/>
              <a:gd name="connsiteY4-556" fmla="*/ 189575 h 688503"/>
              <a:gd name="connsiteX5-557" fmla="*/ 7779656 w 9145395"/>
              <a:gd name="connsiteY5-558" fmla="*/ 349233 h 688503"/>
              <a:gd name="connsiteX6-559" fmla="*/ 9144000 w 9145395"/>
              <a:gd name="connsiteY6-560" fmla="*/ 0 h 688503"/>
              <a:gd name="connsiteX7-561" fmla="*/ 9144000 w 9145395"/>
              <a:gd name="connsiteY7-562" fmla="*/ 688503 h 688503"/>
              <a:gd name="connsiteX8-563" fmla="*/ 0 w 9145395"/>
              <a:gd name="connsiteY8-564" fmla="*/ 688503 h 688503"/>
              <a:gd name="connsiteX9-565" fmla="*/ 0 w 9145395"/>
              <a:gd name="connsiteY9-566" fmla="*/ 0 h 688503"/>
              <a:gd name="connsiteX0-567" fmla="*/ 0 w 9145395"/>
              <a:gd name="connsiteY0-568" fmla="*/ 0 h 688503"/>
              <a:gd name="connsiteX1-569" fmla="*/ 1364342 w 9145395"/>
              <a:gd name="connsiteY1-570" fmla="*/ 436317 h 688503"/>
              <a:gd name="connsiteX2-571" fmla="*/ 3077028 w 9145395"/>
              <a:gd name="connsiteY2-572" fmla="*/ 189574 h 688503"/>
              <a:gd name="connsiteX3-573" fmla="*/ 4557486 w 9145395"/>
              <a:gd name="connsiteY3-574" fmla="*/ 407289 h 688503"/>
              <a:gd name="connsiteX4-575" fmla="*/ 6270171 w 9145395"/>
              <a:gd name="connsiteY4-576" fmla="*/ 189575 h 688503"/>
              <a:gd name="connsiteX5-577" fmla="*/ 7779656 w 9145395"/>
              <a:gd name="connsiteY5-578" fmla="*/ 349233 h 688503"/>
              <a:gd name="connsiteX6-579" fmla="*/ 9144000 w 9145395"/>
              <a:gd name="connsiteY6-580" fmla="*/ 0 h 688503"/>
              <a:gd name="connsiteX7-581" fmla="*/ 9144000 w 9145395"/>
              <a:gd name="connsiteY7-582" fmla="*/ 688503 h 688503"/>
              <a:gd name="connsiteX8-583" fmla="*/ 0 w 9145395"/>
              <a:gd name="connsiteY8-584" fmla="*/ 688503 h 688503"/>
              <a:gd name="connsiteX9-585" fmla="*/ 0 w 9145395"/>
              <a:gd name="connsiteY9-586" fmla="*/ 0 h 688503"/>
              <a:gd name="connsiteX0-587" fmla="*/ 0 w 9145395"/>
              <a:gd name="connsiteY0-588" fmla="*/ 0 h 688503"/>
              <a:gd name="connsiteX1-589" fmla="*/ 1364342 w 9145395"/>
              <a:gd name="connsiteY1-590" fmla="*/ 436317 h 688503"/>
              <a:gd name="connsiteX2-591" fmla="*/ 3077028 w 9145395"/>
              <a:gd name="connsiteY2-592" fmla="*/ 189574 h 688503"/>
              <a:gd name="connsiteX3-593" fmla="*/ 4557486 w 9145395"/>
              <a:gd name="connsiteY3-594" fmla="*/ 407289 h 688503"/>
              <a:gd name="connsiteX4-595" fmla="*/ 6270171 w 9145395"/>
              <a:gd name="connsiteY4-596" fmla="*/ 189575 h 688503"/>
              <a:gd name="connsiteX5-597" fmla="*/ 7779656 w 9145395"/>
              <a:gd name="connsiteY5-598" fmla="*/ 508890 h 688503"/>
              <a:gd name="connsiteX6-599" fmla="*/ 9144000 w 9145395"/>
              <a:gd name="connsiteY6-600" fmla="*/ 0 h 688503"/>
              <a:gd name="connsiteX7-601" fmla="*/ 9144000 w 9145395"/>
              <a:gd name="connsiteY7-602" fmla="*/ 688503 h 688503"/>
              <a:gd name="connsiteX8-603" fmla="*/ 0 w 9145395"/>
              <a:gd name="connsiteY8-604" fmla="*/ 688503 h 688503"/>
              <a:gd name="connsiteX9-605" fmla="*/ 0 w 9145395"/>
              <a:gd name="connsiteY9-606" fmla="*/ 0 h 688503"/>
              <a:gd name="connsiteX0-607" fmla="*/ 0 w 9145395"/>
              <a:gd name="connsiteY0-608" fmla="*/ 0 h 688503"/>
              <a:gd name="connsiteX1-609" fmla="*/ 1364342 w 9145395"/>
              <a:gd name="connsiteY1-610" fmla="*/ 436317 h 688503"/>
              <a:gd name="connsiteX2-611" fmla="*/ 3077028 w 9145395"/>
              <a:gd name="connsiteY2-612" fmla="*/ 189574 h 688503"/>
              <a:gd name="connsiteX3-613" fmla="*/ 4557486 w 9145395"/>
              <a:gd name="connsiteY3-614" fmla="*/ 407289 h 688503"/>
              <a:gd name="connsiteX4-615" fmla="*/ 6270171 w 9145395"/>
              <a:gd name="connsiteY4-616" fmla="*/ 189575 h 688503"/>
              <a:gd name="connsiteX5-617" fmla="*/ 7779656 w 9145395"/>
              <a:gd name="connsiteY5-618" fmla="*/ 508890 h 688503"/>
              <a:gd name="connsiteX6-619" fmla="*/ 9144000 w 9145395"/>
              <a:gd name="connsiteY6-620" fmla="*/ 0 h 688503"/>
              <a:gd name="connsiteX7-621" fmla="*/ 9144000 w 9145395"/>
              <a:gd name="connsiteY7-622" fmla="*/ 688503 h 688503"/>
              <a:gd name="connsiteX8-623" fmla="*/ 0 w 9145395"/>
              <a:gd name="connsiteY8-624" fmla="*/ 688503 h 688503"/>
              <a:gd name="connsiteX9-625" fmla="*/ 0 w 9145395"/>
              <a:gd name="connsiteY9-626" fmla="*/ 0 h 688503"/>
              <a:gd name="connsiteX0-627" fmla="*/ 0 w 9145395"/>
              <a:gd name="connsiteY0-628" fmla="*/ 0 h 688503"/>
              <a:gd name="connsiteX1-629" fmla="*/ 1378856 w 9145395"/>
              <a:gd name="connsiteY1-630" fmla="*/ 508888 h 688503"/>
              <a:gd name="connsiteX2-631" fmla="*/ 3077028 w 9145395"/>
              <a:gd name="connsiteY2-632" fmla="*/ 189574 h 688503"/>
              <a:gd name="connsiteX3-633" fmla="*/ 4557486 w 9145395"/>
              <a:gd name="connsiteY3-634" fmla="*/ 407289 h 688503"/>
              <a:gd name="connsiteX4-635" fmla="*/ 6270171 w 9145395"/>
              <a:gd name="connsiteY4-636" fmla="*/ 189575 h 688503"/>
              <a:gd name="connsiteX5-637" fmla="*/ 7779656 w 9145395"/>
              <a:gd name="connsiteY5-638" fmla="*/ 508890 h 688503"/>
              <a:gd name="connsiteX6-639" fmla="*/ 9144000 w 9145395"/>
              <a:gd name="connsiteY6-640" fmla="*/ 0 h 688503"/>
              <a:gd name="connsiteX7-641" fmla="*/ 9144000 w 9145395"/>
              <a:gd name="connsiteY7-642" fmla="*/ 688503 h 688503"/>
              <a:gd name="connsiteX8-643" fmla="*/ 0 w 9145395"/>
              <a:gd name="connsiteY8-644" fmla="*/ 688503 h 688503"/>
              <a:gd name="connsiteX9-645" fmla="*/ 0 w 9145395"/>
              <a:gd name="connsiteY9-646" fmla="*/ 0 h 688503"/>
              <a:gd name="connsiteX0-647" fmla="*/ 0 w 9145395"/>
              <a:gd name="connsiteY0-648" fmla="*/ 0 h 688503"/>
              <a:gd name="connsiteX1-649" fmla="*/ 1378856 w 9145395"/>
              <a:gd name="connsiteY1-650" fmla="*/ 508888 h 688503"/>
              <a:gd name="connsiteX2-651" fmla="*/ 3077028 w 9145395"/>
              <a:gd name="connsiteY2-652" fmla="*/ 189574 h 688503"/>
              <a:gd name="connsiteX3-653" fmla="*/ 4557486 w 9145395"/>
              <a:gd name="connsiteY3-654" fmla="*/ 407289 h 688503"/>
              <a:gd name="connsiteX4-655" fmla="*/ 6270171 w 9145395"/>
              <a:gd name="connsiteY4-656" fmla="*/ 189575 h 688503"/>
              <a:gd name="connsiteX5-657" fmla="*/ 7779656 w 9145395"/>
              <a:gd name="connsiteY5-658" fmla="*/ 508890 h 688503"/>
              <a:gd name="connsiteX6-659" fmla="*/ 9144000 w 9145395"/>
              <a:gd name="connsiteY6-660" fmla="*/ 0 h 688503"/>
              <a:gd name="connsiteX7-661" fmla="*/ 9144000 w 9145395"/>
              <a:gd name="connsiteY7-662" fmla="*/ 688503 h 688503"/>
              <a:gd name="connsiteX8-663" fmla="*/ 0 w 9145395"/>
              <a:gd name="connsiteY8-664" fmla="*/ 688503 h 688503"/>
              <a:gd name="connsiteX9-665" fmla="*/ 0 w 9145395"/>
              <a:gd name="connsiteY9-666" fmla="*/ 0 h 688503"/>
              <a:gd name="connsiteX0-667" fmla="*/ 0 w 9145395"/>
              <a:gd name="connsiteY0-668" fmla="*/ 0 h 688503"/>
              <a:gd name="connsiteX1-669" fmla="*/ 1378856 w 9145395"/>
              <a:gd name="connsiteY1-670" fmla="*/ 508888 h 688503"/>
              <a:gd name="connsiteX2-671" fmla="*/ 3077028 w 9145395"/>
              <a:gd name="connsiteY2-672" fmla="*/ 189574 h 688503"/>
              <a:gd name="connsiteX3-673" fmla="*/ 4557486 w 9145395"/>
              <a:gd name="connsiteY3-674" fmla="*/ 407289 h 688503"/>
              <a:gd name="connsiteX4-675" fmla="*/ 6270171 w 9145395"/>
              <a:gd name="connsiteY4-676" fmla="*/ 189575 h 688503"/>
              <a:gd name="connsiteX5-677" fmla="*/ 7779656 w 9145395"/>
              <a:gd name="connsiteY5-678" fmla="*/ 508890 h 688503"/>
              <a:gd name="connsiteX6-679" fmla="*/ 9144000 w 9145395"/>
              <a:gd name="connsiteY6-680" fmla="*/ 0 h 688503"/>
              <a:gd name="connsiteX7-681" fmla="*/ 9144000 w 9145395"/>
              <a:gd name="connsiteY7-682" fmla="*/ 688503 h 688503"/>
              <a:gd name="connsiteX8-683" fmla="*/ 0 w 9145395"/>
              <a:gd name="connsiteY8-684" fmla="*/ 688503 h 688503"/>
              <a:gd name="connsiteX9-685" fmla="*/ 0 w 9145395"/>
              <a:gd name="connsiteY9-686" fmla="*/ 0 h 688503"/>
              <a:gd name="connsiteX0-687" fmla="*/ 0 w 9145395"/>
              <a:gd name="connsiteY0-688" fmla="*/ 0 h 688503"/>
              <a:gd name="connsiteX1-689" fmla="*/ 1378856 w 9145395"/>
              <a:gd name="connsiteY1-690" fmla="*/ 508888 h 688503"/>
              <a:gd name="connsiteX2-691" fmla="*/ 3062514 w 9145395"/>
              <a:gd name="connsiteY2-692" fmla="*/ 247631 h 688503"/>
              <a:gd name="connsiteX3-693" fmla="*/ 4557486 w 9145395"/>
              <a:gd name="connsiteY3-694" fmla="*/ 407289 h 688503"/>
              <a:gd name="connsiteX4-695" fmla="*/ 6270171 w 9145395"/>
              <a:gd name="connsiteY4-696" fmla="*/ 189575 h 688503"/>
              <a:gd name="connsiteX5-697" fmla="*/ 7779656 w 9145395"/>
              <a:gd name="connsiteY5-698" fmla="*/ 508890 h 688503"/>
              <a:gd name="connsiteX6-699" fmla="*/ 9144000 w 9145395"/>
              <a:gd name="connsiteY6-700" fmla="*/ 0 h 688503"/>
              <a:gd name="connsiteX7-701" fmla="*/ 9144000 w 9145395"/>
              <a:gd name="connsiteY7-702" fmla="*/ 688503 h 688503"/>
              <a:gd name="connsiteX8-703" fmla="*/ 0 w 9145395"/>
              <a:gd name="connsiteY8-704" fmla="*/ 688503 h 688503"/>
              <a:gd name="connsiteX9-705" fmla="*/ 0 w 9145395"/>
              <a:gd name="connsiteY9-706" fmla="*/ 0 h 688503"/>
              <a:gd name="connsiteX0-707" fmla="*/ 0 w 9145178"/>
              <a:gd name="connsiteY0-708" fmla="*/ 0 h 688503"/>
              <a:gd name="connsiteX1-709" fmla="*/ 1378856 w 9145178"/>
              <a:gd name="connsiteY1-710" fmla="*/ 508888 h 688503"/>
              <a:gd name="connsiteX2-711" fmla="*/ 3062514 w 9145178"/>
              <a:gd name="connsiteY2-712" fmla="*/ 247631 h 688503"/>
              <a:gd name="connsiteX3-713" fmla="*/ 4557486 w 9145178"/>
              <a:gd name="connsiteY3-714" fmla="*/ 407289 h 688503"/>
              <a:gd name="connsiteX4-715" fmla="*/ 6270171 w 9145178"/>
              <a:gd name="connsiteY4-716" fmla="*/ 276661 h 688503"/>
              <a:gd name="connsiteX5-717" fmla="*/ 7779656 w 9145178"/>
              <a:gd name="connsiteY5-718" fmla="*/ 508890 h 688503"/>
              <a:gd name="connsiteX6-719" fmla="*/ 9144000 w 9145178"/>
              <a:gd name="connsiteY6-720" fmla="*/ 0 h 688503"/>
              <a:gd name="connsiteX7-721" fmla="*/ 9144000 w 9145178"/>
              <a:gd name="connsiteY7-722" fmla="*/ 688503 h 688503"/>
              <a:gd name="connsiteX8-723" fmla="*/ 0 w 9145178"/>
              <a:gd name="connsiteY8-724" fmla="*/ 688503 h 688503"/>
              <a:gd name="connsiteX9-725" fmla="*/ 0 w 9145178"/>
              <a:gd name="connsiteY9-726" fmla="*/ 0 h 688503"/>
              <a:gd name="connsiteX0-727" fmla="*/ 0 w 9145178"/>
              <a:gd name="connsiteY0-728" fmla="*/ 0 h 688503"/>
              <a:gd name="connsiteX1-729" fmla="*/ 1378856 w 9145178"/>
              <a:gd name="connsiteY1-730" fmla="*/ 508888 h 688503"/>
              <a:gd name="connsiteX2-731" fmla="*/ 3062514 w 9145178"/>
              <a:gd name="connsiteY2-732" fmla="*/ 247631 h 688503"/>
              <a:gd name="connsiteX3-733" fmla="*/ 4557486 w 9145178"/>
              <a:gd name="connsiteY3-734" fmla="*/ 407289 h 688503"/>
              <a:gd name="connsiteX4-735" fmla="*/ 6270171 w 9145178"/>
              <a:gd name="connsiteY4-736" fmla="*/ 247632 h 688503"/>
              <a:gd name="connsiteX5-737" fmla="*/ 7779656 w 9145178"/>
              <a:gd name="connsiteY5-738" fmla="*/ 508890 h 688503"/>
              <a:gd name="connsiteX6-739" fmla="*/ 9144000 w 9145178"/>
              <a:gd name="connsiteY6-740" fmla="*/ 0 h 688503"/>
              <a:gd name="connsiteX7-741" fmla="*/ 9144000 w 9145178"/>
              <a:gd name="connsiteY7-742" fmla="*/ 688503 h 688503"/>
              <a:gd name="connsiteX8-743" fmla="*/ 0 w 9145178"/>
              <a:gd name="connsiteY8-744" fmla="*/ 688503 h 688503"/>
              <a:gd name="connsiteX9-745" fmla="*/ 0 w 9145178"/>
              <a:gd name="connsiteY9-746" fmla="*/ 0 h 688503"/>
              <a:gd name="connsiteX0-747" fmla="*/ 0 w 9145178"/>
              <a:gd name="connsiteY0-748" fmla="*/ 0 h 688503"/>
              <a:gd name="connsiteX1-749" fmla="*/ 1378856 w 9145178"/>
              <a:gd name="connsiteY1-750" fmla="*/ 508888 h 688503"/>
              <a:gd name="connsiteX2-751" fmla="*/ 3062514 w 9145178"/>
              <a:gd name="connsiteY2-752" fmla="*/ 247631 h 688503"/>
              <a:gd name="connsiteX3-753" fmla="*/ 4572001 w 9145178"/>
              <a:gd name="connsiteY3-754" fmla="*/ 479861 h 688503"/>
              <a:gd name="connsiteX4-755" fmla="*/ 6270171 w 9145178"/>
              <a:gd name="connsiteY4-756" fmla="*/ 247632 h 688503"/>
              <a:gd name="connsiteX5-757" fmla="*/ 7779656 w 9145178"/>
              <a:gd name="connsiteY5-758" fmla="*/ 508890 h 688503"/>
              <a:gd name="connsiteX6-759" fmla="*/ 9144000 w 9145178"/>
              <a:gd name="connsiteY6-760" fmla="*/ 0 h 688503"/>
              <a:gd name="connsiteX7-761" fmla="*/ 9144000 w 9145178"/>
              <a:gd name="connsiteY7-762" fmla="*/ 688503 h 688503"/>
              <a:gd name="connsiteX8-763" fmla="*/ 0 w 9145178"/>
              <a:gd name="connsiteY8-764" fmla="*/ 688503 h 688503"/>
              <a:gd name="connsiteX9-765" fmla="*/ 0 w 9145178"/>
              <a:gd name="connsiteY9-766" fmla="*/ 0 h 6885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81" y="connsiteY8-82"/>
              </a:cxn>
              <a:cxn ang="0">
                <a:pos x="connsiteX9-425" y="connsiteY9-426"/>
              </a:cxn>
            </a:cxnLst>
            <a:rect l="l" t="t" r="r" b="b"/>
            <a:pathLst>
              <a:path w="9145178" h="688503">
                <a:moveTo>
                  <a:pt x="0" y="0"/>
                </a:moveTo>
                <a:cubicBezTo>
                  <a:pt x="7258" y="47474"/>
                  <a:pt x="868437" y="467616"/>
                  <a:pt x="1378856" y="508888"/>
                </a:cubicBezTo>
                <a:cubicBezTo>
                  <a:pt x="1889275" y="550160"/>
                  <a:pt x="2530323" y="252469"/>
                  <a:pt x="3062514" y="247631"/>
                </a:cubicBezTo>
                <a:cubicBezTo>
                  <a:pt x="3594705" y="242793"/>
                  <a:pt x="4134154" y="494375"/>
                  <a:pt x="4572001" y="479861"/>
                </a:cubicBezTo>
                <a:cubicBezTo>
                  <a:pt x="5009848" y="465347"/>
                  <a:pt x="5735562" y="242794"/>
                  <a:pt x="6270171" y="247632"/>
                </a:cubicBezTo>
                <a:cubicBezTo>
                  <a:pt x="6804780" y="252470"/>
                  <a:pt x="7300685" y="550162"/>
                  <a:pt x="7779656" y="508890"/>
                </a:cubicBezTo>
                <a:cubicBezTo>
                  <a:pt x="8258627" y="467618"/>
                  <a:pt x="9182704" y="43839"/>
                  <a:pt x="9144000" y="0"/>
                </a:cubicBezTo>
                <a:lnTo>
                  <a:pt x="9144000" y="688503"/>
                </a:lnTo>
                <a:lnTo>
                  <a:pt x="0" y="688503"/>
                </a:lnTo>
                <a:lnTo>
                  <a:pt x="0" y="0"/>
                </a:lnTo>
                <a:close/>
              </a:path>
            </a:pathLst>
          </a:custGeom>
          <a:solidFill>
            <a:srgbClr val="C3151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1744" y="2000105"/>
            <a:ext cx="738051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1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、所有人围成一个大圆圈，将所有参与者分成四组，每组五对父子（女），每人扮演一种名称为两个字水果或蔬菜（例：苹果，南瓜，洋葱等等）；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2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、扮演</a:t>
            </a: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XX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角色的玩家念“</a:t>
            </a: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XX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蹲，</a:t>
            </a: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XX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蹲，</a:t>
            </a: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XX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蹲完</a:t>
            </a: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YY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蹲”，并做出相应动作。</a:t>
            </a: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XX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玩家动作完成后，</a:t>
            </a: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YY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3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、玩家必须立即跟上并念“</a:t>
            </a: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YY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蹲，</a:t>
            </a: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YY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蹲，</a:t>
            </a: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YY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蹲完</a:t>
            </a: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ZZ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蹲”，同样做出相应动作。</a:t>
            </a: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ZZ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玩家立即跟上，如此往复；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4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、反映慢的玩家和传错的玩家被淘汰；最后台上剩下的一对玩家为胜利者；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5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、凡参与游戏都有奖励。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28426" y="872306"/>
            <a:ext cx="3087148" cy="10924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41484" y="981463"/>
            <a:ext cx="1661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亲子游戏（</a:t>
            </a:r>
            <a:r>
              <a:rPr lang="en-US" altLang="zh-CN" sz="22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）</a:t>
            </a:r>
            <a:endParaRPr lang="en-US" altLang="zh-CN" sz="22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萝卜蹲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58929" y="2767235"/>
            <a:ext cx="4006908" cy="26710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640907" y="3842575"/>
            <a:ext cx="1881121" cy="927490"/>
            <a:chOff x="371664" y="3673155"/>
            <a:chExt cx="2291137" cy="1129649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71664" y="3673155"/>
              <a:ext cx="2291137" cy="112964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541016" y="3929635"/>
              <a:ext cx="474823" cy="4123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萝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309483" y="3790910"/>
              <a:ext cx="474823" cy="4123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卜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2072843" y="3884132"/>
              <a:ext cx="474823" cy="4123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49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49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1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/>
          <p:cNvSpPr/>
          <p:nvPr/>
        </p:nvSpPr>
        <p:spPr>
          <a:xfrm>
            <a:off x="997610" y="2089855"/>
            <a:ext cx="1858605" cy="123114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895600" y="431800"/>
            <a:ext cx="62484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460030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活</a:t>
            </a:r>
          </a:p>
        </p:txBody>
      </p:sp>
      <p:sp>
        <p:nvSpPr>
          <p:cNvPr id="4" name="椭圆 3"/>
          <p:cNvSpPr/>
          <p:nvPr/>
        </p:nvSpPr>
        <p:spPr>
          <a:xfrm>
            <a:off x="158146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安</a:t>
            </a:r>
          </a:p>
        </p:txBody>
      </p:sp>
      <p:sp>
        <p:nvSpPr>
          <p:cNvPr id="5" name="椭圆 4"/>
          <p:cNvSpPr/>
          <p:nvPr/>
        </p:nvSpPr>
        <p:spPr>
          <a:xfrm>
            <a:off x="1020749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动</a:t>
            </a:r>
          </a:p>
        </p:txBody>
      </p:sp>
      <p:sp>
        <p:nvSpPr>
          <p:cNvPr id="6" name="椭圆 5"/>
          <p:cNvSpPr/>
          <p:nvPr/>
        </p:nvSpPr>
        <p:spPr>
          <a:xfrm>
            <a:off x="214218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59845" y="25809"/>
            <a:ext cx="188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F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t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e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r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's D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y</a:t>
            </a:r>
            <a:endParaRPr lang="zh-CN" altLang="en-US" sz="1200" b="1" spc="3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431800"/>
            <a:ext cx="2286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1"/>
          <p:cNvSpPr/>
          <p:nvPr/>
        </p:nvSpPr>
        <p:spPr>
          <a:xfrm>
            <a:off x="0" y="4454997"/>
            <a:ext cx="9145178" cy="688503"/>
          </a:xfrm>
          <a:custGeom>
            <a:avLst/>
            <a:gdLst>
              <a:gd name="connsiteX0" fmla="*/ 0 w 9144000"/>
              <a:gd name="connsiteY0" fmla="*/ 0 h 688503"/>
              <a:gd name="connsiteX1" fmla="*/ 9144000 w 9144000"/>
              <a:gd name="connsiteY1" fmla="*/ 0 h 688503"/>
              <a:gd name="connsiteX2" fmla="*/ 9144000 w 9144000"/>
              <a:gd name="connsiteY2" fmla="*/ 688503 h 688503"/>
              <a:gd name="connsiteX3" fmla="*/ 0 w 9144000"/>
              <a:gd name="connsiteY3" fmla="*/ 688503 h 688503"/>
              <a:gd name="connsiteX4" fmla="*/ 0 w 9144000"/>
              <a:gd name="connsiteY4" fmla="*/ 0 h 688503"/>
              <a:gd name="connsiteX0-1" fmla="*/ 0 w 9144000"/>
              <a:gd name="connsiteY0-2" fmla="*/ 42654 h 731157"/>
              <a:gd name="connsiteX1-3" fmla="*/ 1132114 w 9144000"/>
              <a:gd name="connsiteY1-4" fmla="*/ 0 h 731157"/>
              <a:gd name="connsiteX2-5" fmla="*/ 9144000 w 9144000"/>
              <a:gd name="connsiteY2-6" fmla="*/ 42654 h 731157"/>
              <a:gd name="connsiteX3-7" fmla="*/ 9144000 w 9144000"/>
              <a:gd name="connsiteY3-8" fmla="*/ 731157 h 731157"/>
              <a:gd name="connsiteX4-9" fmla="*/ 0 w 9144000"/>
              <a:gd name="connsiteY4-10" fmla="*/ 731157 h 731157"/>
              <a:gd name="connsiteX5" fmla="*/ 0 w 9144000"/>
              <a:gd name="connsiteY5" fmla="*/ 42654 h 731157"/>
              <a:gd name="connsiteX0-11" fmla="*/ 0 w 9144000"/>
              <a:gd name="connsiteY0-12" fmla="*/ 0 h 688503"/>
              <a:gd name="connsiteX1-13" fmla="*/ 1088571 w 9144000"/>
              <a:gd name="connsiteY1-14" fmla="*/ 276660 h 688503"/>
              <a:gd name="connsiteX2-15" fmla="*/ 9144000 w 9144000"/>
              <a:gd name="connsiteY2-16" fmla="*/ 0 h 688503"/>
              <a:gd name="connsiteX3-17" fmla="*/ 9144000 w 9144000"/>
              <a:gd name="connsiteY3-18" fmla="*/ 688503 h 688503"/>
              <a:gd name="connsiteX4-19" fmla="*/ 0 w 9144000"/>
              <a:gd name="connsiteY4-20" fmla="*/ 688503 h 688503"/>
              <a:gd name="connsiteX5-21" fmla="*/ 0 w 9144000"/>
              <a:gd name="connsiteY5-22" fmla="*/ 0 h 688503"/>
              <a:gd name="connsiteX0-23" fmla="*/ 0 w 9144000"/>
              <a:gd name="connsiteY0-24" fmla="*/ 0 h 688503"/>
              <a:gd name="connsiteX1-25" fmla="*/ 1088571 w 9144000"/>
              <a:gd name="connsiteY1-26" fmla="*/ 276660 h 688503"/>
              <a:gd name="connsiteX2-27" fmla="*/ 2844800 w 9144000"/>
              <a:gd name="connsiteY2-28" fmla="*/ 233117 h 688503"/>
              <a:gd name="connsiteX3-29" fmla="*/ 9144000 w 9144000"/>
              <a:gd name="connsiteY3-30" fmla="*/ 0 h 688503"/>
              <a:gd name="connsiteX4-31" fmla="*/ 9144000 w 9144000"/>
              <a:gd name="connsiteY4-32" fmla="*/ 688503 h 688503"/>
              <a:gd name="connsiteX5-33" fmla="*/ 0 w 9144000"/>
              <a:gd name="connsiteY5-34" fmla="*/ 688503 h 688503"/>
              <a:gd name="connsiteX6" fmla="*/ 0 w 9144000"/>
              <a:gd name="connsiteY6" fmla="*/ 0 h 688503"/>
              <a:gd name="connsiteX0-35" fmla="*/ 0 w 9144000"/>
              <a:gd name="connsiteY0-36" fmla="*/ 0 h 688503"/>
              <a:gd name="connsiteX1-37" fmla="*/ 1088571 w 9144000"/>
              <a:gd name="connsiteY1-38" fmla="*/ 276660 h 688503"/>
              <a:gd name="connsiteX2-39" fmla="*/ 2844800 w 9144000"/>
              <a:gd name="connsiteY2-40" fmla="*/ 233117 h 688503"/>
              <a:gd name="connsiteX3-41" fmla="*/ 5341257 w 9144000"/>
              <a:gd name="connsiteY3-42" fmla="*/ 160546 h 688503"/>
              <a:gd name="connsiteX4-43" fmla="*/ 9144000 w 9144000"/>
              <a:gd name="connsiteY4-44" fmla="*/ 0 h 688503"/>
              <a:gd name="connsiteX5-45" fmla="*/ 9144000 w 9144000"/>
              <a:gd name="connsiteY5-46" fmla="*/ 688503 h 688503"/>
              <a:gd name="connsiteX6-47" fmla="*/ 0 w 9144000"/>
              <a:gd name="connsiteY6-48" fmla="*/ 688503 h 688503"/>
              <a:gd name="connsiteX7" fmla="*/ 0 w 9144000"/>
              <a:gd name="connsiteY7" fmla="*/ 0 h 688503"/>
              <a:gd name="connsiteX0-49" fmla="*/ 0 w 9144000"/>
              <a:gd name="connsiteY0-50" fmla="*/ 0 h 688503"/>
              <a:gd name="connsiteX1-51" fmla="*/ 1088571 w 9144000"/>
              <a:gd name="connsiteY1-52" fmla="*/ 276660 h 688503"/>
              <a:gd name="connsiteX2-53" fmla="*/ 2844800 w 9144000"/>
              <a:gd name="connsiteY2-54" fmla="*/ 233117 h 688503"/>
              <a:gd name="connsiteX3-55" fmla="*/ 5341257 w 9144000"/>
              <a:gd name="connsiteY3-56" fmla="*/ 160546 h 688503"/>
              <a:gd name="connsiteX4-57" fmla="*/ 7634514 w 9144000"/>
              <a:gd name="connsiteY4-58" fmla="*/ 29917 h 688503"/>
              <a:gd name="connsiteX5-59" fmla="*/ 9144000 w 9144000"/>
              <a:gd name="connsiteY5-60" fmla="*/ 0 h 688503"/>
              <a:gd name="connsiteX6-61" fmla="*/ 9144000 w 9144000"/>
              <a:gd name="connsiteY6-62" fmla="*/ 688503 h 688503"/>
              <a:gd name="connsiteX7-63" fmla="*/ 0 w 9144000"/>
              <a:gd name="connsiteY7-64" fmla="*/ 688503 h 688503"/>
              <a:gd name="connsiteX8" fmla="*/ 0 w 9144000"/>
              <a:gd name="connsiteY8" fmla="*/ 0 h 688503"/>
              <a:gd name="connsiteX0-65" fmla="*/ 0 w 9144000"/>
              <a:gd name="connsiteY0-66" fmla="*/ 9982 h 698485"/>
              <a:gd name="connsiteX1-67" fmla="*/ 1088571 w 9144000"/>
              <a:gd name="connsiteY1-68" fmla="*/ 286642 h 698485"/>
              <a:gd name="connsiteX2-69" fmla="*/ 2844800 w 9144000"/>
              <a:gd name="connsiteY2-70" fmla="*/ 243099 h 698485"/>
              <a:gd name="connsiteX3-71" fmla="*/ 5341257 w 9144000"/>
              <a:gd name="connsiteY3-72" fmla="*/ 170528 h 698485"/>
              <a:gd name="connsiteX4-73" fmla="*/ 7634514 w 9144000"/>
              <a:gd name="connsiteY4-74" fmla="*/ 39899 h 698485"/>
              <a:gd name="connsiteX5-75" fmla="*/ 9144000 w 9144000"/>
              <a:gd name="connsiteY5-76" fmla="*/ 9982 h 698485"/>
              <a:gd name="connsiteX6-77" fmla="*/ 9144000 w 9144000"/>
              <a:gd name="connsiteY6-78" fmla="*/ 698485 h 698485"/>
              <a:gd name="connsiteX7-79" fmla="*/ 0 w 9144000"/>
              <a:gd name="connsiteY7-80" fmla="*/ 698485 h 698485"/>
              <a:gd name="connsiteX8-81" fmla="*/ 0 w 9144000"/>
              <a:gd name="connsiteY8-82" fmla="*/ 9982 h 698485"/>
              <a:gd name="connsiteX0-83" fmla="*/ 0 w 9144000"/>
              <a:gd name="connsiteY0-84" fmla="*/ 0 h 688503"/>
              <a:gd name="connsiteX1-85" fmla="*/ 1088571 w 9144000"/>
              <a:gd name="connsiteY1-86" fmla="*/ 276660 h 688503"/>
              <a:gd name="connsiteX2-87" fmla="*/ 2844800 w 9144000"/>
              <a:gd name="connsiteY2-88" fmla="*/ 233117 h 688503"/>
              <a:gd name="connsiteX3-89" fmla="*/ 5341257 w 9144000"/>
              <a:gd name="connsiteY3-90" fmla="*/ 160546 h 688503"/>
              <a:gd name="connsiteX4-91" fmla="*/ 7634514 w 9144000"/>
              <a:gd name="connsiteY4-92" fmla="*/ 29917 h 688503"/>
              <a:gd name="connsiteX5-93" fmla="*/ 9144000 w 9144000"/>
              <a:gd name="connsiteY5-94" fmla="*/ 0 h 688503"/>
              <a:gd name="connsiteX6-95" fmla="*/ 9144000 w 9144000"/>
              <a:gd name="connsiteY6-96" fmla="*/ 688503 h 688503"/>
              <a:gd name="connsiteX7-97" fmla="*/ 0 w 9144000"/>
              <a:gd name="connsiteY7-98" fmla="*/ 688503 h 688503"/>
              <a:gd name="connsiteX8-99" fmla="*/ 0 w 9144000"/>
              <a:gd name="connsiteY8-100" fmla="*/ 0 h 688503"/>
              <a:gd name="connsiteX0-101" fmla="*/ 0 w 9144000"/>
              <a:gd name="connsiteY0-102" fmla="*/ 0 h 688503"/>
              <a:gd name="connsiteX1-103" fmla="*/ 1088571 w 9144000"/>
              <a:gd name="connsiteY1-104" fmla="*/ 276660 h 688503"/>
              <a:gd name="connsiteX2-105" fmla="*/ 2844800 w 9144000"/>
              <a:gd name="connsiteY2-106" fmla="*/ 233117 h 688503"/>
              <a:gd name="connsiteX3-107" fmla="*/ 5341257 w 9144000"/>
              <a:gd name="connsiteY3-108" fmla="*/ 160546 h 688503"/>
              <a:gd name="connsiteX4-109" fmla="*/ 7634514 w 9144000"/>
              <a:gd name="connsiteY4-110" fmla="*/ 29917 h 688503"/>
              <a:gd name="connsiteX5-111" fmla="*/ 9144000 w 9144000"/>
              <a:gd name="connsiteY5-112" fmla="*/ 0 h 688503"/>
              <a:gd name="connsiteX6-113" fmla="*/ 9144000 w 9144000"/>
              <a:gd name="connsiteY6-114" fmla="*/ 688503 h 688503"/>
              <a:gd name="connsiteX7-115" fmla="*/ 0 w 9144000"/>
              <a:gd name="connsiteY7-116" fmla="*/ 688503 h 688503"/>
              <a:gd name="connsiteX8-117" fmla="*/ 0 w 9144000"/>
              <a:gd name="connsiteY8-118" fmla="*/ 0 h 688503"/>
              <a:gd name="connsiteX0-119" fmla="*/ 0 w 9144000"/>
              <a:gd name="connsiteY0-120" fmla="*/ 0 h 688503"/>
              <a:gd name="connsiteX1-121" fmla="*/ 1088571 w 9144000"/>
              <a:gd name="connsiteY1-122" fmla="*/ 276660 h 688503"/>
              <a:gd name="connsiteX2-123" fmla="*/ 2873829 w 9144000"/>
              <a:gd name="connsiteY2-124" fmla="*/ 160546 h 688503"/>
              <a:gd name="connsiteX3-125" fmla="*/ 5341257 w 9144000"/>
              <a:gd name="connsiteY3-126" fmla="*/ 160546 h 688503"/>
              <a:gd name="connsiteX4-127" fmla="*/ 7634514 w 9144000"/>
              <a:gd name="connsiteY4-128" fmla="*/ 29917 h 688503"/>
              <a:gd name="connsiteX5-129" fmla="*/ 9144000 w 9144000"/>
              <a:gd name="connsiteY5-130" fmla="*/ 0 h 688503"/>
              <a:gd name="connsiteX6-131" fmla="*/ 9144000 w 9144000"/>
              <a:gd name="connsiteY6-132" fmla="*/ 688503 h 688503"/>
              <a:gd name="connsiteX7-133" fmla="*/ 0 w 9144000"/>
              <a:gd name="connsiteY7-134" fmla="*/ 688503 h 688503"/>
              <a:gd name="connsiteX8-135" fmla="*/ 0 w 9144000"/>
              <a:gd name="connsiteY8-136" fmla="*/ 0 h 688503"/>
              <a:gd name="connsiteX0-137" fmla="*/ 0 w 9144000"/>
              <a:gd name="connsiteY0-138" fmla="*/ 0 h 688503"/>
              <a:gd name="connsiteX1-139" fmla="*/ 1088571 w 9144000"/>
              <a:gd name="connsiteY1-140" fmla="*/ 276660 h 688503"/>
              <a:gd name="connsiteX2-141" fmla="*/ 2873829 w 9144000"/>
              <a:gd name="connsiteY2-142" fmla="*/ 160546 h 688503"/>
              <a:gd name="connsiteX3-143" fmla="*/ 5341257 w 9144000"/>
              <a:gd name="connsiteY3-144" fmla="*/ 160546 h 688503"/>
              <a:gd name="connsiteX4-145" fmla="*/ 7634514 w 9144000"/>
              <a:gd name="connsiteY4-146" fmla="*/ 29917 h 688503"/>
              <a:gd name="connsiteX5-147" fmla="*/ 9144000 w 9144000"/>
              <a:gd name="connsiteY5-148" fmla="*/ 0 h 688503"/>
              <a:gd name="connsiteX6-149" fmla="*/ 9144000 w 9144000"/>
              <a:gd name="connsiteY6-150" fmla="*/ 688503 h 688503"/>
              <a:gd name="connsiteX7-151" fmla="*/ 0 w 9144000"/>
              <a:gd name="connsiteY7-152" fmla="*/ 688503 h 688503"/>
              <a:gd name="connsiteX8-153" fmla="*/ 0 w 9144000"/>
              <a:gd name="connsiteY8-154" fmla="*/ 0 h 688503"/>
              <a:gd name="connsiteX0-155" fmla="*/ 0 w 9144000"/>
              <a:gd name="connsiteY0-156" fmla="*/ 0 h 688503"/>
              <a:gd name="connsiteX1-157" fmla="*/ 1088571 w 9144000"/>
              <a:gd name="connsiteY1-158" fmla="*/ 276660 h 688503"/>
              <a:gd name="connsiteX2-159" fmla="*/ 2873829 w 9144000"/>
              <a:gd name="connsiteY2-160" fmla="*/ 160546 h 688503"/>
              <a:gd name="connsiteX3-161" fmla="*/ 5312229 w 9144000"/>
              <a:gd name="connsiteY3-162" fmla="*/ 291175 h 688503"/>
              <a:gd name="connsiteX4-163" fmla="*/ 7634514 w 9144000"/>
              <a:gd name="connsiteY4-164" fmla="*/ 29917 h 688503"/>
              <a:gd name="connsiteX5-165" fmla="*/ 9144000 w 9144000"/>
              <a:gd name="connsiteY5-166" fmla="*/ 0 h 688503"/>
              <a:gd name="connsiteX6-167" fmla="*/ 9144000 w 9144000"/>
              <a:gd name="connsiteY6-168" fmla="*/ 688503 h 688503"/>
              <a:gd name="connsiteX7-169" fmla="*/ 0 w 9144000"/>
              <a:gd name="connsiteY7-170" fmla="*/ 688503 h 688503"/>
              <a:gd name="connsiteX8-171" fmla="*/ 0 w 9144000"/>
              <a:gd name="connsiteY8-172" fmla="*/ 0 h 688503"/>
              <a:gd name="connsiteX0-173" fmla="*/ 0 w 9144000"/>
              <a:gd name="connsiteY0-174" fmla="*/ 0 h 688503"/>
              <a:gd name="connsiteX1-175" fmla="*/ 1088571 w 9144000"/>
              <a:gd name="connsiteY1-176" fmla="*/ 276660 h 688503"/>
              <a:gd name="connsiteX2-177" fmla="*/ 3643086 w 9144000"/>
              <a:gd name="connsiteY2-178" fmla="*/ 160546 h 688503"/>
              <a:gd name="connsiteX3-179" fmla="*/ 5312229 w 9144000"/>
              <a:gd name="connsiteY3-180" fmla="*/ 291175 h 688503"/>
              <a:gd name="connsiteX4-181" fmla="*/ 7634514 w 9144000"/>
              <a:gd name="connsiteY4-182" fmla="*/ 29917 h 688503"/>
              <a:gd name="connsiteX5-183" fmla="*/ 9144000 w 9144000"/>
              <a:gd name="connsiteY5-184" fmla="*/ 0 h 688503"/>
              <a:gd name="connsiteX6-185" fmla="*/ 9144000 w 9144000"/>
              <a:gd name="connsiteY6-186" fmla="*/ 688503 h 688503"/>
              <a:gd name="connsiteX7-187" fmla="*/ 0 w 9144000"/>
              <a:gd name="connsiteY7-188" fmla="*/ 688503 h 688503"/>
              <a:gd name="connsiteX8-189" fmla="*/ 0 w 9144000"/>
              <a:gd name="connsiteY8-190" fmla="*/ 0 h 688503"/>
              <a:gd name="connsiteX0-191" fmla="*/ 0 w 9144000"/>
              <a:gd name="connsiteY0-192" fmla="*/ 0 h 688503"/>
              <a:gd name="connsiteX1-193" fmla="*/ 1277256 w 9144000"/>
              <a:gd name="connsiteY1-194" fmla="*/ 305689 h 688503"/>
              <a:gd name="connsiteX2-195" fmla="*/ 3643086 w 9144000"/>
              <a:gd name="connsiteY2-196" fmla="*/ 160546 h 688503"/>
              <a:gd name="connsiteX3-197" fmla="*/ 5312229 w 9144000"/>
              <a:gd name="connsiteY3-198" fmla="*/ 291175 h 688503"/>
              <a:gd name="connsiteX4-199" fmla="*/ 7634514 w 9144000"/>
              <a:gd name="connsiteY4-200" fmla="*/ 29917 h 688503"/>
              <a:gd name="connsiteX5-201" fmla="*/ 9144000 w 9144000"/>
              <a:gd name="connsiteY5-202" fmla="*/ 0 h 688503"/>
              <a:gd name="connsiteX6-203" fmla="*/ 9144000 w 9144000"/>
              <a:gd name="connsiteY6-204" fmla="*/ 688503 h 688503"/>
              <a:gd name="connsiteX7-205" fmla="*/ 0 w 9144000"/>
              <a:gd name="connsiteY7-206" fmla="*/ 688503 h 688503"/>
              <a:gd name="connsiteX8-207" fmla="*/ 0 w 9144000"/>
              <a:gd name="connsiteY8-208" fmla="*/ 0 h 688503"/>
              <a:gd name="connsiteX0-209" fmla="*/ 0 w 9144000"/>
              <a:gd name="connsiteY0-210" fmla="*/ 0 h 688503"/>
              <a:gd name="connsiteX1-211" fmla="*/ 1364342 w 9144000"/>
              <a:gd name="connsiteY1-212" fmla="*/ 436317 h 688503"/>
              <a:gd name="connsiteX2-213" fmla="*/ 3643086 w 9144000"/>
              <a:gd name="connsiteY2-214" fmla="*/ 160546 h 688503"/>
              <a:gd name="connsiteX3-215" fmla="*/ 5312229 w 9144000"/>
              <a:gd name="connsiteY3-216" fmla="*/ 291175 h 688503"/>
              <a:gd name="connsiteX4-217" fmla="*/ 7634514 w 9144000"/>
              <a:gd name="connsiteY4-218" fmla="*/ 29917 h 688503"/>
              <a:gd name="connsiteX5-219" fmla="*/ 9144000 w 9144000"/>
              <a:gd name="connsiteY5-220" fmla="*/ 0 h 688503"/>
              <a:gd name="connsiteX6-221" fmla="*/ 9144000 w 9144000"/>
              <a:gd name="connsiteY6-222" fmla="*/ 688503 h 688503"/>
              <a:gd name="connsiteX7-223" fmla="*/ 0 w 9144000"/>
              <a:gd name="connsiteY7-224" fmla="*/ 688503 h 688503"/>
              <a:gd name="connsiteX8-225" fmla="*/ 0 w 9144000"/>
              <a:gd name="connsiteY8-226" fmla="*/ 0 h 688503"/>
              <a:gd name="connsiteX0-227" fmla="*/ 0 w 9144000"/>
              <a:gd name="connsiteY0-228" fmla="*/ 0 h 688503"/>
              <a:gd name="connsiteX1-229" fmla="*/ 1364342 w 9144000"/>
              <a:gd name="connsiteY1-230" fmla="*/ 436317 h 688503"/>
              <a:gd name="connsiteX2-231" fmla="*/ 3643086 w 9144000"/>
              <a:gd name="connsiteY2-232" fmla="*/ 160546 h 688503"/>
              <a:gd name="connsiteX3-233" fmla="*/ 5617029 w 9144000"/>
              <a:gd name="connsiteY3-234" fmla="*/ 305689 h 688503"/>
              <a:gd name="connsiteX4-235" fmla="*/ 7634514 w 9144000"/>
              <a:gd name="connsiteY4-236" fmla="*/ 29917 h 688503"/>
              <a:gd name="connsiteX5-237" fmla="*/ 9144000 w 9144000"/>
              <a:gd name="connsiteY5-238" fmla="*/ 0 h 688503"/>
              <a:gd name="connsiteX6-239" fmla="*/ 9144000 w 9144000"/>
              <a:gd name="connsiteY6-240" fmla="*/ 688503 h 688503"/>
              <a:gd name="connsiteX7-241" fmla="*/ 0 w 9144000"/>
              <a:gd name="connsiteY7-242" fmla="*/ 688503 h 688503"/>
              <a:gd name="connsiteX8-243" fmla="*/ 0 w 9144000"/>
              <a:gd name="connsiteY8-244" fmla="*/ 0 h 688503"/>
              <a:gd name="connsiteX0-245" fmla="*/ 0 w 9144000"/>
              <a:gd name="connsiteY0-246" fmla="*/ 0 h 688503"/>
              <a:gd name="connsiteX1-247" fmla="*/ 1364342 w 9144000"/>
              <a:gd name="connsiteY1-248" fmla="*/ 436317 h 688503"/>
              <a:gd name="connsiteX2-249" fmla="*/ 3643086 w 9144000"/>
              <a:gd name="connsiteY2-250" fmla="*/ 160546 h 688503"/>
              <a:gd name="connsiteX3-251" fmla="*/ 5617029 w 9144000"/>
              <a:gd name="connsiteY3-252" fmla="*/ 305689 h 688503"/>
              <a:gd name="connsiteX4-253" fmla="*/ 7634514 w 9144000"/>
              <a:gd name="connsiteY4-254" fmla="*/ 29917 h 688503"/>
              <a:gd name="connsiteX5-255" fmla="*/ 9144000 w 9144000"/>
              <a:gd name="connsiteY5-256" fmla="*/ 0 h 688503"/>
              <a:gd name="connsiteX6-257" fmla="*/ 9144000 w 9144000"/>
              <a:gd name="connsiteY6-258" fmla="*/ 688503 h 688503"/>
              <a:gd name="connsiteX7-259" fmla="*/ 0 w 9144000"/>
              <a:gd name="connsiteY7-260" fmla="*/ 688503 h 688503"/>
              <a:gd name="connsiteX8-261" fmla="*/ 0 w 9144000"/>
              <a:gd name="connsiteY8-262" fmla="*/ 0 h 688503"/>
              <a:gd name="connsiteX0-263" fmla="*/ 0 w 9144000"/>
              <a:gd name="connsiteY0-264" fmla="*/ 0 h 688503"/>
              <a:gd name="connsiteX1-265" fmla="*/ 1364342 w 9144000"/>
              <a:gd name="connsiteY1-266" fmla="*/ 436317 h 688503"/>
              <a:gd name="connsiteX2-267" fmla="*/ 3643086 w 9144000"/>
              <a:gd name="connsiteY2-268" fmla="*/ 160546 h 688503"/>
              <a:gd name="connsiteX3-269" fmla="*/ 5617029 w 9144000"/>
              <a:gd name="connsiteY3-270" fmla="*/ 305689 h 688503"/>
              <a:gd name="connsiteX4-271" fmla="*/ 7634514 w 9144000"/>
              <a:gd name="connsiteY4-272" fmla="*/ 29917 h 688503"/>
              <a:gd name="connsiteX5-273" fmla="*/ 9144000 w 9144000"/>
              <a:gd name="connsiteY5-274" fmla="*/ 0 h 688503"/>
              <a:gd name="connsiteX6-275" fmla="*/ 9144000 w 9144000"/>
              <a:gd name="connsiteY6-276" fmla="*/ 688503 h 688503"/>
              <a:gd name="connsiteX7-277" fmla="*/ 0 w 9144000"/>
              <a:gd name="connsiteY7-278" fmla="*/ 688503 h 688503"/>
              <a:gd name="connsiteX8-279" fmla="*/ 0 w 9144000"/>
              <a:gd name="connsiteY8-280" fmla="*/ 0 h 688503"/>
              <a:gd name="connsiteX0-281" fmla="*/ 0 w 9144000"/>
              <a:gd name="connsiteY0-282" fmla="*/ 0 h 688503"/>
              <a:gd name="connsiteX1-283" fmla="*/ 1364342 w 9144000"/>
              <a:gd name="connsiteY1-284" fmla="*/ 436317 h 688503"/>
              <a:gd name="connsiteX2-285" fmla="*/ 3643086 w 9144000"/>
              <a:gd name="connsiteY2-286" fmla="*/ 160546 h 688503"/>
              <a:gd name="connsiteX3-287" fmla="*/ 5617029 w 9144000"/>
              <a:gd name="connsiteY3-288" fmla="*/ 305689 h 688503"/>
              <a:gd name="connsiteX4-289" fmla="*/ 7634514 w 9144000"/>
              <a:gd name="connsiteY4-290" fmla="*/ 29917 h 688503"/>
              <a:gd name="connsiteX5-291" fmla="*/ 9144000 w 9144000"/>
              <a:gd name="connsiteY5-292" fmla="*/ 0 h 688503"/>
              <a:gd name="connsiteX6-293" fmla="*/ 9144000 w 9144000"/>
              <a:gd name="connsiteY6-294" fmla="*/ 688503 h 688503"/>
              <a:gd name="connsiteX7-295" fmla="*/ 0 w 9144000"/>
              <a:gd name="connsiteY7-296" fmla="*/ 688503 h 688503"/>
              <a:gd name="connsiteX8-297" fmla="*/ 0 w 9144000"/>
              <a:gd name="connsiteY8-298" fmla="*/ 0 h 688503"/>
              <a:gd name="connsiteX0-299" fmla="*/ 0 w 9144000"/>
              <a:gd name="connsiteY0-300" fmla="*/ 13625 h 702128"/>
              <a:gd name="connsiteX1-301" fmla="*/ 1364342 w 9144000"/>
              <a:gd name="connsiteY1-302" fmla="*/ 449942 h 702128"/>
              <a:gd name="connsiteX2-303" fmla="*/ 3643086 w 9144000"/>
              <a:gd name="connsiteY2-304" fmla="*/ 174171 h 702128"/>
              <a:gd name="connsiteX3-305" fmla="*/ 5617029 w 9144000"/>
              <a:gd name="connsiteY3-306" fmla="*/ 319314 h 702128"/>
              <a:gd name="connsiteX4-307" fmla="*/ 7634514 w 9144000"/>
              <a:gd name="connsiteY4-308" fmla="*/ 0 h 702128"/>
              <a:gd name="connsiteX5-309" fmla="*/ 9144000 w 9144000"/>
              <a:gd name="connsiteY5-310" fmla="*/ 13625 h 702128"/>
              <a:gd name="connsiteX6-311" fmla="*/ 9144000 w 9144000"/>
              <a:gd name="connsiteY6-312" fmla="*/ 702128 h 702128"/>
              <a:gd name="connsiteX7-313" fmla="*/ 0 w 9144000"/>
              <a:gd name="connsiteY7-314" fmla="*/ 702128 h 702128"/>
              <a:gd name="connsiteX8-315" fmla="*/ 0 w 9144000"/>
              <a:gd name="connsiteY8-316" fmla="*/ 13625 h 702128"/>
              <a:gd name="connsiteX0-317" fmla="*/ 0 w 9144000"/>
              <a:gd name="connsiteY0-318" fmla="*/ 0 h 688503"/>
              <a:gd name="connsiteX1-319" fmla="*/ 1364342 w 9144000"/>
              <a:gd name="connsiteY1-320" fmla="*/ 436317 h 688503"/>
              <a:gd name="connsiteX2-321" fmla="*/ 3643086 w 9144000"/>
              <a:gd name="connsiteY2-322" fmla="*/ 160546 h 688503"/>
              <a:gd name="connsiteX3-323" fmla="*/ 5617029 w 9144000"/>
              <a:gd name="connsiteY3-324" fmla="*/ 305689 h 688503"/>
              <a:gd name="connsiteX4-325" fmla="*/ 7619999 w 9144000"/>
              <a:gd name="connsiteY4-326" fmla="*/ 349233 h 688503"/>
              <a:gd name="connsiteX5-327" fmla="*/ 9144000 w 9144000"/>
              <a:gd name="connsiteY5-328" fmla="*/ 0 h 688503"/>
              <a:gd name="connsiteX6-329" fmla="*/ 9144000 w 9144000"/>
              <a:gd name="connsiteY6-330" fmla="*/ 688503 h 688503"/>
              <a:gd name="connsiteX7-331" fmla="*/ 0 w 9144000"/>
              <a:gd name="connsiteY7-332" fmla="*/ 688503 h 688503"/>
              <a:gd name="connsiteX8-333" fmla="*/ 0 w 9144000"/>
              <a:gd name="connsiteY8-334" fmla="*/ 0 h 688503"/>
              <a:gd name="connsiteX0-335" fmla="*/ 0 w 9144000"/>
              <a:gd name="connsiteY0-336" fmla="*/ 0 h 688503"/>
              <a:gd name="connsiteX1-337" fmla="*/ 1364342 w 9144000"/>
              <a:gd name="connsiteY1-338" fmla="*/ 436317 h 688503"/>
              <a:gd name="connsiteX2-339" fmla="*/ 3643086 w 9144000"/>
              <a:gd name="connsiteY2-340" fmla="*/ 160546 h 688503"/>
              <a:gd name="connsiteX3-341" fmla="*/ 5617029 w 9144000"/>
              <a:gd name="connsiteY3-342" fmla="*/ 305689 h 688503"/>
              <a:gd name="connsiteX4-343" fmla="*/ 7779656 w 9144000"/>
              <a:gd name="connsiteY4-344" fmla="*/ 349233 h 688503"/>
              <a:gd name="connsiteX5-345" fmla="*/ 9144000 w 9144000"/>
              <a:gd name="connsiteY5-346" fmla="*/ 0 h 688503"/>
              <a:gd name="connsiteX6-347" fmla="*/ 9144000 w 9144000"/>
              <a:gd name="connsiteY6-348" fmla="*/ 688503 h 688503"/>
              <a:gd name="connsiteX7-349" fmla="*/ 0 w 9144000"/>
              <a:gd name="connsiteY7-350" fmla="*/ 688503 h 688503"/>
              <a:gd name="connsiteX8-351" fmla="*/ 0 w 9144000"/>
              <a:gd name="connsiteY8-352" fmla="*/ 0 h 688503"/>
              <a:gd name="connsiteX0-353" fmla="*/ 0 w 9144000"/>
              <a:gd name="connsiteY0-354" fmla="*/ 0 h 688503"/>
              <a:gd name="connsiteX1-355" fmla="*/ 1364342 w 9144000"/>
              <a:gd name="connsiteY1-356" fmla="*/ 436317 h 688503"/>
              <a:gd name="connsiteX2-357" fmla="*/ 3643086 w 9144000"/>
              <a:gd name="connsiteY2-358" fmla="*/ 160546 h 688503"/>
              <a:gd name="connsiteX3-359" fmla="*/ 5675086 w 9144000"/>
              <a:gd name="connsiteY3-360" fmla="*/ 29918 h 688503"/>
              <a:gd name="connsiteX4-361" fmla="*/ 7779656 w 9144000"/>
              <a:gd name="connsiteY4-362" fmla="*/ 349233 h 688503"/>
              <a:gd name="connsiteX5-363" fmla="*/ 9144000 w 9144000"/>
              <a:gd name="connsiteY5-364" fmla="*/ 0 h 688503"/>
              <a:gd name="connsiteX6-365" fmla="*/ 9144000 w 9144000"/>
              <a:gd name="connsiteY6-366" fmla="*/ 688503 h 688503"/>
              <a:gd name="connsiteX7-367" fmla="*/ 0 w 9144000"/>
              <a:gd name="connsiteY7-368" fmla="*/ 688503 h 688503"/>
              <a:gd name="connsiteX8-369" fmla="*/ 0 w 9144000"/>
              <a:gd name="connsiteY8-370" fmla="*/ 0 h 688503"/>
              <a:gd name="connsiteX0-371" fmla="*/ 0 w 9144000"/>
              <a:gd name="connsiteY0-372" fmla="*/ 0 h 688503"/>
              <a:gd name="connsiteX1-373" fmla="*/ 1364342 w 9144000"/>
              <a:gd name="connsiteY1-374" fmla="*/ 436317 h 688503"/>
              <a:gd name="connsiteX2-375" fmla="*/ 3643086 w 9144000"/>
              <a:gd name="connsiteY2-376" fmla="*/ 160546 h 688503"/>
              <a:gd name="connsiteX3-377" fmla="*/ 6270171 w 9144000"/>
              <a:gd name="connsiteY3-378" fmla="*/ 73461 h 688503"/>
              <a:gd name="connsiteX4-379" fmla="*/ 7779656 w 9144000"/>
              <a:gd name="connsiteY4-380" fmla="*/ 349233 h 688503"/>
              <a:gd name="connsiteX5-381" fmla="*/ 9144000 w 9144000"/>
              <a:gd name="connsiteY5-382" fmla="*/ 0 h 688503"/>
              <a:gd name="connsiteX6-383" fmla="*/ 9144000 w 9144000"/>
              <a:gd name="connsiteY6-384" fmla="*/ 688503 h 688503"/>
              <a:gd name="connsiteX7-385" fmla="*/ 0 w 9144000"/>
              <a:gd name="connsiteY7-386" fmla="*/ 688503 h 688503"/>
              <a:gd name="connsiteX8-387" fmla="*/ 0 w 9144000"/>
              <a:gd name="connsiteY8-388" fmla="*/ 0 h 688503"/>
              <a:gd name="connsiteX0-389" fmla="*/ 0 w 9144000"/>
              <a:gd name="connsiteY0-390" fmla="*/ 0 h 688503"/>
              <a:gd name="connsiteX1-391" fmla="*/ 1364342 w 9144000"/>
              <a:gd name="connsiteY1-392" fmla="*/ 436317 h 688503"/>
              <a:gd name="connsiteX2-393" fmla="*/ 3643086 w 9144000"/>
              <a:gd name="connsiteY2-394" fmla="*/ 160546 h 688503"/>
              <a:gd name="connsiteX3-395" fmla="*/ 4513943 w 9144000"/>
              <a:gd name="connsiteY3-396" fmla="*/ 58946 h 688503"/>
              <a:gd name="connsiteX4-397" fmla="*/ 6270171 w 9144000"/>
              <a:gd name="connsiteY4-398" fmla="*/ 73461 h 688503"/>
              <a:gd name="connsiteX5-399" fmla="*/ 7779656 w 9144000"/>
              <a:gd name="connsiteY5-400" fmla="*/ 349233 h 688503"/>
              <a:gd name="connsiteX6-401" fmla="*/ 9144000 w 9144000"/>
              <a:gd name="connsiteY6-402" fmla="*/ 0 h 688503"/>
              <a:gd name="connsiteX7-403" fmla="*/ 9144000 w 9144000"/>
              <a:gd name="connsiteY7-404" fmla="*/ 688503 h 688503"/>
              <a:gd name="connsiteX8-405" fmla="*/ 0 w 9144000"/>
              <a:gd name="connsiteY8-406" fmla="*/ 688503 h 688503"/>
              <a:gd name="connsiteX9" fmla="*/ 0 w 9144000"/>
              <a:gd name="connsiteY9" fmla="*/ 0 h 688503"/>
              <a:gd name="connsiteX0-407" fmla="*/ 0 w 9144000"/>
              <a:gd name="connsiteY0-408" fmla="*/ 0 h 688503"/>
              <a:gd name="connsiteX1-409" fmla="*/ 1364342 w 9144000"/>
              <a:gd name="connsiteY1-410" fmla="*/ 436317 h 688503"/>
              <a:gd name="connsiteX2-411" fmla="*/ 3643086 w 9144000"/>
              <a:gd name="connsiteY2-412" fmla="*/ 160546 h 688503"/>
              <a:gd name="connsiteX3-413" fmla="*/ 4499429 w 9144000"/>
              <a:gd name="connsiteY3-414" fmla="*/ 450832 h 688503"/>
              <a:gd name="connsiteX4-415" fmla="*/ 6270171 w 9144000"/>
              <a:gd name="connsiteY4-416" fmla="*/ 73461 h 688503"/>
              <a:gd name="connsiteX5-417" fmla="*/ 7779656 w 9144000"/>
              <a:gd name="connsiteY5-418" fmla="*/ 349233 h 688503"/>
              <a:gd name="connsiteX6-419" fmla="*/ 9144000 w 9144000"/>
              <a:gd name="connsiteY6-420" fmla="*/ 0 h 688503"/>
              <a:gd name="connsiteX7-421" fmla="*/ 9144000 w 9144000"/>
              <a:gd name="connsiteY7-422" fmla="*/ 688503 h 688503"/>
              <a:gd name="connsiteX8-423" fmla="*/ 0 w 9144000"/>
              <a:gd name="connsiteY8-424" fmla="*/ 688503 h 688503"/>
              <a:gd name="connsiteX9-425" fmla="*/ 0 w 9144000"/>
              <a:gd name="connsiteY9-426" fmla="*/ 0 h 688503"/>
              <a:gd name="connsiteX0-427" fmla="*/ 0 w 9144000"/>
              <a:gd name="connsiteY0-428" fmla="*/ 0 h 688503"/>
              <a:gd name="connsiteX1-429" fmla="*/ 1364342 w 9144000"/>
              <a:gd name="connsiteY1-430" fmla="*/ 436317 h 688503"/>
              <a:gd name="connsiteX2-431" fmla="*/ 3643086 w 9144000"/>
              <a:gd name="connsiteY2-432" fmla="*/ 160546 h 688503"/>
              <a:gd name="connsiteX3-433" fmla="*/ 4557486 w 9144000"/>
              <a:gd name="connsiteY3-434" fmla="*/ 407289 h 688503"/>
              <a:gd name="connsiteX4-435" fmla="*/ 6270171 w 9144000"/>
              <a:gd name="connsiteY4-436" fmla="*/ 73461 h 688503"/>
              <a:gd name="connsiteX5-437" fmla="*/ 7779656 w 9144000"/>
              <a:gd name="connsiteY5-438" fmla="*/ 349233 h 688503"/>
              <a:gd name="connsiteX6-439" fmla="*/ 9144000 w 9144000"/>
              <a:gd name="connsiteY6-440" fmla="*/ 0 h 688503"/>
              <a:gd name="connsiteX7-441" fmla="*/ 9144000 w 9144000"/>
              <a:gd name="connsiteY7-442" fmla="*/ 688503 h 688503"/>
              <a:gd name="connsiteX8-443" fmla="*/ 0 w 9144000"/>
              <a:gd name="connsiteY8-444" fmla="*/ 688503 h 688503"/>
              <a:gd name="connsiteX9-445" fmla="*/ 0 w 9144000"/>
              <a:gd name="connsiteY9-446" fmla="*/ 0 h 688503"/>
              <a:gd name="connsiteX0-447" fmla="*/ 0 w 9144000"/>
              <a:gd name="connsiteY0-448" fmla="*/ 0 h 688503"/>
              <a:gd name="connsiteX1-449" fmla="*/ 1364342 w 9144000"/>
              <a:gd name="connsiteY1-450" fmla="*/ 436317 h 688503"/>
              <a:gd name="connsiteX2-451" fmla="*/ 3077028 w 9144000"/>
              <a:gd name="connsiteY2-452" fmla="*/ 189574 h 688503"/>
              <a:gd name="connsiteX3-453" fmla="*/ 4557486 w 9144000"/>
              <a:gd name="connsiteY3-454" fmla="*/ 407289 h 688503"/>
              <a:gd name="connsiteX4-455" fmla="*/ 6270171 w 9144000"/>
              <a:gd name="connsiteY4-456" fmla="*/ 73461 h 688503"/>
              <a:gd name="connsiteX5-457" fmla="*/ 7779656 w 9144000"/>
              <a:gd name="connsiteY5-458" fmla="*/ 349233 h 688503"/>
              <a:gd name="connsiteX6-459" fmla="*/ 9144000 w 9144000"/>
              <a:gd name="connsiteY6-460" fmla="*/ 0 h 688503"/>
              <a:gd name="connsiteX7-461" fmla="*/ 9144000 w 9144000"/>
              <a:gd name="connsiteY7-462" fmla="*/ 688503 h 688503"/>
              <a:gd name="connsiteX8-463" fmla="*/ 0 w 9144000"/>
              <a:gd name="connsiteY8-464" fmla="*/ 688503 h 688503"/>
              <a:gd name="connsiteX9-465" fmla="*/ 0 w 9144000"/>
              <a:gd name="connsiteY9-466" fmla="*/ 0 h 688503"/>
              <a:gd name="connsiteX0-467" fmla="*/ 0 w 9144000"/>
              <a:gd name="connsiteY0-468" fmla="*/ 0 h 688503"/>
              <a:gd name="connsiteX1-469" fmla="*/ 1364342 w 9144000"/>
              <a:gd name="connsiteY1-470" fmla="*/ 436317 h 688503"/>
              <a:gd name="connsiteX2-471" fmla="*/ 3077028 w 9144000"/>
              <a:gd name="connsiteY2-472" fmla="*/ 189574 h 688503"/>
              <a:gd name="connsiteX3-473" fmla="*/ 4557486 w 9144000"/>
              <a:gd name="connsiteY3-474" fmla="*/ 407289 h 688503"/>
              <a:gd name="connsiteX4-475" fmla="*/ 6270171 w 9144000"/>
              <a:gd name="connsiteY4-476" fmla="*/ 189575 h 688503"/>
              <a:gd name="connsiteX5-477" fmla="*/ 7779656 w 9144000"/>
              <a:gd name="connsiteY5-478" fmla="*/ 349233 h 688503"/>
              <a:gd name="connsiteX6-479" fmla="*/ 9144000 w 9144000"/>
              <a:gd name="connsiteY6-480" fmla="*/ 0 h 688503"/>
              <a:gd name="connsiteX7-481" fmla="*/ 9144000 w 9144000"/>
              <a:gd name="connsiteY7-482" fmla="*/ 688503 h 688503"/>
              <a:gd name="connsiteX8-483" fmla="*/ 0 w 9144000"/>
              <a:gd name="connsiteY8-484" fmla="*/ 688503 h 688503"/>
              <a:gd name="connsiteX9-485" fmla="*/ 0 w 9144000"/>
              <a:gd name="connsiteY9-486" fmla="*/ 0 h 688503"/>
              <a:gd name="connsiteX0-487" fmla="*/ 0 w 9144000"/>
              <a:gd name="connsiteY0-488" fmla="*/ 0 h 688503"/>
              <a:gd name="connsiteX1-489" fmla="*/ 1364342 w 9144000"/>
              <a:gd name="connsiteY1-490" fmla="*/ 436317 h 688503"/>
              <a:gd name="connsiteX2-491" fmla="*/ 3077028 w 9144000"/>
              <a:gd name="connsiteY2-492" fmla="*/ 189574 h 688503"/>
              <a:gd name="connsiteX3-493" fmla="*/ 4557486 w 9144000"/>
              <a:gd name="connsiteY3-494" fmla="*/ 407289 h 688503"/>
              <a:gd name="connsiteX4-495" fmla="*/ 6270171 w 9144000"/>
              <a:gd name="connsiteY4-496" fmla="*/ 189575 h 688503"/>
              <a:gd name="connsiteX5-497" fmla="*/ 7779656 w 9144000"/>
              <a:gd name="connsiteY5-498" fmla="*/ 349233 h 688503"/>
              <a:gd name="connsiteX6-499" fmla="*/ 9144000 w 9144000"/>
              <a:gd name="connsiteY6-500" fmla="*/ 0 h 688503"/>
              <a:gd name="connsiteX7-501" fmla="*/ 9144000 w 9144000"/>
              <a:gd name="connsiteY7-502" fmla="*/ 688503 h 688503"/>
              <a:gd name="connsiteX8-503" fmla="*/ 0 w 9144000"/>
              <a:gd name="connsiteY8-504" fmla="*/ 688503 h 688503"/>
              <a:gd name="connsiteX9-505" fmla="*/ 0 w 9144000"/>
              <a:gd name="connsiteY9-506" fmla="*/ 0 h 688503"/>
              <a:gd name="connsiteX0-507" fmla="*/ 0 w 9144000"/>
              <a:gd name="connsiteY0-508" fmla="*/ 0 h 688503"/>
              <a:gd name="connsiteX1-509" fmla="*/ 1364342 w 9144000"/>
              <a:gd name="connsiteY1-510" fmla="*/ 436317 h 688503"/>
              <a:gd name="connsiteX2-511" fmla="*/ 3077028 w 9144000"/>
              <a:gd name="connsiteY2-512" fmla="*/ 189574 h 688503"/>
              <a:gd name="connsiteX3-513" fmla="*/ 4557486 w 9144000"/>
              <a:gd name="connsiteY3-514" fmla="*/ 407289 h 688503"/>
              <a:gd name="connsiteX4-515" fmla="*/ 6270171 w 9144000"/>
              <a:gd name="connsiteY4-516" fmla="*/ 189575 h 688503"/>
              <a:gd name="connsiteX5-517" fmla="*/ 7779656 w 9144000"/>
              <a:gd name="connsiteY5-518" fmla="*/ 349233 h 688503"/>
              <a:gd name="connsiteX6-519" fmla="*/ 9144000 w 9144000"/>
              <a:gd name="connsiteY6-520" fmla="*/ 0 h 688503"/>
              <a:gd name="connsiteX7-521" fmla="*/ 9144000 w 9144000"/>
              <a:gd name="connsiteY7-522" fmla="*/ 688503 h 688503"/>
              <a:gd name="connsiteX8-523" fmla="*/ 0 w 9144000"/>
              <a:gd name="connsiteY8-524" fmla="*/ 688503 h 688503"/>
              <a:gd name="connsiteX9-525" fmla="*/ 0 w 9144000"/>
              <a:gd name="connsiteY9-526" fmla="*/ 0 h 688503"/>
              <a:gd name="connsiteX0-527" fmla="*/ 0 w 9145149"/>
              <a:gd name="connsiteY0-528" fmla="*/ 0 h 688503"/>
              <a:gd name="connsiteX1-529" fmla="*/ 1364342 w 9145149"/>
              <a:gd name="connsiteY1-530" fmla="*/ 436317 h 688503"/>
              <a:gd name="connsiteX2-531" fmla="*/ 3077028 w 9145149"/>
              <a:gd name="connsiteY2-532" fmla="*/ 189574 h 688503"/>
              <a:gd name="connsiteX3-533" fmla="*/ 4557486 w 9145149"/>
              <a:gd name="connsiteY3-534" fmla="*/ 407289 h 688503"/>
              <a:gd name="connsiteX4-535" fmla="*/ 6270171 w 9145149"/>
              <a:gd name="connsiteY4-536" fmla="*/ 189575 h 688503"/>
              <a:gd name="connsiteX5-537" fmla="*/ 7779656 w 9145149"/>
              <a:gd name="connsiteY5-538" fmla="*/ 349233 h 688503"/>
              <a:gd name="connsiteX6-539" fmla="*/ 9144000 w 9145149"/>
              <a:gd name="connsiteY6-540" fmla="*/ 0 h 688503"/>
              <a:gd name="connsiteX7-541" fmla="*/ 9144000 w 9145149"/>
              <a:gd name="connsiteY7-542" fmla="*/ 688503 h 688503"/>
              <a:gd name="connsiteX8-543" fmla="*/ 0 w 9145149"/>
              <a:gd name="connsiteY8-544" fmla="*/ 688503 h 688503"/>
              <a:gd name="connsiteX9-545" fmla="*/ 0 w 9145149"/>
              <a:gd name="connsiteY9-546" fmla="*/ 0 h 688503"/>
              <a:gd name="connsiteX0-547" fmla="*/ 0 w 9145395"/>
              <a:gd name="connsiteY0-548" fmla="*/ 0 h 688503"/>
              <a:gd name="connsiteX1-549" fmla="*/ 1364342 w 9145395"/>
              <a:gd name="connsiteY1-550" fmla="*/ 436317 h 688503"/>
              <a:gd name="connsiteX2-551" fmla="*/ 3077028 w 9145395"/>
              <a:gd name="connsiteY2-552" fmla="*/ 189574 h 688503"/>
              <a:gd name="connsiteX3-553" fmla="*/ 4557486 w 9145395"/>
              <a:gd name="connsiteY3-554" fmla="*/ 407289 h 688503"/>
              <a:gd name="connsiteX4-555" fmla="*/ 6270171 w 9145395"/>
              <a:gd name="connsiteY4-556" fmla="*/ 189575 h 688503"/>
              <a:gd name="connsiteX5-557" fmla="*/ 7779656 w 9145395"/>
              <a:gd name="connsiteY5-558" fmla="*/ 349233 h 688503"/>
              <a:gd name="connsiteX6-559" fmla="*/ 9144000 w 9145395"/>
              <a:gd name="connsiteY6-560" fmla="*/ 0 h 688503"/>
              <a:gd name="connsiteX7-561" fmla="*/ 9144000 w 9145395"/>
              <a:gd name="connsiteY7-562" fmla="*/ 688503 h 688503"/>
              <a:gd name="connsiteX8-563" fmla="*/ 0 w 9145395"/>
              <a:gd name="connsiteY8-564" fmla="*/ 688503 h 688503"/>
              <a:gd name="connsiteX9-565" fmla="*/ 0 w 9145395"/>
              <a:gd name="connsiteY9-566" fmla="*/ 0 h 688503"/>
              <a:gd name="connsiteX0-567" fmla="*/ 0 w 9145395"/>
              <a:gd name="connsiteY0-568" fmla="*/ 0 h 688503"/>
              <a:gd name="connsiteX1-569" fmla="*/ 1364342 w 9145395"/>
              <a:gd name="connsiteY1-570" fmla="*/ 436317 h 688503"/>
              <a:gd name="connsiteX2-571" fmla="*/ 3077028 w 9145395"/>
              <a:gd name="connsiteY2-572" fmla="*/ 189574 h 688503"/>
              <a:gd name="connsiteX3-573" fmla="*/ 4557486 w 9145395"/>
              <a:gd name="connsiteY3-574" fmla="*/ 407289 h 688503"/>
              <a:gd name="connsiteX4-575" fmla="*/ 6270171 w 9145395"/>
              <a:gd name="connsiteY4-576" fmla="*/ 189575 h 688503"/>
              <a:gd name="connsiteX5-577" fmla="*/ 7779656 w 9145395"/>
              <a:gd name="connsiteY5-578" fmla="*/ 349233 h 688503"/>
              <a:gd name="connsiteX6-579" fmla="*/ 9144000 w 9145395"/>
              <a:gd name="connsiteY6-580" fmla="*/ 0 h 688503"/>
              <a:gd name="connsiteX7-581" fmla="*/ 9144000 w 9145395"/>
              <a:gd name="connsiteY7-582" fmla="*/ 688503 h 688503"/>
              <a:gd name="connsiteX8-583" fmla="*/ 0 w 9145395"/>
              <a:gd name="connsiteY8-584" fmla="*/ 688503 h 688503"/>
              <a:gd name="connsiteX9-585" fmla="*/ 0 w 9145395"/>
              <a:gd name="connsiteY9-586" fmla="*/ 0 h 688503"/>
              <a:gd name="connsiteX0-587" fmla="*/ 0 w 9145395"/>
              <a:gd name="connsiteY0-588" fmla="*/ 0 h 688503"/>
              <a:gd name="connsiteX1-589" fmla="*/ 1364342 w 9145395"/>
              <a:gd name="connsiteY1-590" fmla="*/ 436317 h 688503"/>
              <a:gd name="connsiteX2-591" fmla="*/ 3077028 w 9145395"/>
              <a:gd name="connsiteY2-592" fmla="*/ 189574 h 688503"/>
              <a:gd name="connsiteX3-593" fmla="*/ 4557486 w 9145395"/>
              <a:gd name="connsiteY3-594" fmla="*/ 407289 h 688503"/>
              <a:gd name="connsiteX4-595" fmla="*/ 6270171 w 9145395"/>
              <a:gd name="connsiteY4-596" fmla="*/ 189575 h 688503"/>
              <a:gd name="connsiteX5-597" fmla="*/ 7779656 w 9145395"/>
              <a:gd name="connsiteY5-598" fmla="*/ 508890 h 688503"/>
              <a:gd name="connsiteX6-599" fmla="*/ 9144000 w 9145395"/>
              <a:gd name="connsiteY6-600" fmla="*/ 0 h 688503"/>
              <a:gd name="connsiteX7-601" fmla="*/ 9144000 w 9145395"/>
              <a:gd name="connsiteY7-602" fmla="*/ 688503 h 688503"/>
              <a:gd name="connsiteX8-603" fmla="*/ 0 w 9145395"/>
              <a:gd name="connsiteY8-604" fmla="*/ 688503 h 688503"/>
              <a:gd name="connsiteX9-605" fmla="*/ 0 w 9145395"/>
              <a:gd name="connsiteY9-606" fmla="*/ 0 h 688503"/>
              <a:gd name="connsiteX0-607" fmla="*/ 0 w 9145395"/>
              <a:gd name="connsiteY0-608" fmla="*/ 0 h 688503"/>
              <a:gd name="connsiteX1-609" fmla="*/ 1364342 w 9145395"/>
              <a:gd name="connsiteY1-610" fmla="*/ 436317 h 688503"/>
              <a:gd name="connsiteX2-611" fmla="*/ 3077028 w 9145395"/>
              <a:gd name="connsiteY2-612" fmla="*/ 189574 h 688503"/>
              <a:gd name="connsiteX3-613" fmla="*/ 4557486 w 9145395"/>
              <a:gd name="connsiteY3-614" fmla="*/ 407289 h 688503"/>
              <a:gd name="connsiteX4-615" fmla="*/ 6270171 w 9145395"/>
              <a:gd name="connsiteY4-616" fmla="*/ 189575 h 688503"/>
              <a:gd name="connsiteX5-617" fmla="*/ 7779656 w 9145395"/>
              <a:gd name="connsiteY5-618" fmla="*/ 508890 h 688503"/>
              <a:gd name="connsiteX6-619" fmla="*/ 9144000 w 9145395"/>
              <a:gd name="connsiteY6-620" fmla="*/ 0 h 688503"/>
              <a:gd name="connsiteX7-621" fmla="*/ 9144000 w 9145395"/>
              <a:gd name="connsiteY7-622" fmla="*/ 688503 h 688503"/>
              <a:gd name="connsiteX8-623" fmla="*/ 0 w 9145395"/>
              <a:gd name="connsiteY8-624" fmla="*/ 688503 h 688503"/>
              <a:gd name="connsiteX9-625" fmla="*/ 0 w 9145395"/>
              <a:gd name="connsiteY9-626" fmla="*/ 0 h 688503"/>
              <a:gd name="connsiteX0-627" fmla="*/ 0 w 9145395"/>
              <a:gd name="connsiteY0-628" fmla="*/ 0 h 688503"/>
              <a:gd name="connsiteX1-629" fmla="*/ 1378856 w 9145395"/>
              <a:gd name="connsiteY1-630" fmla="*/ 508888 h 688503"/>
              <a:gd name="connsiteX2-631" fmla="*/ 3077028 w 9145395"/>
              <a:gd name="connsiteY2-632" fmla="*/ 189574 h 688503"/>
              <a:gd name="connsiteX3-633" fmla="*/ 4557486 w 9145395"/>
              <a:gd name="connsiteY3-634" fmla="*/ 407289 h 688503"/>
              <a:gd name="connsiteX4-635" fmla="*/ 6270171 w 9145395"/>
              <a:gd name="connsiteY4-636" fmla="*/ 189575 h 688503"/>
              <a:gd name="connsiteX5-637" fmla="*/ 7779656 w 9145395"/>
              <a:gd name="connsiteY5-638" fmla="*/ 508890 h 688503"/>
              <a:gd name="connsiteX6-639" fmla="*/ 9144000 w 9145395"/>
              <a:gd name="connsiteY6-640" fmla="*/ 0 h 688503"/>
              <a:gd name="connsiteX7-641" fmla="*/ 9144000 w 9145395"/>
              <a:gd name="connsiteY7-642" fmla="*/ 688503 h 688503"/>
              <a:gd name="connsiteX8-643" fmla="*/ 0 w 9145395"/>
              <a:gd name="connsiteY8-644" fmla="*/ 688503 h 688503"/>
              <a:gd name="connsiteX9-645" fmla="*/ 0 w 9145395"/>
              <a:gd name="connsiteY9-646" fmla="*/ 0 h 688503"/>
              <a:gd name="connsiteX0-647" fmla="*/ 0 w 9145395"/>
              <a:gd name="connsiteY0-648" fmla="*/ 0 h 688503"/>
              <a:gd name="connsiteX1-649" fmla="*/ 1378856 w 9145395"/>
              <a:gd name="connsiteY1-650" fmla="*/ 508888 h 688503"/>
              <a:gd name="connsiteX2-651" fmla="*/ 3077028 w 9145395"/>
              <a:gd name="connsiteY2-652" fmla="*/ 189574 h 688503"/>
              <a:gd name="connsiteX3-653" fmla="*/ 4557486 w 9145395"/>
              <a:gd name="connsiteY3-654" fmla="*/ 407289 h 688503"/>
              <a:gd name="connsiteX4-655" fmla="*/ 6270171 w 9145395"/>
              <a:gd name="connsiteY4-656" fmla="*/ 189575 h 688503"/>
              <a:gd name="connsiteX5-657" fmla="*/ 7779656 w 9145395"/>
              <a:gd name="connsiteY5-658" fmla="*/ 508890 h 688503"/>
              <a:gd name="connsiteX6-659" fmla="*/ 9144000 w 9145395"/>
              <a:gd name="connsiteY6-660" fmla="*/ 0 h 688503"/>
              <a:gd name="connsiteX7-661" fmla="*/ 9144000 w 9145395"/>
              <a:gd name="connsiteY7-662" fmla="*/ 688503 h 688503"/>
              <a:gd name="connsiteX8-663" fmla="*/ 0 w 9145395"/>
              <a:gd name="connsiteY8-664" fmla="*/ 688503 h 688503"/>
              <a:gd name="connsiteX9-665" fmla="*/ 0 w 9145395"/>
              <a:gd name="connsiteY9-666" fmla="*/ 0 h 688503"/>
              <a:gd name="connsiteX0-667" fmla="*/ 0 w 9145395"/>
              <a:gd name="connsiteY0-668" fmla="*/ 0 h 688503"/>
              <a:gd name="connsiteX1-669" fmla="*/ 1378856 w 9145395"/>
              <a:gd name="connsiteY1-670" fmla="*/ 508888 h 688503"/>
              <a:gd name="connsiteX2-671" fmla="*/ 3077028 w 9145395"/>
              <a:gd name="connsiteY2-672" fmla="*/ 189574 h 688503"/>
              <a:gd name="connsiteX3-673" fmla="*/ 4557486 w 9145395"/>
              <a:gd name="connsiteY3-674" fmla="*/ 407289 h 688503"/>
              <a:gd name="connsiteX4-675" fmla="*/ 6270171 w 9145395"/>
              <a:gd name="connsiteY4-676" fmla="*/ 189575 h 688503"/>
              <a:gd name="connsiteX5-677" fmla="*/ 7779656 w 9145395"/>
              <a:gd name="connsiteY5-678" fmla="*/ 508890 h 688503"/>
              <a:gd name="connsiteX6-679" fmla="*/ 9144000 w 9145395"/>
              <a:gd name="connsiteY6-680" fmla="*/ 0 h 688503"/>
              <a:gd name="connsiteX7-681" fmla="*/ 9144000 w 9145395"/>
              <a:gd name="connsiteY7-682" fmla="*/ 688503 h 688503"/>
              <a:gd name="connsiteX8-683" fmla="*/ 0 w 9145395"/>
              <a:gd name="connsiteY8-684" fmla="*/ 688503 h 688503"/>
              <a:gd name="connsiteX9-685" fmla="*/ 0 w 9145395"/>
              <a:gd name="connsiteY9-686" fmla="*/ 0 h 688503"/>
              <a:gd name="connsiteX0-687" fmla="*/ 0 w 9145395"/>
              <a:gd name="connsiteY0-688" fmla="*/ 0 h 688503"/>
              <a:gd name="connsiteX1-689" fmla="*/ 1378856 w 9145395"/>
              <a:gd name="connsiteY1-690" fmla="*/ 508888 h 688503"/>
              <a:gd name="connsiteX2-691" fmla="*/ 3062514 w 9145395"/>
              <a:gd name="connsiteY2-692" fmla="*/ 247631 h 688503"/>
              <a:gd name="connsiteX3-693" fmla="*/ 4557486 w 9145395"/>
              <a:gd name="connsiteY3-694" fmla="*/ 407289 h 688503"/>
              <a:gd name="connsiteX4-695" fmla="*/ 6270171 w 9145395"/>
              <a:gd name="connsiteY4-696" fmla="*/ 189575 h 688503"/>
              <a:gd name="connsiteX5-697" fmla="*/ 7779656 w 9145395"/>
              <a:gd name="connsiteY5-698" fmla="*/ 508890 h 688503"/>
              <a:gd name="connsiteX6-699" fmla="*/ 9144000 w 9145395"/>
              <a:gd name="connsiteY6-700" fmla="*/ 0 h 688503"/>
              <a:gd name="connsiteX7-701" fmla="*/ 9144000 w 9145395"/>
              <a:gd name="connsiteY7-702" fmla="*/ 688503 h 688503"/>
              <a:gd name="connsiteX8-703" fmla="*/ 0 w 9145395"/>
              <a:gd name="connsiteY8-704" fmla="*/ 688503 h 688503"/>
              <a:gd name="connsiteX9-705" fmla="*/ 0 w 9145395"/>
              <a:gd name="connsiteY9-706" fmla="*/ 0 h 688503"/>
              <a:gd name="connsiteX0-707" fmla="*/ 0 w 9145178"/>
              <a:gd name="connsiteY0-708" fmla="*/ 0 h 688503"/>
              <a:gd name="connsiteX1-709" fmla="*/ 1378856 w 9145178"/>
              <a:gd name="connsiteY1-710" fmla="*/ 508888 h 688503"/>
              <a:gd name="connsiteX2-711" fmla="*/ 3062514 w 9145178"/>
              <a:gd name="connsiteY2-712" fmla="*/ 247631 h 688503"/>
              <a:gd name="connsiteX3-713" fmla="*/ 4557486 w 9145178"/>
              <a:gd name="connsiteY3-714" fmla="*/ 407289 h 688503"/>
              <a:gd name="connsiteX4-715" fmla="*/ 6270171 w 9145178"/>
              <a:gd name="connsiteY4-716" fmla="*/ 276661 h 688503"/>
              <a:gd name="connsiteX5-717" fmla="*/ 7779656 w 9145178"/>
              <a:gd name="connsiteY5-718" fmla="*/ 508890 h 688503"/>
              <a:gd name="connsiteX6-719" fmla="*/ 9144000 w 9145178"/>
              <a:gd name="connsiteY6-720" fmla="*/ 0 h 688503"/>
              <a:gd name="connsiteX7-721" fmla="*/ 9144000 w 9145178"/>
              <a:gd name="connsiteY7-722" fmla="*/ 688503 h 688503"/>
              <a:gd name="connsiteX8-723" fmla="*/ 0 w 9145178"/>
              <a:gd name="connsiteY8-724" fmla="*/ 688503 h 688503"/>
              <a:gd name="connsiteX9-725" fmla="*/ 0 w 9145178"/>
              <a:gd name="connsiteY9-726" fmla="*/ 0 h 688503"/>
              <a:gd name="connsiteX0-727" fmla="*/ 0 w 9145178"/>
              <a:gd name="connsiteY0-728" fmla="*/ 0 h 688503"/>
              <a:gd name="connsiteX1-729" fmla="*/ 1378856 w 9145178"/>
              <a:gd name="connsiteY1-730" fmla="*/ 508888 h 688503"/>
              <a:gd name="connsiteX2-731" fmla="*/ 3062514 w 9145178"/>
              <a:gd name="connsiteY2-732" fmla="*/ 247631 h 688503"/>
              <a:gd name="connsiteX3-733" fmla="*/ 4557486 w 9145178"/>
              <a:gd name="connsiteY3-734" fmla="*/ 407289 h 688503"/>
              <a:gd name="connsiteX4-735" fmla="*/ 6270171 w 9145178"/>
              <a:gd name="connsiteY4-736" fmla="*/ 247632 h 688503"/>
              <a:gd name="connsiteX5-737" fmla="*/ 7779656 w 9145178"/>
              <a:gd name="connsiteY5-738" fmla="*/ 508890 h 688503"/>
              <a:gd name="connsiteX6-739" fmla="*/ 9144000 w 9145178"/>
              <a:gd name="connsiteY6-740" fmla="*/ 0 h 688503"/>
              <a:gd name="connsiteX7-741" fmla="*/ 9144000 w 9145178"/>
              <a:gd name="connsiteY7-742" fmla="*/ 688503 h 688503"/>
              <a:gd name="connsiteX8-743" fmla="*/ 0 w 9145178"/>
              <a:gd name="connsiteY8-744" fmla="*/ 688503 h 688503"/>
              <a:gd name="connsiteX9-745" fmla="*/ 0 w 9145178"/>
              <a:gd name="connsiteY9-746" fmla="*/ 0 h 688503"/>
              <a:gd name="connsiteX0-747" fmla="*/ 0 w 9145178"/>
              <a:gd name="connsiteY0-748" fmla="*/ 0 h 688503"/>
              <a:gd name="connsiteX1-749" fmla="*/ 1378856 w 9145178"/>
              <a:gd name="connsiteY1-750" fmla="*/ 508888 h 688503"/>
              <a:gd name="connsiteX2-751" fmla="*/ 3062514 w 9145178"/>
              <a:gd name="connsiteY2-752" fmla="*/ 247631 h 688503"/>
              <a:gd name="connsiteX3-753" fmla="*/ 4572001 w 9145178"/>
              <a:gd name="connsiteY3-754" fmla="*/ 479861 h 688503"/>
              <a:gd name="connsiteX4-755" fmla="*/ 6270171 w 9145178"/>
              <a:gd name="connsiteY4-756" fmla="*/ 247632 h 688503"/>
              <a:gd name="connsiteX5-757" fmla="*/ 7779656 w 9145178"/>
              <a:gd name="connsiteY5-758" fmla="*/ 508890 h 688503"/>
              <a:gd name="connsiteX6-759" fmla="*/ 9144000 w 9145178"/>
              <a:gd name="connsiteY6-760" fmla="*/ 0 h 688503"/>
              <a:gd name="connsiteX7-761" fmla="*/ 9144000 w 9145178"/>
              <a:gd name="connsiteY7-762" fmla="*/ 688503 h 688503"/>
              <a:gd name="connsiteX8-763" fmla="*/ 0 w 9145178"/>
              <a:gd name="connsiteY8-764" fmla="*/ 688503 h 688503"/>
              <a:gd name="connsiteX9-765" fmla="*/ 0 w 9145178"/>
              <a:gd name="connsiteY9-766" fmla="*/ 0 h 6885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81" y="connsiteY8-82"/>
              </a:cxn>
              <a:cxn ang="0">
                <a:pos x="connsiteX9-425" y="connsiteY9-426"/>
              </a:cxn>
            </a:cxnLst>
            <a:rect l="l" t="t" r="r" b="b"/>
            <a:pathLst>
              <a:path w="9145178" h="688503">
                <a:moveTo>
                  <a:pt x="0" y="0"/>
                </a:moveTo>
                <a:cubicBezTo>
                  <a:pt x="7258" y="47474"/>
                  <a:pt x="868437" y="467616"/>
                  <a:pt x="1378856" y="508888"/>
                </a:cubicBezTo>
                <a:cubicBezTo>
                  <a:pt x="1889275" y="550160"/>
                  <a:pt x="2530323" y="252469"/>
                  <a:pt x="3062514" y="247631"/>
                </a:cubicBezTo>
                <a:cubicBezTo>
                  <a:pt x="3594705" y="242793"/>
                  <a:pt x="4134154" y="494375"/>
                  <a:pt x="4572001" y="479861"/>
                </a:cubicBezTo>
                <a:cubicBezTo>
                  <a:pt x="5009848" y="465347"/>
                  <a:pt x="5735562" y="242794"/>
                  <a:pt x="6270171" y="247632"/>
                </a:cubicBezTo>
                <a:cubicBezTo>
                  <a:pt x="6804780" y="252470"/>
                  <a:pt x="7300685" y="550162"/>
                  <a:pt x="7779656" y="508890"/>
                </a:cubicBezTo>
                <a:cubicBezTo>
                  <a:pt x="8258627" y="467618"/>
                  <a:pt x="9182704" y="43839"/>
                  <a:pt x="9144000" y="0"/>
                </a:cubicBezTo>
                <a:lnTo>
                  <a:pt x="9144000" y="688503"/>
                </a:lnTo>
                <a:lnTo>
                  <a:pt x="0" y="688503"/>
                </a:lnTo>
                <a:lnTo>
                  <a:pt x="0" y="0"/>
                </a:lnTo>
                <a:close/>
              </a:path>
            </a:pathLst>
          </a:custGeom>
          <a:solidFill>
            <a:srgbClr val="C3151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28426" y="872306"/>
            <a:ext cx="3087148" cy="109243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741485" y="981463"/>
            <a:ext cx="1661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亲子游戏（</a:t>
            </a:r>
            <a:r>
              <a:rPr lang="en-US" altLang="zh-CN" sz="22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）</a:t>
            </a:r>
            <a:endParaRPr lang="en-US" altLang="zh-CN" sz="22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我演你猜</a:t>
            </a:r>
          </a:p>
        </p:txBody>
      </p:sp>
      <p:sp>
        <p:nvSpPr>
          <p:cNvPr id="22" name="矩形: 圆角 21"/>
          <p:cNvSpPr/>
          <p:nvPr/>
        </p:nvSpPr>
        <p:spPr>
          <a:xfrm>
            <a:off x="3645519" y="2089855"/>
            <a:ext cx="1858605" cy="1231145"/>
          </a:xfrm>
          <a:prstGeom prst="roundRect">
            <a:avLst/>
          </a:prstGeom>
          <a:blipFill>
            <a:blip r:embed="rId5" cstate="screen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6293429" y="2089855"/>
            <a:ext cx="1858605" cy="1231145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81097" y="3901420"/>
            <a:ext cx="169162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准备一些简单的实物图片，比如动物、家用电器等；</a:t>
            </a:r>
            <a:endParaRPr lang="en-US" altLang="zh-CN" sz="1200" b="1" dirty="0">
              <a:solidFill>
                <a:srgbClr val="763D1F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726186" y="3901420"/>
            <a:ext cx="169162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让爸爸演，小孩来猜，三分钟的限制，猜的最多的获胜；</a:t>
            </a:r>
            <a:endParaRPr lang="en-US" altLang="zh-CN" sz="1200" b="1" dirty="0">
              <a:solidFill>
                <a:srgbClr val="763D1F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76916" y="3901420"/>
            <a:ext cx="169162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遵守游戏规则，不能提示图片有关的文字；</a:t>
            </a:r>
          </a:p>
        </p:txBody>
      </p:sp>
      <p:sp>
        <p:nvSpPr>
          <p:cNvPr id="28" name="椭圆 27"/>
          <p:cNvSpPr/>
          <p:nvPr/>
        </p:nvSpPr>
        <p:spPr>
          <a:xfrm>
            <a:off x="1691640" y="3516582"/>
            <a:ext cx="386312" cy="386312"/>
          </a:xfrm>
          <a:prstGeom prst="ellipse">
            <a:avLst/>
          </a:prstGeom>
          <a:solidFill>
            <a:srgbClr val="C31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1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378844" y="3516582"/>
            <a:ext cx="386312" cy="386312"/>
          </a:xfrm>
          <a:prstGeom prst="ellipse">
            <a:avLst/>
          </a:prstGeom>
          <a:solidFill>
            <a:srgbClr val="C31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2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066689" y="3516582"/>
            <a:ext cx="386312" cy="386312"/>
          </a:xfrm>
          <a:prstGeom prst="ellipse">
            <a:avLst/>
          </a:prstGeom>
          <a:solidFill>
            <a:srgbClr val="C31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3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00">
        <p:random/>
      </p:transition>
    </mc:Choice>
    <mc:Fallback xmlns="">
      <p:transition spd="slow" advTm="57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3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8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90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/>
          <p:bldP spid="15" grpId="0"/>
          <p:bldP spid="22" grpId="0" animBg="1"/>
          <p:bldP spid="23" grpId="0" animBg="1"/>
          <p:bldP spid="25" grpId="0"/>
          <p:bldP spid="26" grpId="0"/>
          <p:bldP spid="27" grpId="0"/>
          <p:bldP spid="28" grpId="0" animBg="1"/>
          <p:bldP spid="29" grpId="0" animBg="1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/>
          <p:bldP spid="15" grpId="0"/>
          <p:bldP spid="22" grpId="0" animBg="1"/>
          <p:bldP spid="23" grpId="0" animBg="1"/>
          <p:bldP spid="25" grpId="0"/>
          <p:bldP spid="26" grpId="0"/>
          <p:bldP spid="27" grpId="0"/>
          <p:bldP spid="28" grpId="0" animBg="1"/>
          <p:bldP spid="29" grpId="0" animBg="1"/>
          <p:bldP spid="3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895600" y="431800"/>
            <a:ext cx="62484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460030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活</a:t>
            </a:r>
          </a:p>
        </p:txBody>
      </p:sp>
      <p:sp>
        <p:nvSpPr>
          <p:cNvPr id="4" name="椭圆 3"/>
          <p:cNvSpPr/>
          <p:nvPr/>
        </p:nvSpPr>
        <p:spPr>
          <a:xfrm>
            <a:off x="158146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安</a:t>
            </a:r>
          </a:p>
        </p:txBody>
      </p:sp>
      <p:sp>
        <p:nvSpPr>
          <p:cNvPr id="5" name="椭圆 4"/>
          <p:cNvSpPr/>
          <p:nvPr/>
        </p:nvSpPr>
        <p:spPr>
          <a:xfrm>
            <a:off x="1020749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动</a:t>
            </a:r>
          </a:p>
        </p:txBody>
      </p:sp>
      <p:sp>
        <p:nvSpPr>
          <p:cNvPr id="6" name="椭圆 5"/>
          <p:cNvSpPr/>
          <p:nvPr/>
        </p:nvSpPr>
        <p:spPr>
          <a:xfrm>
            <a:off x="214218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59845" y="25809"/>
            <a:ext cx="188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F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t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e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r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's D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y</a:t>
            </a:r>
            <a:endParaRPr lang="zh-CN" altLang="en-US" sz="1200" b="1" spc="3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431800"/>
            <a:ext cx="2286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1"/>
          <p:cNvSpPr/>
          <p:nvPr/>
        </p:nvSpPr>
        <p:spPr>
          <a:xfrm>
            <a:off x="0" y="4454997"/>
            <a:ext cx="9145178" cy="688503"/>
          </a:xfrm>
          <a:custGeom>
            <a:avLst/>
            <a:gdLst>
              <a:gd name="connsiteX0" fmla="*/ 0 w 9144000"/>
              <a:gd name="connsiteY0" fmla="*/ 0 h 688503"/>
              <a:gd name="connsiteX1" fmla="*/ 9144000 w 9144000"/>
              <a:gd name="connsiteY1" fmla="*/ 0 h 688503"/>
              <a:gd name="connsiteX2" fmla="*/ 9144000 w 9144000"/>
              <a:gd name="connsiteY2" fmla="*/ 688503 h 688503"/>
              <a:gd name="connsiteX3" fmla="*/ 0 w 9144000"/>
              <a:gd name="connsiteY3" fmla="*/ 688503 h 688503"/>
              <a:gd name="connsiteX4" fmla="*/ 0 w 9144000"/>
              <a:gd name="connsiteY4" fmla="*/ 0 h 688503"/>
              <a:gd name="connsiteX0-1" fmla="*/ 0 w 9144000"/>
              <a:gd name="connsiteY0-2" fmla="*/ 42654 h 731157"/>
              <a:gd name="connsiteX1-3" fmla="*/ 1132114 w 9144000"/>
              <a:gd name="connsiteY1-4" fmla="*/ 0 h 731157"/>
              <a:gd name="connsiteX2-5" fmla="*/ 9144000 w 9144000"/>
              <a:gd name="connsiteY2-6" fmla="*/ 42654 h 731157"/>
              <a:gd name="connsiteX3-7" fmla="*/ 9144000 w 9144000"/>
              <a:gd name="connsiteY3-8" fmla="*/ 731157 h 731157"/>
              <a:gd name="connsiteX4-9" fmla="*/ 0 w 9144000"/>
              <a:gd name="connsiteY4-10" fmla="*/ 731157 h 731157"/>
              <a:gd name="connsiteX5" fmla="*/ 0 w 9144000"/>
              <a:gd name="connsiteY5" fmla="*/ 42654 h 731157"/>
              <a:gd name="connsiteX0-11" fmla="*/ 0 w 9144000"/>
              <a:gd name="connsiteY0-12" fmla="*/ 0 h 688503"/>
              <a:gd name="connsiteX1-13" fmla="*/ 1088571 w 9144000"/>
              <a:gd name="connsiteY1-14" fmla="*/ 276660 h 688503"/>
              <a:gd name="connsiteX2-15" fmla="*/ 9144000 w 9144000"/>
              <a:gd name="connsiteY2-16" fmla="*/ 0 h 688503"/>
              <a:gd name="connsiteX3-17" fmla="*/ 9144000 w 9144000"/>
              <a:gd name="connsiteY3-18" fmla="*/ 688503 h 688503"/>
              <a:gd name="connsiteX4-19" fmla="*/ 0 w 9144000"/>
              <a:gd name="connsiteY4-20" fmla="*/ 688503 h 688503"/>
              <a:gd name="connsiteX5-21" fmla="*/ 0 w 9144000"/>
              <a:gd name="connsiteY5-22" fmla="*/ 0 h 688503"/>
              <a:gd name="connsiteX0-23" fmla="*/ 0 w 9144000"/>
              <a:gd name="connsiteY0-24" fmla="*/ 0 h 688503"/>
              <a:gd name="connsiteX1-25" fmla="*/ 1088571 w 9144000"/>
              <a:gd name="connsiteY1-26" fmla="*/ 276660 h 688503"/>
              <a:gd name="connsiteX2-27" fmla="*/ 2844800 w 9144000"/>
              <a:gd name="connsiteY2-28" fmla="*/ 233117 h 688503"/>
              <a:gd name="connsiteX3-29" fmla="*/ 9144000 w 9144000"/>
              <a:gd name="connsiteY3-30" fmla="*/ 0 h 688503"/>
              <a:gd name="connsiteX4-31" fmla="*/ 9144000 w 9144000"/>
              <a:gd name="connsiteY4-32" fmla="*/ 688503 h 688503"/>
              <a:gd name="connsiteX5-33" fmla="*/ 0 w 9144000"/>
              <a:gd name="connsiteY5-34" fmla="*/ 688503 h 688503"/>
              <a:gd name="connsiteX6" fmla="*/ 0 w 9144000"/>
              <a:gd name="connsiteY6" fmla="*/ 0 h 688503"/>
              <a:gd name="connsiteX0-35" fmla="*/ 0 w 9144000"/>
              <a:gd name="connsiteY0-36" fmla="*/ 0 h 688503"/>
              <a:gd name="connsiteX1-37" fmla="*/ 1088571 w 9144000"/>
              <a:gd name="connsiteY1-38" fmla="*/ 276660 h 688503"/>
              <a:gd name="connsiteX2-39" fmla="*/ 2844800 w 9144000"/>
              <a:gd name="connsiteY2-40" fmla="*/ 233117 h 688503"/>
              <a:gd name="connsiteX3-41" fmla="*/ 5341257 w 9144000"/>
              <a:gd name="connsiteY3-42" fmla="*/ 160546 h 688503"/>
              <a:gd name="connsiteX4-43" fmla="*/ 9144000 w 9144000"/>
              <a:gd name="connsiteY4-44" fmla="*/ 0 h 688503"/>
              <a:gd name="connsiteX5-45" fmla="*/ 9144000 w 9144000"/>
              <a:gd name="connsiteY5-46" fmla="*/ 688503 h 688503"/>
              <a:gd name="connsiteX6-47" fmla="*/ 0 w 9144000"/>
              <a:gd name="connsiteY6-48" fmla="*/ 688503 h 688503"/>
              <a:gd name="connsiteX7" fmla="*/ 0 w 9144000"/>
              <a:gd name="connsiteY7" fmla="*/ 0 h 688503"/>
              <a:gd name="connsiteX0-49" fmla="*/ 0 w 9144000"/>
              <a:gd name="connsiteY0-50" fmla="*/ 0 h 688503"/>
              <a:gd name="connsiteX1-51" fmla="*/ 1088571 w 9144000"/>
              <a:gd name="connsiteY1-52" fmla="*/ 276660 h 688503"/>
              <a:gd name="connsiteX2-53" fmla="*/ 2844800 w 9144000"/>
              <a:gd name="connsiteY2-54" fmla="*/ 233117 h 688503"/>
              <a:gd name="connsiteX3-55" fmla="*/ 5341257 w 9144000"/>
              <a:gd name="connsiteY3-56" fmla="*/ 160546 h 688503"/>
              <a:gd name="connsiteX4-57" fmla="*/ 7634514 w 9144000"/>
              <a:gd name="connsiteY4-58" fmla="*/ 29917 h 688503"/>
              <a:gd name="connsiteX5-59" fmla="*/ 9144000 w 9144000"/>
              <a:gd name="connsiteY5-60" fmla="*/ 0 h 688503"/>
              <a:gd name="connsiteX6-61" fmla="*/ 9144000 w 9144000"/>
              <a:gd name="connsiteY6-62" fmla="*/ 688503 h 688503"/>
              <a:gd name="connsiteX7-63" fmla="*/ 0 w 9144000"/>
              <a:gd name="connsiteY7-64" fmla="*/ 688503 h 688503"/>
              <a:gd name="connsiteX8" fmla="*/ 0 w 9144000"/>
              <a:gd name="connsiteY8" fmla="*/ 0 h 688503"/>
              <a:gd name="connsiteX0-65" fmla="*/ 0 w 9144000"/>
              <a:gd name="connsiteY0-66" fmla="*/ 9982 h 698485"/>
              <a:gd name="connsiteX1-67" fmla="*/ 1088571 w 9144000"/>
              <a:gd name="connsiteY1-68" fmla="*/ 286642 h 698485"/>
              <a:gd name="connsiteX2-69" fmla="*/ 2844800 w 9144000"/>
              <a:gd name="connsiteY2-70" fmla="*/ 243099 h 698485"/>
              <a:gd name="connsiteX3-71" fmla="*/ 5341257 w 9144000"/>
              <a:gd name="connsiteY3-72" fmla="*/ 170528 h 698485"/>
              <a:gd name="connsiteX4-73" fmla="*/ 7634514 w 9144000"/>
              <a:gd name="connsiteY4-74" fmla="*/ 39899 h 698485"/>
              <a:gd name="connsiteX5-75" fmla="*/ 9144000 w 9144000"/>
              <a:gd name="connsiteY5-76" fmla="*/ 9982 h 698485"/>
              <a:gd name="connsiteX6-77" fmla="*/ 9144000 w 9144000"/>
              <a:gd name="connsiteY6-78" fmla="*/ 698485 h 698485"/>
              <a:gd name="connsiteX7-79" fmla="*/ 0 w 9144000"/>
              <a:gd name="connsiteY7-80" fmla="*/ 698485 h 698485"/>
              <a:gd name="connsiteX8-81" fmla="*/ 0 w 9144000"/>
              <a:gd name="connsiteY8-82" fmla="*/ 9982 h 698485"/>
              <a:gd name="connsiteX0-83" fmla="*/ 0 w 9144000"/>
              <a:gd name="connsiteY0-84" fmla="*/ 0 h 688503"/>
              <a:gd name="connsiteX1-85" fmla="*/ 1088571 w 9144000"/>
              <a:gd name="connsiteY1-86" fmla="*/ 276660 h 688503"/>
              <a:gd name="connsiteX2-87" fmla="*/ 2844800 w 9144000"/>
              <a:gd name="connsiteY2-88" fmla="*/ 233117 h 688503"/>
              <a:gd name="connsiteX3-89" fmla="*/ 5341257 w 9144000"/>
              <a:gd name="connsiteY3-90" fmla="*/ 160546 h 688503"/>
              <a:gd name="connsiteX4-91" fmla="*/ 7634514 w 9144000"/>
              <a:gd name="connsiteY4-92" fmla="*/ 29917 h 688503"/>
              <a:gd name="connsiteX5-93" fmla="*/ 9144000 w 9144000"/>
              <a:gd name="connsiteY5-94" fmla="*/ 0 h 688503"/>
              <a:gd name="connsiteX6-95" fmla="*/ 9144000 w 9144000"/>
              <a:gd name="connsiteY6-96" fmla="*/ 688503 h 688503"/>
              <a:gd name="connsiteX7-97" fmla="*/ 0 w 9144000"/>
              <a:gd name="connsiteY7-98" fmla="*/ 688503 h 688503"/>
              <a:gd name="connsiteX8-99" fmla="*/ 0 w 9144000"/>
              <a:gd name="connsiteY8-100" fmla="*/ 0 h 688503"/>
              <a:gd name="connsiteX0-101" fmla="*/ 0 w 9144000"/>
              <a:gd name="connsiteY0-102" fmla="*/ 0 h 688503"/>
              <a:gd name="connsiteX1-103" fmla="*/ 1088571 w 9144000"/>
              <a:gd name="connsiteY1-104" fmla="*/ 276660 h 688503"/>
              <a:gd name="connsiteX2-105" fmla="*/ 2844800 w 9144000"/>
              <a:gd name="connsiteY2-106" fmla="*/ 233117 h 688503"/>
              <a:gd name="connsiteX3-107" fmla="*/ 5341257 w 9144000"/>
              <a:gd name="connsiteY3-108" fmla="*/ 160546 h 688503"/>
              <a:gd name="connsiteX4-109" fmla="*/ 7634514 w 9144000"/>
              <a:gd name="connsiteY4-110" fmla="*/ 29917 h 688503"/>
              <a:gd name="connsiteX5-111" fmla="*/ 9144000 w 9144000"/>
              <a:gd name="connsiteY5-112" fmla="*/ 0 h 688503"/>
              <a:gd name="connsiteX6-113" fmla="*/ 9144000 w 9144000"/>
              <a:gd name="connsiteY6-114" fmla="*/ 688503 h 688503"/>
              <a:gd name="connsiteX7-115" fmla="*/ 0 w 9144000"/>
              <a:gd name="connsiteY7-116" fmla="*/ 688503 h 688503"/>
              <a:gd name="connsiteX8-117" fmla="*/ 0 w 9144000"/>
              <a:gd name="connsiteY8-118" fmla="*/ 0 h 688503"/>
              <a:gd name="connsiteX0-119" fmla="*/ 0 w 9144000"/>
              <a:gd name="connsiteY0-120" fmla="*/ 0 h 688503"/>
              <a:gd name="connsiteX1-121" fmla="*/ 1088571 w 9144000"/>
              <a:gd name="connsiteY1-122" fmla="*/ 276660 h 688503"/>
              <a:gd name="connsiteX2-123" fmla="*/ 2873829 w 9144000"/>
              <a:gd name="connsiteY2-124" fmla="*/ 160546 h 688503"/>
              <a:gd name="connsiteX3-125" fmla="*/ 5341257 w 9144000"/>
              <a:gd name="connsiteY3-126" fmla="*/ 160546 h 688503"/>
              <a:gd name="connsiteX4-127" fmla="*/ 7634514 w 9144000"/>
              <a:gd name="connsiteY4-128" fmla="*/ 29917 h 688503"/>
              <a:gd name="connsiteX5-129" fmla="*/ 9144000 w 9144000"/>
              <a:gd name="connsiteY5-130" fmla="*/ 0 h 688503"/>
              <a:gd name="connsiteX6-131" fmla="*/ 9144000 w 9144000"/>
              <a:gd name="connsiteY6-132" fmla="*/ 688503 h 688503"/>
              <a:gd name="connsiteX7-133" fmla="*/ 0 w 9144000"/>
              <a:gd name="connsiteY7-134" fmla="*/ 688503 h 688503"/>
              <a:gd name="connsiteX8-135" fmla="*/ 0 w 9144000"/>
              <a:gd name="connsiteY8-136" fmla="*/ 0 h 688503"/>
              <a:gd name="connsiteX0-137" fmla="*/ 0 w 9144000"/>
              <a:gd name="connsiteY0-138" fmla="*/ 0 h 688503"/>
              <a:gd name="connsiteX1-139" fmla="*/ 1088571 w 9144000"/>
              <a:gd name="connsiteY1-140" fmla="*/ 276660 h 688503"/>
              <a:gd name="connsiteX2-141" fmla="*/ 2873829 w 9144000"/>
              <a:gd name="connsiteY2-142" fmla="*/ 160546 h 688503"/>
              <a:gd name="connsiteX3-143" fmla="*/ 5341257 w 9144000"/>
              <a:gd name="connsiteY3-144" fmla="*/ 160546 h 688503"/>
              <a:gd name="connsiteX4-145" fmla="*/ 7634514 w 9144000"/>
              <a:gd name="connsiteY4-146" fmla="*/ 29917 h 688503"/>
              <a:gd name="connsiteX5-147" fmla="*/ 9144000 w 9144000"/>
              <a:gd name="connsiteY5-148" fmla="*/ 0 h 688503"/>
              <a:gd name="connsiteX6-149" fmla="*/ 9144000 w 9144000"/>
              <a:gd name="connsiteY6-150" fmla="*/ 688503 h 688503"/>
              <a:gd name="connsiteX7-151" fmla="*/ 0 w 9144000"/>
              <a:gd name="connsiteY7-152" fmla="*/ 688503 h 688503"/>
              <a:gd name="connsiteX8-153" fmla="*/ 0 w 9144000"/>
              <a:gd name="connsiteY8-154" fmla="*/ 0 h 688503"/>
              <a:gd name="connsiteX0-155" fmla="*/ 0 w 9144000"/>
              <a:gd name="connsiteY0-156" fmla="*/ 0 h 688503"/>
              <a:gd name="connsiteX1-157" fmla="*/ 1088571 w 9144000"/>
              <a:gd name="connsiteY1-158" fmla="*/ 276660 h 688503"/>
              <a:gd name="connsiteX2-159" fmla="*/ 2873829 w 9144000"/>
              <a:gd name="connsiteY2-160" fmla="*/ 160546 h 688503"/>
              <a:gd name="connsiteX3-161" fmla="*/ 5312229 w 9144000"/>
              <a:gd name="connsiteY3-162" fmla="*/ 291175 h 688503"/>
              <a:gd name="connsiteX4-163" fmla="*/ 7634514 w 9144000"/>
              <a:gd name="connsiteY4-164" fmla="*/ 29917 h 688503"/>
              <a:gd name="connsiteX5-165" fmla="*/ 9144000 w 9144000"/>
              <a:gd name="connsiteY5-166" fmla="*/ 0 h 688503"/>
              <a:gd name="connsiteX6-167" fmla="*/ 9144000 w 9144000"/>
              <a:gd name="connsiteY6-168" fmla="*/ 688503 h 688503"/>
              <a:gd name="connsiteX7-169" fmla="*/ 0 w 9144000"/>
              <a:gd name="connsiteY7-170" fmla="*/ 688503 h 688503"/>
              <a:gd name="connsiteX8-171" fmla="*/ 0 w 9144000"/>
              <a:gd name="connsiteY8-172" fmla="*/ 0 h 688503"/>
              <a:gd name="connsiteX0-173" fmla="*/ 0 w 9144000"/>
              <a:gd name="connsiteY0-174" fmla="*/ 0 h 688503"/>
              <a:gd name="connsiteX1-175" fmla="*/ 1088571 w 9144000"/>
              <a:gd name="connsiteY1-176" fmla="*/ 276660 h 688503"/>
              <a:gd name="connsiteX2-177" fmla="*/ 3643086 w 9144000"/>
              <a:gd name="connsiteY2-178" fmla="*/ 160546 h 688503"/>
              <a:gd name="connsiteX3-179" fmla="*/ 5312229 w 9144000"/>
              <a:gd name="connsiteY3-180" fmla="*/ 291175 h 688503"/>
              <a:gd name="connsiteX4-181" fmla="*/ 7634514 w 9144000"/>
              <a:gd name="connsiteY4-182" fmla="*/ 29917 h 688503"/>
              <a:gd name="connsiteX5-183" fmla="*/ 9144000 w 9144000"/>
              <a:gd name="connsiteY5-184" fmla="*/ 0 h 688503"/>
              <a:gd name="connsiteX6-185" fmla="*/ 9144000 w 9144000"/>
              <a:gd name="connsiteY6-186" fmla="*/ 688503 h 688503"/>
              <a:gd name="connsiteX7-187" fmla="*/ 0 w 9144000"/>
              <a:gd name="connsiteY7-188" fmla="*/ 688503 h 688503"/>
              <a:gd name="connsiteX8-189" fmla="*/ 0 w 9144000"/>
              <a:gd name="connsiteY8-190" fmla="*/ 0 h 688503"/>
              <a:gd name="connsiteX0-191" fmla="*/ 0 w 9144000"/>
              <a:gd name="connsiteY0-192" fmla="*/ 0 h 688503"/>
              <a:gd name="connsiteX1-193" fmla="*/ 1277256 w 9144000"/>
              <a:gd name="connsiteY1-194" fmla="*/ 305689 h 688503"/>
              <a:gd name="connsiteX2-195" fmla="*/ 3643086 w 9144000"/>
              <a:gd name="connsiteY2-196" fmla="*/ 160546 h 688503"/>
              <a:gd name="connsiteX3-197" fmla="*/ 5312229 w 9144000"/>
              <a:gd name="connsiteY3-198" fmla="*/ 291175 h 688503"/>
              <a:gd name="connsiteX4-199" fmla="*/ 7634514 w 9144000"/>
              <a:gd name="connsiteY4-200" fmla="*/ 29917 h 688503"/>
              <a:gd name="connsiteX5-201" fmla="*/ 9144000 w 9144000"/>
              <a:gd name="connsiteY5-202" fmla="*/ 0 h 688503"/>
              <a:gd name="connsiteX6-203" fmla="*/ 9144000 w 9144000"/>
              <a:gd name="connsiteY6-204" fmla="*/ 688503 h 688503"/>
              <a:gd name="connsiteX7-205" fmla="*/ 0 w 9144000"/>
              <a:gd name="connsiteY7-206" fmla="*/ 688503 h 688503"/>
              <a:gd name="connsiteX8-207" fmla="*/ 0 w 9144000"/>
              <a:gd name="connsiteY8-208" fmla="*/ 0 h 688503"/>
              <a:gd name="connsiteX0-209" fmla="*/ 0 w 9144000"/>
              <a:gd name="connsiteY0-210" fmla="*/ 0 h 688503"/>
              <a:gd name="connsiteX1-211" fmla="*/ 1364342 w 9144000"/>
              <a:gd name="connsiteY1-212" fmla="*/ 436317 h 688503"/>
              <a:gd name="connsiteX2-213" fmla="*/ 3643086 w 9144000"/>
              <a:gd name="connsiteY2-214" fmla="*/ 160546 h 688503"/>
              <a:gd name="connsiteX3-215" fmla="*/ 5312229 w 9144000"/>
              <a:gd name="connsiteY3-216" fmla="*/ 291175 h 688503"/>
              <a:gd name="connsiteX4-217" fmla="*/ 7634514 w 9144000"/>
              <a:gd name="connsiteY4-218" fmla="*/ 29917 h 688503"/>
              <a:gd name="connsiteX5-219" fmla="*/ 9144000 w 9144000"/>
              <a:gd name="connsiteY5-220" fmla="*/ 0 h 688503"/>
              <a:gd name="connsiteX6-221" fmla="*/ 9144000 w 9144000"/>
              <a:gd name="connsiteY6-222" fmla="*/ 688503 h 688503"/>
              <a:gd name="connsiteX7-223" fmla="*/ 0 w 9144000"/>
              <a:gd name="connsiteY7-224" fmla="*/ 688503 h 688503"/>
              <a:gd name="connsiteX8-225" fmla="*/ 0 w 9144000"/>
              <a:gd name="connsiteY8-226" fmla="*/ 0 h 688503"/>
              <a:gd name="connsiteX0-227" fmla="*/ 0 w 9144000"/>
              <a:gd name="connsiteY0-228" fmla="*/ 0 h 688503"/>
              <a:gd name="connsiteX1-229" fmla="*/ 1364342 w 9144000"/>
              <a:gd name="connsiteY1-230" fmla="*/ 436317 h 688503"/>
              <a:gd name="connsiteX2-231" fmla="*/ 3643086 w 9144000"/>
              <a:gd name="connsiteY2-232" fmla="*/ 160546 h 688503"/>
              <a:gd name="connsiteX3-233" fmla="*/ 5617029 w 9144000"/>
              <a:gd name="connsiteY3-234" fmla="*/ 305689 h 688503"/>
              <a:gd name="connsiteX4-235" fmla="*/ 7634514 w 9144000"/>
              <a:gd name="connsiteY4-236" fmla="*/ 29917 h 688503"/>
              <a:gd name="connsiteX5-237" fmla="*/ 9144000 w 9144000"/>
              <a:gd name="connsiteY5-238" fmla="*/ 0 h 688503"/>
              <a:gd name="connsiteX6-239" fmla="*/ 9144000 w 9144000"/>
              <a:gd name="connsiteY6-240" fmla="*/ 688503 h 688503"/>
              <a:gd name="connsiteX7-241" fmla="*/ 0 w 9144000"/>
              <a:gd name="connsiteY7-242" fmla="*/ 688503 h 688503"/>
              <a:gd name="connsiteX8-243" fmla="*/ 0 w 9144000"/>
              <a:gd name="connsiteY8-244" fmla="*/ 0 h 688503"/>
              <a:gd name="connsiteX0-245" fmla="*/ 0 w 9144000"/>
              <a:gd name="connsiteY0-246" fmla="*/ 0 h 688503"/>
              <a:gd name="connsiteX1-247" fmla="*/ 1364342 w 9144000"/>
              <a:gd name="connsiteY1-248" fmla="*/ 436317 h 688503"/>
              <a:gd name="connsiteX2-249" fmla="*/ 3643086 w 9144000"/>
              <a:gd name="connsiteY2-250" fmla="*/ 160546 h 688503"/>
              <a:gd name="connsiteX3-251" fmla="*/ 5617029 w 9144000"/>
              <a:gd name="connsiteY3-252" fmla="*/ 305689 h 688503"/>
              <a:gd name="connsiteX4-253" fmla="*/ 7634514 w 9144000"/>
              <a:gd name="connsiteY4-254" fmla="*/ 29917 h 688503"/>
              <a:gd name="connsiteX5-255" fmla="*/ 9144000 w 9144000"/>
              <a:gd name="connsiteY5-256" fmla="*/ 0 h 688503"/>
              <a:gd name="connsiteX6-257" fmla="*/ 9144000 w 9144000"/>
              <a:gd name="connsiteY6-258" fmla="*/ 688503 h 688503"/>
              <a:gd name="connsiteX7-259" fmla="*/ 0 w 9144000"/>
              <a:gd name="connsiteY7-260" fmla="*/ 688503 h 688503"/>
              <a:gd name="connsiteX8-261" fmla="*/ 0 w 9144000"/>
              <a:gd name="connsiteY8-262" fmla="*/ 0 h 688503"/>
              <a:gd name="connsiteX0-263" fmla="*/ 0 w 9144000"/>
              <a:gd name="connsiteY0-264" fmla="*/ 0 h 688503"/>
              <a:gd name="connsiteX1-265" fmla="*/ 1364342 w 9144000"/>
              <a:gd name="connsiteY1-266" fmla="*/ 436317 h 688503"/>
              <a:gd name="connsiteX2-267" fmla="*/ 3643086 w 9144000"/>
              <a:gd name="connsiteY2-268" fmla="*/ 160546 h 688503"/>
              <a:gd name="connsiteX3-269" fmla="*/ 5617029 w 9144000"/>
              <a:gd name="connsiteY3-270" fmla="*/ 305689 h 688503"/>
              <a:gd name="connsiteX4-271" fmla="*/ 7634514 w 9144000"/>
              <a:gd name="connsiteY4-272" fmla="*/ 29917 h 688503"/>
              <a:gd name="connsiteX5-273" fmla="*/ 9144000 w 9144000"/>
              <a:gd name="connsiteY5-274" fmla="*/ 0 h 688503"/>
              <a:gd name="connsiteX6-275" fmla="*/ 9144000 w 9144000"/>
              <a:gd name="connsiteY6-276" fmla="*/ 688503 h 688503"/>
              <a:gd name="connsiteX7-277" fmla="*/ 0 w 9144000"/>
              <a:gd name="connsiteY7-278" fmla="*/ 688503 h 688503"/>
              <a:gd name="connsiteX8-279" fmla="*/ 0 w 9144000"/>
              <a:gd name="connsiteY8-280" fmla="*/ 0 h 688503"/>
              <a:gd name="connsiteX0-281" fmla="*/ 0 w 9144000"/>
              <a:gd name="connsiteY0-282" fmla="*/ 0 h 688503"/>
              <a:gd name="connsiteX1-283" fmla="*/ 1364342 w 9144000"/>
              <a:gd name="connsiteY1-284" fmla="*/ 436317 h 688503"/>
              <a:gd name="connsiteX2-285" fmla="*/ 3643086 w 9144000"/>
              <a:gd name="connsiteY2-286" fmla="*/ 160546 h 688503"/>
              <a:gd name="connsiteX3-287" fmla="*/ 5617029 w 9144000"/>
              <a:gd name="connsiteY3-288" fmla="*/ 305689 h 688503"/>
              <a:gd name="connsiteX4-289" fmla="*/ 7634514 w 9144000"/>
              <a:gd name="connsiteY4-290" fmla="*/ 29917 h 688503"/>
              <a:gd name="connsiteX5-291" fmla="*/ 9144000 w 9144000"/>
              <a:gd name="connsiteY5-292" fmla="*/ 0 h 688503"/>
              <a:gd name="connsiteX6-293" fmla="*/ 9144000 w 9144000"/>
              <a:gd name="connsiteY6-294" fmla="*/ 688503 h 688503"/>
              <a:gd name="connsiteX7-295" fmla="*/ 0 w 9144000"/>
              <a:gd name="connsiteY7-296" fmla="*/ 688503 h 688503"/>
              <a:gd name="connsiteX8-297" fmla="*/ 0 w 9144000"/>
              <a:gd name="connsiteY8-298" fmla="*/ 0 h 688503"/>
              <a:gd name="connsiteX0-299" fmla="*/ 0 w 9144000"/>
              <a:gd name="connsiteY0-300" fmla="*/ 13625 h 702128"/>
              <a:gd name="connsiteX1-301" fmla="*/ 1364342 w 9144000"/>
              <a:gd name="connsiteY1-302" fmla="*/ 449942 h 702128"/>
              <a:gd name="connsiteX2-303" fmla="*/ 3643086 w 9144000"/>
              <a:gd name="connsiteY2-304" fmla="*/ 174171 h 702128"/>
              <a:gd name="connsiteX3-305" fmla="*/ 5617029 w 9144000"/>
              <a:gd name="connsiteY3-306" fmla="*/ 319314 h 702128"/>
              <a:gd name="connsiteX4-307" fmla="*/ 7634514 w 9144000"/>
              <a:gd name="connsiteY4-308" fmla="*/ 0 h 702128"/>
              <a:gd name="connsiteX5-309" fmla="*/ 9144000 w 9144000"/>
              <a:gd name="connsiteY5-310" fmla="*/ 13625 h 702128"/>
              <a:gd name="connsiteX6-311" fmla="*/ 9144000 w 9144000"/>
              <a:gd name="connsiteY6-312" fmla="*/ 702128 h 702128"/>
              <a:gd name="connsiteX7-313" fmla="*/ 0 w 9144000"/>
              <a:gd name="connsiteY7-314" fmla="*/ 702128 h 702128"/>
              <a:gd name="connsiteX8-315" fmla="*/ 0 w 9144000"/>
              <a:gd name="connsiteY8-316" fmla="*/ 13625 h 702128"/>
              <a:gd name="connsiteX0-317" fmla="*/ 0 w 9144000"/>
              <a:gd name="connsiteY0-318" fmla="*/ 0 h 688503"/>
              <a:gd name="connsiteX1-319" fmla="*/ 1364342 w 9144000"/>
              <a:gd name="connsiteY1-320" fmla="*/ 436317 h 688503"/>
              <a:gd name="connsiteX2-321" fmla="*/ 3643086 w 9144000"/>
              <a:gd name="connsiteY2-322" fmla="*/ 160546 h 688503"/>
              <a:gd name="connsiteX3-323" fmla="*/ 5617029 w 9144000"/>
              <a:gd name="connsiteY3-324" fmla="*/ 305689 h 688503"/>
              <a:gd name="connsiteX4-325" fmla="*/ 7619999 w 9144000"/>
              <a:gd name="connsiteY4-326" fmla="*/ 349233 h 688503"/>
              <a:gd name="connsiteX5-327" fmla="*/ 9144000 w 9144000"/>
              <a:gd name="connsiteY5-328" fmla="*/ 0 h 688503"/>
              <a:gd name="connsiteX6-329" fmla="*/ 9144000 w 9144000"/>
              <a:gd name="connsiteY6-330" fmla="*/ 688503 h 688503"/>
              <a:gd name="connsiteX7-331" fmla="*/ 0 w 9144000"/>
              <a:gd name="connsiteY7-332" fmla="*/ 688503 h 688503"/>
              <a:gd name="connsiteX8-333" fmla="*/ 0 w 9144000"/>
              <a:gd name="connsiteY8-334" fmla="*/ 0 h 688503"/>
              <a:gd name="connsiteX0-335" fmla="*/ 0 w 9144000"/>
              <a:gd name="connsiteY0-336" fmla="*/ 0 h 688503"/>
              <a:gd name="connsiteX1-337" fmla="*/ 1364342 w 9144000"/>
              <a:gd name="connsiteY1-338" fmla="*/ 436317 h 688503"/>
              <a:gd name="connsiteX2-339" fmla="*/ 3643086 w 9144000"/>
              <a:gd name="connsiteY2-340" fmla="*/ 160546 h 688503"/>
              <a:gd name="connsiteX3-341" fmla="*/ 5617029 w 9144000"/>
              <a:gd name="connsiteY3-342" fmla="*/ 305689 h 688503"/>
              <a:gd name="connsiteX4-343" fmla="*/ 7779656 w 9144000"/>
              <a:gd name="connsiteY4-344" fmla="*/ 349233 h 688503"/>
              <a:gd name="connsiteX5-345" fmla="*/ 9144000 w 9144000"/>
              <a:gd name="connsiteY5-346" fmla="*/ 0 h 688503"/>
              <a:gd name="connsiteX6-347" fmla="*/ 9144000 w 9144000"/>
              <a:gd name="connsiteY6-348" fmla="*/ 688503 h 688503"/>
              <a:gd name="connsiteX7-349" fmla="*/ 0 w 9144000"/>
              <a:gd name="connsiteY7-350" fmla="*/ 688503 h 688503"/>
              <a:gd name="connsiteX8-351" fmla="*/ 0 w 9144000"/>
              <a:gd name="connsiteY8-352" fmla="*/ 0 h 688503"/>
              <a:gd name="connsiteX0-353" fmla="*/ 0 w 9144000"/>
              <a:gd name="connsiteY0-354" fmla="*/ 0 h 688503"/>
              <a:gd name="connsiteX1-355" fmla="*/ 1364342 w 9144000"/>
              <a:gd name="connsiteY1-356" fmla="*/ 436317 h 688503"/>
              <a:gd name="connsiteX2-357" fmla="*/ 3643086 w 9144000"/>
              <a:gd name="connsiteY2-358" fmla="*/ 160546 h 688503"/>
              <a:gd name="connsiteX3-359" fmla="*/ 5675086 w 9144000"/>
              <a:gd name="connsiteY3-360" fmla="*/ 29918 h 688503"/>
              <a:gd name="connsiteX4-361" fmla="*/ 7779656 w 9144000"/>
              <a:gd name="connsiteY4-362" fmla="*/ 349233 h 688503"/>
              <a:gd name="connsiteX5-363" fmla="*/ 9144000 w 9144000"/>
              <a:gd name="connsiteY5-364" fmla="*/ 0 h 688503"/>
              <a:gd name="connsiteX6-365" fmla="*/ 9144000 w 9144000"/>
              <a:gd name="connsiteY6-366" fmla="*/ 688503 h 688503"/>
              <a:gd name="connsiteX7-367" fmla="*/ 0 w 9144000"/>
              <a:gd name="connsiteY7-368" fmla="*/ 688503 h 688503"/>
              <a:gd name="connsiteX8-369" fmla="*/ 0 w 9144000"/>
              <a:gd name="connsiteY8-370" fmla="*/ 0 h 688503"/>
              <a:gd name="connsiteX0-371" fmla="*/ 0 w 9144000"/>
              <a:gd name="connsiteY0-372" fmla="*/ 0 h 688503"/>
              <a:gd name="connsiteX1-373" fmla="*/ 1364342 w 9144000"/>
              <a:gd name="connsiteY1-374" fmla="*/ 436317 h 688503"/>
              <a:gd name="connsiteX2-375" fmla="*/ 3643086 w 9144000"/>
              <a:gd name="connsiteY2-376" fmla="*/ 160546 h 688503"/>
              <a:gd name="connsiteX3-377" fmla="*/ 6270171 w 9144000"/>
              <a:gd name="connsiteY3-378" fmla="*/ 73461 h 688503"/>
              <a:gd name="connsiteX4-379" fmla="*/ 7779656 w 9144000"/>
              <a:gd name="connsiteY4-380" fmla="*/ 349233 h 688503"/>
              <a:gd name="connsiteX5-381" fmla="*/ 9144000 w 9144000"/>
              <a:gd name="connsiteY5-382" fmla="*/ 0 h 688503"/>
              <a:gd name="connsiteX6-383" fmla="*/ 9144000 w 9144000"/>
              <a:gd name="connsiteY6-384" fmla="*/ 688503 h 688503"/>
              <a:gd name="connsiteX7-385" fmla="*/ 0 w 9144000"/>
              <a:gd name="connsiteY7-386" fmla="*/ 688503 h 688503"/>
              <a:gd name="connsiteX8-387" fmla="*/ 0 w 9144000"/>
              <a:gd name="connsiteY8-388" fmla="*/ 0 h 688503"/>
              <a:gd name="connsiteX0-389" fmla="*/ 0 w 9144000"/>
              <a:gd name="connsiteY0-390" fmla="*/ 0 h 688503"/>
              <a:gd name="connsiteX1-391" fmla="*/ 1364342 w 9144000"/>
              <a:gd name="connsiteY1-392" fmla="*/ 436317 h 688503"/>
              <a:gd name="connsiteX2-393" fmla="*/ 3643086 w 9144000"/>
              <a:gd name="connsiteY2-394" fmla="*/ 160546 h 688503"/>
              <a:gd name="connsiteX3-395" fmla="*/ 4513943 w 9144000"/>
              <a:gd name="connsiteY3-396" fmla="*/ 58946 h 688503"/>
              <a:gd name="connsiteX4-397" fmla="*/ 6270171 w 9144000"/>
              <a:gd name="connsiteY4-398" fmla="*/ 73461 h 688503"/>
              <a:gd name="connsiteX5-399" fmla="*/ 7779656 w 9144000"/>
              <a:gd name="connsiteY5-400" fmla="*/ 349233 h 688503"/>
              <a:gd name="connsiteX6-401" fmla="*/ 9144000 w 9144000"/>
              <a:gd name="connsiteY6-402" fmla="*/ 0 h 688503"/>
              <a:gd name="connsiteX7-403" fmla="*/ 9144000 w 9144000"/>
              <a:gd name="connsiteY7-404" fmla="*/ 688503 h 688503"/>
              <a:gd name="connsiteX8-405" fmla="*/ 0 w 9144000"/>
              <a:gd name="connsiteY8-406" fmla="*/ 688503 h 688503"/>
              <a:gd name="connsiteX9" fmla="*/ 0 w 9144000"/>
              <a:gd name="connsiteY9" fmla="*/ 0 h 688503"/>
              <a:gd name="connsiteX0-407" fmla="*/ 0 w 9144000"/>
              <a:gd name="connsiteY0-408" fmla="*/ 0 h 688503"/>
              <a:gd name="connsiteX1-409" fmla="*/ 1364342 w 9144000"/>
              <a:gd name="connsiteY1-410" fmla="*/ 436317 h 688503"/>
              <a:gd name="connsiteX2-411" fmla="*/ 3643086 w 9144000"/>
              <a:gd name="connsiteY2-412" fmla="*/ 160546 h 688503"/>
              <a:gd name="connsiteX3-413" fmla="*/ 4499429 w 9144000"/>
              <a:gd name="connsiteY3-414" fmla="*/ 450832 h 688503"/>
              <a:gd name="connsiteX4-415" fmla="*/ 6270171 w 9144000"/>
              <a:gd name="connsiteY4-416" fmla="*/ 73461 h 688503"/>
              <a:gd name="connsiteX5-417" fmla="*/ 7779656 w 9144000"/>
              <a:gd name="connsiteY5-418" fmla="*/ 349233 h 688503"/>
              <a:gd name="connsiteX6-419" fmla="*/ 9144000 w 9144000"/>
              <a:gd name="connsiteY6-420" fmla="*/ 0 h 688503"/>
              <a:gd name="connsiteX7-421" fmla="*/ 9144000 w 9144000"/>
              <a:gd name="connsiteY7-422" fmla="*/ 688503 h 688503"/>
              <a:gd name="connsiteX8-423" fmla="*/ 0 w 9144000"/>
              <a:gd name="connsiteY8-424" fmla="*/ 688503 h 688503"/>
              <a:gd name="connsiteX9-425" fmla="*/ 0 w 9144000"/>
              <a:gd name="connsiteY9-426" fmla="*/ 0 h 688503"/>
              <a:gd name="connsiteX0-427" fmla="*/ 0 w 9144000"/>
              <a:gd name="connsiteY0-428" fmla="*/ 0 h 688503"/>
              <a:gd name="connsiteX1-429" fmla="*/ 1364342 w 9144000"/>
              <a:gd name="connsiteY1-430" fmla="*/ 436317 h 688503"/>
              <a:gd name="connsiteX2-431" fmla="*/ 3643086 w 9144000"/>
              <a:gd name="connsiteY2-432" fmla="*/ 160546 h 688503"/>
              <a:gd name="connsiteX3-433" fmla="*/ 4557486 w 9144000"/>
              <a:gd name="connsiteY3-434" fmla="*/ 407289 h 688503"/>
              <a:gd name="connsiteX4-435" fmla="*/ 6270171 w 9144000"/>
              <a:gd name="connsiteY4-436" fmla="*/ 73461 h 688503"/>
              <a:gd name="connsiteX5-437" fmla="*/ 7779656 w 9144000"/>
              <a:gd name="connsiteY5-438" fmla="*/ 349233 h 688503"/>
              <a:gd name="connsiteX6-439" fmla="*/ 9144000 w 9144000"/>
              <a:gd name="connsiteY6-440" fmla="*/ 0 h 688503"/>
              <a:gd name="connsiteX7-441" fmla="*/ 9144000 w 9144000"/>
              <a:gd name="connsiteY7-442" fmla="*/ 688503 h 688503"/>
              <a:gd name="connsiteX8-443" fmla="*/ 0 w 9144000"/>
              <a:gd name="connsiteY8-444" fmla="*/ 688503 h 688503"/>
              <a:gd name="connsiteX9-445" fmla="*/ 0 w 9144000"/>
              <a:gd name="connsiteY9-446" fmla="*/ 0 h 688503"/>
              <a:gd name="connsiteX0-447" fmla="*/ 0 w 9144000"/>
              <a:gd name="connsiteY0-448" fmla="*/ 0 h 688503"/>
              <a:gd name="connsiteX1-449" fmla="*/ 1364342 w 9144000"/>
              <a:gd name="connsiteY1-450" fmla="*/ 436317 h 688503"/>
              <a:gd name="connsiteX2-451" fmla="*/ 3077028 w 9144000"/>
              <a:gd name="connsiteY2-452" fmla="*/ 189574 h 688503"/>
              <a:gd name="connsiteX3-453" fmla="*/ 4557486 w 9144000"/>
              <a:gd name="connsiteY3-454" fmla="*/ 407289 h 688503"/>
              <a:gd name="connsiteX4-455" fmla="*/ 6270171 w 9144000"/>
              <a:gd name="connsiteY4-456" fmla="*/ 73461 h 688503"/>
              <a:gd name="connsiteX5-457" fmla="*/ 7779656 w 9144000"/>
              <a:gd name="connsiteY5-458" fmla="*/ 349233 h 688503"/>
              <a:gd name="connsiteX6-459" fmla="*/ 9144000 w 9144000"/>
              <a:gd name="connsiteY6-460" fmla="*/ 0 h 688503"/>
              <a:gd name="connsiteX7-461" fmla="*/ 9144000 w 9144000"/>
              <a:gd name="connsiteY7-462" fmla="*/ 688503 h 688503"/>
              <a:gd name="connsiteX8-463" fmla="*/ 0 w 9144000"/>
              <a:gd name="connsiteY8-464" fmla="*/ 688503 h 688503"/>
              <a:gd name="connsiteX9-465" fmla="*/ 0 w 9144000"/>
              <a:gd name="connsiteY9-466" fmla="*/ 0 h 688503"/>
              <a:gd name="connsiteX0-467" fmla="*/ 0 w 9144000"/>
              <a:gd name="connsiteY0-468" fmla="*/ 0 h 688503"/>
              <a:gd name="connsiteX1-469" fmla="*/ 1364342 w 9144000"/>
              <a:gd name="connsiteY1-470" fmla="*/ 436317 h 688503"/>
              <a:gd name="connsiteX2-471" fmla="*/ 3077028 w 9144000"/>
              <a:gd name="connsiteY2-472" fmla="*/ 189574 h 688503"/>
              <a:gd name="connsiteX3-473" fmla="*/ 4557486 w 9144000"/>
              <a:gd name="connsiteY3-474" fmla="*/ 407289 h 688503"/>
              <a:gd name="connsiteX4-475" fmla="*/ 6270171 w 9144000"/>
              <a:gd name="connsiteY4-476" fmla="*/ 189575 h 688503"/>
              <a:gd name="connsiteX5-477" fmla="*/ 7779656 w 9144000"/>
              <a:gd name="connsiteY5-478" fmla="*/ 349233 h 688503"/>
              <a:gd name="connsiteX6-479" fmla="*/ 9144000 w 9144000"/>
              <a:gd name="connsiteY6-480" fmla="*/ 0 h 688503"/>
              <a:gd name="connsiteX7-481" fmla="*/ 9144000 w 9144000"/>
              <a:gd name="connsiteY7-482" fmla="*/ 688503 h 688503"/>
              <a:gd name="connsiteX8-483" fmla="*/ 0 w 9144000"/>
              <a:gd name="connsiteY8-484" fmla="*/ 688503 h 688503"/>
              <a:gd name="connsiteX9-485" fmla="*/ 0 w 9144000"/>
              <a:gd name="connsiteY9-486" fmla="*/ 0 h 688503"/>
              <a:gd name="connsiteX0-487" fmla="*/ 0 w 9144000"/>
              <a:gd name="connsiteY0-488" fmla="*/ 0 h 688503"/>
              <a:gd name="connsiteX1-489" fmla="*/ 1364342 w 9144000"/>
              <a:gd name="connsiteY1-490" fmla="*/ 436317 h 688503"/>
              <a:gd name="connsiteX2-491" fmla="*/ 3077028 w 9144000"/>
              <a:gd name="connsiteY2-492" fmla="*/ 189574 h 688503"/>
              <a:gd name="connsiteX3-493" fmla="*/ 4557486 w 9144000"/>
              <a:gd name="connsiteY3-494" fmla="*/ 407289 h 688503"/>
              <a:gd name="connsiteX4-495" fmla="*/ 6270171 w 9144000"/>
              <a:gd name="connsiteY4-496" fmla="*/ 189575 h 688503"/>
              <a:gd name="connsiteX5-497" fmla="*/ 7779656 w 9144000"/>
              <a:gd name="connsiteY5-498" fmla="*/ 349233 h 688503"/>
              <a:gd name="connsiteX6-499" fmla="*/ 9144000 w 9144000"/>
              <a:gd name="connsiteY6-500" fmla="*/ 0 h 688503"/>
              <a:gd name="connsiteX7-501" fmla="*/ 9144000 w 9144000"/>
              <a:gd name="connsiteY7-502" fmla="*/ 688503 h 688503"/>
              <a:gd name="connsiteX8-503" fmla="*/ 0 w 9144000"/>
              <a:gd name="connsiteY8-504" fmla="*/ 688503 h 688503"/>
              <a:gd name="connsiteX9-505" fmla="*/ 0 w 9144000"/>
              <a:gd name="connsiteY9-506" fmla="*/ 0 h 688503"/>
              <a:gd name="connsiteX0-507" fmla="*/ 0 w 9144000"/>
              <a:gd name="connsiteY0-508" fmla="*/ 0 h 688503"/>
              <a:gd name="connsiteX1-509" fmla="*/ 1364342 w 9144000"/>
              <a:gd name="connsiteY1-510" fmla="*/ 436317 h 688503"/>
              <a:gd name="connsiteX2-511" fmla="*/ 3077028 w 9144000"/>
              <a:gd name="connsiteY2-512" fmla="*/ 189574 h 688503"/>
              <a:gd name="connsiteX3-513" fmla="*/ 4557486 w 9144000"/>
              <a:gd name="connsiteY3-514" fmla="*/ 407289 h 688503"/>
              <a:gd name="connsiteX4-515" fmla="*/ 6270171 w 9144000"/>
              <a:gd name="connsiteY4-516" fmla="*/ 189575 h 688503"/>
              <a:gd name="connsiteX5-517" fmla="*/ 7779656 w 9144000"/>
              <a:gd name="connsiteY5-518" fmla="*/ 349233 h 688503"/>
              <a:gd name="connsiteX6-519" fmla="*/ 9144000 w 9144000"/>
              <a:gd name="connsiteY6-520" fmla="*/ 0 h 688503"/>
              <a:gd name="connsiteX7-521" fmla="*/ 9144000 w 9144000"/>
              <a:gd name="connsiteY7-522" fmla="*/ 688503 h 688503"/>
              <a:gd name="connsiteX8-523" fmla="*/ 0 w 9144000"/>
              <a:gd name="connsiteY8-524" fmla="*/ 688503 h 688503"/>
              <a:gd name="connsiteX9-525" fmla="*/ 0 w 9144000"/>
              <a:gd name="connsiteY9-526" fmla="*/ 0 h 688503"/>
              <a:gd name="connsiteX0-527" fmla="*/ 0 w 9145149"/>
              <a:gd name="connsiteY0-528" fmla="*/ 0 h 688503"/>
              <a:gd name="connsiteX1-529" fmla="*/ 1364342 w 9145149"/>
              <a:gd name="connsiteY1-530" fmla="*/ 436317 h 688503"/>
              <a:gd name="connsiteX2-531" fmla="*/ 3077028 w 9145149"/>
              <a:gd name="connsiteY2-532" fmla="*/ 189574 h 688503"/>
              <a:gd name="connsiteX3-533" fmla="*/ 4557486 w 9145149"/>
              <a:gd name="connsiteY3-534" fmla="*/ 407289 h 688503"/>
              <a:gd name="connsiteX4-535" fmla="*/ 6270171 w 9145149"/>
              <a:gd name="connsiteY4-536" fmla="*/ 189575 h 688503"/>
              <a:gd name="connsiteX5-537" fmla="*/ 7779656 w 9145149"/>
              <a:gd name="connsiteY5-538" fmla="*/ 349233 h 688503"/>
              <a:gd name="connsiteX6-539" fmla="*/ 9144000 w 9145149"/>
              <a:gd name="connsiteY6-540" fmla="*/ 0 h 688503"/>
              <a:gd name="connsiteX7-541" fmla="*/ 9144000 w 9145149"/>
              <a:gd name="connsiteY7-542" fmla="*/ 688503 h 688503"/>
              <a:gd name="connsiteX8-543" fmla="*/ 0 w 9145149"/>
              <a:gd name="connsiteY8-544" fmla="*/ 688503 h 688503"/>
              <a:gd name="connsiteX9-545" fmla="*/ 0 w 9145149"/>
              <a:gd name="connsiteY9-546" fmla="*/ 0 h 688503"/>
              <a:gd name="connsiteX0-547" fmla="*/ 0 w 9145395"/>
              <a:gd name="connsiteY0-548" fmla="*/ 0 h 688503"/>
              <a:gd name="connsiteX1-549" fmla="*/ 1364342 w 9145395"/>
              <a:gd name="connsiteY1-550" fmla="*/ 436317 h 688503"/>
              <a:gd name="connsiteX2-551" fmla="*/ 3077028 w 9145395"/>
              <a:gd name="connsiteY2-552" fmla="*/ 189574 h 688503"/>
              <a:gd name="connsiteX3-553" fmla="*/ 4557486 w 9145395"/>
              <a:gd name="connsiteY3-554" fmla="*/ 407289 h 688503"/>
              <a:gd name="connsiteX4-555" fmla="*/ 6270171 w 9145395"/>
              <a:gd name="connsiteY4-556" fmla="*/ 189575 h 688503"/>
              <a:gd name="connsiteX5-557" fmla="*/ 7779656 w 9145395"/>
              <a:gd name="connsiteY5-558" fmla="*/ 349233 h 688503"/>
              <a:gd name="connsiteX6-559" fmla="*/ 9144000 w 9145395"/>
              <a:gd name="connsiteY6-560" fmla="*/ 0 h 688503"/>
              <a:gd name="connsiteX7-561" fmla="*/ 9144000 w 9145395"/>
              <a:gd name="connsiteY7-562" fmla="*/ 688503 h 688503"/>
              <a:gd name="connsiteX8-563" fmla="*/ 0 w 9145395"/>
              <a:gd name="connsiteY8-564" fmla="*/ 688503 h 688503"/>
              <a:gd name="connsiteX9-565" fmla="*/ 0 w 9145395"/>
              <a:gd name="connsiteY9-566" fmla="*/ 0 h 688503"/>
              <a:gd name="connsiteX0-567" fmla="*/ 0 w 9145395"/>
              <a:gd name="connsiteY0-568" fmla="*/ 0 h 688503"/>
              <a:gd name="connsiteX1-569" fmla="*/ 1364342 w 9145395"/>
              <a:gd name="connsiteY1-570" fmla="*/ 436317 h 688503"/>
              <a:gd name="connsiteX2-571" fmla="*/ 3077028 w 9145395"/>
              <a:gd name="connsiteY2-572" fmla="*/ 189574 h 688503"/>
              <a:gd name="connsiteX3-573" fmla="*/ 4557486 w 9145395"/>
              <a:gd name="connsiteY3-574" fmla="*/ 407289 h 688503"/>
              <a:gd name="connsiteX4-575" fmla="*/ 6270171 w 9145395"/>
              <a:gd name="connsiteY4-576" fmla="*/ 189575 h 688503"/>
              <a:gd name="connsiteX5-577" fmla="*/ 7779656 w 9145395"/>
              <a:gd name="connsiteY5-578" fmla="*/ 349233 h 688503"/>
              <a:gd name="connsiteX6-579" fmla="*/ 9144000 w 9145395"/>
              <a:gd name="connsiteY6-580" fmla="*/ 0 h 688503"/>
              <a:gd name="connsiteX7-581" fmla="*/ 9144000 w 9145395"/>
              <a:gd name="connsiteY7-582" fmla="*/ 688503 h 688503"/>
              <a:gd name="connsiteX8-583" fmla="*/ 0 w 9145395"/>
              <a:gd name="connsiteY8-584" fmla="*/ 688503 h 688503"/>
              <a:gd name="connsiteX9-585" fmla="*/ 0 w 9145395"/>
              <a:gd name="connsiteY9-586" fmla="*/ 0 h 688503"/>
              <a:gd name="connsiteX0-587" fmla="*/ 0 w 9145395"/>
              <a:gd name="connsiteY0-588" fmla="*/ 0 h 688503"/>
              <a:gd name="connsiteX1-589" fmla="*/ 1364342 w 9145395"/>
              <a:gd name="connsiteY1-590" fmla="*/ 436317 h 688503"/>
              <a:gd name="connsiteX2-591" fmla="*/ 3077028 w 9145395"/>
              <a:gd name="connsiteY2-592" fmla="*/ 189574 h 688503"/>
              <a:gd name="connsiteX3-593" fmla="*/ 4557486 w 9145395"/>
              <a:gd name="connsiteY3-594" fmla="*/ 407289 h 688503"/>
              <a:gd name="connsiteX4-595" fmla="*/ 6270171 w 9145395"/>
              <a:gd name="connsiteY4-596" fmla="*/ 189575 h 688503"/>
              <a:gd name="connsiteX5-597" fmla="*/ 7779656 w 9145395"/>
              <a:gd name="connsiteY5-598" fmla="*/ 508890 h 688503"/>
              <a:gd name="connsiteX6-599" fmla="*/ 9144000 w 9145395"/>
              <a:gd name="connsiteY6-600" fmla="*/ 0 h 688503"/>
              <a:gd name="connsiteX7-601" fmla="*/ 9144000 w 9145395"/>
              <a:gd name="connsiteY7-602" fmla="*/ 688503 h 688503"/>
              <a:gd name="connsiteX8-603" fmla="*/ 0 w 9145395"/>
              <a:gd name="connsiteY8-604" fmla="*/ 688503 h 688503"/>
              <a:gd name="connsiteX9-605" fmla="*/ 0 w 9145395"/>
              <a:gd name="connsiteY9-606" fmla="*/ 0 h 688503"/>
              <a:gd name="connsiteX0-607" fmla="*/ 0 w 9145395"/>
              <a:gd name="connsiteY0-608" fmla="*/ 0 h 688503"/>
              <a:gd name="connsiteX1-609" fmla="*/ 1364342 w 9145395"/>
              <a:gd name="connsiteY1-610" fmla="*/ 436317 h 688503"/>
              <a:gd name="connsiteX2-611" fmla="*/ 3077028 w 9145395"/>
              <a:gd name="connsiteY2-612" fmla="*/ 189574 h 688503"/>
              <a:gd name="connsiteX3-613" fmla="*/ 4557486 w 9145395"/>
              <a:gd name="connsiteY3-614" fmla="*/ 407289 h 688503"/>
              <a:gd name="connsiteX4-615" fmla="*/ 6270171 w 9145395"/>
              <a:gd name="connsiteY4-616" fmla="*/ 189575 h 688503"/>
              <a:gd name="connsiteX5-617" fmla="*/ 7779656 w 9145395"/>
              <a:gd name="connsiteY5-618" fmla="*/ 508890 h 688503"/>
              <a:gd name="connsiteX6-619" fmla="*/ 9144000 w 9145395"/>
              <a:gd name="connsiteY6-620" fmla="*/ 0 h 688503"/>
              <a:gd name="connsiteX7-621" fmla="*/ 9144000 w 9145395"/>
              <a:gd name="connsiteY7-622" fmla="*/ 688503 h 688503"/>
              <a:gd name="connsiteX8-623" fmla="*/ 0 w 9145395"/>
              <a:gd name="connsiteY8-624" fmla="*/ 688503 h 688503"/>
              <a:gd name="connsiteX9-625" fmla="*/ 0 w 9145395"/>
              <a:gd name="connsiteY9-626" fmla="*/ 0 h 688503"/>
              <a:gd name="connsiteX0-627" fmla="*/ 0 w 9145395"/>
              <a:gd name="connsiteY0-628" fmla="*/ 0 h 688503"/>
              <a:gd name="connsiteX1-629" fmla="*/ 1378856 w 9145395"/>
              <a:gd name="connsiteY1-630" fmla="*/ 508888 h 688503"/>
              <a:gd name="connsiteX2-631" fmla="*/ 3077028 w 9145395"/>
              <a:gd name="connsiteY2-632" fmla="*/ 189574 h 688503"/>
              <a:gd name="connsiteX3-633" fmla="*/ 4557486 w 9145395"/>
              <a:gd name="connsiteY3-634" fmla="*/ 407289 h 688503"/>
              <a:gd name="connsiteX4-635" fmla="*/ 6270171 w 9145395"/>
              <a:gd name="connsiteY4-636" fmla="*/ 189575 h 688503"/>
              <a:gd name="connsiteX5-637" fmla="*/ 7779656 w 9145395"/>
              <a:gd name="connsiteY5-638" fmla="*/ 508890 h 688503"/>
              <a:gd name="connsiteX6-639" fmla="*/ 9144000 w 9145395"/>
              <a:gd name="connsiteY6-640" fmla="*/ 0 h 688503"/>
              <a:gd name="connsiteX7-641" fmla="*/ 9144000 w 9145395"/>
              <a:gd name="connsiteY7-642" fmla="*/ 688503 h 688503"/>
              <a:gd name="connsiteX8-643" fmla="*/ 0 w 9145395"/>
              <a:gd name="connsiteY8-644" fmla="*/ 688503 h 688503"/>
              <a:gd name="connsiteX9-645" fmla="*/ 0 w 9145395"/>
              <a:gd name="connsiteY9-646" fmla="*/ 0 h 688503"/>
              <a:gd name="connsiteX0-647" fmla="*/ 0 w 9145395"/>
              <a:gd name="connsiteY0-648" fmla="*/ 0 h 688503"/>
              <a:gd name="connsiteX1-649" fmla="*/ 1378856 w 9145395"/>
              <a:gd name="connsiteY1-650" fmla="*/ 508888 h 688503"/>
              <a:gd name="connsiteX2-651" fmla="*/ 3077028 w 9145395"/>
              <a:gd name="connsiteY2-652" fmla="*/ 189574 h 688503"/>
              <a:gd name="connsiteX3-653" fmla="*/ 4557486 w 9145395"/>
              <a:gd name="connsiteY3-654" fmla="*/ 407289 h 688503"/>
              <a:gd name="connsiteX4-655" fmla="*/ 6270171 w 9145395"/>
              <a:gd name="connsiteY4-656" fmla="*/ 189575 h 688503"/>
              <a:gd name="connsiteX5-657" fmla="*/ 7779656 w 9145395"/>
              <a:gd name="connsiteY5-658" fmla="*/ 508890 h 688503"/>
              <a:gd name="connsiteX6-659" fmla="*/ 9144000 w 9145395"/>
              <a:gd name="connsiteY6-660" fmla="*/ 0 h 688503"/>
              <a:gd name="connsiteX7-661" fmla="*/ 9144000 w 9145395"/>
              <a:gd name="connsiteY7-662" fmla="*/ 688503 h 688503"/>
              <a:gd name="connsiteX8-663" fmla="*/ 0 w 9145395"/>
              <a:gd name="connsiteY8-664" fmla="*/ 688503 h 688503"/>
              <a:gd name="connsiteX9-665" fmla="*/ 0 w 9145395"/>
              <a:gd name="connsiteY9-666" fmla="*/ 0 h 688503"/>
              <a:gd name="connsiteX0-667" fmla="*/ 0 w 9145395"/>
              <a:gd name="connsiteY0-668" fmla="*/ 0 h 688503"/>
              <a:gd name="connsiteX1-669" fmla="*/ 1378856 w 9145395"/>
              <a:gd name="connsiteY1-670" fmla="*/ 508888 h 688503"/>
              <a:gd name="connsiteX2-671" fmla="*/ 3077028 w 9145395"/>
              <a:gd name="connsiteY2-672" fmla="*/ 189574 h 688503"/>
              <a:gd name="connsiteX3-673" fmla="*/ 4557486 w 9145395"/>
              <a:gd name="connsiteY3-674" fmla="*/ 407289 h 688503"/>
              <a:gd name="connsiteX4-675" fmla="*/ 6270171 w 9145395"/>
              <a:gd name="connsiteY4-676" fmla="*/ 189575 h 688503"/>
              <a:gd name="connsiteX5-677" fmla="*/ 7779656 w 9145395"/>
              <a:gd name="connsiteY5-678" fmla="*/ 508890 h 688503"/>
              <a:gd name="connsiteX6-679" fmla="*/ 9144000 w 9145395"/>
              <a:gd name="connsiteY6-680" fmla="*/ 0 h 688503"/>
              <a:gd name="connsiteX7-681" fmla="*/ 9144000 w 9145395"/>
              <a:gd name="connsiteY7-682" fmla="*/ 688503 h 688503"/>
              <a:gd name="connsiteX8-683" fmla="*/ 0 w 9145395"/>
              <a:gd name="connsiteY8-684" fmla="*/ 688503 h 688503"/>
              <a:gd name="connsiteX9-685" fmla="*/ 0 w 9145395"/>
              <a:gd name="connsiteY9-686" fmla="*/ 0 h 688503"/>
              <a:gd name="connsiteX0-687" fmla="*/ 0 w 9145395"/>
              <a:gd name="connsiteY0-688" fmla="*/ 0 h 688503"/>
              <a:gd name="connsiteX1-689" fmla="*/ 1378856 w 9145395"/>
              <a:gd name="connsiteY1-690" fmla="*/ 508888 h 688503"/>
              <a:gd name="connsiteX2-691" fmla="*/ 3062514 w 9145395"/>
              <a:gd name="connsiteY2-692" fmla="*/ 247631 h 688503"/>
              <a:gd name="connsiteX3-693" fmla="*/ 4557486 w 9145395"/>
              <a:gd name="connsiteY3-694" fmla="*/ 407289 h 688503"/>
              <a:gd name="connsiteX4-695" fmla="*/ 6270171 w 9145395"/>
              <a:gd name="connsiteY4-696" fmla="*/ 189575 h 688503"/>
              <a:gd name="connsiteX5-697" fmla="*/ 7779656 w 9145395"/>
              <a:gd name="connsiteY5-698" fmla="*/ 508890 h 688503"/>
              <a:gd name="connsiteX6-699" fmla="*/ 9144000 w 9145395"/>
              <a:gd name="connsiteY6-700" fmla="*/ 0 h 688503"/>
              <a:gd name="connsiteX7-701" fmla="*/ 9144000 w 9145395"/>
              <a:gd name="connsiteY7-702" fmla="*/ 688503 h 688503"/>
              <a:gd name="connsiteX8-703" fmla="*/ 0 w 9145395"/>
              <a:gd name="connsiteY8-704" fmla="*/ 688503 h 688503"/>
              <a:gd name="connsiteX9-705" fmla="*/ 0 w 9145395"/>
              <a:gd name="connsiteY9-706" fmla="*/ 0 h 688503"/>
              <a:gd name="connsiteX0-707" fmla="*/ 0 w 9145178"/>
              <a:gd name="connsiteY0-708" fmla="*/ 0 h 688503"/>
              <a:gd name="connsiteX1-709" fmla="*/ 1378856 w 9145178"/>
              <a:gd name="connsiteY1-710" fmla="*/ 508888 h 688503"/>
              <a:gd name="connsiteX2-711" fmla="*/ 3062514 w 9145178"/>
              <a:gd name="connsiteY2-712" fmla="*/ 247631 h 688503"/>
              <a:gd name="connsiteX3-713" fmla="*/ 4557486 w 9145178"/>
              <a:gd name="connsiteY3-714" fmla="*/ 407289 h 688503"/>
              <a:gd name="connsiteX4-715" fmla="*/ 6270171 w 9145178"/>
              <a:gd name="connsiteY4-716" fmla="*/ 276661 h 688503"/>
              <a:gd name="connsiteX5-717" fmla="*/ 7779656 w 9145178"/>
              <a:gd name="connsiteY5-718" fmla="*/ 508890 h 688503"/>
              <a:gd name="connsiteX6-719" fmla="*/ 9144000 w 9145178"/>
              <a:gd name="connsiteY6-720" fmla="*/ 0 h 688503"/>
              <a:gd name="connsiteX7-721" fmla="*/ 9144000 w 9145178"/>
              <a:gd name="connsiteY7-722" fmla="*/ 688503 h 688503"/>
              <a:gd name="connsiteX8-723" fmla="*/ 0 w 9145178"/>
              <a:gd name="connsiteY8-724" fmla="*/ 688503 h 688503"/>
              <a:gd name="connsiteX9-725" fmla="*/ 0 w 9145178"/>
              <a:gd name="connsiteY9-726" fmla="*/ 0 h 688503"/>
              <a:gd name="connsiteX0-727" fmla="*/ 0 w 9145178"/>
              <a:gd name="connsiteY0-728" fmla="*/ 0 h 688503"/>
              <a:gd name="connsiteX1-729" fmla="*/ 1378856 w 9145178"/>
              <a:gd name="connsiteY1-730" fmla="*/ 508888 h 688503"/>
              <a:gd name="connsiteX2-731" fmla="*/ 3062514 w 9145178"/>
              <a:gd name="connsiteY2-732" fmla="*/ 247631 h 688503"/>
              <a:gd name="connsiteX3-733" fmla="*/ 4557486 w 9145178"/>
              <a:gd name="connsiteY3-734" fmla="*/ 407289 h 688503"/>
              <a:gd name="connsiteX4-735" fmla="*/ 6270171 w 9145178"/>
              <a:gd name="connsiteY4-736" fmla="*/ 247632 h 688503"/>
              <a:gd name="connsiteX5-737" fmla="*/ 7779656 w 9145178"/>
              <a:gd name="connsiteY5-738" fmla="*/ 508890 h 688503"/>
              <a:gd name="connsiteX6-739" fmla="*/ 9144000 w 9145178"/>
              <a:gd name="connsiteY6-740" fmla="*/ 0 h 688503"/>
              <a:gd name="connsiteX7-741" fmla="*/ 9144000 w 9145178"/>
              <a:gd name="connsiteY7-742" fmla="*/ 688503 h 688503"/>
              <a:gd name="connsiteX8-743" fmla="*/ 0 w 9145178"/>
              <a:gd name="connsiteY8-744" fmla="*/ 688503 h 688503"/>
              <a:gd name="connsiteX9-745" fmla="*/ 0 w 9145178"/>
              <a:gd name="connsiteY9-746" fmla="*/ 0 h 688503"/>
              <a:gd name="connsiteX0-747" fmla="*/ 0 w 9145178"/>
              <a:gd name="connsiteY0-748" fmla="*/ 0 h 688503"/>
              <a:gd name="connsiteX1-749" fmla="*/ 1378856 w 9145178"/>
              <a:gd name="connsiteY1-750" fmla="*/ 508888 h 688503"/>
              <a:gd name="connsiteX2-751" fmla="*/ 3062514 w 9145178"/>
              <a:gd name="connsiteY2-752" fmla="*/ 247631 h 688503"/>
              <a:gd name="connsiteX3-753" fmla="*/ 4572001 w 9145178"/>
              <a:gd name="connsiteY3-754" fmla="*/ 479861 h 688503"/>
              <a:gd name="connsiteX4-755" fmla="*/ 6270171 w 9145178"/>
              <a:gd name="connsiteY4-756" fmla="*/ 247632 h 688503"/>
              <a:gd name="connsiteX5-757" fmla="*/ 7779656 w 9145178"/>
              <a:gd name="connsiteY5-758" fmla="*/ 508890 h 688503"/>
              <a:gd name="connsiteX6-759" fmla="*/ 9144000 w 9145178"/>
              <a:gd name="connsiteY6-760" fmla="*/ 0 h 688503"/>
              <a:gd name="connsiteX7-761" fmla="*/ 9144000 w 9145178"/>
              <a:gd name="connsiteY7-762" fmla="*/ 688503 h 688503"/>
              <a:gd name="connsiteX8-763" fmla="*/ 0 w 9145178"/>
              <a:gd name="connsiteY8-764" fmla="*/ 688503 h 688503"/>
              <a:gd name="connsiteX9-765" fmla="*/ 0 w 9145178"/>
              <a:gd name="connsiteY9-766" fmla="*/ 0 h 6885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81" y="connsiteY8-82"/>
              </a:cxn>
              <a:cxn ang="0">
                <a:pos x="connsiteX9-425" y="connsiteY9-426"/>
              </a:cxn>
            </a:cxnLst>
            <a:rect l="l" t="t" r="r" b="b"/>
            <a:pathLst>
              <a:path w="9145178" h="688503">
                <a:moveTo>
                  <a:pt x="0" y="0"/>
                </a:moveTo>
                <a:cubicBezTo>
                  <a:pt x="7258" y="47474"/>
                  <a:pt x="868437" y="467616"/>
                  <a:pt x="1378856" y="508888"/>
                </a:cubicBezTo>
                <a:cubicBezTo>
                  <a:pt x="1889275" y="550160"/>
                  <a:pt x="2530323" y="252469"/>
                  <a:pt x="3062514" y="247631"/>
                </a:cubicBezTo>
                <a:cubicBezTo>
                  <a:pt x="3594705" y="242793"/>
                  <a:pt x="4134154" y="494375"/>
                  <a:pt x="4572001" y="479861"/>
                </a:cubicBezTo>
                <a:cubicBezTo>
                  <a:pt x="5009848" y="465347"/>
                  <a:pt x="5735562" y="242794"/>
                  <a:pt x="6270171" y="247632"/>
                </a:cubicBezTo>
                <a:cubicBezTo>
                  <a:pt x="6804780" y="252470"/>
                  <a:pt x="7300685" y="550162"/>
                  <a:pt x="7779656" y="508890"/>
                </a:cubicBezTo>
                <a:cubicBezTo>
                  <a:pt x="8258627" y="467618"/>
                  <a:pt x="9182704" y="43839"/>
                  <a:pt x="9144000" y="0"/>
                </a:cubicBezTo>
                <a:lnTo>
                  <a:pt x="9144000" y="688503"/>
                </a:lnTo>
                <a:lnTo>
                  <a:pt x="0" y="688503"/>
                </a:lnTo>
                <a:lnTo>
                  <a:pt x="0" y="0"/>
                </a:lnTo>
                <a:close/>
              </a:path>
            </a:pathLst>
          </a:custGeom>
          <a:solidFill>
            <a:srgbClr val="C3151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28426" y="872306"/>
            <a:ext cx="3087148" cy="10924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554735" y="981463"/>
            <a:ext cx="1661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亲子游戏（</a:t>
            </a:r>
            <a:r>
              <a:rPr lang="en-US" altLang="zh-CN" sz="22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）</a:t>
            </a:r>
            <a:endParaRPr lang="en-US" altLang="zh-CN" sz="22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默契大考验</a:t>
            </a:r>
          </a:p>
        </p:txBody>
      </p:sp>
      <p:sp>
        <p:nvSpPr>
          <p:cNvPr id="14" name="矩形 13"/>
          <p:cNvSpPr/>
          <p:nvPr/>
        </p:nvSpPr>
        <p:spPr>
          <a:xfrm>
            <a:off x="4572000" y="2687799"/>
            <a:ext cx="37072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1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、主持人将放有活动开始前小朋友写给爸爸贺卡的箱子拿上台；</a:t>
            </a:r>
            <a:endParaRPr lang="en-US" altLang="zh-CN" sz="1200" b="1" dirty="0">
              <a:solidFill>
                <a:srgbClr val="763D1F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2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、随机抽取，读出来，让爸爸们猜是否是自家小孩写给自己的贺卡，猜中即有精美奖品一份；</a:t>
            </a:r>
            <a:endParaRPr lang="en-US" altLang="zh-CN" sz="1200" b="1" dirty="0">
              <a:solidFill>
                <a:srgbClr val="763D1F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3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、由小朋友送给父亲，作为父亲节的礼物。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21288" t="22918" r="21288" b="13919"/>
          <a:stretch>
            <a:fillRect/>
          </a:stretch>
        </p:blipFill>
        <p:spPr>
          <a:xfrm>
            <a:off x="369101" y="872306"/>
            <a:ext cx="3417702" cy="375935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599251" y="2309724"/>
            <a:ext cx="1276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C31512"/>
                </a:solidFill>
                <a:cs typeface="+mn-ea"/>
                <a:sym typeface="+mn-lt"/>
              </a:rPr>
              <a:t>游戏规则：</a:t>
            </a:r>
            <a:endParaRPr lang="en-US" altLang="zh-CN" sz="2000" b="1" dirty="0">
              <a:solidFill>
                <a:srgbClr val="C3151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="">
      <p:transition spd="slow" advTm="5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49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49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360" y="172528"/>
            <a:ext cx="7758875" cy="4177650"/>
            <a:chOff x="160360" y="172528"/>
            <a:chExt cx="7758875" cy="4177650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60360" y="172528"/>
              <a:ext cx="7758875" cy="0"/>
            </a:xfrm>
            <a:prstGeom prst="line">
              <a:avLst/>
            </a:prstGeom>
            <a:ln>
              <a:solidFill>
                <a:srgbClr val="7764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rot="5400000">
              <a:off x="-1928465" y="2261353"/>
              <a:ext cx="4177650" cy="0"/>
            </a:xfrm>
            <a:prstGeom prst="line">
              <a:avLst/>
            </a:prstGeom>
            <a:ln>
              <a:solidFill>
                <a:srgbClr val="7764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2049" y="3405174"/>
            <a:ext cx="4082769" cy="1816545"/>
          </a:xfrm>
          <a:prstGeom prst="rect">
            <a:avLst/>
          </a:prstGeom>
        </p:spPr>
      </p:pic>
      <p:cxnSp>
        <p:nvCxnSpPr>
          <p:cNvPr id="68" name="直接连接符 67"/>
          <p:cNvCxnSpPr/>
          <p:nvPr/>
        </p:nvCxnSpPr>
        <p:spPr>
          <a:xfrm>
            <a:off x="8994624" y="1323494"/>
            <a:ext cx="0" cy="2334106"/>
          </a:xfrm>
          <a:prstGeom prst="line">
            <a:avLst/>
          </a:prstGeom>
          <a:ln>
            <a:solidFill>
              <a:srgbClr val="776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998165" y="172528"/>
            <a:ext cx="1094439" cy="1036139"/>
            <a:chOff x="7998165" y="172528"/>
            <a:chExt cx="1094439" cy="1036139"/>
          </a:xfrm>
        </p:grpSpPr>
        <p:sp>
          <p:nvSpPr>
            <p:cNvPr id="40" name="矩形 39"/>
            <p:cNvSpPr/>
            <p:nvPr/>
          </p:nvSpPr>
          <p:spPr>
            <a:xfrm>
              <a:off x="8265728" y="175362"/>
              <a:ext cx="700027" cy="709936"/>
            </a:xfrm>
            <a:prstGeom prst="rect">
              <a:avLst/>
            </a:prstGeom>
            <a:noFill/>
            <a:ln w="19050">
              <a:solidFill>
                <a:srgbClr val="763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146936" y="172528"/>
              <a:ext cx="945668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4C3009"/>
                  </a:solidFill>
                  <a:cs typeface="+mn-ea"/>
                  <a:sym typeface="+mn-lt"/>
                </a:rPr>
                <a:t>20XX</a:t>
              </a:r>
              <a:endParaRPr lang="en-US" altLang="zh-CN" sz="1600" b="1" dirty="0">
                <a:solidFill>
                  <a:srgbClr val="4C3009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600" b="1" dirty="0" smtClean="0">
                  <a:solidFill>
                    <a:srgbClr val="4C3009"/>
                  </a:solidFill>
                  <a:cs typeface="+mn-ea"/>
                  <a:sym typeface="+mn-lt"/>
                </a:rPr>
                <a:t>6/XX</a:t>
              </a:r>
              <a:endParaRPr lang="en-US" altLang="zh-CN" sz="1600" b="1" dirty="0">
                <a:solidFill>
                  <a:srgbClr val="4C3009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800" dirty="0">
                  <a:solidFill>
                    <a:srgbClr val="4C3009"/>
                  </a:solidFill>
                  <a:cs typeface="+mn-ea"/>
                  <a:sym typeface="+mn-lt"/>
                </a:rPr>
                <a:t>AUGUST</a:t>
              </a:r>
              <a:endParaRPr lang="zh-CN" altLang="en-US" sz="800" dirty="0">
                <a:solidFill>
                  <a:srgbClr val="4C3009"/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998165" y="870113"/>
              <a:ext cx="10391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800" dirty="0">
                  <a:solidFill>
                    <a:srgbClr val="763D1F"/>
                  </a:solidFill>
                  <a:cs typeface="+mn-ea"/>
                  <a:sym typeface="+mn-lt"/>
                </a:rPr>
                <a:t>最好的礼物</a:t>
              </a:r>
              <a:endParaRPr lang="en-US" altLang="zh-CN" sz="800" dirty="0">
                <a:solidFill>
                  <a:srgbClr val="763D1F"/>
                </a:solidFill>
                <a:cs typeface="+mn-ea"/>
                <a:sym typeface="+mn-lt"/>
              </a:endParaRPr>
            </a:p>
            <a:p>
              <a:pPr algn="r"/>
              <a:r>
                <a:rPr lang="zh-CN" altLang="en-US" sz="800" dirty="0">
                  <a:solidFill>
                    <a:srgbClr val="763D1F"/>
                  </a:solidFill>
                  <a:cs typeface="+mn-ea"/>
                  <a:sym typeface="+mn-lt"/>
                </a:rPr>
                <a:t>献给亲爱的爸爸</a:t>
              </a:r>
              <a:endParaRPr lang="zh-CN" altLang="en-US" sz="400" spc="300" dirty="0">
                <a:solidFill>
                  <a:srgbClr val="763D1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1296536"/>
            <a:ext cx="9144000" cy="3846964"/>
            <a:chOff x="0" y="1296536"/>
            <a:chExt cx="9144000" cy="3846964"/>
          </a:xfrm>
        </p:grpSpPr>
        <p:sp>
          <p:nvSpPr>
            <p:cNvPr id="82" name="文本框 81"/>
            <p:cNvSpPr txBox="1"/>
            <p:nvPr/>
          </p:nvSpPr>
          <p:spPr>
            <a:xfrm flipH="1">
              <a:off x="6951842" y="3811569"/>
              <a:ext cx="16714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MY HERO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6951842" y="3023458"/>
              <a:ext cx="2192158" cy="206647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0" y="1296536"/>
              <a:ext cx="9144000" cy="38469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9" name="图片 8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63482" y="2914613"/>
            <a:ext cx="3847218" cy="38472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83239" y="2612638"/>
            <a:ext cx="1093708" cy="78257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810663" y="716964"/>
            <a:ext cx="1039174" cy="36551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43109" y="390547"/>
            <a:ext cx="461665" cy="2543946"/>
            <a:chOff x="243109" y="390547"/>
            <a:chExt cx="461665" cy="2543946"/>
          </a:xfrm>
        </p:grpSpPr>
        <p:grpSp>
          <p:nvGrpSpPr>
            <p:cNvPr id="61" name="组合 60"/>
            <p:cNvGrpSpPr/>
            <p:nvPr/>
          </p:nvGrpSpPr>
          <p:grpSpPr>
            <a:xfrm>
              <a:off x="243109" y="390547"/>
              <a:ext cx="461665" cy="2156922"/>
              <a:chOff x="10089" y="96302"/>
              <a:chExt cx="461665" cy="2156922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00010" y="96302"/>
                <a:ext cx="304694" cy="304694"/>
              </a:xfrm>
              <a:prstGeom prst="ellipse">
                <a:avLst/>
              </a:prstGeom>
              <a:solidFill>
                <a:srgbClr val="763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cs typeface="+mn-ea"/>
                    <a:sym typeface="+mn-lt"/>
                  </a:rPr>
                  <a:t>感</a:t>
                </a: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00010" y="488491"/>
                <a:ext cx="304694" cy="304694"/>
              </a:xfrm>
              <a:prstGeom prst="ellipse">
                <a:avLst/>
              </a:prstGeom>
              <a:solidFill>
                <a:srgbClr val="763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cs typeface="+mn-ea"/>
                    <a:sym typeface="+mn-lt"/>
                  </a:rPr>
                  <a:t>恩</a:t>
                </a: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0089" y="839526"/>
                <a:ext cx="461665" cy="1413698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zh-CN" altLang="en-US" sz="900" spc="300" dirty="0">
                    <a:solidFill>
                      <a:srgbClr val="763D1F"/>
                    </a:solidFill>
                    <a:cs typeface="+mn-ea"/>
                    <a:sym typeface="+mn-lt"/>
                  </a:rPr>
                  <a:t>Thanksgiving </a:t>
                </a:r>
                <a:endParaRPr lang="en-US" altLang="zh-CN" sz="900" spc="300" dirty="0">
                  <a:solidFill>
                    <a:srgbClr val="763D1F"/>
                  </a:solidFill>
                  <a:cs typeface="+mn-ea"/>
                  <a:sym typeface="+mn-lt"/>
                </a:endParaRPr>
              </a:p>
              <a:p>
                <a:r>
                  <a:rPr lang="zh-CN" altLang="en-US" sz="900" spc="300" dirty="0">
                    <a:solidFill>
                      <a:srgbClr val="763D1F"/>
                    </a:solidFill>
                    <a:cs typeface="+mn-ea"/>
                    <a:sym typeface="+mn-lt"/>
                  </a:rPr>
                  <a:t>Father's Day</a:t>
                </a:r>
              </a:p>
            </p:txBody>
          </p:sp>
        </p:grpSp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5303" y="2257778"/>
              <a:ext cx="353599" cy="676715"/>
            </a:xfrm>
            <a:prstGeom prst="rect">
              <a:avLst/>
            </a:prstGeom>
          </p:spPr>
        </p:pic>
      </p:grpSp>
      <p:sp>
        <p:nvSpPr>
          <p:cNvPr id="42" name="椭圆 41"/>
          <p:cNvSpPr/>
          <p:nvPr/>
        </p:nvSpPr>
        <p:spPr>
          <a:xfrm>
            <a:off x="1732175" y="1291726"/>
            <a:ext cx="1228859" cy="1228859"/>
          </a:xfrm>
          <a:prstGeom prst="ellipse">
            <a:avLst/>
          </a:prstGeom>
          <a:solidFill>
            <a:srgbClr val="C315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677715" y="1444490"/>
            <a:ext cx="1337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49" name="矩形 48"/>
          <p:cNvSpPr/>
          <p:nvPr/>
        </p:nvSpPr>
        <p:spPr>
          <a:xfrm>
            <a:off x="3049723" y="1384571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C31512"/>
                </a:solidFill>
                <a:cs typeface="+mn-ea"/>
                <a:sym typeface="+mn-lt"/>
              </a:rPr>
              <a:t>活动准备</a:t>
            </a:r>
            <a:endParaRPr lang="en-US" altLang="zh-CN" sz="4800" b="1" dirty="0">
              <a:solidFill>
                <a:srgbClr val="C31512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143736" y="2112403"/>
            <a:ext cx="23421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700" dirty="0">
                <a:solidFill>
                  <a:srgbClr val="4C3009"/>
                </a:solidFill>
                <a:cs typeface="+mn-ea"/>
                <a:sym typeface="+mn-lt"/>
              </a:rPr>
              <a:t>父爱如雨，滋润了万千游子的心扉；</a:t>
            </a:r>
            <a:endParaRPr lang="en-US" altLang="zh-CN" sz="700" dirty="0">
              <a:solidFill>
                <a:srgbClr val="4C3009"/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700" dirty="0">
                <a:solidFill>
                  <a:srgbClr val="4C3009"/>
                </a:solidFill>
                <a:cs typeface="+mn-ea"/>
                <a:sym typeface="+mn-lt"/>
              </a:rPr>
              <a:t>父爱如风，吹落了无数子女的伤悲；</a:t>
            </a:r>
            <a:endParaRPr lang="en-US" altLang="zh-CN" sz="700" dirty="0">
              <a:solidFill>
                <a:srgbClr val="4C3009"/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700" dirty="0">
                <a:solidFill>
                  <a:srgbClr val="4C3009"/>
                </a:solidFill>
                <a:cs typeface="+mn-ea"/>
                <a:sym typeface="+mn-lt"/>
              </a:rPr>
              <a:t>父爱如叶，映衬出丰谷多彩的人生。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00">
        <p:random/>
      </p:transition>
    </mc:Choice>
    <mc:Fallback xmlns="">
      <p:transition spd="slow" advTm="62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/>
          <p:bldP spid="49" grpId="0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/>
          <p:bldP spid="49" grpId="0"/>
          <p:bldP spid="5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895600" y="431800"/>
            <a:ext cx="62484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460030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活</a:t>
            </a:r>
          </a:p>
        </p:txBody>
      </p:sp>
      <p:sp>
        <p:nvSpPr>
          <p:cNvPr id="4" name="椭圆 3"/>
          <p:cNvSpPr/>
          <p:nvPr/>
        </p:nvSpPr>
        <p:spPr>
          <a:xfrm>
            <a:off x="158146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准</a:t>
            </a:r>
          </a:p>
        </p:txBody>
      </p:sp>
      <p:sp>
        <p:nvSpPr>
          <p:cNvPr id="5" name="椭圆 4"/>
          <p:cNvSpPr/>
          <p:nvPr/>
        </p:nvSpPr>
        <p:spPr>
          <a:xfrm>
            <a:off x="1020749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动</a:t>
            </a:r>
          </a:p>
        </p:txBody>
      </p:sp>
      <p:sp>
        <p:nvSpPr>
          <p:cNvPr id="6" name="椭圆 5"/>
          <p:cNvSpPr/>
          <p:nvPr/>
        </p:nvSpPr>
        <p:spPr>
          <a:xfrm>
            <a:off x="214218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59845" y="25809"/>
            <a:ext cx="188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F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t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e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r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's D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y</a:t>
            </a:r>
            <a:endParaRPr lang="zh-CN" altLang="en-US" sz="1200" b="1" spc="3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431800"/>
            <a:ext cx="2286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1"/>
          <p:cNvSpPr/>
          <p:nvPr/>
        </p:nvSpPr>
        <p:spPr>
          <a:xfrm>
            <a:off x="0" y="4454997"/>
            <a:ext cx="9145178" cy="688503"/>
          </a:xfrm>
          <a:custGeom>
            <a:avLst/>
            <a:gdLst>
              <a:gd name="connsiteX0" fmla="*/ 0 w 9144000"/>
              <a:gd name="connsiteY0" fmla="*/ 0 h 688503"/>
              <a:gd name="connsiteX1" fmla="*/ 9144000 w 9144000"/>
              <a:gd name="connsiteY1" fmla="*/ 0 h 688503"/>
              <a:gd name="connsiteX2" fmla="*/ 9144000 w 9144000"/>
              <a:gd name="connsiteY2" fmla="*/ 688503 h 688503"/>
              <a:gd name="connsiteX3" fmla="*/ 0 w 9144000"/>
              <a:gd name="connsiteY3" fmla="*/ 688503 h 688503"/>
              <a:gd name="connsiteX4" fmla="*/ 0 w 9144000"/>
              <a:gd name="connsiteY4" fmla="*/ 0 h 688503"/>
              <a:gd name="connsiteX0-1" fmla="*/ 0 w 9144000"/>
              <a:gd name="connsiteY0-2" fmla="*/ 42654 h 731157"/>
              <a:gd name="connsiteX1-3" fmla="*/ 1132114 w 9144000"/>
              <a:gd name="connsiteY1-4" fmla="*/ 0 h 731157"/>
              <a:gd name="connsiteX2-5" fmla="*/ 9144000 w 9144000"/>
              <a:gd name="connsiteY2-6" fmla="*/ 42654 h 731157"/>
              <a:gd name="connsiteX3-7" fmla="*/ 9144000 w 9144000"/>
              <a:gd name="connsiteY3-8" fmla="*/ 731157 h 731157"/>
              <a:gd name="connsiteX4-9" fmla="*/ 0 w 9144000"/>
              <a:gd name="connsiteY4-10" fmla="*/ 731157 h 731157"/>
              <a:gd name="connsiteX5" fmla="*/ 0 w 9144000"/>
              <a:gd name="connsiteY5" fmla="*/ 42654 h 731157"/>
              <a:gd name="connsiteX0-11" fmla="*/ 0 w 9144000"/>
              <a:gd name="connsiteY0-12" fmla="*/ 0 h 688503"/>
              <a:gd name="connsiteX1-13" fmla="*/ 1088571 w 9144000"/>
              <a:gd name="connsiteY1-14" fmla="*/ 276660 h 688503"/>
              <a:gd name="connsiteX2-15" fmla="*/ 9144000 w 9144000"/>
              <a:gd name="connsiteY2-16" fmla="*/ 0 h 688503"/>
              <a:gd name="connsiteX3-17" fmla="*/ 9144000 w 9144000"/>
              <a:gd name="connsiteY3-18" fmla="*/ 688503 h 688503"/>
              <a:gd name="connsiteX4-19" fmla="*/ 0 w 9144000"/>
              <a:gd name="connsiteY4-20" fmla="*/ 688503 h 688503"/>
              <a:gd name="connsiteX5-21" fmla="*/ 0 w 9144000"/>
              <a:gd name="connsiteY5-22" fmla="*/ 0 h 688503"/>
              <a:gd name="connsiteX0-23" fmla="*/ 0 w 9144000"/>
              <a:gd name="connsiteY0-24" fmla="*/ 0 h 688503"/>
              <a:gd name="connsiteX1-25" fmla="*/ 1088571 w 9144000"/>
              <a:gd name="connsiteY1-26" fmla="*/ 276660 h 688503"/>
              <a:gd name="connsiteX2-27" fmla="*/ 2844800 w 9144000"/>
              <a:gd name="connsiteY2-28" fmla="*/ 233117 h 688503"/>
              <a:gd name="connsiteX3-29" fmla="*/ 9144000 w 9144000"/>
              <a:gd name="connsiteY3-30" fmla="*/ 0 h 688503"/>
              <a:gd name="connsiteX4-31" fmla="*/ 9144000 w 9144000"/>
              <a:gd name="connsiteY4-32" fmla="*/ 688503 h 688503"/>
              <a:gd name="connsiteX5-33" fmla="*/ 0 w 9144000"/>
              <a:gd name="connsiteY5-34" fmla="*/ 688503 h 688503"/>
              <a:gd name="connsiteX6" fmla="*/ 0 w 9144000"/>
              <a:gd name="connsiteY6" fmla="*/ 0 h 688503"/>
              <a:gd name="connsiteX0-35" fmla="*/ 0 w 9144000"/>
              <a:gd name="connsiteY0-36" fmla="*/ 0 h 688503"/>
              <a:gd name="connsiteX1-37" fmla="*/ 1088571 w 9144000"/>
              <a:gd name="connsiteY1-38" fmla="*/ 276660 h 688503"/>
              <a:gd name="connsiteX2-39" fmla="*/ 2844800 w 9144000"/>
              <a:gd name="connsiteY2-40" fmla="*/ 233117 h 688503"/>
              <a:gd name="connsiteX3-41" fmla="*/ 5341257 w 9144000"/>
              <a:gd name="connsiteY3-42" fmla="*/ 160546 h 688503"/>
              <a:gd name="connsiteX4-43" fmla="*/ 9144000 w 9144000"/>
              <a:gd name="connsiteY4-44" fmla="*/ 0 h 688503"/>
              <a:gd name="connsiteX5-45" fmla="*/ 9144000 w 9144000"/>
              <a:gd name="connsiteY5-46" fmla="*/ 688503 h 688503"/>
              <a:gd name="connsiteX6-47" fmla="*/ 0 w 9144000"/>
              <a:gd name="connsiteY6-48" fmla="*/ 688503 h 688503"/>
              <a:gd name="connsiteX7" fmla="*/ 0 w 9144000"/>
              <a:gd name="connsiteY7" fmla="*/ 0 h 688503"/>
              <a:gd name="connsiteX0-49" fmla="*/ 0 w 9144000"/>
              <a:gd name="connsiteY0-50" fmla="*/ 0 h 688503"/>
              <a:gd name="connsiteX1-51" fmla="*/ 1088571 w 9144000"/>
              <a:gd name="connsiteY1-52" fmla="*/ 276660 h 688503"/>
              <a:gd name="connsiteX2-53" fmla="*/ 2844800 w 9144000"/>
              <a:gd name="connsiteY2-54" fmla="*/ 233117 h 688503"/>
              <a:gd name="connsiteX3-55" fmla="*/ 5341257 w 9144000"/>
              <a:gd name="connsiteY3-56" fmla="*/ 160546 h 688503"/>
              <a:gd name="connsiteX4-57" fmla="*/ 7634514 w 9144000"/>
              <a:gd name="connsiteY4-58" fmla="*/ 29917 h 688503"/>
              <a:gd name="connsiteX5-59" fmla="*/ 9144000 w 9144000"/>
              <a:gd name="connsiteY5-60" fmla="*/ 0 h 688503"/>
              <a:gd name="connsiteX6-61" fmla="*/ 9144000 w 9144000"/>
              <a:gd name="connsiteY6-62" fmla="*/ 688503 h 688503"/>
              <a:gd name="connsiteX7-63" fmla="*/ 0 w 9144000"/>
              <a:gd name="connsiteY7-64" fmla="*/ 688503 h 688503"/>
              <a:gd name="connsiteX8" fmla="*/ 0 w 9144000"/>
              <a:gd name="connsiteY8" fmla="*/ 0 h 688503"/>
              <a:gd name="connsiteX0-65" fmla="*/ 0 w 9144000"/>
              <a:gd name="connsiteY0-66" fmla="*/ 9982 h 698485"/>
              <a:gd name="connsiteX1-67" fmla="*/ 1088571 w 9144000"/>
              <a:gd name="connsiteY1-68" fmla="*/ 286642 h 698485"/>
              <a:gd name="connsiteX2-69" fmla="*/ 2844800 w 9144000"/>
              <a:gd name="connsiteY2-70" fmla="*/ 243099 h 698485"/>
              <a:gd name="connsiteX3-71" fmla="*/ 5341257 w 9144000"/>
              <a:gd name="connsiteY3-72" fmla="*/ 170528 h 698485"/>
              <a:gd name="connsiteX4-73" fmla="*/ 7634514 w 9144000"/>
              <a:gd name="connsiteY4-74" fmla="*/ 39899 h 698485"/>
              <a:gd name="connsiteX5-75" fmla="*/ 9144000 w 9144000"/>
              <a:gd name="connsiteY5-76" fmla="*/ 9982 h 698485"/>
              <a:gd name="connsiteX6-77" fmla="*/ 9144000 w 9144000"/>
              <a:gd name="connsiteY6-78" fmla="*/ 698485 h 698485"/>
              <a:gd name="connsiteX7-79" fmla="*/ 0 w 9144000"/>
              <a:gd name="connsiteY7-80" fmla="*/ 698485 h 698485"/>
              <a:gd name="connsiteX8-81" fmla="*/ 0 w 9144000"/>
              <a:gd name="connsiteY8-82" fmla="*/ 9982 h 698485"/>
              <a:gd name="connsiteX0-83" fmla="*/ 0 w 9144000"/>
              <a:gd name="connsiteY0-84" fmla="*/ 0 h 688503"/>
              <a:gd name="connsiteX1-85" fmla="*/ 1088571 w 9144000"/>
              <a:gd name="connsiteY1-86" fmla="*/ 276660 h 688503"/>
              <a:gd name="connsiteX2-87" fmla="*/ 2844800 w 9144000"/>
              <a:gd name="connsiteY2-88" fmla="*/ 233117 h 688503"/>
              <a:gd name="connsiteX3-89" fmla="*/ 5341257 w 9144000"/>
              <a:gd name="connsiteY3-90" fmla="*/ 160546 h 688503"/>
              <a:gd name="connsiteX4-91" fmla="*/ 7634514 w 9144000"/>
              <a:gd name="connsiteY4-92" fmla="*/ 29917 h 688503"/>
              <a:gd name="connsiteX5-93" fmla="*/ 9144000 w 9144000"/>
              <a:gd name="connsiteY5-94" fmla="*/ 0 h 688503"/>
              <a:gd name="connsiteX6-95" fmla="*/ 9144000 w 9144000"/>
              <a:gd name="connsiteY6-96" fmla="*/ 688503 h 688503"/>
              <a:gd name="connsiteX7-97" fmla="*/ 0 w 9144000"/>
              <a:gd name="connsiteY7-98" fmla="*/ 688503 h 688503"/>
              <a:gd name="connsiteX8-99" fmla="*/ 0 w 9144000"/>
              <a:gd name="connsiteY8-100" fmla="*/ 0 h 688503"/>
              <a:gd name="connsiteX0-101" fmla="*/ 0 w 9144000"/>
              <a:gd name="connsiteY0-102" fmla="*/ 0 h 688503"/>
              <a:gd name="connsiteX1-103" fmla="*/ 1088571 w 9144000"/>
              <a:gd name="connsiteY1-104" fmla="*/ 276660 h 688503"/>
              <a:gd name="connsiteX2-105" fmla="*/ 2844800 w 9144000"/>
              <a:gd name="connsiteY2-106" fmla="*/ 233117 h 688503"/>
              <a:gd name="connsiteX3-107" fmla="*/ 5341257 w 9144000"/>
              <a:gd name="connsiteY3-108" fmla="*/ 160546 h 688503"/>
              <a:gd name="connsiteX4-109" fmla="*/ 7634514 w 9144000"/>
              <a:gd name="connsiteY4-110" fmla="*/ 29917 h 688503"/>
              <a:gd name="connsiteX5-111" fmla="*/ 9144000 w 9144000"/>
              <a:gd name="connsiteY5-112" fmla="*/ 0 h 688503"/>
              <a:gd name="connsiteX6-113" fmla="*/ 9144000 w 9144000"/>
              <a:gd name="connsiteY6-114" fmla="*/ 688503 h 688503"/>
              <a:gd name="connsiteX7-115" fmla="*/ 0 w 9144000"/>
              <a:gd name="connsiteY7-116" fmla="*/ 688503 h 688503"/>
              <a:gd name="connsiteX8-117" fmla="*/ 0 w 9144000"/>
              <a:gd name="connsiteY8-118" fmla="*/ 0 h 688503"/>
              <a:gd name="connsiteX0-119" fmla="*/ 0 w 9144000"/>
              <a:gd name="connsiteY0-120" fmla="*/ 0 h 688503"/>
              <a:gd name="connsiteX1-121" fmla="*/ 1088571 w 9144000"/>
              <a:gd name="connsiteY1-122" fmla="*/ 276660 h 688503"/>
              <a:gd name="connsiteX2-123" fmla="*/ 2873829 w 9144000"/>
              <a:gd name="connsiteY2-124" fmla="*/ 160546 h 688503"/>
              <a:gd name="connsiteX3-125" fmla="*/ 5341257 w 9144000"/>
              <a:gd name="connsiteY3-126" fmla="*/ 160546 h 688503"/>
              <a:gd name="connsiteX4-127" fmla="*/ 7634514 w 9144000"/>
              <a:gd name="connsiteY4-128" fmla="*/ 29917 h 688503"/>
              <a:gd name="connsiteX5-129" fmla="*/ 9144000 w 9144000"/>
              <a:gd name="connsiteY5-130" fmla="*/ 0 h 688503"/>
              <a:gd name="connsiteX6-131" fmla="*/ 9144000 w 9144000"/>
              <a:gd name="connsiteY6-132" fmla="*/ 688503 h 688503"/>
              <a:gd name="connsiteX7-133" fmla="*/ 0 w 9144000"/>
              <a:gd name="connsiteY7-134" fmla="*/ 688503 h 688503"/>
              <a:gd name="connsiteX8-135" fmla="*/ 0 w 9144000"/>
              <a:gd name="connsiteY8-136" fmla="*/ 0 h 688503"/>
              <a:gd name="connsiteX0-137" fmla="*/ 0 w 9144000"/>
              <a:gd name="connsiteY0-138" fmla="*/ 0 h 688503"/>
              <a:gd name="connsiteX1-139" fmla="*/ 1088571 w 9144000"/>
              <a:gd name="connsiteY1-140" fmla="*/ 276660 h 688503"/>
              <a:gd name="connsiteX2-141" fmla="*/ 2873829 w 9144000"/>
              <a:gd name="connsiteY2-142" fmla="*/ 160546 h 688503"/>
              <a:gd name="connsiteX3-143" fmla="*/ 5341257 w 9144000"/>
              <a:gd name="connsiteY3-144" fmla="*/ 160546 h 688503"/>
              <a:gd name="connsiteX4-145" fmla="*/ 7634514 w 9144000"/>
              <a:gd name="connsiteY4-146" fmla="*/ 29917 h 688503"/>
              <a:gd name="connsiteX5-147" fmla="*/ 9144000 w 9144000"/>
              <a:gd name="connsiteY5-148" fmla="*/ 0 h 688503"/>
              <a:gd name="connsiteX6-149" fmla="*/ 9144000 w 9144000"/>
              <a:gd name="connsiteY6-150" fmla="*/ 688503 h 688503"/>
              <a:gd name="connsiteX7-151" fmla="*/ 0 w 9144000"/>
              <a:gd name="connsiteY7-152" fmla="*/ 688503 h 688503"/>
              <a:gd name="connsiteX8-153" fmla="*/ 0 w 9144000"/>
              <a:gd name="connsiteY8-154" fmla="*/ 0 h 688503"/>
              <a:gd name="connsiteX0-155" fmla="*/ 0 w 9144000"/>
              <a:gd name="connsiteY0-156" fmla="*/ 0 h 688503"/>
              <a:gd name="connsiteX1-157" fmla="*/ 1088571 w 9144000"/>
              <a:gd name="connsiteY1-158" fmla="*/ 276660 h 688503"/>
              <a:gd name="connsiteX2-159" fmla="*/ 2873829 w 9144000"/>
              <a:gd name="connsiteY2-160" fmla="*/ 160546 h 688503"/>
              <a:gd name="connsiteX3-161" fmla="*/ 5312229 w 9144000"/>
              <a:gd name="connsiteY3-162" fmla="*/ 291175 h 688503"/>
              <a:gd name="connsiteX4-163" fmla="*/ 7634514 w 9144000"/>
              <a:gd name="connsiteY4-164" fmla="*/ 29917 h 688503"/>
              <a:gd name="connsiteX5-165" fmla="*/ 9144000 w 9144000"/>
              <a:gd name="connsiteY5-166" fmla="*/ 0 h 688503"/>
              <a:gd name="connsiteX6-167" fmla="*/ 9144000 w 9144000"/>
              <a:gd name="connsiteY6-168" fmla="*/ 688503 h 688503"/>
              <a:gd name="connsiteX7-169" fmla="*/ 0 w 9144000"/>
              <a:gd name="connsiteY7-170" fmla="*/ 688503 h 688503"/>
              <a:gd name="connsiteX8-171" fmla="*/ 0 w 9144000"/>
              <a:gd name="connsiteY8-172" fmla="*/ 0 h 688503"/>
              <a:gd name="connsiteX0-173" fmla="*/ 0 w 9144000"/>
              <a:gd name="connsiteY0-174" fmla="*/ 0 h 688503"/>
              <a:gd name="connsiteX1-175" fmla="*/ 1088571 w 9144000"/>
              <a:gd name="connsiteY1-176" fmla="*/ 276660 h 688503"/>
              <a:gd name="connsiteX2-177" fmla="*/ 3643086 w 9144000"/>
              <a:gd name="connsiteY2-178" fmla="*/ 160546 h 688503"/>
              <a:gd name="connsiteX3-179" fmla="*/ 5312229 w 9144000"/>
              <a:gd name="connsiteY3-180" fmla="*/ 291175 h 688503"/>
              <a:gd name="connsiteX4-181" fmla="*/ 7634514 w 9144000"/>
              <a:gd name="connsiteY4-182" fmla="*/ 29917 h 688503"/>
              <a:gd name="connsiteX5-183" fmla="*/ 9144000 w 9144000"/>
              <a:gd name="connsiteY5-184" fmla="*/ 0 h 688503"/>
              <a:gd name="connsiteX6-185" fmla="*/ 9144000 w 9144000"/>
              <a:gd name="connsiteY6-186" fmla="*/ 688503 h 688503"/>
              <a:gd name="connsiteX7-187" fmla="*/ 0 w 9144000"/>
              <a:gd name="connsiteY7-188" fmla="*/ 688503 h 688503"/>
              <a:gd name="connsiteX8-189" fmla="*/ 0 w 9144000"/>
              <a:gd name="connsiteY8-190" fmla="*/ 0 h 688503"/>
              <a:gd name="connsiteX0-191" fmla="*/ 0 w 9144000"/>
              <a:gd name="connsiteY0-192" fmla="*/ 0 h 688503"/>
              <a:gd name="connsiteX1-193" fmla="*/ 1277256 w 9144000"/>
              <a:gd name="connsiteY1-194" fmla="*/ 305689 h 688503"/>
              <a:gd name="connsiteX2-195" fmla="*/ 3643086 w 9144000"/>
              <a:gd name="connsiteY2-196" fmla="*/ 160546 h 688503"/>
              <a:gd name="connsiteX3-197" fmla="*/ 5312229 w 9144000"/>
              <a:gd name="connsiteY3-198" fmla="*/ 291175 h 688503"/>
              <a:gd name="connsiteX4-199" fmla="*/ 7634514 w 9144000"/>
              <a:gd name="connsiteY4-200" fmla="*/ 29917 h 688503"/>
              <a:gd name="connsiteX5-201" fmla="*/ 9144000 w 9144000"/>
              <a:gd name="connsiteY5-202" fmla="*/ 0 h 688503"/>
              <a:gd name="connsiteX6-203" fmla="*/ 9144000 w 9144000"/>
              <a:gd name="connsiteY6-204" fmla="*/ 688503 h 688503"/>
              <a:gd name="connsiteX7-205" fmla="*/ 0 w 9144000"/>
              <a:gd name="connsiteY7-206" fmla="*/ 688503 h 688503"/>
              <a:gd name="connsiteX8-207" fmla="*/ 0 w 9144000"/>
              <a:gd name="connsiteY8-208" fmla="*/ 0 h 688503"/>
              <a:gd name="connsiteX0-209" fmla="*/ 0 w 9144000"/>
              <a:gd name="connsiteY0-210" fmla="*/ 0 h 688503"/>
              <a:gd name="connsiteX1-211" fmla="*/ 1364342 w 9144000"/>
              <a:gd name="connsiteY1-212" fmla="*/ 436317 h 688503"/>
              <a:gd name="connsiteX2-213" fmla="*/ 3643086 w 9144000"/>
              <a:gd name="connsiteY2-214" fmla="*/ 160546 h 688503"/>
              <a:gd name="connsiteX3-215" fmla="*/ 5312229 w 9144000"/>
              <a:gd name="connsiteY3-216" fmla="*/ 291175 h 688503"/>
              <a:gd name="connsiteX4-217" fmla="*/ 7634514 w 9144000"/>
              <a:gd name="connsiteY4-218" fmla="*/ 29917 h 688503"/>
              <a:gd name="connsiteX5-219" fmla="*/ 9144000 w 9144000"/>
              <a:gd name="connsiteY5-220" fmla="*/ 0 h 688503"/>
              <a:gd name="connsiteX6-221" fmla="*/ 9144000 w 9144000"/>
              <a:gd name="connsiteY6-222" fmla="*/ 688503 h 688503"/>
              <a:gd name="connsiteX7-223" fmla="*/ 0 w 9144000"/>
              <a:gd name="connsiteY7-224" fmla="*/ 688503 h 688503"/>
              <a:gd name="connsiteX8-225" fmla="*/ 0 w 9144000"/>
              <a:gd name="connsiteY8-226" fmla="*/ 0 h 688503"/>
              <a:gd name="connsiteX0-227" fmla="*/ 0 w 9144000"/>
              <a:gd name="connsiteY0-228" fmla="*/ 0 h 688503"/>
              <a:gd name="connsiteX1-229" fmla="*/ 1364342 w 9144000"/>
              <a:gd name="connsiteY1-230" fmla="*/ 436317 h 688503"/>
              <a:gd name="connsiteX2-231" fmla="*/ 3643086 w 9144000"/>
              <a:gd name="connsiteY2-232" fmla="*/ 160546 h 688503"/>
              <a:gd name="connsiteX3-233" fmla="*/ 5617029 w 9144000"/>
              <a:gd name="connsiteY3-234" fmla="*/ 305689 h 688503"/>
              <a:gd name="connsiteX4-235" fmla="*/ 7634514 w 9144000"/>
              <a:gd name="connsiteY4-236" fmla="*/ 29917 h 688503"/>
              <a:gd name="connsiteX5-237" fmla="*/ 9144000 w 9144000"/>
              <a:gd name="connsiteY5-238" fmla="*/ 0 h 688503"/>
              <a:gd name="connsiteX6-239" fmla="*/ 9144000 w 9144000"/>
              <a:gd name="connsiteY6-240" fmla="*/ 688503 h 688503"/>
              <a:gd name="connsiteX7-241" fmla="*/ 0 w 9144000"/>
              <a:gd name="connsiteY7-242" fmla="*/ 688503 h 688503"/>
              <a:gd name="connsiteX8-243" fmla="*/ 0 w 9144000"/>
              <a:gd name="connsiteY8-244" fmla="*/ 0 h 688503"/>
              <a:gd name="connsiteX0-245" fmla="*/ 0 w 9144000"/>
              <a:gd name="connsiteY0-246" fmla="*/ 0 h 688503"/>
              <a:gd name="connsiteX1-247" fmla="*/ 1364342 w 9144000"/>
              <a:gd name="connsiteY1-248" fmla="*/ 436317 h 688503"/>
              <a:gd name="connsiteX2-249" fmla="*/ 3643086 w 9144000"/>
              <a:gd name="connsiteY2-250" fmla="*/ 160546 h 688503"/>
              <a:gd name="connsiteX3-251" fmla="*/ 5617029 w 9144000"/>
              <a:gd name="connsiteY3-252" fmla="*/ 305689 h 688503"/>
              <a:gd name="connsiteX4-253" fmla="*/ 7634514 w 9144000"/>
              <a:gd name="connsiteY4-254" fmla="*/ 29917 h 688503"/>
              <a:gd name="connsiteX5-255" fmla="*/ 9144000 w 9144000"/>
              <a:gd name="connsiteY5-256" fmla="*/ 0 h 688503"/>
              <a:gd name="connsiteX6-257" fmla="*/ 9144000 w 9144000"/>
              <a:gd name="connsiteY6-258" fmla="*/ 688503 h 688503"/>
              <a:gd name="connsiteX7-259" fmla="*/ 0 w 9144000"/>
              <a:gd name="connsiteY7-260" fmla="*/ 688503 h 688503"/>
              <a:gd name="connsiteX8-261" fmla="*/ 0 w 9144000"/>
              <a:gd name="connsiteY8-262" fmla="*/ 0 h 688503"/>
              <a:gd name="connsiteX0-263" fmla="*/ 0 w 9144000"/>
              <a:gd name="connsiteY0-264" fmla="*/ 0 h 688503"/>
              <a:gd name="connsiteX1-265" fmla="*/ 1364342 w 9144000"/>
              <a:gd name="connsiteY1-266" fmla="*/ 436317 h 688503"/>
              <a:gd name="connsiteX2-267" fmla="*/ 3643086 w 9144000"/>
              <a:gd name="connsiteY2-268" fmla="*/ 160546 h 688503"/>
              <a:gd name="connsiteX3-269" fmla="*/ 5617029 w 9144000"/>
              <a:gd name="connsiteY3-270" fmla="*/ 305689 h 688503"/>
              <a:gd name="connsiteX4-271" fmla="*/ 7634514 w 9144000"/>
              <a:gd name="connsiteY4-272" fmla="*/ 29917 h 688503"/>
              <a:gd name="connsiteX5-273" fmla="*/ 9144000 w 9144000"/>
              <a:gd name="connsiteY5-274" fmla="*/ 0 h 688503"/>
              <a:gd name="connsiteX6-275" fmla="*/ 9144000 w 9144000"/>
              <a:gd name="connsiteY6-276" fmla="*/ 688503 h 688503"/>
              <a:gd name="connsiteX7-277" fmla="*/ 0 w 9144000"/>
              <a:gd name="connsiteY7-278" fmla="*/ 688503 h 688503"/>
              <a:gd name="connsiteX8-279" fmla="*/ 0 w 9144000"/>
              <a:gd name="connsiteY8-280" fmla="*/ 0 h 688503"/>
              <a:gd name="connsiteX0-281" fmla="*/ 0 w 9144000"/>
              <a:gd name="connsiteY0-282" fmla="*/ 0 h 688503"/>
              <a:gd name="connsiteX1-283" fmla="*/ 1364342 w 9144000"/>
              <a:gd name="connsiteY1-284" fmla="*/ 436317 h 688503"/>
              <a:gd name="connsiteX2-285" fmla="*/ 3643086 w 9144000"/>
              <a:gd name="connsiteY2-286" fmla="*/ 160546 h 688503"/>
              <a:gd name="connsiteX3-287" fmla="*/ 5617029 w 9144000"/>
              <a:gd name="connsiteY3-288" fmla="*/ 305689 h 688503"/>
              <a:gd name="connsiteX4-289" fmla="*/ 7634514 w 9144000"/>
              <a:gd name="connsiteY4-290" fmla="*/ 29917 h 688503"/>
              <a:gd name="connsiteX5-291" fmla="*/ 9144000 w 9144000"/>
              <a:gd name="connsiteY5-292" fmla="*/ 0 h 688503"/>
              <a:gd name="connsiteX6-293" fmla="*/ 9144000 w 9144000"/>
              <a:gd name="connsiteY6-294" fmla="*/ 688503 h 688503"/>
              <a:gd name="connsiteX7-295" fmla="*/ 0 w 9144000"/>
              <a:gd name="connsiteY7-296" fmla="*/ 688503 h 688503"/>
              <a:gd name="connsiteX8-297" fmla="*/ 0 w 9144000"/>
              <a:gd name="connsiteY8-298" fmla="*/ 0 h 688503"/>
              <a:gd name="connsiteX0-299" fmla="*/ 0 w 9144000"/>
              <a:gd name="connsiteY0-300" fmla="*/ 13625 h 702128"/>
              <a:gd name="connsiteX1-301" fmla="*/ 1364342 w 9144000"/>
              <a:gd name="connsiteY1-302" fmla="*/ 449942 h 702128"/>
              <a:gd name="connsiteX2-303" fmla="*/ 3643086 w 9144000"/>
              <a:gd name="connsiteY2-304" fmla="*/ 174171 h 702128"/>
              <a:gd name="connsiteX3-305" fmla="*/ 5617029 w 9144000"/>
              <a:gd name="connsiteY3-306" fmla="*/ 319314 h 702128"/>
              <a:gd name="connsiteX4-307" fmla="*/ 7634514 w 9144000"/>
              <a:gd name="connsiteY4-308" fmla="*/ 0 h 702128"/>
              <a:gd name="connsiteX5-309" fmla="*/ 9144000 w 9144000"/>
              <a:gd name="connsiteY5-310" fmla="*/ 13625 h 702128"/>
              <a:gd name="connsiteX6-311" fmla="*/ 9144000 w 9144000"/>
              <a:gd name="connsiteY6-312" fmla="*/ 702128 h 702128"/>
              <a:gd name="connsiteX7-313" fmla="*/ 0 w 9144000"/>
              <a:gd name="connsiteY7-314" fmla="*/ 702128 h 702128"/>
              <a:gd name="connsiteX8-315" fmla="*/ 0 w 9144000"/>
              <a:gd name="connsiteY8-316" fmla="*/ 13625 h 702128"/>
              <a:gd name="connsiteX0-317" fmla="*/ 0 w 9144000"/>
              <a:gd name="connsiteY0-318" fmla="*/ 0 h 688503"/>
              <a:gd name="connsiteX1-319" fmla="*/ 1364342 w 9144000"/>
              <a:gd name="connsiteY1-320" fmla="*/ 436317 h 688503"/>
              <a:gd name="connsiteX2-321" fmla="*/ 3643086 w 9144000"/>
              <a:gd name="connsiteY2-322" fmla="*/ 160546 h 688503"/>
              <a:gd name="connsiteX3-323" fmla="*/ 5617029 w 9144000"/>
              <a:gd name="connsiteY3-324" fmla="*/ 305689 h 688503"/>
              <a:gd name="connsiteX4-325" fmla="*/ 7619999 w 9144000"/>
              <a:gd name="connsiteY4-326" fmla="*/ 349233 h 688503"/>
              <a:gd name="connsiteX5-327" fmla="*/ 9144000 w 9144000"/>
              <a:gd name="connsiteY5-328" fmla="*/ 0 h 688503"/>
              <a:gd name="connsiteX6-329" fmla="*/ 9144000 w 9144000"/>
              <a:gd name="connsiteY6-330" fmla="*/ 688503 h 688503"/>
              <a:gd name="connsiteX7-331" fmla="*/ 0 w 9144000"/>
              <a:gd name="connsiteY7-332" fmla="*/ 688503 h 688503"/>
              <a:gd name="connsiteX8-333" fmla="*/ 0 w 9144000"/>
              <a:gd name="connsiteY8-334" fmla="*/ 0 h 688503"/>
              <a:gd name="connsiteX0-335" fmla="*/ 0 w 9144000"/>
              <a:gd name="connsiteY0-336" fmla="*/ 0 h 688503"/>
              <a:gd name="connsiteX1-337" fmla="*/ 1364342 w 9144000"/>
              <a:gd name="connsiteY1-338" fmla="*/ 436317 h 688503"/>
              <a:gd name="connsiteX2-339" fmla="*/ 3643086 w 9144000"/>
              <a:gd name="connsiteY2-340" fmla="*/ 160546 h 688503"/>
              <a:gd name="connsiteX3-341" fmla="*/ 5617029 w 9144000"/>
              <a:gd name="connsiteY3-342" fmla="*/ 305689 h 688503"/>
              <a:gd name="connsiteX4-343" fmla="*/ 7779656 w 9144000"/>
              <a:gd name="connsiteY4-344" fmla="*/ 349233 h 688503"/>
              <a:gd name="connsiteX5-345" fmla="*/ 9144000 w 9144000"/>
              <a:gd name="connsiteY5-346" fmla="*/ 0 h 688503"/>
              <a:gd name="connsiteX6-347" fmla="*/ 9144000 w 9144000"/>
              <a:gd name="connsiteY6-348" fmla="*/ 688503 h 688503"/>
              <a:gd name="connsiteX7-349" fmla="*/ 0 w 9144000"/>
              <a:gd name="connsiteY7-350" fmla="*/ 688503 h 688503"/>
              <a:gd name="connsiteX8-351" fmla="*/ 0 w 9144000"/>
              <a:gd name="connsiteY8-352" fmla="*/ 0 h 688503"/>
              <a:gd name="connsiteX0-353" fmla="*/ 0 w 9144000"/>
              <a:gd name="connsiteY0-354" fmla="*/ 0 h 688503"/>
              <a:gd name="connsiteX1-355" fmla="*/ 1364342 w 9144000"/>
              <a:gd name="connsiteY1-356" fmla="*/ 436317 h 688503"/>
              <a:gd name="connsiteX2-357" fmla="*/ 3643086 w 9144000"/>
              <a:gd name="connsiteY2-358" fmla="*/ 160546 h 688503"/>
              <a:gd name="connsiteX3-359" fmla="*/ 5675086 w 9144000"/>
              <a:gd name="connsiteY3-360" fmla="*/ 29918 h 688503"/>
              <a:gd name="connsiteX4-361" fmla="*/ 7779656 w 9144000"/>
              <a:gd name="connsiteY4-362" fmla="*/ 349233 h 688503"/>
              <a:gd name="connsiteX5-363" fmla="*/ 9144000 w 9144000"/>
              <a:gd name="connsiteY5-364" fmla="*/ 0 h 688503"/>
              <a:gd name="connsiteX6-365" fmla="*/ 9144000 w 9144000"/>
              <a:gd name="connsiteY6-366" fmla="*/ 688503 h 688503"/>
              <a:gd name="connsiteX7-367" fmla="*/ 0 w 9144000"/>
              <a:gd name="connsiteY7-368" fmla="*/ 688503 h 688503"/>
              <a:gd name="connsiteX8-369" fmla="*/ 0 w 9144000"/>
              <a:gd name="connsiteY8-370" fmla="*/ 0 h 688503"/>
              <a:gd name="connsiteX0-371" fmla="*/ 0 w 9144000"/>
              <a:gd name="connsiteY0-372" fmla="*/ 0 h 688503"/>
              <a:gd name="connsiteX1-373" fmla="*/ 1364342 w 9144000"/>
              <a:gd name="connsiteY1-374" fmla="*/ 436317 h 688503"/>
              <a:gd name="connsiteX2-375" fmla="*/ 3643086 w 9144000"/>
              <a:gd name="connsiteY2-376" fmla="*/ 160546 h 688503"/>
              <a:gd name="connsiteX3-377" fmla="*/ 6270171 w 9144000"/>
              <a:gd name="connsiteY3-378" fmla="*/ 73461 h 688503"/>
              <a:gd name="connsiteX4-379" fmla="*/ 7779656 w 9144000"/>
              <a:gd name="connsiteY4-380" fmla="*/ 349233 h 688503"/>
              <a:gd name="connsiteX5-381" fmla="*/ 9144000 w 9144000"/>
              <a:gd name="connsiteY5-382" fmla="*/ 0 h 688503"/>
              <a:gd name="connsiteX6-383" fmla="*/ 9144000 w 9144000"/>
              <a:gd name="connsiteY6-384" fmla="*/ 688503 h 688503"/>
              <a:gd name="connsiteX7-385" fmla="*/ 0 w 9144000"/>
              <a:gd name="connsiteY7-386" fmla="*/ 688503 h 688503"/>
              <a:gd name="connsiteX8-387" fmla="*/ 0 w 9144000"/>
              <a:gd name="connsiteY8-388" fmla="*/ 0 h 688503"/>
              <a:gd name="connsiteX0-389" fmla="*/ 0 w 9144000"/>
              <a:gd name="connsiteY0-390" fmla="*/ 0 h 688503"/>
              <a:gd name="connsiteX1-391" fmla="*/ 1364342 w 9144000"/>
              <a:gd name="connsiteY1-392" fmla="*/ 436317 h 688503"/>
              <a:gd name="connsiteX2-393" fmla="*/ 3643086 w 9144000"/>
              <a:gd name="connsiteY2-394" fmla="*/ 160546 h 688503"/>
              <a:gd name="connsiteX3-395" fmla="*/ 4513943 w 9144000"/>
              <a:gd name="connsiteY3-396" fmla="*/ 58946 h 688503"/>
              <a:gd name="connsiteX4-397" fmla="*/ 6270171 w 9144000"/>
              <a:gd name="connsiteY4-398" fmla="*/ 73461 h 688503"/>
              <a:gd name="connsiteX5-399" fmla="*/ 7779656 w 9144000"/>
              <a:gd name="connsiteY5-400" fmla="*/ 349233 h 688503"/>
              <a:gd name="connsiteX6-401" fmla="*/ 9144000 w 9144000"/>
              <a:gd name="connsiteY6-402" fmla="*/ 0 h 688503"/>
              <a:gd name="connsiteX7-403" fmla="*/ 9144000 w 9144000"/>
              <a:gd name="connsiteY7-404" fmla="*/ 688503 h 688503"/>
              <a:gd name="connsiteX8-405" fmla="*/ 0 w 9144000"/>
              <a:gd name="connsiteY8-406" fmla="*/ 688503 h 688503"/>
              <a:gd name="connsiteX9" fmla="*/ 0 w 9144000"/>
              <a:gd name="connsiteY9" fmla="*/ 0 h 688503"/>
              <a:gd name="connsiteX0-407" fmla="*/ 0 w 9144000"/>
              <a:gd name="connsiteY0-408" fmla="*/ 0 h 688503"/>
              <a:gd name="connsiteX1-409" fmla="*/ 1364342 w 9144000"/>
              <a:gd name="connsiteY1-410" fmla="*/ 436317 h 688503"/>
              <a:gd name="connsiteX2-411" fmla="*/ 3643086 w 9144000"/>
              <a:gd name="connsiteY2-412" fmla="*/ 160546 h 688503"/>
              <a:gd name="connsiteX3-413" fmla="*/ 4499429 w 9144000"/>
              <a:gd name="connsiteY3-414" fmla="*/ 450832 h 688503"/>
              <a:gd name="connsiteX4-415" fmla="*/ 6270171 w 9144000"/>
              <a:gd name="connsiteY4-416" fmla="*/ 73461 h 688503"/>
              <a:gd name="connsiteX5-417" fmla="*/ 7779656 w 9144000"/>
              <a:gd name="connsiteY5-418" fmla="*/ 349233 h 688503"/>
              <a:gd name="connsiteX6-419" fmla="*/ 9144000 w 9144000"/>
              <a:gd name="connsiteY6-420" fmla="*/ 0 h 688503"/>
              <a:gd name="connsiteX7-421" fmla="*/ 9144000 w 9144000"/>
              <a:gd name="connsiteY7-422" fmla="*/ 688503 h 688503"/>
              <a:gd name="connsiteX8-423" fmla="*/ 0 w 9144000"/>
              <a:gd name="connsiteY8-424" fmla="*/ 688503 h 688503"/>
              <a:gd name="connsiteX9-425" fmla="*/ 0 w 9144000"/>
              <a:gd name="connsiteY9-426" fmla="*/ 0 h 688503"/>
              <a:gd name="connsiteX0-427" fmla="*/ 0 w 9144000"/>
              <a:gd name="connsiteY0-428" fmla="*/ 0 h 688503"/>
              <a:gd name="connsiteX1-429" fmla="*/ 1364342 w 9144000"/>
              <a:gd name="connsiteY1-430" fmla="*/ 436317 h 688503"/>
              <a:gd name="connsiteX2-431" fmla="*/ 3643086 w 9144000"/>
              <a:gd name="connsiteY2-432" fmla="*/ 160546 h 688503"/>
              <a:gd name="connsiteX3-433" fmla="*/ 4557486 w 9144000"/>
              <a:gd name="connsiteY3-434" fmla="*/ 407289 h 688503"/>
              <a:gd name="connsiteX4-435" fmla="*/ 6270171 w 9144000"/>
              <a:gd name="connsiteY4-436" fmla="*/ 73461 h 688503"/>
              <a:gd name="connsiteX5-437" fmla="*/ 7779656 w 9144000"/>
              <a:gd name="connsiteY5-438" fmla="*/ 349233 h 688503"/>
              <a:gd name="connsiteX6-439" fmla="*/ 9144000 w 9144000"/>
              <a:gd name="connsiteY6-440" fmla="*/ 0 h 688503"/>
              <a:gd name="connsiteX7-441" fmla="*/ 9144000 w 9144000"/>
              <a:gd name="connsiteY7-442" fmla="*/ 688503 h 688503"/>
              <a:gd name="connsiteX8-443" fmla="*/ 0 w 9144000"/>
              <a:gd name="connsiteY8-444" fmla="*/ 688503 h 688503"/>
              <a:gd name="connsiteX9-445" fmla="*/ 0 w 9144000"/>
              <a:gd name="connsiteY9-446" fmla="*/ 0 h 688503"/>
              <a:gd name="connsiteX0-447" fmla="*/ 0 w 9144000"/>
              <a:gd name="connsiteY0-448" fmla="*/ 0 h 688503"/>
              <a:gd name="connsiteX1-449" fmla="*/ 1364342 w 9144000"/>
              <a:gd name="connsiteY1-450" fmla="*/ 436317 h 688503"/>
              <a:gd name="connsiteX2-451" fmla="*/ 3077028 w 9144000"/>
              <a:gd name="connsiteY2-452" fmla="*/ 189574 h 688503"/>
              <a:gd name="connsiteX3-453" fmla="*/ 4557486 w 9144000"/>
              <a:gd name="connsiteY3-454" fmla="*/ 407289 h 688503"/>
              <a:gd name="connsiteX4-455" fmla="*/ 6270171 w 9144000"/>
              <a:gd name="connsiteY4-456" fmla="*/ 73461 h 688503"/>
              <a:gd name="connsiteX5-457" fmla="*/ 7779656 w 9144000"/>
              <a:gd name="connsiteY5-458" fmla="*/ 349233 h 688503"/>
              <a:gd name="connsiteX6-459" fmla="*/ 9144000 w 9144000"/>
              <a:gd name="connsiteY6-460" fmla="*/ 0 h 688503"/>
              <a:gd name="connsiteX7-461" fmla="*/ 9144000 w 9144000"/>
              <a:gd name="connsiteY7-462" fmla="*/ 688503 h 688503"/>
              <a:gd name="connsiteX8-463" fmla="*/ 0 w 9144000"/>
              <a:gd name="connsiteY8-464" fmla="*/ 688503 h 688503"/>
              <a:gd name="connsiteX9-465" fmla="*/ 0 w 9144000"/>
              <a:gd name="connsiteY9-466" fmla="*/ 0 h 688503"/>
              <a:gd name="connsiteX0-467" fmla="*/ 0 w 9144000"/>
              <a:gd name="connsiteY0-468" fmla="*/ 0 h 688503"/>
              <a:gd name="connsiteX1-469" fmla="*/ 1364342 w 9144000"/>
              <a:gd name="connsiteY1-470" fmla="*/ 436317 h 688503"/>
              <a:gd name="connsiteX2-471" fmla="*/ 3077028 w 9144000"/>
              <a:gd name="connsiteY2-472" fmla="*/ 189574 h 688503"/>
              <a:gd name="connsiteX3-473" fmla="*/ 4557486 w 9144000"/>
              <a:gd name="connsiteY3-474" fmla="*/ 407289 h 688503"/>
              <a:gd name="connsiteX4-475" fmla="*/ 6270171 w 9144000"/>
              <a:gd name="connsiteY4-476" fmla="*/ 189575 h 688503"/>
              <a:gd name="connsiteX5-477" fmla="*/ 7779656 w 9144000"/>
              <a:gd name="connsiteY5-478" fmla="*/ 349233 h 688503"/>
              <a:gd name="connsiteX6-479" fmla="*/ 9144000 w 9144000"/>
              <a:gd name="connsiteY6-480" fmla="*/ 0 h 688503"/>
              <a:gd name="connsiteX7-481" fmla="*/ 9144000 w 9144000"/>
              <a:gd name="connsiteY7-482" fmla="*/ 688503 h 688503"/>
              <a:gd name="connsiteX8-483" fmla="*/ 0 w 9144000"/>
              <a:gd name="connsiteY8-484" fmla="*/ 688503 h 688503"/>
              <a:gd name="connsiteX9-485" fmla="*/ 0 w 9144000"/>
              <a:gd name="connsiteY9-486" fmla="*/ 0 h 688503"/>
              <a:gd name="connsiteX0-487" fmla="*/ 0 w 9144000"/>
              <a:gd name="connsiteY0-488" fmla="*/ 0 h 688503"/>
              <a:gd name="connsiteX1-489" fmla="*/ 1364342 w 9144000"/>
              <a:gd name="connsiteY1-490" fmla="*/ 436317 h 688503"/>
              <a:gd name="connsiteX2-491" fmla="*/ 3077028 w 9144000"/>
              <a:gd name="connsiteY2-492" fmla="*/ 189574 h 688503"/>
              <a:gd name="connsiteX3-493" fmla="*/ 4557486 w 9144000"/>
              <a:gd name="connsiteY3-494" fmla="*/ 407289 h 688503"/>
              <a:gd name="connsiteX4-495" fmla="*/ 6270171 w 9144000"/>
              <a:gd name="connsiteY4-496" fmla="*/ 189575 h 688503"/>
              <a:gd name="connsiteX5-497" fmla="*/ 7779656 w 9144000"/>
              <a:gd name="connsiteY5-498" fmla="*/ 349233 h 688503"/>
              <a:gd name="connsiteX6-499" fmla="*/ 9144000 w 9144000"/>
              <a:gd name="connsiteY6-500" fmla="*/ 0 h 688503"/>
              <a:gd name="connsiteX7-501" fmla="*/ 9144000 w 9144000"/>
              <a:gd name="connsiteY7-502" fmla="*/ 688503 h 688503"/>
              <a:gd name="connsiteX8-503" fmla="*/ 0 w 9144000"/>
              <a:gd name="connsiteY8-504" fmla="*/ 688503 h 688503"/>
              <a:gd name="connsiteX9-505" fmla="*/ 0 w 9144000"/>
              <a:gd name="connsiteY9-506" fmla="*/ 0 h 688503"/>
              <a:gd name="connsiteX0-507" fmla="*/ 0 w 9144000"/>
              <a:gd name="connsiteY0-508" fmla="*/ 0 h 688503"/>
              <a:gd name="connsiteX1-509" fmla="*/ 1364342 w 9144000"/>
              <a:gd name="connsiteY1-510" fmla="*/ 436317 h 688503"/>
              <a:gd name="connsiteX2-511" fmla="*/ 3077028 w 9144000"/>
              <a:gd name="connsiteY2-512" fmla="*/ 189574 h 688503"/>
              <a:gd name="connsiteX3-513" fmla="*/ 4557486 w 9144000"/>
              <a:gd name="connsiteY3-514" fmla="*/ 407289 h 688503"/>
              <a:gd name="connsiteX4-515" fmla="*/ 6270171 w 9144000"/>
              <a:gd name="connsiteY4-516" fmla="*/ 189575 h 688503"/>
              <a:gd name="connsiteX5-517" fmla="*/ 7779656 w 9144000"/>
              <a:gd name="connsiteY5-518" fmla="*/ 349233 h 688503"/>
              <a:gd name="connsiteX6-519" fmla="*/ 9144000 w 9144000"/>
              <a:gd name="connsiteY6-520" fmla="*/ 0 h 688503"/>
              <a:gd name="connsiteX7-521" fmla="*/ 9144000 w 9144000"/>
              <a:gd name="connsiteY7-522" fmla="*/ 688503 h 688503"/>
              <a:gd name="connsiteX8-523" fmla="*/ 0 w 9144000"/>
              <a:gd name="connsiteY8-524" fmla="*/ 688503 h 688503"/>
              <a:gd name="connsiteX9-525" fmla="*/ 0 w 9144000"/>
              <a:gd name="connsiteY9-526" fmla="*/ 0 h 688503"/>
              <a:gd name="connsiteX0-527" fmla="*/ 0 w 9145149"/>
              <a:gd name="connsiteY0-528" fmla="*/ 0 h 688503"/>
              <a:gd name="connsiteX1-529" fmla="*/ 1364342 w 9145149"/>
              <a:gd name="connsiteY1-530" fmla="*/ 436317 h 688503"/>
              <a:gd name="connsiteX2-531" fmla="*/ 3077028 w 9145149"/>
              <a:gd name="connsiteY2-532" fmla="*/ 189574 h 688503"/>
              <a:gd name="connsiteX3-533" fmla="*/ 4557486 w 9145149"/>
              <a:gd name="connsiteY3-534" fmla="*/ 407289 h 688503"/>
              <a:gd name="connsiteX4-535" fmla="*/ 6270171 w 9145149"/>
              <a:gd name="connsiteY4-536" fmla="*/ 189575 h 688503"/>
              <a:gd name="connsiteX5-537" fmla="*/ 7779656 w 9145149"/>
              <a:gd name="connsiteY5-538" fmla="*/ 349233 h 688503"/>
              <a:gd name="connsiteX6-539" fmla="*/ 9144000 w 9145149"/>
              <a:gd name="connsiteY6-540" fmla="*/ 0 h 688503"/>
              <a:gd name="connsiteX7-541" fmla="*/ 9144000 w 9145149"/>
              <a:gd name="connsiteY7-542" fmla="*/ 688503 h 688503"/>
              <a:gd name="connsiteX8-543" fmla="*/ 0 w 9145149"/>
              <a:gd name="connsiteY8-544" fmla="*/ 688503 h 688503"/>
              <a:gd name="connsiteX9-545" fmla="*/ 0 w 9145149"/>
              <a:gd name="connsiteY9-546" fmla="*/ 0 h 688503"/>
              <a:gd name="connsiteX0-547" fmla="*/ 0 w 9145395"/>
              <a:gd name="connsiteY0-548" fmla="*/ 0 h 688503"/>
              <a:gd name="connsiteX1-549" fmla="*/ 1364342 w 9145395"/>
              <a:gd name="connsiteY1-550" fmla="*/ 436317 h 688503"/>
              <a:gd name="connsiteX2-551" fmla="*/ 3077028 w 9145395"/>
              <a:gd name="connsiteY2-552" fmla="*/ 189574 h 688503"/>
              <a:gd name="connsiteX3-553" fmla="*/ 4557486 w 9145395"/>
              <a:gd name="connsiteY3-554" fmla="*/ 407289 h 688503"/>
              <a:gd name="connsiteX4-555" fmla="*/ 6270171 w 9145395"/>
              <a:gd name="connsiteY4-556" fmla="*/ 189575 h 688503"/>
              <a:gd name="connsiteX5-557" fmla="*/ 7779656 w 9145395"/>
              <a:gd name="connsiteY5-558" fmla="*/ 349233 h 688503"/>
              <a:gd name="connsiteX6-559" fmla="*/ 9144000 w 9145395"/>
              <a:gd name="connsiteY6-560" fmla="*/ 0 h 688503"/>
              <a:gd name="connsiteX7-561" fmla="*/ 9144000 w 9145395"/>
              <a:gd name="connsiteY7-562" fmla="*/ 688503 h 688503"/>
              <a:gd name="connsiteX8-563" fmla="*/ 0 w 9145395"/>
              <a:gd name="connsiteY8-564" fmla="*/ 688503 h 688503"/>
              <a:gd name="connsiteX9-565" fmla="*/ 0 w 9145395"/>
              <a:gd name="connsiteY9-566" fmla="*/ 0 h 688503"/>
              <a:gd name="connsiteX0-567" fmla="*/ 0 w 9145395"/>
              <a:gd name="connsiteY0-568" fmla="*/ 0 h 688503"/>
              <a:gd name="connsiteX1-569" fmla="*/ 1364342 w 9145395"/>
              <a:gd name="connsiteY1-570" fmla="*/ 436317 h 688503"/>
              <a:gd name="connsiteX2-571" fmla="*/ 3077028 w 9145395"/>
              <a:gd name="connsiteY2-572" fmla="*/ 189574 h 688503"/>
              <a:gd name="connsiteX3-573" fmla="*/ 4557486 w 9145395"/>
              <a:gd name="connsiteY3-574" fmla="*/ 407289 h 688503"/>
              <a:gd name="connsiteX4-575" fmla="*/ 6270171 w 9145395"/>
              <a:gd name="connsiteY4-576" fmla="*/ 189575 h 688503"/>
              <a:gd name="connsiteX5-577" fmla="*/ 7779656 w 9145395"/>
              <a:gd name="connsiteY5-578" fmla="*/ 349233 h 688503"/>
              <a:gd name="connsiteX6-579" fmla="*/ 9144000 w 9145395"/>
              <a:gd name="connsiteY6-580" fmla="*/ 0 h 688503"/>
              <a:gd name="connsiteX7-581" fmla="*/ 9144000 w 9145395"/>
              <a:gd name="connsiteY7-582" fmla="*/ 688503 h 688503"/>
              <a:gd name="connsiteX8-583" fmla="*/ 0 w 9145395"/>
              <a:gd name="connsiteY8-584" fmla="*/ 688503 h 688503"/>
              <a:gd name="connsiteX9-585" fmla="*/ 0 w 9145395"/>
              <a:gd name="connsiteY9-586" fmla="*/ 0 h 688503"/>
              <a:gd name="connsiteX0-587" fmla="*/ 0 w 9145395"/>
              <a:gd name="connsiteY0-588" fmla="*/ 0 h 688503"/>
              <a:gd name="connsiteX1-589" fmla="*/ 1364342 w 9145395"/>
              <a:gd name="connsiteY1-590" fmla="*/ 436317 h 688503"/>
              <a:gd name="connsiteX2-591" fmla="*/ 3077028 w 9145395"/>
              <a:gd name="connsiteY2-592" fmla="*/ 189574 h 688503"/>
              <a:gd name="connsiteX3-593" fmla="*/ 4557486 w 9145395"/>
              <a:gd name="connsiteY3-594" fmla="*/ 407289 h 688503"/>
              <a:gd name="connsiteX4-595" fmla="*/ 6270171 w 9145395"/>
              <a:gd name="connsiteY4-596" fmla="*/ 189575 h 688503"/>
              <a:gd name="connsiteX5-597" fmla="*/ 7779656 w 9145395"/>
              <a:gd name="connsiteY5-598" fmla="*/ 508890 h 688503"/>
              <a:gd name="connsiteX6-599" fmla="*/ 9144000 w 9145395"/>
              <a:gd name="connsiteY6-600" fmla="*/ 0 h 688503"/>
              <a:gd name="connsiteX7-601" fmla="*/ 9144000 w 9145395"/>
              <a:gd name="connsiteY7-602" fmla="*/ 688503 h 688503"/>
              <a:gd name="connsiteX8-603" fmla="*/ 0 w 9145395"/>
              <a:gd name="connsiteY8-604" fmla="*/ 688503 h 688503"/>
              <a:gd name="connsiteX9-605" fmla="*/ 0 w 9145395"/>
              <a:gd name="connsiteY9-606" fmla="*/ 0 h 688503"/>
              <a:gd name="connsiteX0-607" fmla="*/ 0 w 9145395"/>
              <a:gd name="connsiteY0-608" fmla="*/ 0 h 688503"/>
              <a:gd name="connsiteX1-609" fmla="*/ 1364342 w 9145395"/>
              <a:gd name="connsiteY1-610" fmla="*/ 436317 h 688503"/>
              <a:gd name="connsiteX2-611" fmla="*/ 3077028 w 9145395"/>
              <a:gd name="connsiteY2-612" fmla="*/ 189574 h 688503"/>
              <a:gd name="connsiteX3-613" fmla="*/ 4557486 w 9145395"/>
              <a:gd name="connsiteY3-614" fmla="*/ 407289 h 688503"/>
              <a:gd name="connsiteX4-615" fmla="*/ 6270171 w 9145395"/>
              <a:gd name="connsiteY4-616" fmla="*/ 189575 h 688503"/>
              <a:gd name="connsiteX5-617" fmla="*/ 7779656 w 9145395"/>
              <a:gd name="connsiteY5-618" fmla="*/ 508890 h 688503"/>
              <a:gd name="connsiteX6-619" fmla="*/ 9144000 w 9145395"/>
              <a:gd name="connsiteY6-620" fmla="*/ 0 h 688503"/>
              <a:gd name="connsiteX7-621" fmla="*/ 9144000 w 9145395"/>
              <a:gd name="connsiteY7-622" fmla="*/ 688503 h 688503"/>
              <a:gd name="connsiteX8-623" fmla="*/ 0 w 9145395"/>
              <a:gd name="connsiteY8-624" fmla="*/ 688503 h 688503"/>
              <a:gd name="connsiteX9-625" fmla="*/ 0 w 9145395"/>
              <a:gd name="connsiteY9-626" fmla="*/ 0 h 688503"/>
              <a:gd name="connsiteX0-627" fmla="*/ 0 w 9145395"/>
              <a:gd name="connsiteY0-628" fmla="*/ 0 h 688503"/>
              <a:gd name="connsiteX1-629" fmla="*/ 1378856 w 9145395"/>
              <a:gd name="connsiteY1-630" fmla="*/ 508888 h 688503"/>
              <a:gd name="connsiteX2-631" fmla="*/ 3077028 w 9145395"/>
              <a:gd name="connsiteY2-632" fmla="*/ 189574 h 688503"/>
              <a:gd name="connsiteX3-633" fmla="*/ 4557486 w 9145395"/>
              <a:gd name="connsiteY3-634" fmla="*/ 407289 h 688503"/>
              <a:gd name="connsiteX4-635" fmla="*/ 6270171 w 9145395"/>
              <a:gd name="connsiteY4-636" fmla="*/ 189575 h 688503"/>
              <a:gd name="connsiteX5-637" fmla="*/ 7779656 w 9145395"/>
              <a:gd name="connsiteY5-638" fmla="*/ 508890 h 688503"/>
              <a:gd name="connsiteX6-639" fmla="*/ 9144000 w 9145395"/>
              <a:gd name="connsiteY6-640" fmla="*/ 0 h 688503"/>
              <a:gd name="connsiteX7-641" fmla="*/ 9144000 w 9145395"/>
              <a:gd name="connsiteY7-642" fmla="*/ 688503 h 688503"/>
              <a:gd name="connsiteX8-643" fmla="*/ 0 w 9145395"/>
              <a:gd name="connsiteY8-644" fmla="*/ 688503 h 688503"/>
              <a:gd name="connsiteX9-645" fmla="*/ 0 w 9145395"/>
              <a:gd name="connsiteY9-646" fmla="*/ 0 h 688503"/>
              <a:gd name="connsiteX0-647" fmla="*/ 0 w 9145395"/>
              <a:gd name="connsiteY0-648" fmla="*/ 0 h 688503"/>
              <a:gd name="connsiteX1-649" fmla="*/ 1378856 w 9145395"/>
              <a:gd name="connsiteY1-650" fmla="*/ 508888 h 688503"/>
              <a:gd name="connsiteX2-651" fmla="*/ 3077028 w 9145395"/>
              <a:gd name="connsiteY2-652" fmla="*/ 189574 h 688503"/>
              <a:gd name="connsiteX3-653" fmla="*/ 4557486 w 9145395"/>
              <a:gd name="connsiteY3-654" fmla="*/ 407289 h 688503"/>
              <a:gd name="connsiteX4-655" fmla="*/ 6270171 w 9145395"/>
              <a:gd name="connsiteY4-656" fmla="*/ 189575 h 688503"/>
              <a:gd name="connsiteX5-657" fmla="*/ 7779656 w 9145395"/>
              <a:gd name="connsiteY5-658" fmla="*/ 508890 h 688503"/>
              <a:gd name="connsiteX6-659" fmla="*/ 9144000 w 9145395"/>
              <a:gd name="connsiteY6-660" fmla="*/ 0 h 688503"/>
              <a:gd name="connsiteX7-661" fmla="*/ 9144000 w 9145395"/>
              <a:gd name="connsiteY7-662" fmla="*/ 688503 h 688503"/>
              <a:gd name="connsiteX8-663" fmla="*/ 0 w 9145395"/>
              <a:gd name="connsiteY8-664" fmla="*/ 688503 h 688503"/>
              <a:gd name="connsiteX9-665" fmla="*/ 0 w 9145395"/>
              <a:gd name="connsiteY9-666" fmla="*/ 0 h 688503"/>
              <a:gd name="connsiteX0-667" fmla="*/ 0 w 9145395"/>
              <a:gd name="connsiteY0-668" fmla="*/ 0 h 688503"/>
              <a:gd name="connsiteX1-669" fmla="*/ 1378856 w 9145395"/>
              <a:gd name="connsiteY1-670" fmla="*/ 508888 h 688503"/>
              <a:gd name="connsiteX2-671" fmla="*/ 3077028 w 9145395"/>
              <a:gd name="connsiteY2-672" fmla="*/ 189574 h 688503"/>
              <a:gd name="connsiteX3-673" fmla="*/ 4557486 w 9145395"/>
              <a:gd name="connsiteY3-674" fmla="*/ 407289 h 688503"/>
              <a:gd name="connsiteX4-675" fmla="*/ 6270171 w 9145395"/>
              <a:gd name="connsiteY4-676" fmla="*/ 189575 h 688503"/>
              <a:gd name="connsiteX5-677" fmla="*/ 7779656 w 9145395"/>
              <a:gd name="connsiteY5-678" fmla="*/ 508890 h 688503"/>
              <a:gd name="connsiteX6-679" fmla="*/ 9144000 w 9145395"/>
              <a:gd name="connsiteY6-680" fmla="*/ 0 h 688503"/>
              <a:gd name="connsiteX7-681" fmla="*/ 9144000 w 9145395"/>
              <a:gd name="connsiteY7-682" fmla="*/ 688503 h 688503"/>
              <a:gd name="connsiteX8-683" fmla="*/ 0 w 9145395"/>
              <a:gd name="connsiteY8-684" fmla="*/ 688503 h 688503"/>
              <a:gd name="connsiteX9-685" fmla="*/ 0 w 9145395"/>
              <a:gd name="connsiteY9-686" fmla="*/ 0 h 688503"/>
              <a:gd name="connsiteX0-687" fmla="*/ 0 w 9145395"/>
              <a:gd name="connsiteY0-688" fmla="*/ 0 h 688503"/>
              <a:gd name="connsiteX1-689" fmla="*/ 1378856 w 9145395"/>
              <a:gd name="connsiteY1-690" fmla="*/ 508888 h 688503"/>
              <a:gd name="connsiteX2-691" fmla="*/ 3062514 w 9145395"/>
              <a:gd name="connsiteY2-692" fmla="*/ 247631 h 688503"/>
              <a:gd name="connsiteX3-693" fmla="*/ 4557486 w 9145395"/>
              <a:gd name="connsiteY3-694" fmla="*/ 407289 h 688503"/>
              <a:gd name="connsiteX4-695" fmla="*/ 6270171 w 9145395"/>
              <a:gd name="connsiteY4-696" fmla="*/ 189575 h 688503"/>
              <a:gd name="connsiteX5-697" fmla="*/ 7779656 w 9145395"/>
              <a:gd name="connsiteY5-698" fmla="*/ 508890 h 688503"/>
              <a:gd name="connsiteX6-699" fmla="*/ 9144000 w 9145395"/>
              <a:gd name="connsiteY6-700" fmla="*/ 0 h 688503"/>
              <a:gd name="connsiteX7-701" fmla="*/ 9144000 w 9145395"/>
              <a:gd name="connsiteY7-702" fmla="*/ 688503 h 688503"/>
              <a:gd name="connsiteX8-703" fmla="*/ 0 w 9145395"/>
              <a:gd name="connsiteY8-704" fmla="*/ 688503 h 688503"/>
              <a:gd name="connsiteX9-705" fmla="*/ 0 w 9145395"/>
              <a:gd name="connsiteY9-706" fmla="*/ 0 h 688503"/>
              <a:gd name="connsiteX0-707" fmla="*/ 0 w 9145178"/>
              <a:gd name="connsiteY0-708" fmla="*/ 0 h 688503"/>
              <a:gd name="connsiteX1-709" fmla="*/ 1378856 w 9145178"/>
              <a:gd name="connsiteY1-710" fmla="*/ 508888 h 688503"/>
              <a:gd name="connsiteX2-711" fmla="*/ 3062514 w 9145178"/>
              <a:gd name="connsiteY2-712" fmla="*/ 247631 h 688503"/>
              <a:gd name="connsiteX3-713" fmla="*/ 4557486 w 9145178"/>
              <a:gd name="connsiteY3-714" fmla="*/ 407289 h 688503"/>
              <a:gd name="connsiteX4-715" fmla="*/ 6270171 w 9145178"/>
              <a:gd name="connsiteY4-716" fmla="*/ 276661 h 688503"/>
              <a:gd name="connsiteX5-717" fmla="*/ 7779656 w 9145178"/>
              <a:gd name="connsiteY5-718" fmla="*/ 508890 h 688503"/>
              <a:gd name="connsiteX6-719" fmla="*/ 9144000 w 9145178"/>
              <a:gd name="connsiteY6-720" fmla="*/ 0 h 688503"/>
              <a:gd name="connsiteX7-721" fmla="*/ 9144000 w 9145178"/>
              <a:gd name="connsiteY7-722" fmla="*/ 688503 h 688503"/>
              <a:gd name="connsiteX8-723" fmla="*/ 0 w 9145178"/>
              <a:gd name="connsiteY8-724" fmla="*/ 688503 h 688503"/>
              <a:gd name="connsiteX9-725" fmla="*/ 0 w 9145178"/>
              <a:gd name="connsiteY9-726" fmla="*/ 0 h 688503"/>
              <a:gd name="connsiteX0-727" fmla="*/ 0 w 9145178"/>
              <a:gd name="connsiteY0-728" fmla="*/ 0 h 688503"/>
              <a:gd name="connsiteX1-729" fmla="*/ 1378856 w 9145178"/>
              <a:gd name="connsiteY1-730" fmla="*/ 508888 h 688503"/>
              <a:gd name="connsiteX2-731" fmla="*/ 3062514 w 9145178"/>
              <a:gd name="connsiteY2-732" fmla="*/ 247631 h 688503"/>
              <a:gd name="connsiteX3-733" fmla="*/ 4557486 w 9145178"/>
              <a:gd name="connsiteY3-734" fmla="*/ 407289 h 688503"/>
              <a:gd name="connsiteX4-735" fmla="*/ 6270171 w 9145178"/>
              <a:gd name="connsiteY4-736" fmla="*/ 247632 h 688503"/>
              <a:gd name="connsiteX5-737" fmla="*/ 7779656 w 9145178"/>
              <a:gd name="connsiteY5-738" fmla="*/ 508890 h 688503"/>
              <a:gd name="connsiteX6-739" fmla="*/ 9144000 w 9145178"/>
              <a:gd name="connsiteY6-740" fmla="*/ 0 h 688503"/>
              <a:gd name="connsiteX7-741" fmla="*/ 9144000 w 9145178"/>
              <a:gd name="connsiteY7-742" fmla="*/ 688503 h 688503"/>
              <a:gd name="connsiteX8-743" fmla="*/ 0 w 9145178"/>
              <a:gd name="connsiteY8-744" fmla="*/ 688503 h 688503"/>
              <a:gd name="connsiteX9-745" fmla="*/ 0 w 9145178"/>
              <a:gd name="connsiteY9-746" fmla="*/ 0 h 688503"/>
              <a:gd name="connsiteX0-747" fmla="*/ 0 w 9145178"/>
              <a:gd name="connsiteY0-748" fmla="*/ 0 h 688503"/>
              <a:gd name="connsiteX1-749" fmla="*/ 1378856 w 9145178"/>
              <a:gd name="connsiteY1-750" fmla="*/ 508888 h 688503"/>
              <a:gd name="connsiteX2-751" fmla="*/ 3062514 w 9145178"/>
              <a:gd name="connsiteY2-752" fmla="*/ 247631 h 688503"/>
              <a:gd name="connsiteX3-753" fmla="*/ 4572001 w 9145178"/>
              <a:gd name="connsiteY3-754" fmla="*/ 479861 h 688503"/>
              <a:gd name="connsiteX4-755" fmla="*/ 6270171 w 9145178"/>
              <a:gd name="connsiteY4-756" fmla="*/ 247632 h 688503"/>
              <a:gd name="connsiteX5-757" fmla="*/ 7779656 w 9145178"/>
              <a:gd name="connsiteY5-758" fmla="*/ 508890 h 688503"/>
              <a:gd name="connsiteX6-759" fmla="*/ 9144000 w 9145178"/>
              <a:gd name="connsiteY6-760" fmla="*/ 0 h 688503"/>
              <a:gd name="connsiteX7-761" fmla="*/ 9144000 w 9145178"/>
              <a:gd name="connsiteY7-762" fmla="*/ 688503 h 688503"/>
              <a:gd name="connsiteX8-763" fmla="*/ 0 w 9145178"/>
              <a:gd name="connsiteY8-764" fmla="*/ 688503 h 688503"/>
              <a:gd name="connsiteX9-765" fmla="*/ 0 w 9145178"/>
              <a:gd name="connsiteY9-766" fmla="*/ 0 h 6885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81" y="connsiteY8-82"/>
              </a:cxn>
              <a:cxn ang="0">
                <a:pos x="connsiteX9-425" y="connsiteY9-426"/>
              </a:cxn>
            </a:cxnLst>
            <a:rect l="l" t="t" r="r" b="b"/>
            <a:pathLst>
              <a:path w="9145178" h="688503">
                <a:moveTo>
                  <a:pt x="0" y="0"/>
                </a:moveTo>
                <a:cubicBezTo>
                  <a:pt x="7258" y="47474"/>
                  <a:pt x="868437" y="467616"/>
                  <a:pt x="1378856" y="508888"/>
                </a:cubicBezTo>
                <a:cubicBezTo>
                  <a:pt x="1889275" y="550160"/>
                  <a:pt x="2530323" y="252469"/>
                  <a:pt x="3062514" y="247631"/>
                </a:cubicBezTo>
                <a:cubicBezTo>
                  <a:pt x="3594705" y="242793"/>
                  <a:pt x="4134154" y="494375"/>
                  <a:pt x="4572001" y="479861"/>
                </a:cubicBezTo>
                <a:cubicBezTo>
                  <a:pt x="5009848" y="465347"/>
                  <a:pt x="5735562" y="242794"/>
                  <a:pt x="6270171" y="247632"/>
                </a:cubicBezTo>
                <a:cubicBezTo>
                  <a:pt x="6804780" y="252470"/>
                  <a:pt x="7300685" y="550162"/>
                  <a:pt x="7779656" y="508890"/>
                </a:cubicBezTo>
                <a:cubicBezTo>
                  <a:pt x="8258627" y="467618"/>
                  <a:pt x="9182704" y="43839"/>
                  <a:pt x="9144000" y="0"/>
                </a:cubicBezTo>
                <a:lnTo>
                  <a:pt x="9144000" y="688503"/>
                </a:lnTo>
                <a:lnTo>
                  <a:pt x="0" y="688503"/>
                </a:lnTo>
                <a:lnTo>
                  <a:pt x="0" y="0"/>
                </a:lnTo>
                <a:close/>
              </a:path>
            </a:pathLst>
          </a:custGeom>
          <a:solidFill>
            <a:srgbClr val="C3151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2" name="表格 2"/>
          <p:cNvGraphicFramePr>
            <a:graphicFrameLocks noGrp="1"/>
          </p:cNvGraphicFramePr>
          <p:nvPr/>
        </p:nvGraphicFramePr>
        <p:xfrm>
          <a:off x="733639" y="1174295"/>
          <a:ext cx="6048162" cy="32299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85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9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31512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序号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31512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时间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31512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具体事项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9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13:00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之前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活动现场布置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9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13:00-13:30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嘉宾签到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9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13:30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活动正式开始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主持人开场白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9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13:40-14:10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茶艺展示、送茶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9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14:10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准备游戏道具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9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14:30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游戏环节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71928" y="0"/>
            <a:ext cx="3429000" cy="51435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2" presetClass="entr" presetSubtype="2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965673" y="49319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895600" y="431800"/>
            <a:ext cx="62484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460030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活</a:t>
            </a:r>
          </a:p>
        </p:txBody>
      </p:sp>
      <p:sp>
        <p:nvSpPr>
          <p:cNvPr id="4" name="椭圆 3"/>
          <p:cNvSpPr/>
          <p:nvPr/>
        </p:nvSpPr>
        <p:spPr>
          <a:xfrm>
            <a:off x="158146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准</a:t>
            </a:r>
          </a:p>
        </p:txBody>
      </p:sp>
      <p:sp>
        <p:nvSpPr>
          <p:cNvPr id="5" name="椭圆 4"/>
          <p:cNvSpPr/>
          <p:nvPr/>
        </p:nvSpPr>
        <p:spPr>
          <a:xfrm>
            <a:off x="1020749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动</a:t>
            </a:r>
          </a:p>
        </p:txBody>
      </p:sp>
      <p:sp>
        <p:nvSpPr>
          <p:cNvPr id="6" name="椭圆 5"/>
          <p:cNvSpPr/>
          <p:nvPr/>
        </p:nvSpPr>
        <p:spPr>
          <a:xfrm>
            <a:off x="214218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59845" y="25809"/>
            <a:ext cx="188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F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t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e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r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's D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y</a:t>
            </a:r>
            <a:endParaRPr lang="zh-CN" altLang="en-US" sz="1200" b="1" spc="3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431800"/>
            <a:ext cx="2286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1"/>
          <p:cNvSpPr/>
          <p:nvPr/>
        </p:nvSpPr>
        <p:spPr>
          <a:xfrm>
            <a:off x="0" y="4454997"/>
            <a:ext cx="9145178" cy="688503"/>
          </a:xfrm>
          <a:custGeom>
            <a:avLst/>
            <a:gdLst>
              <a:gd name="connsiteX0" fmla="*/ 0 w 9144000"/>
              <a:gd name="connsiteY0" fmla="*/ 0 h 688503"/>
              <a:gd name="connsiteX1" fmla="*/ 9144000 w 9144000"/>
              <a:gd name="connsiteY1" fmla="*/ 0 h 688503"/>
              <a:gd name="connsiteX2" fmla="*/ 9144000 w 9144000"/>
              <a:gd name="connsiteY2" fmla="*/ 688503 h 688503"/>
              <a:gd name="connsiteX3" fmla="*/ 0 w 9144000"/>
              <a:gd name="connsiteY3" fmla="*/ 688503 h 688503"/>
              <a:gd name="connsiteX4" fmla="*/ 0 w 9144000"/>
              <a:gd name="connsiteY4" fmla="*/ 0 h 688503"/>
              <a:gd name="connsiteX0-1" fmla="*/ 0 w 9144000"/>
              <a:gd name="connsiteY0-2" fmla="*/ 42654 h 731157"/>
              <a:gd name="connsiteX1-3" fmla="*/ 1132114 w 9144000"/>
              <a:gd name="connsiteY1-4" fmla="*/ 0 h 731157"/>
              <a:gd name="connsiteX2-5" fmla="*/ 9144000 w 9144000"/>
              <a:gd name="connsiteY2-6" fmla="*/ 42654 h 731157"/>
              <a:gd name="connsiteX3-7" fmla="*/ 9144000 w 9144000"/>
              <a:gd name="connsiteY3-8" fmla="*/ 731157 h 731157"/>
              <a:gd name="connsiteX4-9" fmla="*/ 0 w 9144000"/>
              <a:gd name="connsiteY4-10" fmla="*/ 731157 h 731157"/>
              <a:gd name="connsiteX5" fmla="*/ 0 w 9144000"/>
              <a:gd name="connsiteY5" fmla="*/ 42654 h 731157"/>
              <a:gd name="connsiteX0-11" fmla="*/ 0 w 9144000"/>
              <a:gd name="connsiteY0-12" fmla="*/ 0 h 688503"/>
              <a:gd name="connsiteX1-13" fmla="*/ 1088571 w 9144000"/>
              <a:gd name="connsiteY1-14" fmla="*/ 276660 h 688503"/>
              <a:gd name="connsiteX2-15" fmla="*/ 9144000 w 9144000"/>
              <a:gd name="connsiteY2-16" fmla="*/ 0 h 688503"/>
              <a:gd name="connsiteX3-17" fmla="*/ 9144000 w 9144000"/>
              <a:gd name="connsiteY3-18" fmla="*/ 688503 h 688503"/>
              <a:gd name="connsiteX4-19" fmla="*/ 0 w 9144000"/>
              <a:gd name="connsiteY4-20" fmla="*/ 688503 h 688503"/>
              <a:gd name="connsiteX5-21" fmla="*/ 0 w 9144000"/>
              <a:gd name="connsiteY5-22" fmla="*/ 0 h 688503"/>
              <a:gd name="connsiteX0-23" fmla="*/ 0 w 9144000"/>
              <a:gd name="connsiteY0-24" fmla="*/ 0 h 688503"/>
              <a:gd name="connsiteX1-25" fmla="*/ 1088571 w 9144000"/>
              <a:gd name="connsiteY1-26" fmla="*/ 276660 h 688503"/>
              <a:gd name="connsiteX2-27" fmla="*/ 2844800 w 9144000"/>
              <a:gd name="connsiteY2-28" fmla="*/ 233117 h 688503"/>
              <a:gd name="connsiteX3-29" fmla="*/ 9144000 w 9144000"/>
              <a:gd name="connsiteY3-30" fmla="*/ 0 h 688503"/>
              <a:gd name="connsiteX4-31" fmla="*/ 9144000 w 9144000"/>
              <a:gd name="connsiteY4-32" fmla="*/ 688503 h 688503"/>
              <a:gd name="connsiteX5-33" fmla="*/ 0 w 9144000"/>
              <a:gd name="connsiteY5-34" fmla="*/ 688503 h 688503"/>
              <a:gd name="connsiteX6" fmla="*/ 0 w 9144000"/>
              <a:gd name="connsiteY6" fmla="*/ 0 h 688503"/>
              <a:gd name="connsiteX0-35" fmla="*/ 0 w 9144000"/>
              <a:gd name="connsiteY0-36" fmla="*/ 0 h 688503"/>
              <a:gd name="connsiteX1-37" fmla="*/ 1088571 w 9144000"/>
              <a:gd name="connsiteY1-38" fmla="*/ 276660 h 688503"/>
              <a:gd name="connsiteX2-39" fmla="*/ 2844800 w 9144000"/>
              <a:gd name="connsiteY2-40" fmla="*/ 233117 h 688503"/>
              <a:gd name="connsiteX3-41" fmla="*/ 5341257 w 9144000"/>
              <a:gd name="connsiteY3-42" fmla="*/ 160546 h 688503"/>
              <a:gd name="connsiteX4-43" fmla="*/ 9144000 w 9144000"/>
              <a:gd name="connsiteY4-44" fmla="*/ 0 h 688503"/>
              <a:gd name="connsiteX5-45" fmla="*/ 9144000 w 9144000"/>
              <a:gd name="connsiteY5-46" fmla="*/ 688503 h 688503"/>
              <a:gd name="connsiteX6-47" fmla="*/ 0 w 9144000"/>
              <a:gd name="connsiteY6-48" fmla="*/ 688503 h 688503"/>
              <a:gd name="connsiteX7" fmla="*/ 0 w 9144000"/>
              <a:gd name="connsiteY7" fmla="*/ 0 h 688503"/>
              <a:gd name="connsiteX0-49" fmla="*/ 0 w 9144000"/>
              <a:gd name="connsiteY0-50" fmla="*/ 0 h 688503"/>
              <a:gd name="connsiteX1-51" fmla="*/ 1088571 w 9144000"/>
              <a:gd name="connsiteY1-52" fmla="*/ 276660 h 688503"/>
              <a:gd name="connsiteX2-53" fmla="*/ 2844800 w 9144000"/>
              <a:gd name="connsiteY2-54" fmla="*/ 233117 h 688503"/>
              <a:gd name="connsiteX3-55" fmla="*/ 5341257 w 9144000"/>
              <a:gd name="connsiteY3-56" fmla="*/ 160546 h 688503"/>
              <a:gd name="connsiteX4-57" fmla="*/ 7634514 w 9144000"/>
              <a:gd name="connsiteY4-58" fmla="*/ 29917 h 688503"/>
              <a:gd name="connsiteX5-59" fmla="*/ 9144000 w 9144000"/>
              <a:gd name="connsiteY5-60" fmla="*/ 0 h 688503"/>
              <a:gd name="connsiteX6-61" fmla="*/ 9144000 w 9144000"/>
              <a:gd name="connsiteY6-62" fmla="*/ 688503 h 688503"/>
              <a:gd name="connsiteX7-63" fmla="*/ 0 w 9144000"/>
              <a:gd name="connsiteY7-64" fmla="*/ 688503 h 688503"/>
              <a:gd name="connsiteX8" fmla="*/ 0 w 9144000"/>
              <a:gd name="connsiteY8" fmla="*/ 0 h 688503"/>
              <a:gd name="connsiteX0-65" fmla="*/ 0 w 9144000"/>
              <a:gd name="connsiteY0-66" fmla="*/ 9982 h 698485"/>
              <a:gd name="connsiteX1-67" fmla="*/ 1088571 w 9144000"/>
              <a:gd name="connsiteY1-68" fmla="*/ 286642 h 698485"/>
              <a:gd name="connsiteX2-69" fmla="*/ 2844800 w 9144000"/>
              <a:gd name="connsiteY2-70" fmla="*/ 243099 h 698485"/>
              <a:gd name="connsiteX3-71" fmla="*/ 5341257 w 9144000"/>
              <a:gd name="connsiteY3-72" fmla="*/ 170528 h 698485"/>
              <a:gd name="connsiteX4-73" fmla="*/ 7634514 w 9144000"/>
              <a:gd name="connsiteY4-74" fmla="*/ 39899 h 698485"/>
              <a:gd name="connsiteX5-75" fmla="*/ 9144000 w 9144000"/>
              <a:gd name="connsiteY5-76" fmla="*/ 9982 h 698485"/>
              <a:gd name="connsiteX6-77" fmla="*/ 9144000 w 9144000"/>
              <a:gd name="connsiteY6-78" fmla="*/ 698485 h 698485"/>
              <a:gd name="connsiteX7-79" fmla="*/ 0 w 9144000"/>
              <a:gd name="connsiteY7-80" fmla="*/ 698485 h 698485"/>
              <a:gd name="connsiteX8-81" fmla="*/ 0 w 9144000"/>
              <a:gd name="connsiteY8-82" fmla="*/ 9982 h 698485"/>
              <a:gd name="connsiteX0-83" fmla="*/ 0 w 9144000"/>
              <a:gd name="connsiteY0-84" fmla="*/ 0 h 688503"/>
              <a:gd name="connsiteX1-85" fmla="*/ 1088571 w 9144000"/>
              <a:gd name="connsiteY1-86" fmla="*/ 276660 h 688503"/>
              <a:gd name="connsiteX2-87" fmla="*/ 2844800 w 9144000"/>
              <a:gd name="connsiteY2-88" fmla="*/ 233117 h 688503"/>
              <a:gd name="connsiteX3-89" fmla="*/ 5341257 w 9144000"/>
              <a:gd name="connsiteY3-90" fmla="*/ 160546 h 688503"/>
              <a:gd name="connsiteX4-91" fmla="*/ 7634514 w 9144000"/>
              <a:gd name="connsiteY4-92" fmla="*/ 29917 h 688503"/>
              <a:gd name="connsiteX5-93" fmla="*/ 9144000 w 9144000"/>
              <a:gd name="connsiteY5-94" fmla="*/ 0 h 688503"/>
              <a:gd name="connsiteX6-95" fmla="*/ 9144000 w 9144000"/>
              <a:gd name="connsiteY6-96" fmla="*/ 688503 h 688503"/>
              <a:gd name="connsiteX7-97" fmla="*/ 0 w 9144000"/>
              <a:gd name="connsiteY7-98" fmla="*/ 688503 h 688503"/>
              <a:gd name="connsiteX8-99" fmla="*/ 0 w 9144000"/>
              <a:gd name="connsiteY8-100" fmla="*/ 0 h 688503"/>
              <a:gd name="connsiteX0-101" fmla="*/ 0 w 9144000"/>
              <a:gd name="connsiteY0-102" fmla="*/ 0 h 688503"/>
              <a:gd name="connsiteX1-103" fmla="*/ 1088571 w 9144000"/>
              <a:gd name="connsiteY1-104" fmla="*/ 276660 h 688503"/>
              <a:gd name="connsiteX2-105" fmla="*/ 2844800 w 9144000"/>
              <a:gd name="connsiteY2-106" fmla="*/ 233117 h 688503"/>
              <a:gd name="connsiteX3-107" fmla="*/ 5341257 w 9144000"/>
              <a:gd name="connsiteY3-108" fmla="*/ 160546 h 688503"/>
              <a:gd name="connsiteX4-109" fmla="*/ 7634514 w 9144000"/>
              <a:gd name="connsiteY4-110" fmla="*/ 29917 h 688503"/>
              <a:gd name="connsiteX5-111" fmla="*/ 9144000 w 9144000"/>
              <a:gd name="connsiteY5-112" fmla="*/ 0 h 688503"/>
              <a:gd name="connsiteX6-113" fmla="*/ 9144000 w 9144000"/>
              <a:gd name="connsiteY6-114" fmla="*/ 688503 h 688503"/>
              <a:gd name="connsiteX7-115" fmla="*/ 0 w 9144000"/>
              <a:gd name="connsiteY7-116" fmla="*/ 688503 h 688503"/>
              <a:gd name="connsiteX8-117" fmla="*/ 0 w 9144000"/>
              <a:gd name="connsiteY8-118" fmla="*/ 0 h 688503"/>
              <a:gd name="connsiteX0-119" fmla="*/ 0 w 9144000"/>
              <a:gd name="connsiteY0-120" fmla="*/ 0 h 688503"/>
              <a:gd name="connsiteX1-121" fmla="*/ 1088571 w 9144000"/>
              <a:gd name="connsiteY1-122" fmla="*/ 276660 h 688503"/>
              <a:gd name="connsiteX2-123" fmla="*/ 2873829 w 9144000"/>
              <a:gd name="connsiteY2-124" fmla="*/ 160546 h 688503"/>
              <a:gd name="connsiteX3-125" fmla="*/ 5341257 w 9144000"/>
              <a:gd name="connsiteY3-126" fmla="*/ 160546 h 688503"/>
              <a:gd name="connsiteX4-127" fmla="*/ 7634514 w 9144000"/>
              <a:gd name="connsiteY4-128" fmla="*/ 29917 h 688503"/>
              <a:gd name="connsiteX5-129" fmla="*/ 9144000 w 9144000"/>
              <a:gd name="connsiteY5-130" fmla="*/ 0 h 688503"/>
              <a:gd name="connsiteX6-131" fmla="*/ 9144000 w 9144000"/>
              <a:gd name="connsiteY6-132" fmla="*/ 688503 h 688503"/>
              <a:gd name="connsiteX7-133" fmla="*/ 0 w 9144000"/>
              <a:gd name="connsiteY7-134" fmla="*/ 688503 h 688503"/>
              <a:gd name="connsiteX8-135" fmla="*/ 0 w 9144000"/>
              <a:gd name="connsiteY8-136" fmla="*/ 0 h 688503"/>
              <a:gd name="connsiteX0-137" fmla="*/ 0 w 9144000"/>
              <a:gd name="connsiteY0-138" fmla="*/ 0 h 688503"/>
              <a:gd name="connsiteX1-139" fmla="*/ 1088571 w 9144000"/>
              <a:gd name="connsiteY1-140" fmla="*/ 276660 h 688503"/>
              <a:gd name="connsiteX2-141" fmla="*/ 2873829 w 9144000"/>
              <a:gd name="connsiteY2-142" fmla="*/ 160546 h 688503"/>
              <a:gd name="connsiteX3-143" fmla="*/ 5341257 w 9144000"/>
              <a:gd name="connsiteY3-144" fmla="*/ 160546 h 688503"/>
              <a:gd name="connsiteX4-145" fmla="*/ 7634514 w 9144000"/>
              <a:gd name="connsiteY4-146" fmla="*/ 29917 h 688503"/>
              <a:gd name="connsiteX5-147" fmla="*/ 9144000 w 9144000"/>
              <a:gd name="connsiteY5-148" fmla="*/ 0 h 688503"/>
              <a:gd name="connsiteX6-149" fmla="*/ 9144000 w 9144000"/>
              <a:gd name="connsiteY6-150" fmla="*/ 688503 h 688503"/>
              <a:gd name="connsiteX7-151" fmla="*/ 0 w 9144000"/>
              <a:gd name="connsiteY7-152" fmla="*/ 688503 h 688503"/>
              <a:gd name="connsiteX8-153" fmla="*/ 0 w 9144000"/>
              <a:gd name="connsiteY8-154" fmla="*/ 0 h 688503"/>
              <a:gd name="connsiteX0-155" fmla="*/ 0 w 9144000"/>
              <a:gd name="connsiteY0-156" fmla="*/ 0 h 688503"/>
              <a:gd name="connsiteX1-157" fmla="*/ 1088571 w 9144000"/>
              <a:gd name="connsiteY1-158" fmla="*/ 276660 h 688503"/>
              <a:gd name="connsiteX2-159" fmla="*/ 2873829 w 9144000"/>
              <a:gd name="connsiteY2-160" fmla="*/ 160546 h 688503"/>
              <a:gd name="connsiteX3-161" fmla="*/ 5312229 w 9144000"/>
              <a:gd name="connsiteY3-162" fmla="*/ 291175 h 688503"/>
              <a:gd name="connsiteX4-163" fmla="*/ 7634514 w 9144000"/>
              <a:gd name="connsiteY4-164" fmla="*/ 29917 h 688503"/>
              <a:gd name="connsiteX5-165" fmla="*/ 9144000 w 9144000"/>
              <a:gd name="connsiteY5-166" fmla="*/ 0 h 688503"/>
              <a:gd name="connsiteX6-167" fmla="*/ 9144000 w 9144000"/>
              <a:gd name="connsiteY6-168" fmla="*/ 688503 h 688503"/>
              <a:gd name="connsiteX7-169" fmla="*/ 0 w 9144000"/>
              <a:gd name="connsiteY7-170" fmla="*/ 688503 h 688503"/>
              <a:gd name="connsiteX8-171" fmla="*/ 0 w 9144000"/>
              <a:gd name="connsiteY8-172" fmla="*/ 0 h 688503"/>
              <a:gd name="connsiteX0-173" fmla="*/ 0 w 9144000"/>
              <a:gd name="connsiteY0-174" fmla="*/ 0 h 688503"/>
              <a:gd name="connsiteX1-175" fmla="*/ 1088571 w 9144000"/>
              <a:gd name="connsiteY1-176" fmla="*/ 276660 h 688503"/>
              <a:gd name="connsiteX2-177" fmla="*/ 3643086 w 9144000"/>
              <a:gd name="connsiteY2-178" fmla="*/ 160546 h 688503"/>
              <a:gd name="connsiteX3-179" fmla="*/ 5312229 w 9144000"/>
              <a:gd name="connsiteY3-180" fmla="*/ 291175 h 688503"/>
              <a:gd name="connsiteX4-181" fmla="*/ 7634514 w 9144000"/>
              <a:gd name="connsiteY4-182" fmla="*/ 29917 h 688503"/>
              <a:gd name="connsiteX5-183" fmla="*/ 9144000 w 9144000"/>
              <a:gd name="connsiteY5-184" fmla="*/ 0 h 688503"/>
              <a:gd name="connsiteX6-185" fmla="*/ 9144000 w 9144000"/>
              <a:gd name="connsiteY6-186" fmla="*/ 688503 h 688503"/>
              <a:gd name="connsiteX7-187" fmla="*/ 0 w 9144000"/>
              <a:gd name="connsiteY7-188" fmla="*/ 688503 h 688503"/>
              <a:gd name="connsiteX8-189" fmla="*/ 0 w 9144000"/>
              <a:gd name="connsiteY8-190" fmla="*/ 0 h 688503"/>
              <a:gd name="connsiteX0-191" fmla="*/ 0 w 9144000"/>
              <a:gd name="connsiteY0-192" fmla="*/ 0 h 688503"/>
              <a:gd name="connsiteX1-193" fmla="*/ 1277256 w 9144000"/>
              <a:gd name="connsiteY1-194" fmla="*/ 305689 h 688503"/>
              <a:gd name="connsiteX2-195" fmla="*/ 3643086 w 9144000"/>
              <a:gd name="connsiteY2-196" fmla="*/ 160546 h 688503"/>
              <a:gd name="connsiteX3-197" fmla="*/ 5312229 w 9144000"/>
              <a:gd name="connsiteY3-198" fmla="*/ 291175 h 688503"/>
              <a:gd name="connsiteX4-199" fmla="*/ 7634514 w 9144000"/>
              <a:gd name="connsiteY4-200" fmla="*/ 29917 h 688503"/>
              <a:gd name="connsiteX5-201" fmla="*/ 9144000 w 9144000"/>
              <a:gd name="connsiteY5-202" fmla="*/ 0 h 688503"/>
              <a:gd name="connsiteX6-203" fmla="*/ 9144000 w 9144000"/>
              <a:gd name="connsiteY6-204" fmla="*/ 688503 h 688503"/>
              <a:gd name="connsiteX7-205" fmla="*/ 0 w 9144000"/>
              <a:gd name="connsiteY7-206" fmla="*/ 688503 h 688503"/>
              <a:gd name="connsiteX8-207" fmla="*/ 0 w 9144000"/>
              <a:gd name="connsiteY8-208" fmla="*/ 0 h 688503"/>
              <a:gd name="connsiteX0-209" fmla="*/ 0 w 9144000"/>
              <a:gd name="connsiteY0-210" fmla="*/ 0 h 688503"/>
              <a:gd name="connsiteX1-211" fmla="*/ 1364342 w 9144000"/>
              <a:gd name="connsiteY1-212" fmla="*/ 436317 h 688503"/>
              <a:gd name="connsiteX2-213" fmla="*/ 3643086 w 9144000"/>
              <a:gd name="connsiteY2-214" fmla="*/ 160546 h 688503"/>
              <a:gd name="connsiteX3-215" fmla="*/ 5312229 w 9144000"/>
              <a:gd name="connsiteY3-216" fmla="*/ 291175 h 688503"/>
              <a:gd name="connsiteX4-217" fmla="*/ 7634514 w 9144000"/>
              <a:gd name="connsiteY4-218" fmla="*/ 29917 h 688503"/>
              <a:gd name="connsiteX5-219" fmla="*/ 9144000 w 9144000"/>
              <a:gd name="connsiteY5-220" fmla="*/ 0 h 688503"/>
              <a:gd name="connsiteX6-221" fmla="*/ 9144000 w 9144000"/>
              <a:gd name="connsiteY6-222" fmla="*/ 688503 h 688503"/>
              <a:gd name="connsiteX7-223" fmla="*/ 0 w 9144000"/>
              <a:gd name="connsiteY7-224" fmla="*/ 688503 h 688503"/>
              <a:gd name="connsiteX8-225" fmla="*/ 0 w 9144000"/>
              <a:gd name="connsiteY8-226" fmla="*/ 0 h 688503"/>
              <a:gd name="connsiteX0-227" fmla="*/ 0 w 9144000"/>
              <a:gd name="connsiteY0-228" fmla="*/ 0 h 688503"/>
              <a:gd name="connsiteX1-229" fmla="*/ 1364342 w 9144000"/>
              <a:gd name="connsiteY1-230" fmla="*/ 436317 h 688503"/>
              <a:gd name="connsiteX2-231" fmla="*/ 3643086 w 9144000"/>
              <a:gd name="connsiteY2-232" fmla="*/ 160546 h 688503"/>
              <a:gd name="connsiteX3-233" fmla="*/ 5617029 w 9144000"/>
              <a:gd name="connsiteY3-234" fmla="*/ 305689 h 688503"/>
              <a:gd name="connsiteX4-235" fmla="*/ 7634514 w 9144000"/>
              <a:gd name="connsiteY4-236" fmla="*/ 29917 h 688503"/>
              <a:gd name="connsiteX5-237" fmla="*/ 9144000 w 9144000"/>
              <a:gd name="connsiteY5-238" fmla="*/ 0 h 688503"/>
              <a:gd name="connsiteX6-239" fmla="*/ 9144000 w 9144000"/>
              <a:gd name="connsiteY6-240" fmla="*/ 688503 h 688503"/>
              <a:gd name="connsiteX7-241" fmla="*/ 0 w 9144000"/>
              <a:gd name="connsiteY7-242" fmla="*/ 688503 h 688503"/>
              <a:gd name="connsiteX8-243" fmla="*/ 0 w 9144000"/>
              <a:gd name="connsiteY8-244" fmla="*/ 0 h 688503"/>
              <a:gd name="connsiteX0-245" fmla="*/ 0 w 9144000"/>
              <a:gd name="connsiteY0-246" fmla="*/ 0 h 688503"/>
              <a:gd name="connsiteX1-247" fmla="*/ 1364342 w 9144000"/>
              <a:gd name="connsiteY1-248" fmla="*/ 436317 h 688503"/>
              <a:gd name="connsiteX2-249" fmla="*/ 3643086 w 9144000"/>
              <a:gd name="connsiteY2-250" fmla="*/ 160546 h 688503"/>
              <a:gd name="connsiteX3-251" fmla="*/ 5617029 w 9144000"/>
              <a:gd name="connsiteY3-252" fmla="*/ 305689 h 688503"/>
              <a:gd name="connsiteX4-253" fmla="*/ 7634514 w 9144000"/>
              <a:gd name="connsiteY4-254" fmla="*/ 29917 h 688503"/>
              <a:gd name="connsiteX5-255" fmla="*/ 9144000 w 9144000"/>
              <a:gd name="connsiteY5-256" fmla="*/ 0 h 688503"/>
              <a:gd name="connsiteX6-257" fmla="*/ 9144000 w 9144000"/>
              <a:gd name="connsiteY6-258" fmla="*/ 688503 h 688503"/>
              <a:gd name="connsiteX7-259" fmla="*/ 0 w 9144000"/>
              <a:gd name="connsiteY7-260" fmla="*/ 688503 h 688503"/>
              <a:gd name="connsiteX8-261" fmla="*/ 0 w 9144000"/>
              <a:gd name="connsiteY8-262" fmla="*/ 0 h 688503"/>
              <a:gd name="connsiteX0-263" fmla="*/ 0 w 9144000"/>
              <a:gd name="connsiteY0-264" fmla="*/ 0 h 688503"/>
              <a:gd name="connsiteX1-265" fmla="*/ 1364342 w 9144000"/>
              <a:gd name="connsiteY1-266" fmla="*/ 436317 h 688503"/>
              <a:gd name="connsiteX2-267" fmla="*/ 3643086 w 9144000"/>
              <a:gd name="connsiteY2-268" fmla="*/ 160546 h 688503"/>
              <a:gd name="connsiteX3-269" fmla="*/ 5617029 w 9144000"/>
              <a:gd name="connsiteY3-270" fmla="*/ 305689 h 688503"/>
              <a:gd name="connsiteX4-271" fmla="*/ 7634514 w 9144000"/>
              <a:gd name="connsiteY4-272" fmla="*/ 29917 h 688503"/>
              <a:gd name="connsiteX5-273" fmla="*/ 9144000 w 9144000"/>
              <a:gd name="connsiteY5-274" fmla="*/ 0 h 688503"/>
              <a:gd name="connsiteX6-275" fmla="*/ 9144000 w 9144000"/>
              <a:gd name="connsiteY6-276" fmla="*/ 688503 h 688503"/>
              <a:gd name="connsiteX7-277" fmla="*/ 0 w 9144000"/>
              <a:gd name="connsiteY7-278" fmla="*/ 688503 h 688503"/>
              <a:gd name="connsiteX8-279" fmla="*/ 0 w 9144000"/>
              <a:gd name="connsiteY8-280" fmla="*/ 0 h 688503"/>
              <a:gd name="connsiteX0-281" fmla="*/ 0 w 9144000"/>
              <a:gd name="connsiteY0-282" fmla="*/ 0 h 688503"/>
              <a:gd name="connsiteX1-283" fmla="*/ 1364342 w 9144000"/>
              <a:gd name="connsiteY1-284" fmla="*/ 436317 h 688503"/>
              <a:gd name="connsiteX2-285" fmla="*/ 3643086 w 9144000"/>
              <a:gd name="connsiteY2-286" fmla="*/ 160546 h 688503"/>
              <a:gd name="connsiteX3-287" fmla="*/ 5617029 w 9144000"/>
              <a:gd name="connsiteY3-288" fmla="*/ 305689 h 688503"/>
              <a:gd name="connsiteX4-289" fmla="*/ 7634514 w 9144000"/>
              <a:gd name="connsiteY4-290" fmla="*/ 29917 h 688503"/>
              <a:gd name="connsiteX5-291" fmla="*/ 9144000 w 9144000"/>
              <a:gd name="connsiteY5-292" fmla="*/ 0 h 688503"/>
              <a:gd name="connsiteX6-293" fmla="*/ 9144000 w 9144000"/>
              <a:gd name="connsiteY6-294" fmla="*/ 688503 h 688503"/>
              <a:gd name="connsiteX7-295" fmla="*/ 0 w 9144000"/>
              <a:gd name="connsiteY7-296" fmla="*/ 688503 h 688503"/>
              <a:gd name="connsiteX8-297" fmla="*/ 0 w 9144000"/>
              <a:gd name="connsiteY8-298" fmla="*/ 0 h 688503"/>
              <a:gd name="connsiteX0-299" fmla="*/ 0 w 9144000"/>
              <a:gd name="connsiteY0-300" fmla="*/ 13625 h 702128"/>
              <a:gd name="connsiteX1-301" fmla="*/ 1364342 w 9144000"/>
              <a:gd name="connsiteY1-302" fmla="*/ 449942 h 702128"/>
              <a:gd name="connsiteX2-303" fmla="*/ 3643086 w 9144000"/>
              <a:gd name="connsiteY2-304" fmla="*/ 174171 h 702128"/>
              <a:gd name="connsiteX3-305" fmla="*/ 5617029 w 9144000"/>
              <a:gd name="connsiteY3-306" fmla="*/ 319314 h 702128"/>
              <a:gd name="connsiteX4-307" fmla="*/ 7634514 w 9144000"/>
              <a:gd name="connsiteY4-308" fmla="*/ 0 h 702128"/>
              <a:gd name="connsiteX5-309" fmla="*/ 9144000 w 9144000"/>
              <a:gd name="connsiteY5-310" fmla="*/ 13625 h 702128"/>
              <a:gd name="connsiteX6-311" fmla="*/ 9144000 w 9144000"/>
              <a:gd name="connsiteY6-312" fmla="*/ 702128 h 702128"/>
              <a:gd name="connsiteX7-313" fmla="*/ 0 w 9144000"/>
              <a:gd name="connsiteY7-314" fmla="*/ 702128 h 702128"/>
              <a:gd name="connsiteX8-315" fmla="*/ 0 w 9144000"/>
              <a:gd name="connsiteY8-316" fmla="*/ 13625 h 702128"/>
              <a:gd name="connsiteX0-317" fmla="*/ 0 w 9144000"/>
              <a:gd name="connsiteY0-318" fmla="*/ 0 h 688503"/>
              <a:gd name="connsiteX1-319" fmla="*/ 1364342 w 9144000"/>
              <a:gd name="connsiteY1-320" fmla="*/ 436317 h 688503"/>
              <a:gd name="connsiteX2-321" fmla="*/ 3643086 w 9144000"/>
              <a:gd name="connsiteY2-322" fmla="*/ 160546 h 688503"/>
              <a:gd name="connsiteX3-323" fmla="*/ 5617029 w 9144000"/>
              <a:gd name="connsiteY3-324" fmla="*/ 305689 h 688503"/>
              <a:gd name="connsiteX4-325" fmla="*/ 7619999 w 9144000"/>
              <a:gd name="connsiteY4-326" fmla="*/ 349233 h 688503"/>
              <a:gd name="connsiteX5-327" fmla="*/ 9144000 w 9144000"/>
              <a:gd name="connsiteY5-328" fmla="*/ 0 h 688503"/>
              <a:gd name="connsiteX6-329" fmla="*/ 9144000 w 9144000"/>
              <a:gd name="connsiteY6-330" fmla="*/ 688503 h 688503"/>
              <a:gd name="connsiteX7-331" fmla="*/ 0 w 9144000"/>
              <a:gd name="connsiteY7-332" fmla="*/ 688503 h 688503"/>
              <a:gd name="connsiteX8-333" fmla="*/ 0 w 9144000"/>
              <a:gd name="connsiteY8-334" fmla="*/ 0 h 688503"/>
              <a:gd name="connsiteX0-335" fmla="*/ 0 w 9144000"/>
              <a:gd name="connsiteY0-336" fmla="*/ 0 h 688503"/>
              <a:gd name="connsiteX1-337" fmla="*/ 1364342 w 9144000"/>
              <a:gd name="connsiteY1-338" fmla="*/ 436317 h 688503"/>
              <a:gd name="connsiteX2-339" fmla="*/ 3643086 w 9144000"/>
              <a:gd name="connsiteY2-340" fmla="*/ 160546 h 688503"/>
              <a:gd name="connsiteX3-341" fmla="*/ 5617029 w 9144000"/>
              <a:gd name="connsiteY3-342" fmla="*/ 305689 h 688503"/>
              <a:gd name="connsiteX4-343" fmla="*/ 7779656 w 9144000"/>
              <a:gd name="connsiteY4-344" fmla="*/ 349233 h 688503"/>
              <a:gd name="connsiteX5-345" fmla="*/ 9144000 w 9144000"/>
              <a:gd name="connsiteY5-346" fmla="*/ 0 h 688503"/>
              <a:gd name="connsiteX6-347" fmla="*/ 9144000 w 9144000"/>
              <a:gd name="connsiteY6-348" fmla="*/ 688503 h 688503"/>
              <a:gd name="connsiteX7-349" fmla="*/ 0 w 9144000"/>
              <a:gd name="connsiteY7-350" fmla="*/ 688503 h 688503"/>
              <a:gd name="connsiteX8-351" fmla="*/ 0 w 9144000"/>
              <a:gd name="connsiteY8-352" fmla="*/ 0 h 688503"/>
              <a:gd name="connsiteX0-353" fmla="*/ 0 w 9144000"/>
              <a:gd name="connsiteY0-354" fmla="*/ 0 h 688503"/>
              <a:gd name="connsiteX1-355" fmla="*/ 1364342 w 9144000"/>
              <a:gd name="connsiteY1-356" fmla="*/ 436317 h 688503"/>
              <a:gd name="connsiteX2-357" fmla="*/ 3643086 w 9144000"/>
              <a:gd name="connsiteY2-358" fmla="*/ 160546 h 688503"/>
              <a:gd name="connsiteX3-359" fmla="*/ 5675086 w 9144000"/>
              <a:gd name="connsiteY3-360" fmla="*/ 29918 h 688503"/>
              <a:gd name="connsiteX4-361" fmla="*/ 7779656 w 9144000"/>
              <a:gd name="connsiteY4-362" fmla="*/ 349233 h 688503"/>
              <a:gd name="connsiteX5-363" fmla="*/ 9144000 w 9144000"/>
              <a:gd name="connsiteY5-364" fmla="*/ 0 h 688503"/>
              <a:gd name="connsiteX6-365" fmla="*/ 9144000 w 9144000"/>
              <a:gd name="connsiteY6-366" fmla="*/ 688503 h 688503"/>
              <a:gd name="connsiteX7-367" fmla="*/ 0 w 9144000"/>
              <a:gd name="connsiteY7-368" fmla="*/ 688503 h 688503"/>
              <a:gd name="connsiteX8-369" fmla="*/ 0 w 9144000"/>
              <a:gd name="connsiteY8-370" fmla="*/ 0 h 688503"/>
              <a:gd name="connsiteX0-371" fmla="*/ 0 w 9144000"/>
              <a:gd name="connsiteY0-372" fmla="*/ 0 h 688503"/>
              <a:gd name="connsiteX1-373" fmla="*/ 1364342 w 9144000"/>
              <a:gd name="connsiteY1-374" fmla="*/ 436317 h 688503"/>
              <a:gd name="connsiteX2-375" fmla="*/ 3643086 w 9144000"/>
              <a:gd name="connsiteY2-376" fmla="*/ 160546 h 688503"/>
              <a:gd name="connsiteX3-377" fmla="*/ 6270171 w 9144000"/>
              <a:gd name="connsiteY3-378" fmla="*/ 73461 h 688503"/>
              <a:gd name="connsiteX4-379" fmla="*/ 7779656 w 9144000"/>
              <a:gd name="connsiteY4-380" fmla="*/ 349233 h 688503"/>
              <a:gd name="connsiteX5-381" fmla="*/ 9144000 w 9144000"/>
              <a:gd name="connsiteY5-382" fmla="*/ 0 h 688503"/>
              <a:gd name="connsiteX6-383" fmla="*/ 9144000 w 9144000"/>
              <a:gd name="connsiteY6-384" fmla="*/ 688503 h 688503"/>
              <a:gd name="connsiteX7-385" fmla="*/ 0 w 9144000"/>
              <a:gd name="connsiteY7-386" fmla="*/ 688503 h 688503"/>
              <a:gd name="connsiteX8-387" fmla="*/ 0 w 9144000"/>
              <a:gd name="connsiteY8-388" fmla="*/ 0 h 688503"/>
              <a:gd name="connsiteX0-389" fmla="*/ 0 w 9144000"/>
              <a:gd name="connsiteY0-390" fmla="*/ 0 h 688503"/>
              <a:gd name="connsiteX1-391" fmla="*/ 1364342 w 9144000"/>
              <a:gd name="connsiteY1-392" fmla="*/ 436317 h 688503"/>
              <a:gd name="connsiteX2-393" fmla="*/ 3643086 w 9144000"/>
              <a:gd name="connsiteY2-394" fmla="*/ 160546 h 688503"/>
              <a:gd name="connsiteX3-395" fmla="*/ 4513943 w 9144000"/>
              <a:gd name="connsiteY3-396" fmla="*/ 58946 h 688503"/>
              <a:gd name="connsiteX4-397" fmla="*/ 6270171 w 9144000"/>
              <a:gd name="connsiteY4-398" fmla="*/ 73461 h 688503"/>
              <a:gd name="connsiteX5-399" fmla="*/ 7779656 w 9144000"/>
              <a:gd name="connsiteY5-400" fmla="*/ 349233 h 688503"/>
              <a:gd name="connsiteX6-401" fmla="*/ 9144000 w 9144000"/>
              <a:gd name="connsiteY6-402" fmla="*/ 0 h 688503"/>
              <a:gd name="connsiteX7-403" fmla="*/ 9144000 w 9144000"/>
              <a:gd name="connsiteY7-404" fmla="*/ 688503 h 688503"/>
              <a:gd name="connsiteX8-405" fmla="*/ 0 w 9144000"/>
              <a:gd name="connsiteY8-406" fmla="*/ 688503 h 688503"/>
              <a:gd name="connsiteX9" fmla="*/ 0 w 9144000"/>
              <a:gd name="connsiteY9" fmla="*/ 0 h 688503"/>
              <a:gd name="connsiteX0-407" fmla="*/ 0 w 9144000"/>
              <a:gd name="connsiteY0-408" fmla="*/ 0 h 688503"/>
              <a:gd name="connsiteX1-409" fmla="*/ 1364342 w 9144000"/>
              <a:gd name="connsiteY1-410" fmla="*/ 436317 h 688503"/>
              <a:gd name="connsiteX2-411" fmla="*/ 3643086 w 9144000"/>
              <a:gd name="connsiteY2-412" fmla="*/ 160546 h 688503"/>
              <a:gd name="connsiteX3-413" fmla="*/ 4499429 w 9144000"/>
              <a:gd name="connsiteY3-414" fmla="*/ 450832 h 688503"/>
              <a:gd name="connsiteX4-415" fmla="*/ 6270171 w 9144000"/>
              <a:gd name="connsiteY4-416" fmla="*/ 73461 h 688503"/>
              <a:gd name="connsiteX5-417" fmla="*/ 7779656 w 9144000"/>
              <a:gd name="connsiteY5-418" fmla="*/ 349233 h 688503"/>
              <a:gd name="connsiteX6-419" fmla="*/ 9144000 w 9144000"/>
              <a:gd name="connsiteY6-420" fmla="*/ 0 h 688503"/>
              <a:gd name="connsiteX7-421" fmla="*/ 9144000 w 9144000"/>
              <a:gd name="connsiteY7-422" fmla="*/ 688503 h 688503"/>
              <a:gd name="connsiteX8-423" fmla="*/ 0 w 9144000"/>
              <a:gd name="connsiteY8-424" fmla="*/ 688503 h 688503"/>
              <a:gd name="connsiteX9-425" fmla="*/ 0 w 9144000"/>
              <a:gd name="connsiteY9-426" fmla="*/ 0 h 688503"/>
              <a:gd name="connsiteX0-427" fmla="*/ 0 w 9144000"/>
              <a:gd name="connsiteY0-428" fmla="*/ 0 h 688503"/>
              <a:gd name="connsiteX1-429" fmla="*/ 1364342 w 9144000"/>
              <a:gd name="connsiteY1-430" fmla="*/ 436317 h 688503"/>
              <a:gd name="connsiteX2-431" fmla="*/ 3643086 w 9144000"/>
              <a:gd name="connsiteY2-432" fmla="*/ 160546 h 688503"/>
              <a:gd name="connsiteX3-433" fmla="*/ 4557486 w 9144000"/>
              <a:gd name="connsiteY3-434" fmla="*/ 407289 h 688503"/>
              <a:gd name="connsiteX4-435" fmla="*/ 6270171 w 9144000"/>
              <a:gd name="connsiteY4-436" fmla="*/ 73461 h 688503"/>
              <a:gd name="connsiteX5-437" fmla="*/ 7779656 w 9144000"/>
              <a:gd name="connsiteY5-438" fmla="*/ 349233 h 688503"/>
              <a:gd name="connsiteX6-439" fmla="*/ 9144000 w 9144000"/>
              <a:gd name="connsiteY6-440" fmla="*/ 0 h 688503"/>
              <a:gd name="connsiteX7-441" fmla="*/ 9144000 w 9144000"/>
              <a:gd name="connsiteY7-442" fmla="*/ 688503 h 688503"/>
              <a:gd name="connsiteX8-443" fmla="*/ 0 w 9144000"/>
              <a:gd name="connsiteY8-444" fmla="*/ 688503 h 688503"/>
              <a:gd name="connsiteX9-445" fmla="*/ 0 w 9144000"/>
              <a:gd name="connsiteY9-446" fmla="*/ 0 h 688503"/>
              <a:gd name="connsiteX0-447" fmla="*/ 0 w 9144000"/>
              <a:gd name="connsiteY0-448" fmla="*/ 0 h 688503"/>
              <a:gd name="connsiteX1-449" fmla="*/ 1364342 w 9144000"/>
              <a:gd name="connsiteY1-450" fmla="*/ 436317 h 688503"/>
              <a:gd name="connsiteX2-451" fmla="*/ 3077028 w 9144000"/>
              <a:gd name="connsiteY2-452" fmla="*/ 189574 h 688503"/>
              <a:gd name="connsiteX3-453" fmla="*/ 4557486 w 9144000"/>
              <a:gd name="connsiteY3-454" fmla="*/ 407289 h 688503"/>
              <a:gd name="connsiteX4-455" fmla="*/ 6270171 w 9144000"/>
              <a:gd name="connsiteY4-456" fmla="*/ 73461 h 688503"/>
              <a:gd name="connsiteX5-457" fmla="*/ 7779656 w 9144000"/>
              <a:gd name="connsiteY5-458" fmla="*/ 349233 h 688503"/>
              <a:gd name="connsiteX6-459" fmla="*/ 9144000 w 9144000"/>
              <a:gd name="connsiteY6-460" fmla="*/ 0 h 688503"/>
              <a:gd name="connsiteX7-461" fmla="*/ 9144000 w 9144000"/>
              <a:gd name="connsiteY7-462" fmla="*/ 688503 h 688503"/>
              <a:gd name="connsiteX8-463" fmla="*/ 0 w 9144000"/>
              <a:gd name="connsiteY8-464" fmla="*/ 688503 h 688503"/>
              <a:gd name="connsiteX9-465" fmla="*/ 0 w 9144000"/>
              <a:gd name="connsiteY9-466" fmla="*/ 0 h 688503"/>
              <a:gd name="connsiteX0-467" fmla="*/ 0 w 9144000"/>
              <a:gd name="connsiteY0-468" fmla="*/ 0 h 688503"/>
              <a:gd name="connsiteX1-469" fmla="*/ 1364342 w 9144000"/>
              <a:gd name="connsiteY1-470" fmla="*/ 436317 h 688503"/>
              <a:gd name="connsiteX2-471" fmla="*/ 3077028 w 9144000"/>
              <a:gd name="connsiteY2-472" fmla="*/ 189574 h 688503"/>
              <a:gd name="connsiteX3-473" fmla="*/ 4557486 w 9144000"/>
              <a:gd name="connsiteY3-474" fmla="*/ 407289 h 688503"/>
              <a:gd name="connsiteX4-475" fmla="*/ 6270171 w 9144000"/>
              <a:gd name="connsiteY4-476" fmla="*/ 189575 h 688503"/>
              <a:gd name="connsiteX5-477" fmla="*/ 7779656 w 9144000"/>
              <a:gd name="connsiteY5-478" fmla="*/ 349233 h 688503"/>
              <a:gd name="connsiteX6-479" fmla="*/ 9144000 w 9144000"/>
              <a:gd name="connsiteY6-480" fmla="*/ 0 h 688503"/>
              <a:gd name="connsiteX7-481" fmla="*/ 9144000 w 9144000"/>
              <a:gd name="connsiteY7-482" fmla="*/ 688503 h 688503"/>
              <a:gd name="connsiteX8-483" fmla="*/ 0 w 9144000"/>
              <a:gd name="connsiteY8-484" fmla="*/ 688503 h 688503"/>
              <a:gd name="connsiteX9-485" fmla="*/ 0 w 9144000"/>
              <a:gd name="connsiteY9-486" fmla="*/ 0 h 688503"/>
              <a:gd name="connsiteX0-487" fmla="*/ 0 w 9144000"/>
              <a:gd name="connsiteY0-488" fmla="*/ 0 h 688503"/>
              <a:gd name="connsiteX1-489" fmla="*/ 1364342 w 9144000"/>
              <a:gd name="connsiteY1-490" fmla="*/ 436317 h 688503"/>
              <a:gd name="connsiteX2-491" fmla="*/ 3077028 w 9144000"/>
              <a:gd name="connsiteY2-492" fmla="*/ 189574 h 688503"/>
              <a:gd name="connsiteX3-493" fmla="*/ 4557486 w 9144000"/>
              <a:gd name="connsiteY3-494" fmla="*/ 407289 h 688503"/>
              <a:gd name="connsiteX4-495" fmla="*/ 6270171 w 9144000"/>
              <a:gd name="connsiteY4-496" fmla="*/ 189575 h 688503"/>
              <a:gd name="connsiteX5-497" fmla="*/ 7779656 w 9144000"/>
              <a:gd name="connsiteY5-498" fmla="*/ 349233 h 688503"/>
              <a:gd name="connsiteX6-499" fmla="*/ 9144000 w 9144000"/>
              <a:gd name="connsiteY6-500" fmla="*/ 0 h 688503"/>
              <a:gd name="connsiteX7-501" fmla="*/ 9144000 w 9144000"/>
              <a:gd name="connsiteY7-502" fmla="*/ 688503 h 688503"/>
              <a:gd name="connsiteX8-503" fmla="*/ 0 w 9144000"/>
              <a:gd name="connsiteY8-504" fmla="*/ 688503 h 688503"/>
              <a:gd name="connsiteX9-505" fmla="*/ 0 w 9144000"/>
              <a:gd name="connsiteY9-506" fmla="*/ 0 h 688503"/>
              <a:gd name="connsiteX0-507" fmla="*/ 0 w 9144000"/>
              <a:gd name="connsiteY0-508" fmla="*/ 0 h 688503"/>
              <a:gd name="connsiteX1-509" fmla="*/ 1364342 w 9144000"/>
              <a:gd name="connsiteY1-510" fmla="*/ 436317 h 688503"/>
              <a:gd name="connsiteX2-511" fmla="*/ 3077028 w 9144000"/>
              <a:gd name="connsiteY2-512" fmla="*/ 189574 h 688503"/>
              <a:gd name="connsiteX3-513" fmla="*/ 4557486 w 9144000"/>
              <a:gd name="connsiteY3-514" fmla="*/ 407289 h 688503"/>
              <a:gd name="connsiteX4-515" fmla="*/ 6270171 w 9144000"/>
              <a:gd name="connsiteY4-516" fmla="*/ 189575 h 688503"/>
              <a:gd name="connsiteX5-517" fmla="*/ 7779656 w 9144000"/>
              <a:gd name="connsiteY5-518" fmla="*/ 349233 h 688503"/>
              <a:gd name="connsiteX6-519" fmla="*/ 9144000 w 9144000"/>
              <a:gd name="connsiteY6-520" fmla="*/ 0 h 688503"/>
              <a:gd name="connsiteX7-521" fmla="*/ 9144000 w 9144000"/>
              <a:gd name="connsiteY7-522" fmla="*/ 688503 h 688503"/>
              <a:gd name="connsiteX8-523" fmla="*/ 0 w 9144000"/>
              <a:gd name="connsiteY8-524" fmla="*/ 688503 h 688503"/>
              <a:gd name="connsiteX9-525" fmla="*/ 0 w 9144000"/>
              <a:gd name="connsiteY9-526" fmla="*/ 0 h 688503"/>
              <a:gd name="connsiteX0-527" fmla="*/ 0 w 9145149"/>
              <a:gd name="connsiteY0-528" fmla="*/ 0 h 688503"/>
              <a:gd name="connsiteX1-529" fmla="*/ 1364342 w 9145149"/>
              <a:gd name="connsiteY1-530" fmla="*/ 436317 h 688503"/>
              <a:gd name="connsiteX2-531" fmla="*/ 3077028 w 9145149"/>
              <a:gd name="connsiteY2-532" fmla="*/ 189574 h 688503"/>
              <a:gd name="connsiteX3-533" fmla="*/ 4557486 w 9145149"/>
              <a:gd name="connsiteY3-534" fmla="*/ 407289 h 688503"/>
              <a:gd name="connsiteX4-535" fmla="*/ 6270171 w 9145149"/>
              <a:gd name="connsiteY4-536" fmla="*/ 189575 h 688503"/>
              <a:gd name="connsiteX5-537" fmla="*/ 7779656 w 9145149"/>
              <a:gd name="connsiteY5-538" fmla="*/ 349233 h 688503"/>
              <a:gd name="connsiteX6-539" fmla="*/ 9144000 w 9145149"/>
              <a:gd name="connsiteY6-540" fmla="*/ 0 h 688503"/>
              <a:gd name="connsiteX7-541" fmla="*/ 9144000 w 9145149"/>
              <a:gd name="connsiteY7-542" fmla="*/ 688503 h 688503"/>
              <a:gd name="connsiteX8-543" fmla="*/ 0 w 9145149"/>
              <a:gd name="connsiteY8-544" fmla="*/ 688503 h 688503"/>
              <a:gd name="connsiteX9-545" fmla="*/ 0 w 9145149"/>
              <a:gd name="connsiteY9-546" fmla="*/ 0 h 688503"/>
              <a:gd name="connsiteX0-547" fmla="*/ 0 w 9145395"/>
              <a:gd name="connsiteY0-548" fmla="*/ 0 h 688503"/>
              <a:gd name="connsiteX1-549" fmla="*/ 1364342 w 9145395"/>
              <a:gd name="connsiteY1-550" fmla="*/ 436317 h 688503"/>
              <a:gd name="connsiteX2-551" fmla="*/ 3077028 w 9145395"/>
              <a:gd name="connsiteY2-552" fmla="*/ 189574 h 688503"/>
              <a:gd name="connsiteX3-553" fmla="*/ 4557486 w 9145395"/>
              <a:gd name="connsiteY3-554" fmla="*/ 407289 h 688503"/>
              <a:gd name="connsiteX4-555" fmla="*/ 6270171 w 9145395"/>
              <a:gd name="connsiteY4-556" fmla="*/ 189575 h 688503"/>
              <a:gd name="connsiteX5-557" fmla="*/ 7779656 w 9145395"/>
              <a:gd name="connsiteY5-558" fmla="*/ 349233 h 688503"/>
              <a:gd name="connsiteX6-559" fmla="*/ 9144000 w 9145395"/>
              <a:gd name="connsiteY6-560" fmla="*/ 0 h 688503"/>
              <a:gd name="connsiteX7-561" fmla="*/ 9144000 w 9145395"/>
              <a:gd name="connsiteY7-562" fmla="*/ 688503 h 688503"/>
              <a:gd name="connsiteX8-563" fmla="*/ 0 w 9145395"/>
              <a:gd name="connsiteY8-564" fmla="*/ 688503 h 688503"/>
              <a:gd name="connsiteX9-565" fmla="*/ 0 w 9145395"/>
              <a:gd name="connsiteY9-566" fmla="*/ 0 h 688503"/>
              <a:gd name="connsiteX0-567" fmla="*/ 0 w 9145395"/>
              <a:gd name="connsiteY0-568" fmla="*/ 0 h 688503"/>
              <a:gd name="connsiteX1-569" fmla="*/ 1364342 w 9145395"/>
              <a:gd name="connsiteY1-570" fmla="*/ 436317 h 688503"/>
              <a:gd name="connsiteX2-571" fmla="*/ 3077028 w 9145395"/>
              <a:gd name="connsiteY2-572" fmla="*/ 189574 h 688503"/>
              <a:gd name="connsiteX3-573" fmla="*/ 4557486 w 9145395"/>
              <a:gd name="connsiteY3-574" fmla="*/ 407289 h 688503"/>
              <a:gd name="connsiteX4-575" fmla="*/ 6270171 w 9145395"/>
              <a:gd name="connsiteY4-576" fmla="*/ 189575 h 688503"/>
              <a:gd name="connsiteX5-577" fmla="*/ 7779656 w 9145395"/>
              <a:gd name="connsiteY5-578" fmla="*/ 349233 h 688503"/>
              <a:gd name="connsiteX6-579" fmla="*/ 9144000 w 9145395"/>
              <a:gd name="connsiteY6-580" fmla="*/ 0 h 688503"/>
              <a:gd name="connsiteX7-581" fmla="*/ 9144000 w 9145395"/>
              <a:gd name="connsiteY7-582" fmla="*/ 688503 h 688503"/>
              <a:gd name="connsiteX8-583" fmla="*/ 0 w 9145395"/>
              <a:gd name="connsiteY8-584" fmla="*/ 688503 h 688503"/>
              <a:gd name="connsiteX9-585" fmla="*/ 0 w 9145395"/>
              <a:gd name="connsiteY9-586" fmla="*/ 0 h 688503"/>
              <a:gd name="connsiteX0-587" fmla="*/ 0 w 9145395"/>
              <a:gd name="connsiteY0-588" fmla="*/ 0 h 688503"/>
              <a:gd name="connsiteX1-589" fmla="*/ 1364342 w 9145395"/>
              <a:gd name="connsiteY1-590" fmla="*/ 436317 h 688503"/>
              <a:gd name="connsiteX2-591" fmla="*/ 3077028 w 9145395"/>
              <a:gd name="connsiteY2-592" fmla="*/ 189574 h 688503"/>
              <a:gd name="connsiteX3-593" fmla="*/ 4557486 w 9145395"/>
              <a:gd name="connsiteY3-594" fmla="*/ 407289 h 688503"/>
              <a:gd name="connsiteX4-595" fmla="*/ 6270171 w 9145395"/>
              <a:gd name="connsiteY4-596" fmla="*/ 189575 h 688503"/>
              <a:gd name="connsiteX5-597" fmla="*/ 7779656 w 9145395"/>
              <a:gd name="connsiteY5-598" fmla="*/ 508890 h 688503"/>
              <a:gd name="connsiteX6-599" fmla="*/ 9144000 w 9145395"/>
              <a:gd name="connsiteY6-600" fmla="*/ 0 h 688503"/>
              <a:gd name="connsiteX7-601" fmla="*/ 9144000 w 9145395"/>
              <a:gd name="connsiteY7-602" fmla="*/ 688503 h 688503"/>
              <a:gd name="connsiteX8-603" fmla="*/ 0 w 9145395"/>
              <a:gd name="connsiteY8-604" fmla="*/ 688503 h 688503"/>
              <a:gd name="connsiteX9-605" fmla="*/ 0 w 9145395"/>
              <a:gd name="connsiteY9-606" fmla="*/ 0 h 688503"/>
              <a:gd name="connsiteX0-607" fmla="*/ 0 w 9145395"/>
              <a:gd name="connsiteY0-608" fmla="*/ 0 h 688503"/>
              <a:gd name="connsiteX1-609" fmla="*/ 1364342 w 9145395"/>
              <a:gd name="connsiteY1-610" fmla="*/ 436317 h 688503"/>
              <a:gd name="connsiteX2-611" fmla="*/ 3077028 w 9145395"/>
              <a:gd name="connsiteY2-612" fmla="*/ 189574 h 688503"/>
              <a:gd name="connsiteX3-613" fmla="*/ 4557486 w 9145395"/>
              <a:gd name="connsiteY3-614" fmla="*/ 407289 h 688503"/>
              <a:gd name="connsiteX4-615" fmla="*/ 6270171 w 9145395"/>
              <a:gd name="connsiteY4-616" fmla="*/ 189575 h 688503"/>
              <a:gd name="connsiteX5-617" fmla="*/ 7779656 w 9145395"/>
              <a:gd name="connsiteY5-618" fmla="*/ 508890 h 688503"/>
              <a:gd name="connsiteX6-619" fmla="*/ 9144000 w 9145395"/>
              <a:gd name="connsiteY6-620" fmla="*/ 0 h 688503"/>
              <a:gd name="connsiteX7-621" fmla="*/ 9144000 w 9145395"/>
              <a:gd name="connsiteY7-622" fmla="*/ 688503 h 688503"/>
              <a:gd name="connsiteX8-623" fmla="*/ 0 w 9145395"/>
              <a:gd name="connsiteY8-624" fmla="*/ 688503 h 688503"/>
              <a:gd name="connsiteX9-625" fmla="*/ 0 w 9145395"/>
              <a:gd name="connsiteY9-626" fmla="*/ 0 h 688503"/>
              <a:gd name="connsiteX0-627" fmla="*/ 0 w 9145395"/>
              <a:gd name="connsiteY0-628" fmla="*/ 0 h 688503"/>
              <a:gd name="connsiteX1-629" fmla="*/ 1378856 w 9145395"/>
              <a:gd name="connsiteY1-630" fmla="*/ 508888 h 688503"/>
              <a:gd name="connsiteX2-631" fmla="*/ 3077028 w 9145395"/>
              <a:gd name="connsiteY2-632" fmla="*/ 189574 h 688503"/>
              <a:gd name="connsiteX3-633" fmla="*/ 4557486 w 9145395"/>
              <a:gd name="connsiteY3-634" fmla="*/ 407289 h 688503"/>
              <a:gd name="connsiteX4-635" fmla="*/ 6270171 w 9145395"/>
              <a:gd name="connsiteY4-636" fmla="*/ 189575 h 688503"/>
              <a:gd name="connsiteX5-637" fmla="*/ 7779656 w 9145395"/>
              <a:gd name="connsiteY5-638" fmla="*/ 508890 h 688503"/>
              <a:gd name="connsiteX6-639" fmla="*/ 9144000 w 9145395"/>
              <a:gd name="connsiteY6-640" fmla="*/ 0 h 688503"/>
              <a:gd name="connsiteX7-641" fmla="*/ 9144000 w 9145395"/>
              <a:gd name="connsiteY7-642" fmla="*/ 688503 h 688503"/>
              <a:gd name="connsiteX8-643" fmla="*/ 0 w 9145395"/>
              <a:gd name="connsiteY8-644" fmla="*/ 688503 h 688503"/>
              <a:gd name="connsiteX9-645" fmla="*/ 0 w 9145395"/>
              <a:gd name="connsiteY9-646" fmla="*/ 0 h 688503"/>
              <a:gd name="connsiteX0-647" fmla="*/ 0 w 9145395"/>
              <a:gd name="connsiteY0-648" fmla="*/ 0 h 688503"/>
              <a:gd name="connsiteX1-649" fmla="*/ 1378856 w 9145395"/>
              <a:gd name="connsiteY1-650" fmla="*/ 508888 h 688503"/>
              <a:gd name="connsiteX2-651" fmla="*/ 3077028 w 9145395"/>
              <a:gd name="connsiteY2-652" fmla="*/ 189574 h 688503"/>
              <a:gd name="connsiteX3-653" fmla="*/ 4557486 w 9145395"/>
              <a:gd name="connsiteY3-654" fmla="*/ 407289 h 688503"/>
              <a:gd name="connsiteX4-655" fmla="*/ 6270171 w 9145395"/>
              <a:gd name="connsiteY4-656" fmla="*/ 189575 h 688503"/>
              <a:gd name="connsiteX5-657" fmla="*/ 7779656 w 9145395"/>
              <a:gd name="connsiteY5-658" fmla="*/ 508890 h 688503"/>
              <a:gd name="connsiteX6-659" fmla="*/ 9144000 w 9145395"/>
              <a:gd name="connsiteY6-660" fmla="*/ 0 h 688503"/>
              <a:gd name="connsiteX7-661" fmla="*/ 9144000 w 9145395"/>
              <a:gd name="connsiteY7-662" fmla="*/ 688503 h 688503"/>
              <a:gd name="connsiteX8-663" fmla="*/ 0 w 9145395"/>
              <a:gd name="connsiteY8-664" fmla="*/ 688503 h 688503"/>
              <a:gd name="connsiteX9-665" fmla="*/ 0 w 9145395"/>
              <a:gd name="connsiteY9-666" fmla="*/ 0 h 688503"/>
              <a:gd name="connsiteX0-667" fmla="*/ 0 w 9145395"/>
              <a:gd name="connsiteY0-668" fmla="*/ 0 h 688503"/>
              <a:gd name="connsiteX1-669" fmla="*/ 1378856 w 9145395"/>
              <a:gd name="connsiteY1-670" fmla="*/ 508888 h 688503"/>
              <a:gd name="connsiteX2-671" fmla="*/ 3077028 w 9145395"/>
              <a:gd name="connsiteY2-672" fmla="*/ 189574 h 688503"/>
              <a:gd name="connsiteX3-673" fmla="*/ 4557486 w 9145395"/>
              <a:gd name="connsiteY3-674" fmla="*/ 407289 h 688503"/>
              <a:gd name="connsiteX4-675" fmla="*/ 6270171 w 9145395"/>
              <a:gd name="connsiteY4-676" fmla="*/ 189575 h 688503"/>
              <a:gd name="connsiteX5-677" fmla="*/ 7779656 w 9145395"/>
              <a:gd name="connsiteY5-678" fmla="*/ 508890 h 688503"/>
              <a:gd name="connsiteX6-679" fmla="*/ 9144000 w 9145395"/>
              <a:gd name="connsiteY6-680" fmla="*/ 0 h 688503"/>
              <a:gd name="connsiteX7-681" fmla="*/ 9144000 w 9145395"/>
              <a:gd name="connsiteY7-682" fmla="*/ 688503 h 688503"/>
              <a:gd name="connsiteX8-683" fmla="*/ 0 w 9145395"/>
              <a:gd name="connsiteY8-684" fmla="*/ 688503 h 688503"/>
              <a:gd name="connsiteX9-685" fmla="*/ 0 w 9145395"/>
              <a:gd name="connsiteY9-686" fmla="*/ 0 h 688503"/>
              <a:gd name="connsiteX0-687" fmla="*/ 0 w 9145395"/>
              <a:gd name="connsiteY0-688" fmla="*/ 0 h 688503"/>
              <a:gd name="connsiteX1-689" fmla="*/ 1378856 w 9145395"/>
              <a:gd name="connsiteY1-690" fmla="*/ 508888 h 688503"/>
              <a:gd name="connsiteX2-691" fmla="*/ 3062514 w 9145395"/>
              <a:gd name="connsiteY2-692" fmla="*/ 247631 h 688503"/>
              <a:gd name="connsiteX3-693" fmla="*/ 4557486 w 9145395"/>
              <a:gd name="connsiteY3-694" fmla="*/ 407289 h 688503"/>
              <a:gd name="connsiteX4-695" fmla="*/ 6270171 w 9145395"/>
              <a:gd name="connsiteY4-696" fmla="*/ 189575 h 688503"/>
              <a:gd name="connsiteX5-697" fmla="*/ 7779656 w 9145395"/>
              <a:gd name="connsiteY5-698" fmla="*/ 508890 h 688503"/>
              <a:gd name="connsiteX6-699" fmla="*/ 9144000 w 9145395"/>
              <a:gd name="connsiteY6-700" fmla="*/ 0 h 688503"/>
              <a:gd name="connsiteX7-701" fmla="*/ 9144000 w 9145395"/>
              <a:gd name="connsiteY7-702" fmla="*/ 688503 h 688503"/>
              <a:gd name="connsiteX8-703" fmla="*/ 0 w 9145395"/>
              <a:gd name="connsiteY8-704" fmla="*/ 688503 h 688503"/>
              <a:gd name="connsiteX9-705" fmla="*/ 0 w 9145395"/>
              <a:gd name="connsiteY9-706" fmla="*/ 0 h 688503"/>
              <a:gd name="connsiteX0-707" fmla="*/ 0 w 9145178"/>
              <a:gd name="connsiteY0-708" fmla="*/ 0 h 688503"/>
              <a:gd name="connsiteX1-709" fmla="*/ 1378856 w 9145178"/>
              <a:gd name="connsiteY1-710" fmla="*/ 508888 h 688503"/>
              <a:gd name="connsiteX2-711" fmla="*/ 3062514 w 9145178"/>
              <a:gd name="connsiteY2-712" fmla="*/ 247631 h 688503"/>
              <a:gd name="connsiteX3-713" fmla="*/ 4557486 w 9145178"/>
              <a:gd name="connsiteY3-714" fmla="*/ 407289 h 688503"/>
              <a:gd name="connsiteX4-715" fmla="*/ 6270171 w 9145178"/>
              <a:gd name="connsiteY4-716" fmla="*/ 276661 h 688503"/>
              <a:gd name="connsiteX5-717" fmla="*/ 7779656 w 9145178"/>
              <a:gd name="connsiteY5-718" fmla="*/ 508890 h 688503"/>
              <a:gd name="connsiteX6-719" fmla="*/ 9144000 w 9145178"/>
              <a:gd name="connsiteY6-720" fmla="*/ 0 h 688503"/>
              <a:gd name="connsiteX7-721" fmla="*/ 9144000 w 9145178"/>
              <a:gd name="connsiteY7-722" fmla="*/ 688503 h 688503"/>
              <a:gd name="connsiteX8-723" fmla="*/ 0 w 9145178"/>
              <a:gd name="connsiteY8-724" fmla="*/ 688503 h 688503"/>
              <a:gd name="connsiteX9-725" fmla="*/ 0 w 9145178"/>
              <a:gd name="connsiteY9-726" fmla="*/ 0 h 688503"/>
              <a:gd name="connsiteX0-727" fmla="*/ 0 w 9145178"/>
              <a:gd name="connsiteY0-728" fmla="*/ 0 h 688503"/>
              <a:gd name="connsiteX1-729" fmla="*/ 1378856 w 9145178"/>
              <a:gd name="connsiteY1-730" fmla="*/ 508888 h 688503"/>
              <a:gd name="connsiteX2-731" fmla="*/ 3062514 w 9145178"/>
              <a:gd name="connsiteY2-732" fmla="*/ 247631 h 688503"/>
              <a:gd name="connsiteX3-733" fmla="*/ 4557486 w 9145178"/>
              <a:gd name="connsiteY3-734" fmla="*/ 407289 h 688503"/>
              <a:gd name="connsiteX4-735" fmla="*/ 6270171 w 9145178"/>
              <a:gd name="connsiteY4-736" fmla="*/ 247632 h 688503"/>
              <a:gd name="connsiteX5-737" fmla="*/ 7779656 w 9145178"/>
              <a:gd name="connsiteY5-738" fmla="*/ 508890 h 688503"/>
              <a:gd name="connsiteX6-739" fmla="*/ 9144000 w 9145178"/>
              <a:gd name="connsiteY6-740" fmla="*/ 0 h 688503"/>
              <a:gd name="connsiteX7-741" fmla="*/ 9144000 w 9145178"/>
              <a:gd name="connsiteY7-742" fmla="*/ 688503 h 688503"/>
              <a:gd name="connsiteX8-743" fmla="*/ 0 w 9145178"/>
              <a:gd name="connsiteY8-744" fmla="*/ 688503 h 688503"/>
              <a:gd name="connsiteX9-745" fmla="*/ 0 w 9145178"/>
              <a:gd name="connsiteY9-746" fmla="*/ 0 h 688503"/>
              <a:gd name="connsiteX0-747" fmla="*/ 0 w 9145178"/>
              <a:gd name="connsiteY0-748" fmla="*/ 0 h 688503"/>
              <a:gd name="connsiteX1-749" fmla="*/ 1378856 w 9145178"/>
              <a:gd name="connsiteY1-750" fmla="*/ 508888 h 688503"/>
              <a:gd name="connsiteX2-751" fmla="*/ 3062514 w 9145178"/>
              <a:gd name="connsiteY2-752" fmla="*/ 247631 h 688503"/>
              <a:gd name="connsiteX3-753" fmla="*/ 4572001 w 9145178"/>
              <a:gd name="connsiteY3-754" fmla="*/ 479861 h 688503"/>
              <a:gd name="connsiteX4-755" fmla="*/ 6270171 w 9145178"/>
              <a:gd name="connsiteY4-756" fmla="*/ 247632 h 688503"/>
              <a:gd name="connsiteX5-757" fmla="*/ 7779656 w 9145178"/>
              <a:gd name="connsiteY5-758" fmla="*/ 508890 h 688503"/>
              <a:gd name="connsiteX6-759" fmla="*/ 9144000 w 9145178"/>
              <a:gd name="connsiteY6-760" fmla="*/ 0 h 688503"/>
              <a:gd name="connsiteX7-761" fmla="*/ 9144000 w 9145178"/>
              <a:gd name="connsiteY7-762" fmla="*/ 688503 h 688503"/>
              <a:gd name="connsiteX8-763" fmla="*/ 0 w 9145178"/>
              <a:gd name="connsiteY8-764" fmla="*/ 688503 h 688503"/>
              <a:gd name="connsiteX9-765" fmla="*/ 0 w 9145178"/>
              <a:gd name="connsiteY9-766" fmla="*/ 0 h 6885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81" y="connsiteY8-82"/>
              </a:cxn>
              <a:cxn ang="0">
                <a:pos x="connsiteX9-425" y="connsiteY9-426"/>
              </a:cxn>
            </a:cxnLst>
            <a:rect l="l" t="t" r="r" b="b"/>
            <a:pathLst>
              <a:path w="9145178" h="688503">
                <a:moveTo>
                  <a:pt x="0" y="0"/>
                </a:moveTo>
                <a:cubicBezTo>
                  <a:pt x="7258" y="47474"/>
                  <a:pt x="868437" y="467616"/>
                  <a:pt x="1378856" y="508888"/>
                </a:cubicBezTo>
                <a:cubicBezTo>
                  <a:pt x="1889275" y="550160"/>
                  <a:pt x="2530323" y="252469"/>
                  <a:pt x="3062514" y="247631"/>
                </a:cubicBezTo>
                <a:cubicBezTo>
                  <a:pt x="3594705" y="242793"/>
                  <a:pt x="4134154" y="494375"/>
                  <a:pt x="4572001" y="479861"/>
                </a:cubicBezTo>
                <a:cubicBezTo>
                  <a:pt x="5009848" y="465347"/>
                  <a:pt x="5735562" y="242794"/>
                  <a:pt x="6270171" y="247632"/>
                </a:cubicBezTo>
                <a:cubicBezTo>
                  <a:pt x="6804780" y="252470"/>
                  <a:pt x="7300685" y="550162"/>
                  <a:pt x="7779656" y="508890"/>
                </a:cubicBezTo>
                <a:cubicBezTo>
                  <a:pt x="8258627" y="467618"/>
                  <a:pt x="9182704" y="43839"/>
                  <a:pt x="9144000" y="0"/>
                </a:cubicBezTo>
                <a:lnTo>
                  <a:pt x="9144000" y="688503"/>
                </a:lnTo>
                <a:lnTo>
                  <a:pt x="0" y="688503"/>
                </a:lnTo>
                <a:lnTo>
                  <a:pt x="0" y="0"/>
                </a:lnTo>
                <a:close/>
              </a:path>
            </a:pathLst>
          </a:custGeom>
          <a:solidFill>
            <a:srgbClr val="C3151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61522" y="192673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31512"/>
                </a:solidFill>
                <a:cs typeface="+mn-ea"/>
                <a:sym typeface="+mn-lt"/>
              </a:rPr>
              <a:t>物料准备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l="17407" t="22223" r="28025" b="13385"/>
          <a:stretch>
            <a:fillRect/>
          </a:stretch>
        </p:blipFill>
        <p:spPr>
          <a:xfrm>
            <a:off x="356792" y="1818590"/>
            <a:ext cx="1707366" cy="201474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48551" y="1127418"/>
            <a:ext cx="1196728" cy="12824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55531" y="3011117"/>
            <a:ext cx="1568279" cy="104296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383606" y="2739416"/>
            <a:ext cx="1889900" cy="18899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660716" y="1344524"/>
            <a:ext cx="1806021" cy="1287193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2312588" y="1799180"/>
            <a:ext cx="1107996" cy="1394215"/>
            <a:chOff x="2484360" y="2175278"/>
            <a:chExt cx="1107996" cy="139421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2907501">
              <a:off x="2319948" y="2495723"/>
              <a:ext cx="1394215" cy="753326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 rot="1994876">
              <a:off x="2484360" y="2733886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签到用的纸笔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4322" y="3451787"/>
            <a:ext cx="1394215" cy="753326"/>
            <a:chOff x="732065" y="3377831"/>
            <a:chExt cx="1394215" cy="753326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732065" y="3377831"/>
              <a:ext cx="1394215" cy="753326"/>
            </a:xfrm>
            <a:prstGeom prst="rect">
              <a:avLst/>
            </a:prstGeom>
          </p:spPr>
        </p:pic>
        <p:sp>
          <p:nvSpPr>
            <p:cNvPr id="39" name="矩形 38"/>
            <p:cNvSpPr/>
            <p:nvPr/>
          </p:nvSpPr>
          <p:spPr>
            <a:xfrm rot="20765326">
              <a:off x="1125422" y="3664236"/>
              <a:ext cx="4924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贺卡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211179" y="3677421"/>
            <a:ext cx="1394215" cy="753326"/>
            <a:chOff x="3937360" y="3677421"/>
            <a:chExt cx="1394215" cy="753326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606979">
              <a:off x="3937360" y="3677421"/>
              <a:ext cx="1394215" cy="753326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 rot="21249656">
              <a:off x="4308149" y="3956430"/>
              <a:ext cx="4924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茶具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487982" y="1866250"/>
            <a:ext cx="1394215" cy="753326"/>
            <a:chOff x="6168763" y="1866250"/>
            <a:chExt cx="1394215" cy="75332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20585537">
              <a:off x="6168763" y="1866250"/>
              <a:ext cx="1394215" cy="753326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 rot="19738731">
              <a:off x="6398322" y="2163198"/>
              <a:ext cx="90666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活动礼品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170271" y="3617850"/>
            <a:ext cx="1394215" cy="753326"/>
            <a:chOff x="7170271" y="3617850"/>
            <a:chExt cx="1394215" cy="753326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799009">
              <a:off x="7170271" y="3617850"/>
              <a:ext cx="1394215" cy="753326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21403963">
              <a:off x="7231595" y="3865662"/>
              <a:ext cx="114224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活动用的桌椅 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895600" y="431800"/>
            <a:ext cx="62484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460030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活</a:t>
            </a:r>
          </a:p>
        </p:txBody>
      </p:sp>
      <p:sp>
        <p:nvSpPr>
          <p:cNvPr id="4" name="椭圆 3"/>
          <p:cNvSpPr/>
          <p:nvPr/>
        </p:nvSpPr>
        <p:spPr>
          <a:xfrm>
            <a:off x="158146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准</a:t>
            </a:r>
          </a:p>
        </p:txBody>
      </p:sp>
      <p:sp>
        <p:nvSpPr>
          <p:cNvPr id="5" name="椭圆 4"/>
          <p:cNvSpPr/>
          <p:nvPr/>
        </p:nvSpPr>
        <p:spPr>
          <a:xfrm>
            <a:off x="1020749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动</a:t>
            </a:r>
          </a:p>
        </p:txBody>
      </p:sp>
      <p:sp>
        <p:nvSpPr>
          <p:cNvPr id="6" name="椭圆 5"/>
          <p:cNvSpPr/>
          <p:nvPr/>
        </p:nvSpPr>
        <p:spPr>
          <a:xfrm>
            <a:off x="214218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59845" y="25809"/>
            <a:ext cx="188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F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t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e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r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's D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y</a:t>
            </a:r>
            <a:endParaRPr lang="zh-CN" altLang="en-US" sz="1200" b="1" spc="3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431800"/>
            <a:ext cx="2286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1"/>
          <p:cNvSpPr/>
          <p:nvPr/>
        </p:nvSpPr>
        <p:spPr>
          <a:xfrm>
            <a:off x="0" y="4454997"/>
            <a:ext cx="9145178" cy="688503"/>
          </a:xfrm>
          <a:custGeom>
            <a:avLst/>
            <a:gdLst>
              <a:gd name="connsiteX0" fmla="*/ 0 w 9144000"/>
              <a:gd name="connsiteY0" fmla="*/ 0 h 688503"/>
              <a:gd name="connsiteX1" fmla="*/ 9144000 w 9144000"/>
              <a:gd name="connsiteY1" fmla="*/ 0 h 688503"/>
              <a:gd name="connsiteX2" fmla="*/ 9144000 w 9144000"/>
              <a:gd name="connsiteY2" fmla="*/ 688503 h 688503"/>
              <a:gd name="connsiteX3" fmla="*/ 0 w 9144000"/>
              <a:gd name="connsiteY3" fmla="*/ 688503 h 688503"/>
              <a:gd name="connsiteX4" fmla="*/ 0 w 9144000"/>
              <a:gd name="connsiteY4" fmla="*/ 0 h 688503"/>
              <a:gd name="connsiteX0-1" fmla="*/ 0 w 9144000"/>
              <a:gd name="connsiteY0-2" fmla="*/ 42654 h 731157"/>
              <a:gd name="connsiteX1-3" fmla="*/ 1132114 w 9144000"/>
              <a:gd name="connsiteY1-4" fmla="*/ 0 h 731157"/>
              <a:gd name="connsiteX2-5" fmla="*/ 9144000 w 9144000"/>
              <a:gd name="connsiteY2-6" fmla="*/ 42654 h 731157"/>
              <a:gd name="connsiteX3-7" fmla="*/ 9144000 w 9144000"/>
              <a:gd name="connsiteY3-8" fmla="*/ 731157 h 731157"/>
              <a:gd name="connsiteX4-9" fmla="*/ 0 w 9144000"/>
              <a:gd name="connsiteY4-10" fmla="*/ 731157 h 731157"/>
              <a:gd name="connsiteX5" fmla="*/ 0 w 9144000"/>
              <a:gd name="connsiteY5" fmla="*/ 42654 h 731157"/>
              <a:gd name="connsiteX0-11" fmla="*/ 0 w 9144000"/>
              <a:gd name="connsiteY0-12" fmla="*/ 0 h 688503"/>
              <a:gd name="connsiteX1-13" fmla="*/ 1088571 w 9144000"/>
              <a:gd name="connsiteY1-14" fmla="*/ 276660 h 688503"/>
              <a:gd name="connsiteX2-15" fmla="*/ 9144000 w 9144000"/>
              <a:gd name="connsiteY2-16" fmla="*/ 0 h 688503"/>
              <a:gd name="connsiteX3-17" fmla="*/ 9144000 w 9144000"/>
              <a:gd name="connsiteY3-18" fmla="*/ 688503 h 688503"/>
              <a:gd name="connsiteX4-19" fmla="*/ 0 w 9144000"/>
              <a:gd name="connsiteY4-20" fmla="*/ 688503 h 688503"/>
              <a:gd name="connsiteX5-21" fmla="*/ 0 w 9144000"/>
              <a:gd name="connsiteY5-22" fmla="*/ 0 h 688503"/>
              <a:gd name="connsiteX0-23" fmla="*/ 0 w 9144000"/>
              <a:gd name="connsiteY0-24" fmla="*/ 0 h 688503"/>
              <a:gd name="connsiteX1-25" fmla="*/ 1088571 w 9144000"/>
              <a:gd name="connsiteY1-26" fmla="*/ 276660 h 688503"/>
              <a:gd name="connsiteX2-27" fmla="*/ 2844800 w 9144000"/>
              <a:gd name="connsiteY2-28" fmla="*/ 233117 h 688503"/>
              <a:gd name="connsiteX3-29" fmla="*/ 9144000 w 9144000"/>
              <a:gd name="connsiteY3-30" fmla="*/ 0 h 688503"/>
              <a:gd name="connsiteX4-31" fmla="*/ 9144000 w 9144000"/>
              <a:gd name="connsiteY4-32" fmla="*/ 688503 h 688503"/>
              <a:gd name="connsiteX5-33" fmla="*/ 0 w 9144000"/>
              <a:gd name="connsiteY5-34" fmla="*/ 688503 h 688503"/>
              <a:gd name="connsiteX6" fmla="*/ 0 w 9144000"/>
              <a:gd name="connsiteY6" fmla="*/ 0 h 688503"/>
              <a:gd name="connsiteX0-35" fmla="*/ 0 w 9144000"/>
              <a:gd name="connsiteY0-36" fmla="*/ 0 h 688503"/>
              <a:gd name="connsiteX1-37" fmla="*/ 1088571 w 9144000"/>
              <a:gd name="connsiteY1-38" fmla="*/ 276660 h 688503"/>
              <a:gd name="connsiteX2-39" fmla="*/ 2844800 w 9144000"/>
              <a:gd name="connsiteY2-40" fmla="*/ 233117 h 688503"/>
              <a:gd name="connsiteX3-41" fmla="*/ 5341257 w 9144000"/>
              <a:gd name="connsiteY3-42" fmla="*/ 160546 h 688503"/>
              <a:gd name="connsiteX4-43" fmla="*/ 9144000 w 9144000"/>
              <a:gd name="connsiteY4-44" fmla="*/ 0 h 688503"/>
              <a:gd name="connsiteX5-45" fmla="*/ 9144000 w 9144000"/>
              <a:gd name="connsiteY5-46" fmla="*/ 688503 h 688503"/>
              <a:gd name="connsiteX6-47" fmla="*/ 0 w 9144000"/>
              <a:gd name="connsiteY6-48" fmla="*/ 688503 h 688503"/>
              <a:gd name="connsiteX7" fmla="*/ 0 w 9144000"/>
              <a:gd name="connsiteY7" fmla="*/ 0 h 688503"/>
              <a:gd name="connsiteX0-49" fmla="*/ 0 w 9144000"/>
              <a:gd name="connsiteY0-50" fmla="*/ 0 h 688503"/>
              <a:gd name="connsiteX1-51" fmla="*/ 1088571 w 9144000"/>
              <a:gd name="connsiteY1-52" fmla="*/ 276660 h 688503"/>
              <a:gd name="connsiteX2-53" fmla="*/ 2844800 w 9144000"/>
              <a:gd name="connsiteY2-54" fmla="*/ 233117 h 688503"/>
              <a:gd name="connsiteX3-55" fmla="*/ 5341257 w 9144000"/>
              <a:gd name="connsiteY3-56" fmla="*/ 160546 h 688503"/>
              <a:gd name="connsiteX4-57" fmla="*/ 7634514 w 9144000"/>
              <a:gd name="connsiteY4-58" fmla="*/ 29917 h 688503"/>
              <a:gd name="connsiteX5-59" fmla="*/ 9144000 w 9144000"/>
              <a:gd name="connsiteY5-60" fmla="*/ 0 h 688503"/>
              <a:gd name="connsiteX6-61" fmla="*/ 9144000 w 9144000"/>
              <a:gd name="connsiteY6-62" fmla="*/ 688503 h 688503"/>
              <a:gd name="connsiteX7-63" fmla="*/ 0 w 9144000"/>
              <a:gd name="connsiteY7-64" fmla="*/ 688503 h 688503"/>
              <a:gd name="connsiteX8" fmla="*/ 0 w 9144000"/>
              <a:gd name="connsiteY8" fmla="*/ 0 h 688503"/>
              <a:gd name="connsiteX0-65" fmla="*/ 0 w 9144000"/>
              <a:gd name="connsiteY0-66" fmla="*/ 9982 h 698485"/>
              <a:gd name="connsiteX1-67" fmla="*/ 1088571 w 9144000"/>
              <a:gd name="connsiteY1-68" fmla="*/ 286642 h 698485"/>
              <a:gd name="connsiteX2-69" fmla="*/ 2844800 w 9144000"/>
              <a:gd name="connsiteY2-70" fmla="*/ 243099 h 698485"/>
              <a:gd name="connsiteX3-71" fmla="*/ 5341257 w 9144000"/>
              <a:gd name="connsiteY3-72" fmla="*/ 170528 h 698485"/>
              <a:gd name="connsiteX4-73" fmla="*/ 7634514 w 9144000"/>
              <a:gd name="connsiteY4-74" fmla="*/ 39899 h 698485"/>
              <a:gd name="connsiteX5-75" fmla="*/ 9144000 w 9144000"/>
              <a:gd name="connsiteY5-76" fmla="*/ 9982 h 698485"/>
              <a:gd name="connsiteX6-77" fmla="*/ 9144000 w 9144000"/>
              <a:gd name="connsiteY6-78" fmla="*/ 698485 h 698485"/>
              <a:gd name="connsiteX7-79" fmla="*/ 0 w 9144000"/>
              <a:gd name="connsiteY7-80" fmla="*/ 698485 h 698485"/>
              <a:gd name="connsiteX8-81" fmla="*/ 0 w 9144000"/>
              <a:gd name="connsiteY8-82" fmla="*/ 9982 h 698485"/>
              <a:gd name="connsiteX0-83" fmla="*/ 0 w 9144000"/>
              <a:gd name="connsiteY0-84" fmla="*/ 0 h 688503"/>
              <a:gd name="connsiteX1-85" fmla="*/ 1088571 w 9144000"/>
              <a:gd name="connsiteY1-86" fmla="*/ 276660 h 688503"/>
              <a:gd name="connsiteX2-87" fmla="*/ 2844800 w 9144000"/>
              <a:gd name="connsiteY2-88" fmla="*/ 233117 h 688503"/>
              <a:gd name="connsiteX3-89" fmla="*/ 5341257 w 9144000"/>
              <a:gd name="connsiteY3-90" fmla="*/ 160546 h 688503"/>
              <a:gd name="connsiteX4-91" fmla="*/ 7634514 w 9144000"/>
              <a:gd name="connsiteY4-92" fmla="*/ 29917 h 688503"/>
              <a:gd name="connsiteX5-93" fmla="*/ 9144000 w 9144000"/>
              <a:gd name="connsiteY5-94" fmla="*/ 0 h 688503"/>
              <a:gd name="connsiteX6-95" fmla="*/ 9144000 w 9144000"/>
              <a:gd name="connsiteY6-96" fmla="*/ 688503 h 688503"/>
              <a:gd name="connsiteX7-97" fmla="*/ 0 w 9144000"/>
              <a:gd name="connsiteY7-98" fmla="*/ 688503 h 688503"/>
              <a:gd name="connsiteX8-99" fmla="*/ 0 w 9144000"/>
              <a:gd name="connsiteY8-100" fmla="*/ 0 h 688503"/>
              <a:gd name="connsiteX0-101" fmla="*/ 0 w 9144000"/>
              <a:gd name="connsiteY0-102" fmla="*/ 0 h 688503"/>
              <a:gd name="connsiteX1-103" fmla="*/ 1088571 w 9144000"/>
              <a:gd name="connsiteY1-104" fmla="*/ 276660 h 688503"/>
              <a:gd name="connsiteX2-105" fmla="*/ 2844800 w 9144000"/>
              <a:gd name="connsiteY2-106" fmla="*/ 233117 h 688503"/>
              <a:gd name="connsiteX3-107" fmla="*/ 5341257 w 9144000"/>
              <a:gd name="connsiteY3-108" fmla="*/ 160546 h 688503"/>
              <a:gd name="connsiteX4-109" fmla="*/ 7634514 w 9144000"/>
              <a:gd name="connsiteY4-110" fmla="*/ 29917 h 688503"/>
              <a:gd name="connsiteX5-111" fmla="*/ 9144000 w 9144000"/>
              <a:gd name="connsiteY5-112" fmla="*/ 0 h 688503"/>
              <a:gd name="connsiteX6-113" fmla="*/ 9144000 w 9144000"/>
              <a:gd name="connsiteY6-114" fmla="*/ 688503 h 688503"/>
              <a:gd name="connsiteX7-115" fmla="*/ 0 w 9144000"/>
              <a:gd name="connsiteY7-116" fmla="*/ 688503 h 688503"/>
              <a:gd name="connsiteX8-117" fmla="*/ 0 w 9144000"/>
              <a:gd name="connsiteY8-118" fmla="*/ 0 h 688503"/>
              <a:gd name="connsiteX0-119" fmla="*/ 0 w 9144000"/>
              <a:gd name="connsiteY0-120" fmla="*/ 0 h 688503"/>
              <a:gd name="connsiteX1-121" fmla="*/ 1088571 w 9144000"/>
              <a:gd name="connsiteY1-122" fmla="*/ 276660 h 688503"/>
              <a:gd name="connsiteX2-123" fmla="*/ 2873829 w 9144000"/>
              <a:gd name="connsiteY2-124" fmla="*/ 160546 h 688503"/>
              <a:gd name="connsiteX3-125" fmla="*/ 5341257 w 9144000"/>
              <a:gd name="connsiteY3-126" fmla="*/ 160546 h 688503"/>
              <a:gd name="connsiteX4-127" fmla="*/ 7634514 w 9144000"/>
              <a:gd name="connsiteY4-128" fmla="*/ 29917 h 688503"/>
              <a:gd name="connsiteX5-129" fmla="*/ 9144000 w 9144000"/>
              <a:gd name="connsiteY5-130" fmla="*/ 0 h 688503"/>
              <a:gd name="connsiteX6-131" fmla="*/ 9144000 w 9144000"/>
              <a:gd name="connsiteY6-132" fmla="*/ 688503 h 688503"/>
              <a:gd name="connsiteX7-133" fmla="*/ 0 w 9144000"/>
              <a:gd name="connsiteY7-134" fmla="*/ 688503 h 688503"/>
              <a:gd name="connsiteX8-135" fmla="*/ 0 w 9144000"/>
              <a:gd name="connsiteY8-136" fmla="*/ 0 h 688503"/>
              <a:gd name="connsiteX0-137" fmla="*/ 0 w 9144000"/>
              <a:gd name="connsiteY0-138" fmla="*/ 0 h 688503"/>
              <a:gd name="connsiteX1-139" fmla="*/ 1088571 w 9144000"/>
              <a:gd name="connsiteY1-140" fmla="*/ 276660 h 688503"/>
              <a:gd name="connsiteX2-141" fmla="*/ 2873829 w 9144000"/>
              <a:gd name="connsiteY2-142" fmla="*/ 160546 h 688503"/>
              <a:gd name="connsiteX3-143" fmla="*/ 5341257 w 9144000"/>
              <a:gd name="connsiteY3-144" fmla="*/ 160546 h 688503"/>
              <a:gd name="connsiteX4-145" fmla="*/ 7634514 w 9144000"/>
              <a:gd name="connsiteY4-146" fmla="*/ 29917 h 688503"/>
              <a:gd name="connsiteX5-147" fmla="*/ 9144000 w 9144000"/>
              <a:gd name="connsiteY5-148" fmla="*/ 0 h 688503"/>
              <a:gd name="connsiteX6-149" fmla="*/ 9144000 w 9144000"/>
              <a:gd name="connsiteY6-150" fmla="*/ 688503 h 688503"/>
              <a:gd name="connsiteX7-151" fmla="*/ 0 w 9144000"/>
              <a:gd name="connsiteY7-152" fmla="*/ 688503 h 688503"/>
              <a:gd name="connsiteX8-153" fmla="*/ 0 w 9144000"/>
              <a:gd name="connsiteY8-154" fmla="*/ 0 h 688503"/>
              <a:gd name="connsiteX0-155" fmla="*/ 0 w 9144000"/>
              <a:gd name="connsiteY0-156" fmla="*/ 0 h 688503"/>
              <a:gd name="connsiteX1-157" fmla="*/ 1088571 w 9144000"/>
              <a:gd name="connsiteY1-158" fmla="*/ 276660 h 688503"/>
              <a:gd name="connsiteX2-159" fmla="*/ 2873829 w 9144000"/>
              <a:gd name="connsiteY2-160" fmla="*/ 160546 h 688503"/>
              <a:gd name="connsiteX3-161" fmla="*/ 5312229 w 9144000"/>
              <a:gd name="connsiteY3-162" fmla="*/ 291175 h 688503"/>
              <a:gd name="connsiteX4-163" fmla="*/ 7634514 w 9144000"/>
              <a:gd name="connsiteY4-164" fmla="*/ 29917 h 688503"/>
              <a:gd name="connsiteX5-165" fmla="*/ 9144000 w 9144000"/>
              <a:gd name="connsiteY5-166" fmla="*/ 0 h 688503"/>
              <a:gd name="connsiteX6-167" fmla="*/ 9144000 w 9144000"/>
              <a:gd name="connsiteY6-168" fmla="*/ 688503 h 688503"/>
              <a:gd name="connsiteX7-169" fmla="*/ 0 w 9144000"/>
              <a:gd name="connsiteY7-170" fmla="*/ 688503 h 688503"/>
              <a:gd name="connsiteX8-171" fmla="*/ 0 w 9144000"/>
              <a:gd name="connsiteY8-172" fmla="*/ 0 h 688503"/>
              <a:gd name="connsiteX0-173" fmla="*/ 0 w 9144000"/>
              <a:gd name="connsiteY0-174" fmla="*/ 0 h 688503"/>
              <a:gd name="connsiteX1-175" fmla="*/ 1088571 w 9144000"/>
              <a:gd name="connsiteY1-176" fmla="*/ 276660 h 688503"/>
              <a:gd name="connsiteX2-177" fmla="*/ 3643086 w 9144000"/>
              <a:gd name="connsiteY2-178" fmla="*/ 160546 h 688503"/>
              <a:gd name="connsiteX3-179" fmla="*/ 5312229 w 9144000"/>
              <a:gd name="connsiteY3-180" fmla="*/ 291175 h 688503"/>
              <a:gd name="connsiteX4-181" fmla="*/ 7634514 w 9144000"/>
              <a:gd name="connsiteY4-182" fmla="*/ 29917 h 688503"/>
              <a:gd name="connsiteX5-183" fmla="*/ 9144000 w 9144000"/>
              <a:gd name="connsiteY5-184" fmla="*/ 0 h 688503"/>
              <a:gd name="connsiteX6-185" fmla="*/ 9144000 w 9144000"/>
              <a:gd name="connsiteY6-186" fmla="*/ 688503 h 688503"/>
              <a:gd name="connsiteX7-187" fmla="*/ 0 w 9144000"/>
              <a:gd name="connsiteY7-188" fmla="*/ 688503 h 688503"/>
              <a:gd name="connsiteX8-189" fmla="*/ 0 w 9144000"/>
              <a:gd name="connsiteY8-190" fmla="*/ 0 h 688503"/>
              <a:gd name="connsiteX0-191" fmla="*/ 0 w 9144000"/>
              <a:gd name="connsiteY0-192" fmla="*/ 0 h 688503"/>
              <a:gd name="connsiteX1-193" fmla="*/ 1277256 w 9144000"/>
              <a:gd name="connsiteY1-194" fmla="*/ 305689 h 688503"/>
              <a:gd name="connsiteX2-195" fmla="*/ 3643086 w 9144000"/>
              <a:gd name="connsiteY2-196" fmla="*/ 160546 h 688503"/>
              <a:gd name="connsiteX3-197" fmla="*/ 5312229 w 9144000"/>
              <a:gd name="connsiteY3-198" fmla="*/ 291175 h 688503"/>
              <a:gd name="connsiteX4-199" fmla="*/ 7634514 w 9144000"/>
              <a:gd name="connsiteY4-200" fmla="*/ 29917 h 688503"/>
              <a:gd name="connsiteX5-201" fmla="*/ 9144000 w 9144000"/>
              <a:gd name="connsiteY5-202" fmla="*/ 0 h 688503"/>
              <a:gd name="connsiteX6-203" fmla="*/ 9144000 w 9144000"/>
              <a:gd name="connsiteY6-204" fmla="*/ 688503 h 688503"/>
              <a:gd name="connsiteX7-205" fmla="*/ 0 w 9144000"/>
              <a:gd name="connsiteY7-206" fmla="*/ 688503 h 688503"/>
              <a:gd name="connsiteX8-207" fmla="*/ 0 w 9144000"/>
              <a:gd name="connsiteY8-208" fmla="*/ 0 h 688503"/>
              <a:gd name="connsiteX0-209" fmla="*/ 0 w 9144000"/>
              <a:gd name="connsiteY0-210" fmla="*/ 0 h 688503"/>
              <a:gd name="connsiteX1-211" fmla="*/ 1364342 w 9144000"/>
              <a:gd name="connsiteY1-212" fmla="*/ 436317 h 688503"/>
              <a:gd name="connsiteX2-213" fmla="*/ 3643086 w 9144000"/>
              <a:gd name="connsiteY2-214" fmla="*/ 160546 h 688503"/>
              <a:gd name="connsiteX3-215" fmla="*/ 5312229 w 9144000"/>
              <a:gd name="connsiteY3-216" fmla="*/ 291175 h 688503"/>
              <a:gd name="connsiteX4-217" fmla="*/ 7634514 w 9144000"/>
              <a:gd name="connsiteY4-218" fmla="*/ 29917 h 688503"/>
              <a:gd name="connsiteX5-219" fmla="*/ 9144000 w 9144000"/>
              <a:gd name="connsiteY5-220" fmla="*/ 0 h 688503"/>
              <a:gd name="connsiteX6-221" fmla="*/ 9144000 w 9144000"/>
              <a:gd name="connsiteY6-222" fmla="*/ 688503 h 688503"/>
              <a:gd name="connsiteX7-223" fmla="*/ 0 w 9144000"/>
              <a:gd name="connsiteY7-224" fmla="*/ 688503 h 688503"/>
              <a:gd name="connsiteX8-225" fmla="*/ 0 w 9144000"/>
              <a:gd name="connsiteY8-226" fmla="*/ 0 h 688503"/>
              <a:gd name="connsiteX0-227" fmla="*/ 0 w 9144000"/>
              <a:gd name="connsiteY0-228" fmla="*/ 0 h 688503"/>
              <a:gd name="connsiteX1-229" fmla="*/ 1364342 w 9144000"/>
              <a:gd name="connsiteY1-230" fmla="*/ 436317 h 688503"/>
              <a:gd name="connsiteX2-231" fmla="*/ 3643086 w 9144000"/>
              <a:gd name="connsiteY2-232" fmla="*/ 160546 h 688503"/>
              <a:gd name="connsiteX3-233" fmla="*/ 5617029 w 9144000"/>
              <a:gd name="connsiteY3-234" fmla="*/ 305689 h 688503"/>
              <a:gd name="connsiteX4-235" fmla="*/ 7634514 w 9144000"/>
              <a:gd name="connsiteY4-236" fmla="*/ 29917 h 688503"/>
              <a:gd name="connsiteX5-237" fmla="*/ 9144000 w 9144000"/>
              <a:gd name="connsiteY5-238" fmla="*/ 0 h 688503"/>
              <a:gd name="connsiteX6-239" fmla="*/ 9144000 w 9144000"/>
              <a:gd name="connsiteY6-240" fmla="*/ 688503 h 688503"/>
              <a:gd name="connsiteX7-241" fmla="*/ 0 w 9144000"/>
              <a:gd name="connsiteY7-242" fmla="*/ 688503 h 688503"/>
              <a:gd name="connsiteX8-243" fmla="*/ 0 w 9144000"/>
              <a:gd name="connsiteY8-244" fmla="*/ 0 h 688503"/>
              <a:gd name="connsiteX0-245" fmla="*/ 0 w 9144000"/>
              <a:gd name="connsiteY0-246" fmla="*/ 0 h 688503"/>
              <a:gd name="connsiteX1-247" fmla="*/ 1364342 w 9144000"/>
              <a:gd name="connsiteY1-248" fmla="*/ 436317 h 688503"/>
              <a:gd name="connsiteX2-249" fmla="*/ 3643086 w 9144000"/>
              <a:gd name="connsiteY2-250" fmla="*/ 160546 h 688503"/>
              <a:gd name="connsiteX3-251" fmla="*/ 5617029 w 9144000"/>
              <a:gd name="connsiteY3-252" fmla="*/ 305689 h 688503"/>
              <a:gd name="connsiteX4-253" fmla="*/ 7634514 w 9144000"/>
              <a:gd name="connsiteY4-254" fmla="*/ 29917 h 688503"/>
              <a:gd name="connsiteX5-255" fmla="*/ 9144000 w 9144000"/>
              <a:gd name="connsiteY5-256" fmla="*/ 0 h 688503"/>
              <a:gd name="connsiteX6-257" fmla="*/ 9144000 w 9144000"/>
              <a:gd name="connsiteY6-258" fmla="*/ 688503 h 688503"/>
              <a:gd name="connsiteX7-259" fmla="*/ 0 w 9144000"/>
              <a:gd name="connsiteY7-260" fmla="*/ 688503 h 688503"/>
              <a:gd name="connsiteX8-261" fmla="*/ 0 w 9144000"/>
              <a:gd name="connsiteY8-262" fmla="*/ 0 h 688503"/>
              <a:gd name="connsiteX0-263" fmla="*/ 0 w 9144000"/>
              <a:gd name="connsiteY0-264" fmla="*/ 0 h 688503"/>
              <a:gd name="connsiteX1-265" fmla="*/ 1364342 w 9144000"/>
              <a:gd name="connsiteY1-266" fmla="*/ 436317 h 688503"/>
              <a:gd name="connsiteX2-267" fmla="*/ 3643086 w 9144000"/>
              <a:gd name="connsiteY2-268" fmla="*/ 160546 h 688503"/>
              <a:gd name="connsiteX3-269" fmla="*/ 5617029 w 9144000"/>
              <a:gd name="connsiteY3-270" fmla="*/ 305689 h 688503"/>
              <a:gd name="connsiteX4-271" fmla="*/ 7634514 w 9144000"/>
              <a:gd name="connsiteY4-272" fmla="*/ 29917 h 688503"/>
              <a:gd name="connsiteX5-273" fmla="*/ 9144000 w 9144000"/>
              <a:gd name="connsiteY5-274" fmla="*/ 0 h 688503"/>
              <a:gd name="connsiteX6-275" fmla="*/ 9144000 w 9144000"/>
              <a:gd name="connsiteY6-276" fmla="*/ 688503 h 688503"/>
              <a:gd name="connsiteX7-277" fmla="*/ 0 w 9144000"/>
              <a:gd name="connsiteY7-278" fmla="*/ 688503 h 688503"/>
              <a:gd name="connsiteX8-279" fmla="*/ 0 w 9144000"/>
              <a:gd name="connsiteY8-280" fmla="*/ 0 h 688503"/>
              <a:gd name="connsiteX0-281" fmla="*/ 0 w 9144000"/>
              <a:gd name="connsiteY0-282" fmla="*/ 0 h 688503"/>
              <a:gd name="connsiteX1-283" fmla="*/ 1364342 w 9144000"/>
              <a:gd name="connsiteY1-284" fmla="*/ 436317 h 688503"/>
              <a:gd name="connsiteX2-285" fmla="*/ 3643086 w 9144000"/>
              <a:gd name="connsiteY2-286" fmla="*/ 160546 h 688503"/>
              <a:gd name="connsiteX3-287" fmla="*/ 5617029 w 9144000"/>
              <a:gd name="connsiteY3-288" fmla="*/ 305689 h 688503"/>
              <a:gd name="connsiteX4-289" fmla="*/ 7634514 w 9144000"/>
              <a:gd name="connsiteY4-290" fmla="*/ 29917 h 688503"/>
              <a:gd name="connsiteX5-291" fmla="*/ 9144000 w 9144000"/>
              <a:gd name="connsiteY5-292" fmla="*/ 0 h 688503"/>
              <a:gd name="connsiteX6-293" fmla="*/ 9144000 w 9144000"/>
              <a:gd name="connsiteY6-294" fmla="*/ 688503 h 688503"/>
              <a:gd name="connsiteX7-295" fmla="*/ 0 w 9144000"/>
              <a:gd name="connsiteY7-296" fmla="*/ 688503 h 688503"/>
              <a:gd name="connsiteX8-297" fmla="*/ 0 w 9144000"/>
              <a:gd name="connsiteY8-298" fmla="*/ 0 h 688503"/>
              <a:gd name="connsiteX0-299" fmla="*/ 0 w 9144000"/>
              <a:gd name="connsiteY0-300" fmla="*/ 13625 h 702128"/>
              <a:gd name="connsiteX1-301" fmla="*/ 1364342 w 9144000"/>
              <a:gd name="connsiteY1-302" fmla="*/ 449942 h 702128"/>
              <a:gd name="connsiteX2-303" fmla="*/ 3643086 w 9144000"/>
              <a:gd name="connsiteY2-304" fmla="*/ 174171 h 702128"/>
              <a:gd name="connsiteX3-305" fmla="*/ 5617029 w 9144000"/>
              <a:gd name="connsiteY3-306" fmla="*/ 319314 h 702128"/>
              <a:gd name="connsiteX4-307" fmla="*/ 7634514 w 9144000"/>
              <a:gd name="connsiteY4-308" fmla="*/ 0 h 702128"/>
              <a:gd name="connsiteX5-309" fmla="*/ 9144000 w 9144000"/>
              <a:gd name="connsiteY5-310" fmla="*/ 13625 h 702128"/>
              <a:gd name="connsiteX6-311" fmla="*/ 9144000 w 9144000"/>
              <a:gd name="connsiteY6-312" fmla="*/ 702128 h 702128"/>
              <a:gd name="connsiteX7-313" fmla="*/ 0 w 9144000"/>
              <a:gd name="connsiteY7-314" fmla="*/ 702128 h 702128"/>
              <a:gd name="connsiteX8-315" fmla="*/ 0 w 9144000"/>
              <a:gd name="connsiteY8-316" fmla="*/ 13625 h 702128"/>
              <a:gd name="connsiteX0-317" fmla="*/ 0 w 9144000"/>
              <a:gd name="connsiteY0-318" fmla="*/ 0 h 688503"/>
              <a:gd name="connsiteX1-319" fmla="*/ 1364342 w 9144000"/>
              <a:gd name="connsiteY1-320" fmla="*/ 436317 h 688503"/>
              <a:gd name="connsiteX2-321" fmla="*/ 3643086 w 9144000"/>
              <a:gd name="connsiteY2-322" fmla="*/ 160546 h 688503"/>
              <a:gd name="connsiteX3-323" fmla="*/ 5617029 w 9144000"/>
              <a:gd name="connsiteY3-324" fmla="*/ 305689 h 688503"/>
              <a:gd name="connsiteX4-325" fmla="*/ 7619999 w 9144000"/>
              <a:gd name="connsiteY4-326" fmla="*/ 349233 h 688503"/>
              <a:gd name="connsiteX5-327" fmla="*/ 9144000 w 9144000"/>
              <a:gd name="connsiteY5-328" fmla="*/ 0 h 688503"/>
              <a:gd name="connsiteX6-329" fmla="*/ 9144000 w 9144000"/>
              <a:gd name="connsiteY6-330" fmla="*/ 688503 h 688503"/>
              <a:gd name="connsiteX7-331" fmla="*/ 0 w 9144000"/>
              <a:gd name="connsiteY7-332" fmla="*/ 688503 h 688503"/>
              <a:gd name="connsiteX8-333" fmla="*/ 0 w 9144000"/>
              <a:gd name="connsiteY8-334" fmla="*/ 0 h 688503"/>
              <a:gd name="connsiteX0-335" fmla="*/ 0 w 9144000"/>
              <a:gd name="connsiteY0-336" fmla="*/ 0 h 688503"/>
              <a:gd name="connsiteX1-337" fmla="*/ 1364342 w 9144000"/>
              <a:gd name="connsiteY1-338" fmla="*/ 436317 h 688503"/>
              <a:gd name="connsiteX2-339" fmla="*/ 3643086 w 9144000"/>
              <a:gd name="connsiteY2-340" fmla="*/ 160546 h 688503"/>
              <a:gd name="connsiteX3-341" fmla="*/ 5617029 w 9144000"/>
              <a:gd name="connsiteY3-342" fmla="*/ 305689 h 688503"/>
              <a:gd name="connsiteX4-343" fmla="*/ 7779656 w 9144000"/>
              <a:gd name="connsiteY4-344" fmla="*/ 349233 h 688503"/>
              <a:gd name="connsiteX5-345" fmla="*/ 9144000 w 9144000"/>
              <a:gd name="connsiteY5-346" fmla="*/ 0 h 688503"/>
              <a:gd name="connsiteX6-347" fmla="*/ 9144000 w 9144000"/>
              <a:gd name="connsiteY6-348" fmla="*/ 688503 h 688503"/>
              <a:gd name="connsiteX7-349" fmla="*/ 0 w 9144000"/>
              <a:gd name="connsiteY7-350" fmla="*/ 688503 h 688503"/>
              <a:gd name="connsiteX8-351" fmla="*/ 0 w 9144000"/>
              <a:gd name="connsiteY8-352" fmla="*/ 0 h 688503"/>
              <a:gd name="connsiteX0-353" fmla="*/ 0 w 9144000"/>
              <a:gd name="connsiteY0-354" fmla="*/ 0 h 688503"/>
              <a:gd name="connsiteX1-355" fmla="*/ 1364342 w 9144000"/>
              <a:gd name="connsiteY1-356" fmla="*/ 436317 h 688503"/>
              <a:gd name="connsiteX2-357" fmla="*/ 3643086 w 9144000"/>
              <a:gd name="connsiteY2-358" fmla="*/ 160546 h 688503"/>
              <a:gd name="connsiteX3-359" fmla="*/ 5675086 w 9144000"/>
              <a:gd name="connsiteY3-360" fmla="*/ 29918 h 688503"/>
              <a:gd name="connsiteX4-361" fmla="*/ 7779656 w 9144000"/>
              <a:gd name="connsiteY4-362" fmla="*/ 349233 h 688503"/>
              <a:gd name="connsiteX5-363" fmla="*/ 9144000 w 9144000"/>
              <a:gd name="connsiteY5-364" fmla="*/ 0 h 688503"/>
              <a:gd name="connsiteX6-365" fmla="*/ 9144000 w 9144000"/>
              <a:gd name="connsiteY6-366" fmla="*/ 688503 h 688503"/>
              <a:gd name="connsiteX7-367" fmla="*/ 0 w 9144000"/>
              <a:gd name="connsiteY7-368" fmla="*/ 688503 h 688503"/>
              <a:gd name="connsiteX8-369" fmla="*/ 0 w 9144000"/>
              <a:gd name="connsiteY8-370" fmla="*/ 0 h 688503"/>
              <a:gd name="connsiteX0-371" fmla="*/ 0 w 9144000"/>
              <a:gd name="connsiteY0-372" fmla="*/ 0 h 688503"/>
              <a:gd name="connsiteX1-373" fmla="*/ 1364342 w 9144000"/>
              <a:gd name="connsiteY1-374" fmla="*/ 436317 h 688503"/>
              <a:gd name="connsiteX2-375" fmla="*/ 3643086 w 9144000"/>
              <a:gd name="connsiteY2-376" fmla="*/ 160546 h 688503"/>
              <a:gd name="connsiteX3-377" fmla="*/ 6270171 w 9144000"/>
              <a:gd name="connsiteY3-378" fmla="*/ 73461 h 688503"/>
              <a:gd name="connsiteX4-379" fmla="*/ 7779656 w 9144000"/>
              <a:gd name="connsiteY4-380" fmla="*/ 349233 h 688503"/>
              <a:gd name="connsiteX5-381" fmla="*/ 9144000 w 9144000"/>
              <a:gd name="connsiteY5-382" fmla="*/ 0 h 688503"/>
              <a:gd name="connsiteX6-383" fmla="*/ 9144000 w 9144000"/>
              <a:gd name="connsiteY6-384" fmla="*/ 688503 h 688503"/>
              <a:gd name="connsiteX7-385" fmla="*/ 0 w 9144000"/>
              <a:gd name="connsiteY7-386" fmla="*/ 688503 h 688503"/>
              <a:gd name="connsiteX8-387" fmla="*/ 0 w 9144000"/>
              <a:gd name="connsiteY8-388" fmla="*/ 0 h 688503"/>
              <a:gd name="connsiteX0-389" fmla="*/ 0 w 9144000"/>
              <a:gd name="connsiteY0-390" fmla="*/ 0 h 688503"/>
              <a:gd name="connsiteX1-391" fmla="*/ 1364342 w 9144000"/>
              <a:gd name="connsiteY1-392" fmla="*/ 436317 h 688503"/>
              <a:gd name="connsiteX2-393" fmla="*/ 3643086 w 9144000"/>
              <a:gd name="connsiteY2-394" fmla="*/ 160546 h 688503"/>
              <a:gd name="connsiteX3-395" fmla="*/ 4513943 w 9144000"/>
              <a:gd name="connsiteY3-396" fmla="*/ 58946 h 688503"/>
              <a:gd name="connsiteX4-397" fmla="*/ 6270171 w 9144000"/>
              <a:gd name="connsiteY4-398" fmla="*/ 73461 h 688503"/>
              <a:gd name="connsiteX5-399" fmla="*/ 7779656 w 9144000"/>
              <a:gd name="connsiteY5-400" fmla="*/ 349233 h 688503"/>
              <a:gd name="connsiteX6-401" fmla="*/ 9144000 w 9144000"/>
              <a:gd name="connsiteY6-402" fmla="*/ 0 h 688503"/>
              <a:gd name="connsiteX7-403" fmla="*/ 9144000 w 9144000"/>
              <a:gd name="connsiteY7-404" fmla="*/ 688503 h 688503"/>
              <a:gd name="connsiteX8-405" fmla="*/ 0 w 9144000"/>
              <a:gd name="connsiteY8-406" fmla="*/ 688503 h 688503"/>
              <a:gd name="connsiteX9" fmla="*/ 0 w 9144000"/>
              <a:gd name="connsiteY9" fmla="*/ 0 h 688503"/>
              <a:gd name="connsiteX0-407" fmla="*/ 0 w 9144000"/>
              <a:gd name="connsiteY0-408" fmla="*/ 0 h 688503"/>
              <a:gd name="connsiteX1-409" fmla="*/ 1364342 w 9144000"/>
              <a:gd name="connsiteY1-410" fmla="*/ 436317 h 688503"/>
              <a:gd name="connsiteX2-411" fmla="*/ 3643086 w 9144000"/>
              <a:gd name="connsiteY2-412" fmla="*/ 160546 h 688503"/>
              <a:gd name="connsiteX3-413" fmla="*/ 4499429 w 9144000"/>
              <a:gd name="connsiteY3-414" fmla="*/ 450832 h 688503"/>
              <a:gd name="connsiteX4-415" fmla="*/ 6270171 w 9144000"/>
              <a:gd name="connsiteY4-416" fmla="*/ 73461 h 688503"/>
              <a:gd name="connsiteX5-417" fmla="*/ 7779656 w 9144000"/>
              <a:gd name="connsiteY5-418" fmla="*/ 349233 h 688503"/>
              <a:gd name="connsiteX6-419" fmla="*/ 9144000 w 9144000"/>
              <a:gd name="connsiteY6-420" fmla="*/ 0 h 688503"/>
              <a:gd name="connsiteX7-421" fmla="*/ 9144000 w 9144000"/>
              <a:gd name="connsiteY7-422" fmla="*/ 688503 h 688503"/>
              <a:gd name="connsiteX8-423" fmla="*/ 0 w 9144000"/>
              <a:gd name="connsiteY8-424" fmla="*/ 688503 h 688503"/>
              <a:gd name="connsiteX9-425" fmla="*/ 0 w 9144000"/>
              <a:gd name="connsiteY9-426" fmla="*/ 0 h 688503"/>
              <a:gd name="connsiteX0-427" fmla="*/ 0 w 9144000"/>
              <a:gd name="connsiteY0-428" fmla="*/ 0 h 688503"/>
              <a:gd name="connsiteX1-429" fmla="*/ 1364342 w 9144000"/>
              <a:gd name="connsiteY1-430" fmla="*/ 436317 h 688503"/>
              <a:gd name="connsiteX2-431" fmla="*/ 3643086 w 9144000"/>
              <a:gd name="connsiteY2-432" fmla="*/ 160546 h 688503"/>
              <a:gd name="connsiteX3-433" fmla="*/ 4557486 w 9144000"/>
              <a:gd name="connsiteY3-434" fmla="*/ 407289 h 688503"/>
              <a:gd name="connsiteX4-435" fmla="*/ 6270171 w 9144000"/>
              <a:gd name="connsiteY4-436" fmla="*/ 73461 h 688503"/>
              <a:gd name="connsiteX5-437" fmla="*/ 7779656 w 9144000"/>
              <a:gd name="connsiteY5-438" fmla="*/ 349233 h 688503"/>
              <a:gd name="connsiteX6-439" fmla="*/ 9144000 w 9144000"/>
              <a:gd name="connsiteY6-440" fmla="*/ 0 h 688503"/>
              <a:gd name="connsiteX7-441" fmla="*/ 9144000 w 9144000"/>
              <a:gd name="connsiteY7-442" fmla="*/ 688503 h 688503"/>
              <a:gd name="connsiteX8-443" fmla="*/ 0 w 9144000"/>
              <a:gd name="connsiteY8-444" fmla="*/ 688503 h 688503"/>
              <a:gd name="connsiteX9-445" fmla="*/ 0 w 9144000"/>
              <a:gd name="connsiteY9-446" fmla="*/ 0 h 688503"/>
              <a:gd name="connsiteX0-447" fmla="*/ 0 w 9144000"/>
              <a:gd name="connsiteY0-448" fmla="*/ 0 h 688503"/>
              <a:gd name="connsiteX1-449" fmla="*/ 1364342 w 9144000"/>
              <a:gd name="connsiteY1-450" fmla="*/ 436317 h 688503"/>
              <a:gd name="connsiteX2-451" fmla="*/ 3077028 w 9144000"/>
              <a:gd name="connsiteY2-452" fmla="*/ 189574 h 688503"/>
              <a:gd name="connsiteX3-453" fmla="*/ 4557486 w 9144000"/>
              <a:gd name="connsiteY3-454" fmla="*/ 407289 h 688503"/>
              <a:gd name="connsiteX4-455" fmla="*/ 6270171 w 9144000"/>
              <a:gd name="connsiteY4-456" fmla="*/ 73461 h 688503"/>
              <a:gd name="connsiteX5-457" fmla="*/ 7779656 w 9144000"/>
              <a:gd name="connsiteY5-458" fmla="*/ 349233 h 688503"/>
              <a:gd name="connsiteX6-459" fmla="*/ 9144000 w 9144000"/>
              <a:gd name="connsiteY6-460" fmla="*/ 0 h 688503"/>
              <a:gd name="connsiteX7-461" fmla="*/ 9144000 w 9144000"/>
              <a:gd name="connsiteY7-462" fmla="*/ 688503 h 688503"/>
              <a:gd name="connsiteX8-463" fmla="*/ 0 w 9144000"/>
              <a:gd name="connsiteY8-464" fmla="*/ 688503 h 688503"/>
              <a:gd name="connsiteX9-465" fmla="*/ 0 w 9144000"/>
              <a:gd name="connsiteY9-466" fmla="*/ 0 h 688503"/>
              <a:gd name="connsiteX0-467" fmla="*/ 0 w 9144000"/>
              <a:gd name="connsiteY0-468" fmla="*/ 0 h 688503"/>
              <a:gd name="connsiteX1-469" fmla="*/ 1364342 w 9144000"/>
              <a:gd name="connsiteY1-470" fmla="*/ 436317 h 688503"/>
              <a:gd name="connsiteX2-471" fmla="*/ 3077028 w 9144000"/>
              <a:gd name="connsiteY2-472" fmla="*/ 189574 h 688503"/>
              <a:gd name="connsiteX3-473" fmla="*/ 4557486 w 9144000"/>
              <a:gd name="connsiteY3-474" fmla="*/ 407289 h 688503"/>
              <a:gd name="connsiteX4-475" fmla="*/ 6270171 w 9144000"/>
              <a:gd name="connsiteY4-476" fmla="*/ 189575 h 688503"/>
              <a:gd name="connsiteX5-477" fmla="*/ 7779656 w 9144000"/>
              <a:gd name="connsiteY5-478" fmla="*/ 349233 h 688503"/>
              <a:gd name="connsiteX6-479" fmla="*/ 9144000 w 9144000"/>
              <a:gd name="connsiteY6-480" fmla="*/ 0 h 688503"/>
              <a:gd name="connsiteX7-481" fmla="*/ 9144000 w 9144000"/>
              <a:gd name="connsiteY7-482" fmla="*/ 688503 h 688503"/>
              <a:gd name="connsiteX8-483" fmla="*/ 0 w 9144000"/>
              <a:gd name="connsiteY8-484" fmla="*/ 688503 h 688503"/>
              <a:gd name="connsiteX9-485" fmla="*/ 0 w 9144000"/>
              <a:gd name="connsiteY9-486" fmla="*/ 0 h 688503"/>
              <a:gd name="connsiteX0-487" fmla="*/ 0 w 9144000"/>
              <a:gd name="connsiteY0-488" fmla="*/ 0 h 688503"/>
              <a:gd name="connsiteX1-489" fmla="*/ 1364342 w 9144000"/>
              <a:gd name="connsiteY1-490" fmla="*/ 436317 h 688503"/>
              <a:gd name="connsiteX2-491" fmla="*/ 3077028 w 9144000"/>
              <a:gd name="connsiteY2-492" fmla="*/ 189574 h 688503"/>
              <a:gd name="connsiteX3-493" fmla="*/ 4557486 w 9144000"/>
              <a:gd name="connsiteY3-494" fmla="*/ 407289 h 688503"/>
              <a:gd name="connsiteX4-495" fmla="*/ 6270171 w 9144000"/>
              <a:gd name="connsiteY4-496" fmla="*/ 189575 h 688503"/>
              <a:gd name="connsiteX5-497" fmla="*/ 7779656 w 9144000"/>
              <a:gd name="connsiteY5-498" fmla="*/ 349233 h 688503"/>
              <a:gd name="connsiteX6-499" fmla="*/ 9144000 w 9144000"/>
              <a:gd name="connsiteY6-500" fmla="*/ 0 h 688503"/>
              <a:gd name="connsiteX7-501" fmla="*/ 9144000 w 9144000"/>
              <a:gd name="connsiteY7-502" fmla="*/ 688503 h 688503"/>
              <a:gd name="connsiteX8-503" fmla="*/ 0 w 9144000"/>
              <a:gd name="connsiteY8-504" fmla="*/ 688503 h 688503"/>
              <a:gd name="connsiteX9-505" fmla="*/ 0 w 9144000"/>
              <a:gd name="connsiteY9-506" fmla="*/ 0 h 688503"/>
              <a:gd name="connsiteX0-507" fmla="*/ 0 w 9144000"/>
              <a:gd name="connsiteY0-508" fmla="*/ 0 h 688503"/>
              <a:gd name="connsiteX1-509" fmla="*/ 1364342 w 9144000"/>
              <a:gd name="connsiteY1-510" fmla="*/ 436317 h 688503"/>
              <a:gd name="connsiteX2-511" fmla="*/ 3077028 w 9144000"/>
              <a:gd name="connsiteY2-512" fmla="*/ 189574 h 688503"/>
              <a:gd name="connsiteX3-513" fmla="*/ 4557486 w 9144000"/>
              <a:gd name="connsiteY3-514" fmla="*/ 407289 h 688503"/>
              <a:gd name="connsiteX4-515" fmla="*/ 6270171 w 9144000"/>
              <a:gd name="connsiteY4-516" fmla="*/ 189575 h 688503"/>
              <a:gd name="connsiteX5-517" fmla="*/ 7779656 w 9144000"/>
              <a:gd name="connsiteY5-518" fmla="*/ 349233 h 688503"/>
              <a:gd name="connsiteX6-519" fmla="*/ 9144000 w 9144000"/>
              <a:gd name="connsiteY6-520" fmla="*/ 0 h 688503"/>
              <a:gd name="connsiteX7-521" fmla="*/ 9144000 w 9144000"/>
              <a:gd name="connsiteY7-522" fmla="*/ 688503 h 688503"/>
              <a:gd name="connsiteX8-523" fmla="*/ 0 w 9144000"/>
              <a:gd name="connsiteY8-524" fmla="*/ 688503 h 688503"/>
              <a:gd name="connsiteX9-525" fmla="*/ 0 w 9144000"/>
              <a:gd name="connsiteY9-526" fmla="*/ 0 h 688503"/>
              <a:gd name="connsiteX0-527" fmla="*/ 0 w 9145149"/>
              <a:gd name="connsiteY0-528" fmla="*/ 0 h 688503"/>
              <a:gd name="connsiteX1-529" fmla="*/ 1364342 w 9145149"/>
              <a:gd name="connsiteY1-530" fmla="*/ 436317 h 688503"/>
              <a:gd name="connsiteX2-531" fmla="*/ 3077028 w 9145149"/>
              <a:gd name="connsiteY2-532" fmla="*/ 189574 h 688503"/>
              <a:gd name="connsiteX3-533" fmla="*/ 4557486 w 9145149"/>
              <a:gd name="connsiteY3-534" fmla="*/ 407289 h 688503"/>
              <a:gd name="connsiteX4-535" fmla="*/ 6270171 w 9145149"/>
              <a:gd name="connsiteY4-536" fmla="*/ 189575 h 688503"/>
              <a:gd name="connsiteX5-537" fmla="*/ 7779656 w 9145149"/>
              <a:gd name="connsiteY5-538" fmla="*/ 349233 h 688503"/>
              <a:gd name="connsiteX6-539" fmla="*/ 9144000 w 9145149"/>
              <a:gd name="connsiteY6-540" fmla="*/ 0 h 688503"/>
              <a:gd name="connsiteX7-541" fmla="*/ 9144000 w 9145149"/>
              <a:gd name="connsiteY7-542" fmla="*/ 688503 h 688503"/>
              <a:gd name="connsiteX8-543" fmla="*/ 0 w 9145149"/>
              <a:gd name="connsiteY8-544" fmla="*/ 688503 h 688503"/>
              <a:gd name="connsiteX9-545" fmla="*/ 0 w 9145149"/>
              <a:gd name="connsiteY9-546" fmla="*/ 0 h 688503"/>
              <a:gd name="connsiteX0-547" fmla="*/ 0 w 9145395"/>
              <a:gd name="connsiteY0-548" fmla="*/ 0 h 688503"/>
              <a:gd name="connsiteX1-549" fmla="*/ 1364342 w 9145395"/>
              <a:gd name="connsiteY1-550" fmla="*/ 436317 h 688503"/>
              <a:gd name="connsiteX2-551" fmla="*/ 3077028 w 9145395"/>
              <a:gd name="connsiteY2-552" fmla="*/ 189574 h 688503"/>
              <a:gd name="connsiteX3-553" fmla="*/ 4557486 w 9145395"/>
              <a:gd name="connsiteY3-554" fmla="*/ 407289 h 688503"/>
              <a:gd name="connsiteX4-555" fmla="*/ 6270171 w 9145395"/>
              <a:gd name="connsiteY4-556" fmla="*/ 189575 h 688503"/>
              <a:gd name="connsiteX5-557" fmla="*/ 7779656 w 9145395"/>
              <a:gd name="connsiteY5-558" fmla="*/ 349233 h 688503"/>
              <a:gd name="connsiteX6-559" fmla="*/ 9144000 w 9145395"/>
              <a:gd name="connsiteY6-560" fmla="*/ 0 h 688503"/>
              <a:gd name="connsiteX7-561" fmla="*/ 9144000 w 9145395"/>
              <a:gd name="connsiteY7-562" fmla="*/ 688503 h 688503"/>
              <a:gd name="connsiteX8-563" fmla="*/ 0 w 9145395"/>
              <a:gd name="connsiteY8-564" fmla="*/ 688503 h 688503"/>
              <a:gd name="connsiteX9-565" fmla="*/ 0 w 9145395"/>
              <a:gd name="connsiteY9-566" fmla="*/ 0 h 688503"/>
              <a:gd name="connsiteX0-567" fmla="*/ 0 w 9145395"/>
              <a:gd name="connsiteY0-568" fmla="*/ 0 h 688503"/>
              <a:gd name="connsiteX1-569" fmla="*/ 1364342 w 9145395"/>
              <a:gd name="connsiteY1-570" fmla="*/ 436317 h 688503"/>
              <a:gd name="connsiteX2-571" fmla="*/ 3077028 w 9145395"/>
              <a:gd name="connsiteY2-572" fmla="*/ 189574 h 688503"/>
              <a:gd name="connsiteX3-573" fmla="*/ 4557486 w 9145395"/>
              <a:gd name="connsiteY3-574" fmla="*/ 407289 h 688503"/>
              <a:gd name="connsiteX4-575" fmla="*/ 6270171 w 9145395"/>
              <a:gd name="connsiteY4-576" fmla="*/ 189575 h 688503"/>
              <a:gd name="connsiteX5-577" fmla="*/ 7779656 w 9145395"/>
              <a:gd name="connsiteY5-578" fmla="*/ 349233 h 688503"/>
              <a:gd name="connsiteX6-579" fmla="*/ 9144000 w 9145395"/>
              <a:gd name="connsiteY6-580" fmla="*/ 0 h 688503"/>
              <a:gd name="connsiteX7-581" fmla="*/ 9144000 w 9145395"/>
              <a:gd name="connsiteY7-582" fmla="*/ 688503 h 688503"/>
              <a:gd name="connsiteX8-583" fmla="*/ 0 w 9145395"/>
              <a:gd name="connsiteY8-584" fmla="*/ 688503 h 688503"/>
              <a:gd name="connsiteX9-585" fmla="*/ 0 w 9145395"/>
              <a:gd name="connsiteY9-586" fmla="*/ 0 h 688503"/>
              <a:gd name="connsiteX0-587" fmla="*/ 0 w 9145395"/>
              <a:gd name="connsiteY0-588" fmla="*/ 0 h 688503"/>
              <a:gd name="connsiteX1-589" fmla="*/ 1364342 w 9145395"/>
              <a:gd name="connsiteY1-590" fmla="*/ 436317 h 688503"/>
              <a:gd name="connsiteX2-591" fmla="*/ 3077028 w 9145395"/>
              <a:gd name="connsiteY2-592" fmla="*/ 189574 h 688503"/>
              <a:gd name="connsiteX3-593" fmla="*/ 4557486 w 9145395"/>
              <a:gd name="connsiteY3-594" fmla="*/ 407289 h 688503"/>
              <a:gd name="connsiteX4-595" fmla="*/ 6270171 w 9145395"/>
              <a:gd name="connsiteY4-596" fmla="*/ 189575 h 688503"/>
              <a:gd name="connsiteX5-597" fmla="*/ 7779656 w 9145395"/>
              <a:gd name="connsiteY5-598" fmla="*/ 508890 h 688503"/>
              <a:gd name="connsiteX6-599" fmla="*/ 9144000 w 9145395"/>
              <a:gd name="connsiteY6-600" fmla="*/ 0 h 688503"/>
              <a:gd name="connsiteX7-601" fmla="*/ 9144000 w 9145395"/>
              <a:gd name="connsiteY7-602" fmla="*/ 688503 h 688503"/>
              <a:gd name="connsiteX8-603" fmla="*/ 0 w 9145395"/>
              <a:gd name="connsiteY8-604" fmla="*/ 688503 h 688503"/>
              <a:gd name="connsiteX9-605" fmla="*/ 0 w 9145395"/>
              <a:gd name="connsiteY9-606" fmla="*/ 0 h 688503"/>
              <a:gd name="connsiteX0-607" fmla="*/ 0 w 9145395"/>
              <a:gd name="connsiteY0-608" fmla="*/ 0 h 688503"/>
              <a:gd name="connsiteX1-609" fmla="*/ 1364342 w 9145395"/>
              <a:gd name="connsiteY1-610" fmla="*/ 436317 h 688503"/>
              <a:gd name="connsiteX2-611" fmla="*/ 3077028 w 9145395"/>
              <a:gd name="connsiteY2-612" fmla="*/ 189574 h 688503"/>
              <a:gd name="connsiteX3-613" fmla="*/ 4557486 w 9145395"/>
              <a:gd name="connsiteY3-614" fmla="*/ 407289 h 688503"/>
              <a:gd name="connsiteX4-615" fmla="*/ 6270171 w 9145395"/>
              <a:gd name="connsiteY4-616" fmla="*/ 189575 h 688503"/>
              <a:gd name="connsiteX5-617" fmla="*/ 7779656 w 9145395"/>
              <a:gd name="connsiteY5-618" fmla="*/ 508890 h 688503"/>
              <a:gd name="connsiteX6-619" fmla="*/ 9144000 w 9145395"/>
              <a:gd name="connsiteY6-620" fmla="*/ 0 h 688503"/>
              <a:gd name="connsiteX7-621" fmla="*/ 9144000 w 9145395"/>
              <a:gd name="connsiteY7-622" fmla="*/ 688503 h 688503"/>
              <a:gd name="connsiteX8-623" fmla="*/ 0 w 9145395"/>
              <a:gd name="connsiteY8-624" fmla="*/ 688503 h 688503"/>
              <a:gd name="connsiteX9-625" fmla="*/ 0 w 9145395"/>
              <a:gd name="connsiteY9-626" fmla="*/ 0 h 688503"/>
              <a:gd name="connsiteX0-627" fmla="*/ 0 w 9145395"/>
              <a:gd name="connsiteY0-628" fmla="*/ 0 h 688503"/>
              <a:gd name="connsiteX1-629" fmla="*/ 1378856 w 9145395"/>
              <a:gd name="connsiteY1-630" fmla="*/ 508888 h 688503"/>
              <a:gd name="connsiteX2-631" fmla="*/ 3077028 w 9145395"/>
              <a:gd name="connsiteY2-632" fmla="*/ 189574 h 688503"/>
              <a:gd name="connsiteX3-633" fmla="*/ 4557486 w 9145395"/>
              <a:gd name="connsiteY3-634" fmla="*/ 407289 h 688503"/>
              <a:gd name="connsiteX4-635" fmla="*/ 6270171 w 9145395"/>
              <a:gd name="connsiteY4-636" fmla="*/ 189575 h 688503"/>
              <a:gd name="connsiteX5-637" fmla="*/ 7779656 w 9145395"/>
              <a:gd name="connsiteY5-638" fmla="*/ 508890 h 688503"/>
              <a:gd name="connsiteX6-639" fmla="*/ 9144000 w 9145395"/>
              <a:gd name="connsiteY6-640" fmla="*/ 0 h 688503"/>
              <a:gd name="connsiteX7-641" fmla="*/ 9144000 w 9145395"/>
              <a:gd name="connsiteY7-642" fmla="*/ 688503 h 688503"/>
              <a:gd name="connsiteX8-643" fmla="*/ 0 w 9145395"/>
              <a:gd name="connsiteY8-644" fmla="*/ 688503 h 688503"/>
              <a:gd name="connsiteX9-645" fmla="*/ 0 w 9145395"/>
              <a:gd name="connsiteY9-646" fmla="*/ 0 h 688503"/>
              <a:gd name="connsiteX0-647" fmla="*/ 0 w 9145395"/>
              <a:gd name="connsiteY0-648" fmla="*/ 0 h 688503"/>
              <a:gd name="connsiteX1-649" fmla="*/ 1378856 w 9145395"/>
              <a:gd name="connsiteY1-650" fmla="*/ 508888 h 688503"/>
              <a:gd name="connsiteX2-651" fmla="*/ 3077028 w 9145395"/>
              <a:gd name="connsiteY2-652" fmla="*/ 189574 h 688503"/>
              <a:gd name="connsiteX3-653" fmla="*/ 4557486 w 9145395"/>
              <a:gd name="connsiteY3-654" fmla="*/ 407289 h 688503"/>
              <a:gd name="connsiteX4-655" fmla="*/ 6270171 w 9145395"/>
              <a:gd name="connsiteY4-656" fmla="*/ 189575 h 688503"/>
              <a:gd name="connsiteX5-657" fmla="*/ 7779656 w 9145395"/>
              <a:gd name="connsiteY5-658" fmla="*/ 508890 h 688503"/>
              <a:gd name="connsiteX6-659" fmla="*/ 9144000 w 9145395"/>
              <a:gd name="connsiteY6-660" fmla="*/ 0 h 688503"/>
              <a:gd name="connsiteX7-661" fmla="*/ 9144000 w 9145395"/>
              <a:gd name="connsiteY7-662" fmla="*/ 688503 h 688503"/>
              <a:gd name="connsiteX8-663" fmla="*/ 0 w 9145395"/>
              <a:gd name="connsiteY8-664" fmla="*/ 688503 h 688503"/>
              <a:gd name="connsiteX9-665" fmla="*/ 0 w 9145395"/>
              <a:gd name="connsiteY9-666" fmla="*/ 0 h 688503"/>
              <a:gd name="connsiteX0-667" fmla="*/ 0 w 9145395"/>
              <a:gd name="connsiteY0-668" fmla="*/ 0 h 688503"/>
              <a:gd name="connsiteX1-669" fmla="*/ 1378856 w 9145395"/>
              <a:gd name="connsiteY1-670" fmla="*/ 508888 h 688503"/>
              <a:gd name="connsiteX2-671" fmla="*/ 3077028 w 9145395"/>
              <a:gd name="connsiteY2-672" fmla="*/ 189574 h 688503"/>
              <a:gd name="connsiteX3-673" fmla="*/ 4557486 w 9145395"/>
              <a:gd name="connsiteY3-674" fmla="*/ 407289 h 688503"/>
              <a:gd name="connsiteX4-675" fmla="*/ 6270171 w 9145395"/>
              <a:gd name="connsiteY4-676" fmla="*/ 189575 h 688503"/>
              <a:gd name="connsiteX5-677" fmla="*/ 7779656 w 9145395"/>
              <a:gd name="connsiteY5-678" fmla="*/ 508890 h 688503"/>
              <a:gd name="connsiteX6-679" fmla="*/ 9144000 w 9145395"/>
              <a:gd name="connsiteY6-680" fmla="*/ 0 h 688503"/>
              <a:gd name="connsiteX7-681" fmla="*/ 9144000 w 9145395"/>
              <a:gd name="connsiteY7-682" fmla="*/ 688503 h 688503"/>
              <a:gd name="connsiteX8-683" fmla="*/ 0 w 9145395"/>
              <a:gd name="connsiteY8-684" fmla="*/ 688503 h 688503"/>
              <a:gd name="connsiteX9-685" fmla="*/ 0 w 9145395"/>
              <a:gd name="connsiteY9-686" fmla="*/ 0 h 688503"/>
              <a:gd name="connsiteX0-687" fmla="*/ 0 w 9145395"/>
              <a:gd name="connsiteY0-688" fmla="*/ 0 h 688503"/>
              <a:gd name="connsiteX1-689" fmla="*/ 1378856 w 9145395"/>
              <a:gd name="connsiteY1-690" fmla="*/ 508888 h 688503"/>
              <a:gd name="connsiteX2-691" fmla="*/ 3062514 w 9145395"/>
              <a:gd name="connsiteY2-692" fmla="*/ 247631 h 688503"/>
              <a:gd name="connsiteX3-693" fmla="*/ 4557486 w 9145395"/>
              <a:gd name="connsiteY3-694" fmla="*/ 407289 h 688503"/>
              <a:gd name="connsiteX4-695" fmla="*/ 6270171 w 9145395"/>
              <a:gd name="connsiteY4-696" fmla="*/ 189575 h 688503"/>
              <a:gd name="connsiteX5-697" fmla="*/ 7779656 w 9145395"/>
              <a:gd name="connsiteY5-698" fmla="*/ 508890 h 688503"/>
              <a:gd name="connsiteX6-699" fmla="*/ 9144000 w 9145395"/>
              <a:gd name="connsiteY6-700" fmla="*/ 0 h 688503"/>
              <a:gd name="connsiteX7-701" fmla="*/ 9144000 w 9145395"/>
              <a:gd name="connsiteY7-702" fmla="*/ 688503 h 688503"/>
              <a:gd name="connsiteX8-703" fmla="*/ 0 w 9145395"/>
              <a:gd name="connsiteY8-704" fmla="*/ 688503 h 688503"/>
              <a:gd name="connsiteX9-705" fmla="*/ 0 w 9145395"/>
              <a:gd name="connsiteY9-706" fmla="*/ 0 h 688503"/>
              <a:gd name="connsiteX0-707" fmla="*/ 0 w 9145178"/>
              <a:gd name="connsiteY0-708" fmla="*/ 0 h 688503"/>
              <a:gd name="connsiteX1-709" fmla="*/ 1378856 w 9145178"/>
              <a:gd name="connsiteY1-710" fmla="*/ 508888 h 688503"/>
              <a:gd name="connsiteX2-711" fmla="*/ 3062514 w 9145178"/>
              <a:gd name="connsiteY2-712" fmla="*/ 247631 h 688503"/>
              <a:gd name="connsiteX3-713" fmla="*/ 4557486 w 9145178"/>
              <a:gd name="connsiteY3-714" fmla="*/ 407289 h 688503"/>
              <a:gd name="connsiteX4-715" fmla="*/ 6270171 w 9145178"/>
              <a:gd name="connsiteY4-716" fmla="*/ 276661 h 688503"/>
              <a:gd name="connsiteX5-717" fmla="*/ 7779656 w 9145178"/>
              <a:gd name="connsiteY5-718" fmla="*/ 508890 h 688503"/>
              <a:gd name="connsiteX6-719" fmla="*/ 9144000 w 9145178"/>
              <a:gd name="connsiteY6-720" fmla="*/ 0 h 688503"/>
              <a:gd name="connsiteX7-721" fmla="*/ 9144000 w 9145178"/>
              <a:gd name="connsiteY7-722" fmla="*/ 688503 h 688503"/>
              <a:gd name="connsiteX8-723" fmla="*/ 0 w 9145178"/>
              <a:gd name="connsiteY8-724" fmla="*/ 688503 h 688503"/>
              <a:gd name="connsiteX9-725" fmla="*/ 0 w 9145178"/>
              <a:gd name="connsiteY9-726" fmla="*/ 0 h 688503"/>
              <a:gd name="connsiteX0-727" fmla="*/ 0 w 9145178"/>
              <a:gd name="connsiteY0-728" fmla="*/ 0 h 688503"/>
              <a:gd name="connsiteX1-729" fmla="*/ 1378856 w 9145178"/>
              <a:gd name="connsiteY1-730" fmla="*/ 508888 h 688503"/>
              <a:gd name="connsiteX2-731" fmla="*/ 3062514 w 9145178"/>
              <a:gd name="connsiteY2-732" fmla="*/ 247631 h 688503"/>
              <a:gd name="connsiteX3-733" fmla="*/ 4557486 w 9145178"/>
              <a:gd name="connsiteY3-734" fmla="*/ 407289 h 688503"/>
              <a:gd name="connsiteX4-735" fmla="*/ 6270171 w 9145178"/>
              <a:gd name="connsiteY4-736" fmla="*/ 247632 h 688503"/>
              <a:gd name="connsiteX5-737" fmla="*/ 7779656 w 9145178"/>
              <a:gd name="connsiteY5-738" fmla="*/ 508890 h 688503"/>
              <a:gd name="connsiteX6-739" fmla="*/ 9144000 w 9145178"/>
              <a:gd name="connsiteY6-740" fmla="*/ 0 h 688503"/>
              <a:gd name="connsiteX7-741" fmla="*/ 9144000 w 9145178"/>
              <a:gd name="connsiteY7-742" fmla="*/ 688503 h 688503"/>
              <a:gd name="connsiteX8-743" fmla="*/ 0 w 9145178"/>
              <a:gd name="connsiteY8-744" fmla="*/ 688503 h 688503"/>
              <a:gd name="connsiteX9-745" fmla="*/ 0 w 9145178"/>
              <a:gd name="connsiteY9-746" fmla="*/ 0 h 688503"/>
              <a:gd name="connsiteX0-747" fmla="*/ 0 w 9145178"/>
              <a:gd name="connsiteY0-748" fmla="*/ 0 h 688503"/>
              <a:gd name="connsiteX1-749" fmla="*/ 1378856 w 9145178"/>
              <a:gd name="connsiteY1-750" fmla="*/ 508888 h 688503"/>
              <a:gd name="connsiteX2-751" fmla="*/ 3062514 w 9145178"/>
              <a:gd name="connsiteY2-752" fmla="*/ 247631 h 688503"/>
              <a:gd name="connsiteX3-753" fmla="*/ 4572001 w 9145178"/>
              <a:gd name="connsiteY3-754" fmla="*/ 479861 h 688503"/>
              <a:gd name="connsiteX4-755" fmla="*/ 6270171 w 9145178"/>
              <a:gd name="connsiteY4-756" fmla="*/ 247632 h 688503"/>
              <a:gd name="connsiteX5-757" fmla="*/ 7779656 w 9145178"/>
              <a:gd name="connsiteY5-758" fmla="*/ 508890 h 688503"/>
              <a:gd name="connsiteX6-759" fmla="*/ 9144000 w 9145178"/>
              <a:gd name="connsiteY6-760" fmla="*/ 0 h 688503"/>
              <a:gd name="connsiteX7-761" fmla="*/ 9144000 w 9145178"/>
              <a:gd name="connsiteY7-762" fmla="*/ 688503 h 688503"/>
              <a:gd name="connsiteX8-763" fmla="*/ 0 w 9145178"/>
              <a:gd name="connsiteY8-764" fmla="*/ 688503 h 688503"/>
              <a:gd name="connsiteX9-765" fmla="*/ 0 w 9145178"/>
              <a:gd name="connsiteY9-766" fmla="*/ 0 h 6885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81" y="connsiteY8-82"/>
              </a:cxn>
              <a:cxn ang="0">
                <a:pos x="connsiteX9-425" y="connsiteY9-426"/>
              </a:cxn>
            </a:cxnLst>
            <a:rect l="l" t="t" r="r" b="b"/>
            <a:pathLst>
              <a:path w="9145178" h="688503">
                <a:moveTo>
                  <a:pt x="0" y="0"/>
                </a:moveTo>
                <a:cubicBezTo>
                  <a:pt x="7258" y="47474"/>
                  <a:pt x="868437" y="467616"/>
                  <a:pt x="1378856" y="508888"/>
                </a:cubicBezTo>
                <a:cubicBezTo>
                  <a:pt x="1889275" y="550160"/>
                  <a:pt x="2530323" y="252469"/>
                  <a:pt x="3062514" y="247631"/>
                </a:cubicBezTo>
                <a:cubicBezTo>
                  <a:pt x="3594705" y="242793"/>
                  <a:pt x="4134154" y="494375"/>
                  <a:pt x="4572001" y="479861"/>
                </a:cubicBezTo>
                <a:cubicBezTo>
                  <a:pt x="5009848" y="465347"/>
                  <a:pt x="5735562" y="242794"/>
                  <a:pt x="6270171" y="247632"/>
                </a:cubicBezTo>
                <a:cubicBezTo>
                  <a:pt x="6804780" y="252470"/>
                  <a:pt x="7300685" y="550162"/>
                  <a:pt x="7779656" y="508890"/>
                </a:cubicBezTo>
                <a:cubicBezTo>
                  <a:pt x="8258627" y="467618"/>
                  <a:pt x="9182704" y="43839"/>
                  <a:pt x="9144000" y="0"/>
                </a:cubicBezTo>
                <a:lnTo>
                  <a:pt x="9144000" y="688503"/>
                </a:lnTo>
                <a:lnTo>
                  <a:pt x="0" y="688503"/>
                </a:lnTo>
                <a:lnTo>
                  <a:pt x="0" y="0"/>
                </a:lnTo>
                <a:close/>
              </a:path>
            </a:pathLst>
          </a:custGeom>
          <a:solidFill>
            <a:srgbClr val="C3151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810001" y="2046514"/>
            <a:ext cx="1523999" cy="1523999"/>
          </a:xfrm>
          <a:prstGeom prst="ellipse">
            <a:avLst/>
          </a:prstGeom>
          <a:solidFill>
            <a:srgbClr val="C31512"/>
          </a:solidFill>
          <a:ln>
            <a:solidFill>
              <a:srgbClr val="C31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线上</a:t>
            </a:r>
          </a:p>
          <a:p>
            <a:pPr algn="ctr"/>
            <a:r>
              <a:rPr lang="zh-CN" altLang="en-US" sz="2800" b="1" dirty="0">
                <a:cs typeface="+mn-ea"/>
                <a:sym typeface="+mn-lt"/>
              </a:rPr>
              <a:t>聚焦</a:t>
            </a:r>
          </a:p>
        </p:txBody>
      </p:sp>
      <p:sp>
        <p:nvSpPr>
          <p:cNvPr id="17" name="矩形 16"/>
          <p:cNvSpPr/>
          <p:nvPr/>
        </p:nvSpPr>
        <p:spPr>
          <a:xfrm>
            <a:off x="5606716" y="1668425"/>
            <a:ext cx="33062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首页顶部皇冠或全屏弹出；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资讯内页顶部通栏；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新房详情页旗帜；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论坛顶部通栏；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资讯大头条、关键字、</a:t>
            </a:r>
            <a:endParaRPr lang="en-US" altLang="zh-CN" sz="1200" b="1" dirty="0">
              <a:solidFill>
                <a:srgbClr val="763D1F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首页轮播图；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活动期间跟踪报道；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微信公共平台推广；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QQ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群推广；</a:t>
            </a:r>
          </a:p>
        </p:txBody>
      </p:sp>
      <p:sp>
        <p:nvSpPr>
          <p:cNvPr id="18" name="矩形 17"/>
          <p:cNvSpPr/>
          <p:nvPr/>
        </p:nvSpPr>
        <p:spPr>
          <a:xfrm>
            <a:off x="1191443" y="1668425"/>
            <a:ext cx="2345843" cy="2637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763D1F"/>
                </a:solidFill>
                <a:cs typeface="+mn-ea"/>
                <a:sym typeface="+mn-lt"/>
              </a:rPr>
              <a:t>1.</a:t>
            </a:r>
            <a:r>
              <a:rPr lang="zh-CN" altLang="en-US" sz="1600" b="1" dirty="0">
                <a:solidFill>
                  <a:srgbClr val="763D1F"/>
                </a:solidFill>
                <a:cs typeface="+mn-ea"/>
                <a:sym typeface="+mn-lt"/>
              </a:rPr>
              <a:t>在线广告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763D1F"/>
                </a:solidFill>
                <a:cs typeface="+mn-ea"/>
                <a:sym typeface="+mn-lt"/>
              </a:rPr>
              <a:t>2.</a:t>
            </a:r>
            <a:r>
              <a:rPr lang="zh-CN" altLang="en-US" sz="1600" b="1" dirty="0">
                <a:solidFill>
                  <a:srgbClr val="763D1F"/>
                </a:solidFill>
                <a:cs typeface="+mn-ea"/>
                <a:sym typeface="+mn-lt"/>
              </a:rPr>
              <a:t>资讯推广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763D1F"/>
                </a:solidFill>
                <a:cs typeface="+mn-ea"/>
                <a:sym typeface="+mn-lt"/>
              </a:rPr>
              <a:t>3.</a:t>
            </a:r>
            <a:r>
              <a:rPr lang="zh-CN" altLang="en-US" sz="1600" b="1" dirty="0">
                <a:solidFill>
                  <a:srgbClr val="763D1F"/>
                </a:solidFill>
                <a:cs typeface="+mn-ea"/>
                <a:sym typeface="+mn-lt"/>
              </a:rPr>
              <a:t>新房中心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763D1F"/>
                </a:solidFill>
                <a:cs typeface="+mn-ea"/>
                <a:sym typeface="+mn-lt"/>
              </a:rPr>
              <a:t>4.BBS</a:t>
            </a:r>
            <a:r>
              <a:rPr lang="zh-CN" altLang="en-US" sz="1600" b="1" dirty="0">
                <a:solidFill>
                  <a:srgbClr val="763D1F"/>
                </a:solidFill>
                <a:cs typeface="+mn-ea"/>
                <a:sym typeface="+mn-lt"/>
              </a:rPr>
              <a:t>论坛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763D1F"/>
                </a:solidFill>
                <a:cs typeface="+mn-ea"/>
                <a:sym typeface="+mn-lt"/>
              </a:rPr>
              <a:t>5.</a:t>
            </a:r>
            <a:r>
              <a:rPr lang="zh-CN" altLang="en-US" sz="1600" b="1" dirty="0">
                <a:solidFill>
                  <a:srgbClr val="763D1F"/>
                </a:solidFill>
                <a:cs typeface="+mn-ea"/>
                <a:sym typeface="+mn-lt"/>
              </a:rPr>
              <a:t>项目专题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763D1F"/>
                </a:solidFill>
                <a:cs typeface="+mn-ea"/>
                <a:sym typeface="+mn-lt"/>
              </a:rPr>
              <a:t>6.365</a:t>
            </a:r>
            <a:r>
              <a:rPr lang="zh-CN" altLang="en-US" sz="1600" b="1" dirty="0">
                <a:solidFill>
                  <a:srgbClr val="763D1F"/>
                </a:solidFill>
                <a:cs typeface="+mn-ea"/>
                <a:sym typeface="+mn-lt"/>
              </a:rPr>
              <a:t>淘房</a:t>
            </a:r>
            <a:r>
              <a:rPr lang="en-US" altLang="zh-CN" sz="1600" b="1" dirty="0">
                <a:solidFill>
                  <a:srgbClr val="763D1F"/>
                </a:solidFill>
                <a:cs typeface="+mn-ea"/>
                <a:sym typeface="+mn-lt"/>
              </a:rPr>
              <a:t>APP</a:t>
            </a:r>
            <a:r>
              <a:rPr lang="zh-CN" altLang="en-US" sz="1600" b="1" dirty="0">
                <a:solidFill>
                  <a:srgbClr val="763D1F"/>
                </a:solidFill>
                <a:cs typeface="+mn-ea"/>
                <a:sym typeface="+mn-lt"/>
              </a:rPr>
              <a:t>移动终端</a:t>
            </a:r>
          </a:p>
        </p:txBody>
      </p:sp>
      <p:sp>
        <p:nvSpPr>
          <p:cNvPr id="19" name="矩形: 圆角 18"/>
          <p:cNvSpPr/>
          <p:nvPr/>
        </p:nvSpPr>
        <p:spPr>
          <a:xfrm>
            <a:off x="993618" y="1500027"/>
            <a:ext cx="2543668" cy="2794571"/>
          </a:xfrm>
          <a:prstGeom prst="roundRect">
            <a:avLst/>
          </a:prstGeom>
          <a:noFill/>
          <a:ln>
            <a:solidFill>
              <a:srgbClr val="C31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5458116" y="1500027"/>
            <a:ext cx="2543668" cy="2794571"/>
          </a:xfrm>
          <a:prstGeom prst="roundRect">
            <a:avLst/>
          </a:prstGeom>
          <a:noFill/>
          <a:ln>
            <a:solidFill>
              <a:srgbClr val="C31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16" grpId="0" animBg="1"/>
      <p:bldP spid="17" grpId="0"/>
      <p:bldP spid="18" grpId="0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4"/>
          <p:cNvGraphicFramePr>
            <a:graphicFrameLocks noGrp="1"/>
          </p:cNvGraphicFramePr>
          <p:nvPr/>
        </p:nvGraphicFramePr>
        <p:xfrm>
          <a:off x="496715" y="1420804"/>
          <a:ext cx="8150571" cy="3120070"/>
        </p:xfrm>
        <a:graphic>
          <a:graphicData uri="http://schemas.openxmlformats.org/drawingml/2006/table">
            <a:tbl>
              <a:tblPr/>
              <a:tblGrid>
                <a:gridCol w="181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5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0346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页面</a:t>
                      </a: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1512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广告位</a:t>
                      </a: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1512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时间</a:t>
                      </a: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1512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刊例价</a:t>
                      </a: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1512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总额</a:t>
                      </a: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15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40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爱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网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首页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顶部通栏</a:t>
                      </a: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20XX.4.251-6.30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5500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天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40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爱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网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首页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通栏</a:t>
                      </a: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20XX.4.251-6.30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5200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天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17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爱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网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新闻资讯页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通栏</a:t>
                      </a: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20XX.4.251-6.30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2800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天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配送资源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687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爱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网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新房详情页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通栏</a:t>
                      </a: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20XX.4.251-6.30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2800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天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配送资源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840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爱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网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BBS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页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通栏</a:t>
                      </a: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20XX.4.251-6.30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2200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天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63D1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配送资源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763D1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1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" name="直接连接符 1"/>
          <p:cNvCxnSpPr/>
          <p:nvPr/>
        </p:nvCxnSpPr>
        <p:spPr>
          <a:xfrm>
            <a:off x="2895600" y="431800"/>
            <a:ext cx="62484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460030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活</a:t>
            </a:r>
          </a:p>
        </p:txBody>
      </p:sp>
      <p:sp>
        <p:nvSpPr>
          <p:cNvPr id="4" name="椭圆 3"/>
          <p:cNvSpPr/>
          <p:nvPr/>
        </p:nvSpPr>
        <p:spPr>
          <a:xfrm>
            <a:off x="158146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准</a:t>
            </a:r>
          </a:p>
        </p:txBody>
      </p:sp>
      <p:sp>
        <p:nvSpPr>
          <p:cNvPr id="5" name="椭圆 4"/>
          <p:cNvSpPr/>
          <p:nvPr/>
        </p:nvSpPr>
        <p:spPr>
          <a:xfrm>
            <a:off x="1020749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动</a:t>
            </a:r>
          </a:p>
        </p:txBody>
      </p:sp>
      <p:sp>
        <p:nvSpPr>
          <p:cNvPr id="6" name="椭圆 5"/>
          <p:cNvSpPr/>
          <p:nvPr/>
        </p:nvSpPr>
        <p:spPr>
          <a:xfrm>
            <a:off x="214218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59845" y="25809"/>
            <a:ext cx="188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F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t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e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r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's D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y</a:t>
            </a:r>
            <a:endParaRPr lang="zh-CN" altLang="en-US" sz="1200" b="1" spc="3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431800"/>
            <a:ext cx="2286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1"/>
          <p:cNvSpPr/>
          <p:nvPr/>
        </p:nvSpPr>
        <p:spPr>
          <a:xfrm>
            <a:off x="0" y="4454997"/>
            <a:ext cx="9145178" cy="688503"/>
          </a:xfrm>
          <a:custGeom>
            <a:avLst/>
            <a:gdLst>
              <a:gd name="connsiteX0" fmla="*/ 0 w 9144000"/>
              <a:gd name="connsiteY0" fmla="*/ 0 h 688503"/>
              <a:gd name="connsiteX1" fmla="*/ 9144000 w 9144000"/>
              <a:gd name="connsiteY1" fmla="*/ 0 h 688503"/>
              <a:gd name="connsiteX2" fmla="*/ 9144000 w 9144000"/>
              <a:gd name="connsiteY2" fmla="*/ 688503 h 688503"/>
              <a:gd name="connsiteX3" fmla="*/ 0 w 9144000"/>
              <a:gd name="connsiteY3" fmla="*/ 688503 h 688503"/>
              <a:gd name="connsiteX4" fmla="*/ 0 w 9144000"/>
              <a:gd name="connsiteY4" fmla="*/ 0 h 688503"/>
              <a:gd name="connsiteX0-1" fmla="*/ 0 w 9144000"/>
              <a:gd name="connsiteY0-2" fmla="*/ 42654 h 731157"/>
              <a:gd name="connsiteX1-3" fmla="*/ 1132114 w 9144000"/>
              <a:gd name="connsiteY1-4" fmla="*/ 0 h 731157"/>
              <a:gd name="connsiteX2-5" fmla="*/ 9144000 w 9144000"/>
              <a:gd name="connsiteY2-6" fmla="*/ 42654 h 731157"/>
              <a:gd name="connsiteX3-7" fmla="*/ 9144000 w 9144000"/>
              <a:gd name="connsiteY3-8" fmla="*/ 731157 h 731157"/>
              <a:gd name="connsiteX4-9" fmla="*/ 0 w 9144000"/>
              <a:gd name="connsiteY4-10" fmla="*/ 731157 h 731157"/>
              <a:gd name="connsiteX5" fmla="*/ 0 w 9144000"/>
              <a:gd name="connsiteY5" fmla="*/ 42654 h 731157"/>
              <a:gd name="connsiteX0-11" fmla="*/ 0 w 9144000"/>
              <a:gd name="connsiteY0-12" fmla="*/ 0 h 688503"/>
              <a:gd name="connsiteX1-13" fmla="*/ 1088571 w 9144000"/>
              <a:gd name="connsiteY1-14" fmla="*/ 276660 h 688503"/>
              <a:gd name="connsiteX2-15" fmla="*/ 9144000 w 9144000"/>
              <a:gd name="connsiteY2-16" fmla="*/ 0 h 688503"/>
              <a:gd name="connsiteX3-17" fmla="*/ 9144000 w 9144000"/>
              <a:gd name="connsiteY3-18" fmla="*/ 688503 h 688503"/>
              <a:gd name="connsiteX4-19" fmla="*/ 0 w 9144000"/>
              <a:gd name="connsiteY4-20" fmla="*/ 688503 h 688503"/>
              <a:gd name="connsiteX5-21" fmla="*/ 0 w 9144000"/>
              <a:gd name="connsiteY5-22" fmla="*/ 0 h 688503"/>
              <a:gd name="connsiteX0-23" fmla="*/ 0 w 9144000"/>
              <a:gd name="connsiteY0-24" fmla="*/ 0 h 688503"/>
              <a:gd name="connsiteX1-25" fmla="*/ 1088571 w 9144000"/>
              <a:gd name="connsiteY1-26" fmla="*/ 276660 h 688503"/>
              <a:gd name="connsiteX2-27" fmla="*/ 2844800 w 9144000"/>
              <a:gd name="connsiteY2-28" fmla="*/ 233117 h 688503"/>
              <a:gd name="connsiteX3-29" fmla="*/ 9144000 w 9144000"/>
              <a:gd name="connsiteY3-30" fmla="*/ 0 h 688503"/>
              <a:gd name="connsiteX4-31" fmla="*/ 9144000 w 9144000"/>
              <a:gd name="connsiteY4-32" fmla="*/ 688503 h 688503"/>
              <a:gd name="connsiteX5-33" fmla="*/ 0 w 9144000"/>
              <a:gd name="connsiteY5-34" fmla="*/ 688503 h 688503"/>
              <a:gd name="connsiteX6" fmla="*/ 0 w 9144000"/>
              <a:gd name="connsiteY6" fmla="*/ 0 h 688503"/>
              <a:gd name="connsiteX0-35" fmla="*/ 0 w 9144000"/>
              <a:gd name="connsiteY0-36" fmla="*/ 0 h 688503"/>
              <a:gd name="connsiteX1-37" fmla="*/ 1088571 w 9144000"/>
              <a:gd name="connsiteY1-38" fmla="*/ 276660 h 688503"/>
              <a:gd name="connsiteX2-39" fmla="*/ 2844800 w 9144000"/>
              <a:gd name="connsiteY2-40" fmla="*/ 233117 h 688503"/>
              <a:gd name="connsiteX3-41" fmla="*/ 5341257 w 9144000"/>
              <a:gd name="connsiteY3-42" fmla="*/ 160546 h 688503"/>
              <a:gd name="connsiteX4-43" fmla="*/ 9144000 w 9144000"/>
              <a:gd name="connsiteY4-44" fmla="*/ 0 h 688503"/>
              <a:gd name="connsiteX5-45" fmla="*/ 9144000 w 9144000"/>
              <a:gd name="connsiteY5-46" fmla="*/ 688503 h 688503"/>
              <a:gd name="connsiteX6-47" fmla="*/ 0 w 9144000"/>
              <a:gd name="connsiteY6-48" fmla="*/ 688503 h 688503"/>
              <a:gd name="connsiteX7" fmla="*/ 0 w 9144000"/>
              <a:gd name="connsiteY7" fmla="*/ 0 h 688503"/>
              <a:gd name="connsiteX0-49" fmla="*/ 0 w 9144000"/>
              <a:gd name="connsiteY0-50" fmla="*/ 0 h 688503"/>
              <a:gd name="connsiteX1-51" fmla="*/ 1088571 w 9144000"/>
              <a:gd name="connsiteY1-52" fmla="*/ 276660 h 688503"/>
              <a:gd name="connsiteX2-53" fmla="*/ 2844800 w 9144000"/>
              <a:gd name="connsiteY2-54" fmla="*/ 233117 h 688503"/>
              <a:gd name="connsiteX3-55" fmla="*/ 5341257 w 9144000"/>
              <a:gd name="connsiteY3-56" fmla="*/ 160546 h 688503"/>
              <a:gd name="connsiteX4-57" fmla="*/ 7634514 w 9144000"/>
              <a:gd name="connsiteY4-58" fmla="*/ 29917 h 688503"/>
              <a:gd name="connsiteX5-59" fmla="*/ 9144000 w 9144000"/>
              <a:gd name="connsiteY5-60" fmla="*/ 0 h 688503"/>
              <a:gd name="connsiteX6-61" fmla="*/ 9144000 w 9144000"/>
              <a:gd name="connsiteY6-62" fmla="*/ 688503 h 688503"/>
              <a:gd name="connsiteX7-63" fmla="*/ 0 w 9144000"/>
              <a:gd name="connsiteY7-64" fmla="*/ 688503 h 688503"/>
              <a:gd name="connsiteX8" fmla="*/ 0 w 9144000"/>
              <a:gd name="connsiteY8" fmla="*/ 0 h 688503"/>
              <a:gd name="connsiteX0-65" fmla="*/ 0 w 9144000"/>
              <a:gd name="connsiteY0-66" fmla="*/ 9982 h 698485"/>
              <a:gd name="connsiteX1-67" fmla="*/ 1088571 w 9144000"/>
              <a:gd name="connsiteY1-68" fmla="*/ 286642 h 698485"/>
              <a:gd name="connsiteX2-69" fmla="*/ 2844800 w 9144000"/>
              <a:gd name="connsiteY2-70" fmla="*/ 243099 h 698485"/>
              <a:gd name="connsiteX3-71" fmla="*/ 5341257 w 9144000"/>
              <a:gd name="connsiteY3-72" fmla="*/ 170528 h 698485"/>
              <a:gd name="connsiteX4-73" fmla="*/ 7634514 w 9144000"/>
              <a:gd name="connsiteY4-74" fmla="*/ 39899 h 698485"/>
              <a:gd name="connsiteX5-75" fmla="*/ 9144000 w 9144000"/>
              <a:gd name="connsiteY5-76" fmla="*/ 9982 h 698485"/>
              <a:gd name="connsiteX6-77" fmla="*/ 9144000 w 9144000"/>
              <a:gd name="connsiteY6-78" fmla="*/ 698485 h 698485"/>
              <a:gd name="connsiteX7-79" fmla="*/ 0 w 9144000"/>
              <a:gd name="connsiteY7-80" fmla="*/ 698485 h 698485"/>
              <a:gd name="connsiteX8-81" fmla="*/ 0 w 9144000"/>
              <a:gd name="connsiteY8-82" fmla="*/ 9982 h 698485"/>
              <a:gd name="connsiteX0-83" fmla="*/ 0 w 9144000"/>
              <a:gd name="connsiteY0-84" fmla="*/ 0 h 688503"/>
              <a:gd name="connsiteX1-85" fmla="*/ 1088571 w 9144000"/>
              <a:gd name="connsiteY1-86" fmla="*/ 276660 h 688503"/>
              <a:gd name="connsiteX2-87" fmla="*/ 2844800 w 9144000"/>
              <a:gd name="connsiteY2-88" fmla="*/ 233117 h 688503"/>
              <a:gd name="connsiteX3-89" fmla="*/ 5341257 w 9144000"/>
              <a:gd name="connsiteY3-90" fmla="*/ 160546 h 688503"/>
              <a:gd name="connsiteX4-91" fmla="*/ 7634514 w 9144000"/>
              <a:gd name="connsiteY4-92" fmla="*/ 29917 h 688503"/>
              <a:gd name="connsiteX5-93" fmla="*/ 9144000 w 9144000"/>
              <a:gd name="connsiteY5-94" fmla="*/ 0 h 688503"/>
              <a:gd name="connsiteX6-95" fmla="*/ 9144000 w 9144000"/>
              <a:gd name="connsiteY6-96" fmla="*/ 688503 h 688503"/>
              <a:gd name="connsiteX7-97" fmla="*/ 0 w 9144000"/>
              <a:gd name="connsiteY7-98" fmla="*/ 688503 h 688503"/>
              <a:gd name="connsiteX8-99" fmla="*/ 0 w 9144000"/>
              <a:gd name="connsiteY8-100" fmla="*/ 0 h 688503"/>
              <a:gd name="connsiteX0-101" fmla="*/ 0 w 9144000"/>
              <a:gd name="connsiteY0-102" fmla="*/ 0 h 688503"/>
              <a:gd name="connsiteX1-103" fmla="*/ 1088571 w 9144000"/>
              <a:gd name="connsiteY1-104" fmla="*/ 276660 h 688503"/>
              <a:gd name="connsiteX2-105" fmla="*/ 2844800 w 9144000"/>
              <a:gd name="connsiteY2-106" fmla="*/ 233117 h 688503"/>
              <a:gd name="connsiteX3-107" fmla="*/ 5341257 w 9144000"/>
              <a:gd name="connsiteY3-108" fmla="*/ 160546 h 688503"/>
              <a:gd name="connsiteX4-109" fmla="*/ 7634514 w 9144000"/>
              <a:gd name="connsiteY4-110" fmla="*/ 29917 h 688503"/>
              <a:gd name="connsiteX5-111" fmla="*/ 9144000 w 9144000"/>
              <a:gd name="connsiteY5-112" fmla="*/ 0 h 688503"/>
              <a:gd name="connsiteX6-113" fmla="*/ 9144000 w 9144000"/>
              <a:gd name="connsiteY6-114" fmla="*/ 688503 h 688503"/>
              <a:gd name="connsiteX7-115" fmla="*/ 0 w 9144000"/>
              <a:gd name="connsiteY7-116" fmla="*/ 688503 h 688503"/>
              <a:gd name="connsiteX8-117" fmla="*/ 0 w 9144000"/>
              <a:gd name="connsiteY8-118" fmla="*/ 0 h 688503"/>
              <a:gd name="connsiteX0-119" fmla="*/ 0 w 9144000"/>
              <a:gd name="connsiteY0-120" fmla="*/ 0 h 688503"/>
              <a:gd name="connsiteX1-121" fmla="*/ 1088571 w 9144000"/>
              <a:gd name="connsiteY1-122" fmla="*/ 276660 h 688503"/>
              <a:gd name="connsiteX2-123" fmla="*/ 2873829 w 9144000"/>
              <a:gd name="connsiteY2-124" fmla="*/ 160546 h 688503"/>
              <a:gd name="connsiteX3-125" fmla="*/ 5341257 w 9144000"/>
              <a:gd name="connsiteY3-126" fmla="*/ 160546 h 688503"/>
              <a:gd name="connsiteX4-127" fmla="*/ 7634514 w 9144000"/>
              <a:gd name="connsiteY4-128" fmla="*/ 29917 h 688503"/>
              <a:gd name="connsiteX5-129" fmla="*/ 9144000 w 9144000"/>
              <a:gd name="connsiteY5-130" fmla="*/ 0 h 688503"/>
              <a:gd name="connsiteX6-131" fmla="*/ 9144000 w 9144000"/>
              <a:gd name="connsiteY6-132" fmla="*/ 688503 h 688503"/>
              <a:gd name="connsiteX7-133" fmla="*/ 0 w 9144000"/>
              <a:gd name="connsiteY7-134" fmla="*/ 688503 h 688503"/>
              <a:gd name="connsiteX8-135" fmla="*/ 0 w 9144000"/>
              <a:gd name="connsiteY8-136" fmla="*/ 0 h 688503"/>
              <a:gd name="connsiteX0-137" fmla="*/ 0 w 9144000"/>
              <a:gd name="connsiteY0-138" fmla="*/ 0 h 688503"/>
              <a:gd name="connsiteX1-139" fmla="*/ 1088571 w 9144000"/>
              <a:gd name="connsiteY1-140" fmla="*/ 276660 h 688503"/>
              <a:gd name="connsiteX2-141" fmla="*/ 2873829 w 9144000"/>
              <a:gd name="connsiteY2-142" fmla="*/ 160546 h 688503"/>
              <a:gd name="connsiteX3-143" fmla="*/ 5341257 w 9144000"/>
              <a:gd name="connsiteY3-144" fmla="*/ 160546 h 688503"/>
              <a:gd name="connsiteX4-145" fmla="*/ 7634514 w 9144000"/>
              <a:gd name="connsiteY4-146" fmla="*/ 29917 h 688503"/>
              <a:gd name="connsiteX5-147" fmla="*/ 9144000 w 9144000"/>
              <a:gd name="connsiteY5-148" fmla="*/ 0 h 688503"/>
              <a:gd name="connsiteX6-149" fmla="*/ 9144000 w 9144000"/>
              <a:gd name="connsiteY6-150" fmla="*/ 688503 h 688503"/>
              <a:gd name="connsiteX7-151" fmla="*/ 0 w 9144000"/>
              <a:gd name="connsiteY7-152" fmla="*/ 688503 h 688503"/>
              <a:gd name="connsiteX8-153" fmla="*/ 0 w 9144000"/>
              <a:gd name="connsiteY8-154" fmla="*/ 0 h 688503"/>
              <a:gd name="connsiteX0-155" fmla="*/ 0 w 9144000"/>
              <a:gd name="connsiteY0-156" fmla="*/ 0 h 688503"/>
              <a:gd name="connsiteX1-157" fmla="*/ 1088571 w 9144000"/>
              <a:gd name="connsiteY1-158" fmla="*/ 276660 h 688503"/>
              <a:gd name="connsiteX2-159" fmla="*/ 2873829 w 9144000"/>
              <a:gd name="connsiteY2-160" fmla="*/ 160546 h 688503"/>
              <a:gd name="connsiteX3-161" fmla="*/ 5312229 w 9144000"/>
              <a:gd name="connsiteY3-162" fmla="*/ 291175 h 688503"/>
              <a:gd name="connsiteX4-163" fmla="*/ 7634514 w 9144000"/>
              <a:gd name="connsiteY4-164" fmla="*/ 29917 h 688503"/>
              <a:gd name="connsiteX5-165" fmla="*/ 9144000 w 9144000"/>
              <a:gd name="connsiteY5-166" fmla="*/ 0 h 688503"/>
              <a:gd name="connsiteX6-167" fmla="*/ 9144000 w 9144000"/>
              <a:gd name="connsiteY6-168" fmla="*/ 688503 h 688503"/>
              <a:gd name="connsiteX7-169" fmla="*/ 0 w 9144000"/>
              <a:gd name="connsiteY7-170" fmla="*/ 688503 h 688503"/>
              <a:gd name="connsiteX8-171" fmla="*/ 0 w 9144000"/>
              <a:gd name="connsiteY8-172" fmla="*/ 0 h 688503"/>
              <a:gd name="connsiteX0-173" fmla="*/ 0 w 9144000"/>
              <a:gd name="connsiteY0-174" fmla="*/ 0 h 688503"/>
              <a:gd name="connsiteX1-175" fmla="*/ 1088571 w 9144000"/>
              <a:gd name="connsiteY1-176" fmla="*/ 276660 h 688503"/>
              <a:gd name="connsiteX2-177" fmla="*/ 3643086 w 9144000"/>
              <a:gd name="connsiteY2-178" fmla="*/ 160546 h 688503"/>
              <a:gd name="connsiteX3-179" fmla="*/ 5312229 w 9144000"/>
              <a:gd name="connsiteY3-180" fmla="*/ 291175 h 688503"/>
              <a:gd name="connsiteX4-181" fmla="*/ 7634514 w 9144000"/>
              <a:gd name="connsiteY4-182" fmla="*/ 29917 h 688503"/>
              <a:gd name="connsiteX5-183" fmla="*/ 9144000 w 9144000"/>
              <a:gd name="connsiteY5-184" fmla="*/ 0 h 688503"/>
              <a:gd name="connsiteX6-185" fmla="*/ 9144000 w 9144000"/>
              <a:gd name="connsiteY6-186" fmla="*/ 688503 h 688503"/>
              <a:gd name="connsiteX7-187" fmla="*/ 0 w 9144000"/>
              <a:gd name="connsiteY7-188" fmla="*/ 688503 h 688503"/>
              <a:gd name="connsiteX8-189" fmla="*/ 0 w 9144000"/>
              <a:gd name="connsiteY8-190" fmla="*/ 0 h 688503"/>
              <a:gd name="connsiteX0-191" fmla="*/ 0 w 9144000"/>
              <a:gd name="connsiteY0-192" fmla="*/ 0 h 688503"/>
              <a:gd name="connsiteX1-193" fmla="*/ 1277256 w 9144000"/>
              <a:gd name="connsiteY1-194" fmla="*/ 305689 h 688503"/>
              <a:gd name="connsiteX2-195" fmla="*/ 3643086 w 9144000"/>
              <a:gd name="connsiteY2-196" fmla="*/ 160546 h 688503"/>
              <a:gd name="connsiteX3-197" fmla="*/ 5312229 w 9144000"/>
              <a:gd name="connsiteY3-198" fmla="*/ 291175 h 688503"/>
              <a:gd name="connsiteX4-199" fmla="*/ 7634514 w 9144000"/>
              <a:gd name="connsiteY4-200" fmla="*/ 29917 h 688503"/>
              <a:gd name="connsiteX5-201" fmla="*/ 9144000 w 9144000"/>
              <a:gd name="connsiteY5-202" fmla="*/ 0 h 688503"/>
              <a:gd name="connsiteX6-203" fmla="*/ 9144000 w 9144000"/>
              <a:gd name="connsiteY6-204" fmla="*/ 688503 h 688503"/>
              <a:gd name="connsiteX7-205" fmla="*/ 0 w 9144000"/>
              <a:gd name="connsiteY7-206" fmla="*/ 688503 h 688503"/>
              <a:gd name="connsiteX8-207" fmla="*/ 0 w 9144000"/>
              <a:gd name="connsiteY8-208" fmla="*/ 0 h 688503"/>
              <a:gd name="connsiteX0-209" fmla="*/ 0 w 9144000"/>
              <a:gd name="connsiteY0-210" fmla="*/ 0 h 688503"/>
              <a:gd name="connsiteX1-211" fmla="*/ 1364342 w 9144000"/>
              <a:gd name="connsiteY1-212" fmla="*/ 436317 h 688503"/>
              <a:gd name="connsiteX2-213" fmla="*/ 3643086 w 9144000"/>
              <a:gd name="connsiteY2-214" fmla="*/ 160546 h 688503"/>
              <a:gd name="connsiteX3-215" fmla="*/ 5312229 w 9144000"/>
              <a:gd name="connsiteY3-216" fmla="*/ 291175 h 688503"/>
              <a:gd name="connsiteX4-217" fmla="*/ 7634514 w 9144000"/>
              <a:gd name="connsiteY4-218" fmla="*/ 29917 h 688503"/>
              <a:gd name="connsiteX5-219" fmla="*/ 9144000 w 9144000"/>
              <a:gd name="connsiteY5-220" fmla="*/ 0 h 688503"/>
              <a:gd name="connsiteX6-221" fmla="*/ 9144000 w 9144000"/>
              <a:gd name="connsiteY6-222" fmla="*/ 688503 h 688503"/>
              <a:gd name="connsiteX7-223" fmla="*/ 0 w 9144000"/>
              <a:gd name="connsiteY7-224" fmla="*/ 688503 h 688503"/>
              <a:gd name="connsiteX8-225" fmla="*/ 0 w 9144000"/>
              <a:gd name="connsiteY8-226" fmla="*/ 0 h 688503"/>
              <a:gd name="connsiteX0-227" fmla="*/ 0 w 9144000"/>
              <a:gd name="connsiteY0-228" fmla="*/ 0 h 688503"/>
              <a:gd name="connsiteX1-229" fmla="*/ 1364342 w 9144000"/>
              <a:gd name="connsiteY1-230" fmla="*/ 436317 h 688503"/>
              <a:gd name="connsiteX2-231" fmla="*/ 3643086 w 9144000"/>
              <a:gd name="connsiteY2-232" fmla="*/ 160546 h 688503"/>
              <a:gd name="connsiteX3-233" fmla="*/ 5617029 w 9144000"/>
              <a:gd name="connsiteY3-234" fmla="*/ 305689 h 688503"/>
              <a:gd name="connsiteX4-235" fmla="*/ 7634514 w 9144000"/>
              <a:gd name="connsiteY4-236" fmla="*/ 29917 h 688503"/>
              <a:gd name="connsiteX5-237" fmla="*/ 9144000 w 9144000"/>
              <a:gd name="connsiteY5-238" fmla="*/ 0 h 688503"/>
              <a:gd name="connsiteX6-239" fmla="*/ 9144000 w 9144000"/>
              <a:gd name="connsiteY6-240" fmla="*/ 688503 h 688503"/>
              <a:gd name="connsiteX7-241" fmla="*/ 0 w 9144000"/>
              <a:gd name="connsiteY7-242" fmla="*/ 688503 h 688503"/>
              <a:gd name="connsiteX8-243" fmla="*/ 0 w 9144000"/>
              <a:gd name="connsiteY8-244" fmla="*/ 0 h 688503"/>
              <a:gd name="connsiteX0-245" fmla="*/ 0 w 9144000"/>
              <a:gd name="connsiteY0-246" fmla="*/ 0 h 688503"/>
              <a:gd name="connsiteX1-247" fmla="*/ 1364342 w 9144000"/>
              <a:gd name="connsiteY1-248" fmla="*/ 436317 h 688503"/>
              <a:gd name="connsiteX2-249" fmla="*/ 3643086 w 9144000"/>
              <a:gd name="connsiteY2-250" fmla="*/ 160546 h 688503"/>
              <a:gd name="connsiteX3-251" fmla="*/ 5617029 w 9144000"/>
              <a:gd name="connsiteY3-252" fmla="*/ 305689 h 688503"/>
              <a:gd name="connsiteX4-253" fmla="*/ 7634514 w 9144000"/>
              <a:gd name="connsiteY4-254" fmla="*/ 29917 h 688503"/>
              <a:gd name="connsiteX5-255" fmla="*/ 9144000 w 9144000"/>
              <a:gd name="connsiteY5-256" fmla="*/ 0 h 688503"/>
              <a:gd name="connsiteX6-257" fmla="*/ 9144000 w 9144000"/>
              <a:gd name="connsiteY6-258" fmla="*/ 688503 h 688503"/>
              <a:gd name="connsiteX7-259" fmla="*/ 0 w 9144000"/>
              <a:gd name="connsiteY7-260" fmla="*/ 688503 h 688503"/>
              <a:gd name="connsiteX8-261" fmla="*/ 0 w 9144000"/>
              <a:gd name="connsiteY8-262" fmla="*/ 0 h 688503"/>
              <a:gd name="connsiteX0-263" fmla="*/ 0 w 9144000"/>
              <a:gd name="connsiteY0-264" fmla="*/ 0 h 688503"/>
              <a:gd name="connsiteX1-265" fmla="*/ 1364342 w 9144000"/>
              <a:gd name="connsiteY1-266" fmla="*/ 436317 h 688503"/>
              <a:gd name="connsiteX2-267" fmla="*/ 3643086 w 9144000"/>
              <a:gd name="connsiteY2-268" fmla="*/ 160546 h 688503"/>
              <a:gd name="connsiteX3-269" fmla="*/ 5617029 w 9144000"/>
              <a:gd name="connsiteY3-270" fmla="*/ 305689 h 688503"/>
              <a:gd name="connsiteX4-271" fmla="*/ 7634514 w 9144000"/>
              <a:gd name="connsiteY4-272" fmla="*/ 29917 h 688503"/>
              <a:gd name="connsiteX5-273" fmla="*/ 9144000 w 9144000"/>
              <a:gd name="connsiteY5-274" fmla="*/ 0 h 688503"/>
              <a:gd name="connsiteX6-275" fmla="*/ 9144000 w 9144000"/>
              <a:gd name="connsiteY6-276" fmla="*/ 688503 h 688503"/>
              <a:gd name="connsiteX7-277" fmla="*/ 0 w 9144000"/>
              <a:gd name="connsiteY7-278" fmla="*/ 688503 h 688503"/>
              <a:gd name="connsiteX8-279" fmla="*/ 0 w 9144000"/>
              <a:gd name="connsiteY8-280" fmla="*/ 0 h 688503"/>
              <a:gd name="connsiteX0-281" fmla="*/ 0 w 9144000"/>
              <a:gd name="connsiteY0-282" fmla="*/ 0 h 688503"/>
              <a:gd name="connsiteX1-283" fmla="*/ 1364342 w 9144000"/>
              <a:gd name="connsiteY1-284" fmla="*/ 436317 h 688503"/>
              <a:gd name="connsiteX2-285" fmla="*/ 3643086 w 9144000"/>
              <a:gd name="connsiteY2-286" fmla="*/ 160546 h 688503"/>
              <a:gd name="connsiteX3-287" fmla="*/ 5617029 w 9144000"/>
              <a:gd name="connsiteY3-288" fmla="*/ 305689 h 688503"/>
              <a:gd name="connsiteX4-289" fmla="*/ 7634514 w 9144000"/>
              <a:gd name="connsiteY4-290" fmla="*/ 29917 h 688503"/>
              <a:gd name="connsiteX5-291" fmla="*/ 9144000 w 9144000"/>
              <a:gd name="connsiteY5-292" fmla="*/ 0 h 688503"/>
              <a:gd name="connsiteX6-293" fmla="*/ 9144000 w 9144000"/>
              <a:gd name="connsiteY6-294" fmla="*/ 688503 h 688503"/>
              <a:gd name="connsiteX7-295" fmla="*/ 0 w 9144000"/>
              <a:gd name="connsiteY7-296" fmla="*/ 688503 h 688503"/>
              <a:gd name="connsiteX8-297" fmla="*/ 0 w 9144000"/>
              <a:gd name="connsiteY8-298" fmla="*/ 0 h 688503"/>
              <a:gd name="connsiteX0-299" fmla="*/ 0 w 9144000"/>
              <a:gd name="connsiteY0-300" fmla="*/ 13625 h 702128"/>
              <a:gd name="connsiteX1-301" fmla="*/ 1364342 w 9144000"/>
              <a:gd name="connsiteY1-302" fmla="*/ 449942 h 702128"/>
              <a:gd name="connsiteX2-303" fmla="*/ 3643086 w 9144000"/>
              <a:gd name="connsiteY2-304" fmla="*/ 174171 h 702128"/>
              <a:gd name="connsiteX3-305" fmla="*/ 5617029 w 9144000"/>
              <a:gd name="connsiteY3-306" fmla="*/ 319314 h 702128"/>
              <a:gd name="connsiteX4-307" fmla="*/ 7634514 w 9144000"/>
              <a:gd name="connsiteY4-308" fmla="*/ 0 h 702128"/>
              <a:gd name="connsiteX5-309" fmla="*/ 9144000 w 9144000"/>
              <a:gd name="connsiteY5-310" fmla="*/ 13625 h 702128"/>
              <a:gd name="connsiteX6-311" fmla="*/ 9144000 w 9144000"/>
              <a:gd name="connsiteY6-312" fmla="*/ 702128 h 702128"/>
              <a:gd name="connsiteX7-313" fmla="*/ 0 w 9144000"/>
              <a:gd name="connsiteY7-314" fmla="*/ 702128 h 702128"/>
              <a:gd name="connsiteX8-315" fmla="*/ 0 w 9144000"/>
              <a:gd name="connsiteY8-316" fmla="*/ 13625 h 702128"/>
              <a:gd name="connsiteX0-317" fmla="*/ 0 w 9144000"/>
              <a:gd name="connsiteY0-318" fmla="*/ 0 h 688503"/>
              <a:gd name="connsiteX1-319" fmla="*/ 1364342 w 9144000"/>
              <a:gd name="connsiteY1-320" fmla="*/ 436317 h 688503"/>
              <a:gd name="connsiteX2-321" fmla="*/ 3643086 w 9144000"/>
              <a:gd name="connsiteY2-322" fmla="*/ 160546 h 688503"/>
              <a:gd name="connsiteX3-323" fmla="*/ 5617029 w 9144000"/>
              <a:gd name="connsiteY3-324" fmla="*/ 305689 h 688503"/>
              <a:gd name="connsiteX4-325" fmla="*/ 7619999 w 9144000"/>
              <a:gd name="connsiteY4-326" fmla="*/ 349233 h 688503"/>
              <a:gd name="connsiteX5-327" fmla="*/ 9144000 w 9144000"/>
              <a:gd name="connsiteY5-328" fmla="*/ 0 h 688503"/>
              <a:gd name="connsiteX6-329" fmla="*/ 9144000 w 9144000"/>
              <a:gd name="connsiteY6-330" fmla="*/ 688503 h 688503"/>
              <a:gd name="connsiteX7-331" fmla="*/ 0 w 9144000"/>
              <a:gd name="connsiteY7-332" fmla="*/ 688503 h 688503"/>
              <a:gd name="connsiteX8-333" fmla="*/ 0 w 9144000"/>
              <a:gd name="connsiteY8-334" fmla="*/ 0 h 688503"/>
              <a:gd name="connsiteX0-335" fmla="*/ 0 w 9144000"/>
              <a:gd name="connsiteY0-336" fmla="*/ 0 h 688503"/>
              <a:gd name="connsiteX1-337" fmla="*/ 1364342 w 9144000"/>
              <a:gd name="connsiteY1-338" fmla="*/ 436317 h 688503"/>
              <a:gd name="connsiteX2-339" fmla="*/ 3643086 w 9144000"/>
              <a:gd name="connsiteY2-340" fmla="*/ 160546 h 688503"/>
              <a:gd name="connsiteX3-341" fmla="*/ 5617029 w 9144000"/>
              <a:gd name="connsiteY3-342" fmla="*/ 305689 h 688503"/>
              <a:gd name="connsiteX4-343" fmla="*/ 7779656 w 9144000"/>
              <a:gd name="connsiteY4-344" fmla="*/ 349233 h 688503"/>
              <a:gd name="connsiteX5-345" fmla="*/ 9144000 w 9144000"/>
              <a:gd name="connsiteY5-346" fmla="*/ 0 h 688503"/>
              <a:gd name="connsiteX6-347" fmla="*/ 9144000 w 9144000"/>
              <a:gd name="connsiteY6-348" fmla="*/ 688503 h 688503"/>
              <a:gd name="connsiteX7-349" fmla="*/ 0 w 9144000"/>
              <a:gd name="connsiteY7-350" fmla="*/ 688503 h 688503"/>
              <a:gd name="connsiteX8-351" fmla="*/ 0 w 9144000"/>
              <a:gd name="connsiteY8-352" fmla="*/ 0 h 688503"/>
              <a:gd name="connsiteX0-353" fmla="*/ 0 w 9144000"/>
              <a:gd name="connsiteY0-354" fmla="*/ 0 h 688503"/>
              <a:gd name="connsiteX1-355" fmla="*/ 1364342 w 9144000"/>
              <a:gd name="connsiteY1-356" fmla="*/ 436317 h 688503"/>
              <a:gd name="connsiteX2-357" fmla="*/ 3643086 w 9144000"/>
              <a:gd name="connsiteY2-358" fmla="*/ 160546 h 688503"/>
              <a:gd name="connsiteX3-359" fmla="*/ 5675086 w 9144000"/>
              <a:gd name="connsiteY3-360" fmla="*/ 29918 h 688503"/>
              <a:gd name="connsiteX4-361" fmla="*/ 7779656 w 9144000"/>
              <a:gd name="connsiteY4-362" fmla="*/ 349233 h 688503"/>
              <a:gd name="connsiteX5-363" fmla="*/ 9144000 w 9144000"/>
              <a:gd name="connsiteY5-364" fmla="*/ 0 h 688503"/>
              <a:gd name="connsiteX6-365" fmla="*/ 9144000 w 9144000"/>
              <a:gd name="connsiteY6-366" fmla="*/ 688503 h 688503"/>
              <a:gd name="connsiteX7-367" fmla="*/ 0 w 9144000"/>
              <a:gd name="connsiteY7-368" fmla="*/ 688503 h 688503"/>
              <a:gd name="connsiteX8-369" fmla="*/ 0 w 9144000"/>
              <a:gd name="connsiteY8-370" fmla="*/ 0 h 688503"/>
              <a:gd name="connsiteX0-371" fmla="*/ 0 w 9144000"/>
              <a:gd name="connsiteY0-372" fmla="*/ 0 h 688503"/>
              <a:gd name="connsiteX1-373" fmla="*/ 1364342 w 9144000"/>
              <a:gd name="connsiteY1-374" fmla="*/ 436317 h 688503"/>
              <a:gd name="connsiteX2-375" fmla="*/ 3643086 w 9144000"/>
              <a:gd name="connsiteY2-376" fmla="*/ 160546 h 688503"/>
              <a:gd name="connsiteX3-377" fmla="*/ 6270171 w 9144000"/>
              <a:gd name="connsiteY3-378" fmla="*/ 73461 h 688503"/>
              <a:gd name="connsiteX4-379" fmla="*/ 7779656 w 9144000"/>
              <a:gd name="connsiteY4-380" fmla="*/ 349233 h 688503"/>
              <a:gd name="connsiteX5-381" fmla="*/ 9144000 w 9144000"/>
              <a:gd name="connsiteY5-382" fmla="*/ 0 h 688503"/>
              <a:gd name="connsiteX6-383" fmla="*/ 9144000 w 9144000"/>
              <a:gd name="connsiteY6-384" fmla="*/ 688503 h 688503"/>
              <a:gd name="connsiteX7-385" fmla="*/ 0 w 9144000"/>
              <a:gd name="connsiteY7-386" fmla="*/ 688503 h 688503"/>
              <a:gd name="connsiteX8-387" fmla="*/ 0 w 9144000"/>
              <a:gd name="connsiteY8-388" fmla="*/ 0 h 688503"/>
              <a:gd name="connsiteX0-389" fmla="*/ 0 w 9144000"/>
              <a:gd name="connsiteY0-390" fmla="*/ 0 h 688503"/>
              <a:gd name="connsiteX1-391" fmla="*/ 1364342 w 9144000"/>
              <a:gd name="connsiteY1-392" fmla="*/ 436317 h 688503"/>
              <a:gd name="connsiteX2-393" fmla="*/ 3643086 w 9144000"/>
              <a:gd name="connsiteY2-394" fmla="*/ 160546 h 688503"/>
              <a:gd name="connsiteX3-395" fmla="*/ 4513943 w 9144000"/>
              <a:gd name="connsiteY3-396" fmla="*/ 58946 h 688503"/>
              <a:gd name="connsiteX4-397" fmla="*/ 6270171 w 9144000"/>
              <a:gd name="connsiteY4-398" fmla="*/ 73461 h 688503"/>
              <a:gd name="connsiteX5-399" fmla="*/ 7779656 w 9144000"/>
              <a:gd name="connsiteY5-400" fmla="*/ 349233 h 688503"/>
              <a:gd name="connsiteX6-401" fmla="*/ 9144000 w 9144000"/>
              <a:gd name="connsiteY6-402" fmla="*/ 0 h 688503"/>
              <a:gd name="connsiteX7-403" fmla="*/ 9144000 w 9144000"/>
              <a:gd name="connsiteY7-404" fmla="*/ 688503 h 688503"/>
              <a:gd name="connsiteX8-405" fmla="*/ 0 w 9144000"/>
              <a:gd name="connsiteY8-406" fmla="*/ 688503 h 688503"/>
              <a:gd name="connsiteX9" fmla="*/ 0 w 9144000"/>
              <a:gd name="connsiteY9" fmla="*/ 0 h 688503"/>
              <a:gd name="connsiteX0-407" fmla="*/ 0 w 9144000"/>
              <a:gd name="connsiteY0-408" fmla="*/ 0 h 688503"/>
              <a:gd name="connsiteX1-409" fmla="*/ 1364342 w 9144000"/>
              <a:gd name="connsiteY1-410" fmla="*/ 436317 h 688503"/>
              <a:gd name="connsiteX2-411" fmla="*/ 3643086 w 9144000"/>
              <a:gd name="connsiteY2-412" fmla="*/ 160546 h 688503"/>
              <a:gd name="connsiteX3-413" fmla="*/ 4499429 w 9144000"/>
              <a:gd name="connsiteY3-414" fmla="*/ 450832 h 688503"/>
              <a:gd name="connsiteX4-415" fmla="*/ 6270171 w 9144000"/>
              <a:gd name="connsiteY4-416" fmla="*/ 73461 h 688503"/>
              <a:gd name="connsiteX5-417" fmla="*/ 7779656 w 9144000"/>
              <a:gd name="connsiteY5-418" fmla="*/ 349233 h 688503"/>
              <a:gd name="connsiteX6-419" fmla="*/ 9144000 w 9144000"/>
              <a:gd name="connsiteY6-420" fmla="*/ 0 h 688503"/>
              <a:gd name="connsiteX7-421" fmla="*/ 9144000 w 9144000"/>
              <a:gd name="connsiteY7-422" fmla="*/ 688503 h 688503"/>
              <a:gd name="connsiteX8-423" fmla="*/ 0 w 9144000"/>
              <a:gd name="connsiteY8-424" fmla="*/ 688503 h 688503"/>
              <a:gd name="connsiteX9-425" fmla="*/ 0 w 9144000"/>
              <a:gd name="connsiteY9-426" fmla="*/ 0 h 688503"/>
              <a:gd name="connsiteX0-427" fmla="*/ 0 w 9144000"/>
              <a:gd name="connsiteY0-428" fmla="*/ 0 h 688503"/>
              <a:gd name="connsiteX1-429" fmla="*/ 1364342 w 9144000"/>
              <a:gd name="connsiteY1-430" fmla="*/ 436317 h 688503"/>
              <a:gd name="connsiteX2-431" fmla="*/ 3643086 w 9144000"/>
              <a:gd name="connsiteY2-432" fmla="*/ 160546 h 688503"/>
              <a:gd name="connsiteX3-433" fmla="*/ 4557486 w 9144000"/>
              <a:gd name="connsiteY3-434" fmla="*/ 407289 h 688503"/>
              <a:gd name="connsiteX4-435" fmla="*/ 6270171 w 9144000"/>
              <a:gd name="connsiteY4-436" fmla="*/ 73461 h 688503"/>
              <a:gd name="connsiteX5-437" fmla="*/ 7779656 w 9144000"/>
              <a:gd name="connsiteY5-438" fmla="*/ 349233 h 688503"/>
              <a:gd name="connsiteX6-439" fmla="*/ 9144000 w 9144000"/>
              <a:gd name="connsiteY6-440" fmla="*/ 0 h 688503"/>
              <a:gd name="connsiteX7-441" fmla="*/ 9144000 w 9144000"/>
              <a:gd name="connsiteY7-442" fmla="*/ 688503 h 688503"/>
              <a:gd name="connsiteX8-443" fmla="*/ 0 w 9144000"/>
              <a:gd name="connsiteY8-444" fmla="*/ 688503 h 688503"/>
              <a:gd name="connsiteX9-445" fmla="*/ 0 w 9144000"/>
              <a:gd name="connsiteY9-446" fmla="*/ 0 h 688503"/>
              <a:gd name="connsiteX0-447" fmla="*/ 0 w 9144000"/>
              <a:gd name="connsiteY0-448" fmla="*/ 0 h 688503"/>
              <a:gd name="connsiteX1-449" fmla="*/ 1364342 w 9144000"/>
              <a:gd name="connsiteY1-450" fmla="*/ 436317 h 688503"/>
              <a:gd name="connsiteX2-451" fmla="*/ 3077028 w 9144000"/>
              <a:gd name="connsiteY2-452" fmla="*/ 189574 h 688503"/>
              <a:gd name="connsiteX3-453" fmla="*/ 4557486 w 9144000"/>
              <a:gd name="connsiteY3-454" fmla="*/ 407289 h 688503"/>
              <a:gd name="connsiteX4-455" fmla="*/ 6270171 w 9144000"/>
              <a:gd name="connsiteY4-456" fmla="*/ 73461 h 688503"/>
              <a:gd name="connsiteX5-457" fmla="*/ 7779656 w 9144000"/>
              <a:gd name="connsiteY5-458" fmla="*/ 349233 h 688503"/>
              <a:gd name="connsiteX6-459" fmla="*/ 9144000 w 9144000"/>
              <a:gd name="connsiteY6-460" fmla="*/ 0 h 688503"/>
              <a:gd name="connsiteX7-461" fmla="*/ 9144000 w 9144000"/>
              <a:gd name="connsiteY7-462" fmla="*/ 688503 h 688503"/>
              <a:gd name="connsiteX8-463" fmla="*/ 0 w 9144000"/>
              <a:gd name="connsiteY8-464" fmla="*/ 688503 h 688503"/>
              <a:gd name="connsiteX9-465" fmla="*/ 0 w 9144000"/>
              <a:gd name="connsiteY9-466" fmla="*/ 0 h 688503"/>
              <a:gd name="connsiteX0-467" fmla="*/ 0 w 9144000"/>
              <a:gd name="connsiteY0-468" fmla="*/ 0 h 688503"/>
              <a:gd name="connsiteX1-469" fmla="*/ 1364342 w 9144000"/>
              <a:gd name="connsiteY1-470" fmla="*/ 436317 h 688503"/>
              <a:gd name="connsiteX2-471" fmla="*/ 3077028 w 9144000"/>
              <a:gd name="connsiteY2-472" fmla="*/ 189574 h 688503"/>
              <a:gd name="connsiteX3-473" fmla="*/ 4557486 w 9144000"/>
              <a:gd name="connsiteY3-474" fmla="*/ 407289 h 688503"/>
              <a:gd name="connsiteX4-475" fmla="*/ 6270171 w 9144000"/>
              <a:gd name="connsiteY4-476" fmla="*/ 189575 h 688503"/>
              <a:gd name="connsiteX5-477" fmla="*/ 7779656 w 9144000"/>
              <a:gd name="connsiteY5-478" fmla="*/ 349233 h 688503"/>
              <a:gd name="connsiteX6-479" fmla="*/ 9144000 w 9144000"/>
              <a:gd name="connsiteY6-480" fmla="*/ 0 h 688503"/>
              <a:gd name="connsiteX7-481" fmla="*/ 9144000 w 9144000"/>
              <a:gd name="connsiteY7-482" fmla="*/ 688503 h 688503"/>
              <a:gd name="connsiteX8-483" fmla="*/ 0 w 9144000"/>
              <a:gd name="connsiteY8-484" fmla="*/ 688503 h 688503"/>
              <a:gd name="connsiteX9-485" fmla="*/ 0 w 9144000"/>
              <a:gd name="connsiteY9-486" fmla="*/ 0 h 688503"/>
              <a:gd name="connsiteX0-487" fmla="*/ 0 w 9144000"/>
              <a:gd name="connsiteY0-488" fmla="*/ 0 h 688503"/>
              <a:gd name="connsiteX1-489" fmla="*/ 1364342 w 9144000"/>
              <a:gd name="connsiteY1-490" fmla="*/ 436317 h 688503"/>
              <a:gd name="connsiteX2-491" fmla="*/ 3077028 w 9144000"/>
              <a:gd name="connsiteY2-492" fmla="*/ 189574 h 688503"/>
              <a:gd name="connsiteX3-493" fmla="*/ 4557486 w 9144000"/>
              <a:gd name="connsiteY3-494" fmla="*/ 407289 h 688503"/>
              <a:gd name="connsiteX4-495" fmla="*/ 6270171 w 9144000"/>
              <a:gd name="connsiteY4-496" fmla="*/ 189575 h 688503"/>
              <a:gd name="connsiteX5-497" fmla="*/ 7779656 w 9144000"/>
              <a:gd name="connsiteY5-498" fmla="*/ 349233 h 688503"/>
              <a:gd name="connsiteX6-499" fmla="*/ 9144000 w 9144000"/>
              <a:gd name="connsiteY6-500" fmla="*/ 0 h 688503"/>
              <a:gd name="connsiteX7-501" fmla="*/ 9144000 w 9144000"/>
              <a:gd name="connsiteY7-502" fmla="*/ 688503 h 688503"/>
              <a:gd name="connsiteX8-503" fmla="*/ 0 w 9144000"/>
              <a:gd name="connsiteY8-504" fmla="*/ 688503 h 688503"/>
              <a:gd name="connsiteX9-505" fmla="*/ 0 w 9144000"/>
              <a:gd name="connsiteY9-506" fmla="*/ 0 h 688503"/>
              <a:gd name="connsiteX0-507" fmla="*/ 0 w 9144000"/>
              <a:gd name="connsiteY0-508" fmla="*/ 0 h 688503"/>
              <a:gd name="connsiteX1-509" fmla="*/ 1364342 w 9144000"/>
              <a:gd name="connsiteY1-510" fmla="*/ 436317 h 688503"/>
              <a:gd name="connsiteX2-511" fmla="*/ 3077028 w 9144000"/>
              <a:gd name="connsiteY2-512" fmla="*/ 189574 h 688503"/>
              <a:gd name="connsiteX3-513" fmla="*/ 4557486 w 9144000"/>
              <a:gd name="connsiteY3-514" fmla="*/ 407289 h 688503"/>
              <a:gd name="connsiteX4-515" fmla="*/ 6270171 w 9144000"/>
              <a:gd name="connsiteY4-516" fmla="*/ 189575 h 688503"/>
              <a:gd name="connsiteX5-517" fmla="*/ 7779656 w 9144000"/>
              <a:gd name="connsiteY5-518" fmla="*/ 349233 h 688503"/>
              <a:gd name="connsiteX6-519" fmla="*/ 9144000 w 9144000"/>
              <a:gd name="connsiteY6-520" fmla="*/ 0 h 688503"/>
              <a:gd name="connsiteX7-521" fmla="*/ 9144000 w 9144000"/>
              <a:gd name="connsiteY7-522" fmla="*/ 688503 h 688503"/>
              <a:gd name="connsiteX8-523" fmla="*/ 0 w 9144000"/>
              <a:gd name="connsiteY8-524" fmla="*/ 688503 h 688503"/>
              <a:gd name="connsiteX9-525" fmla="*/ 0 w 9144000"/>
              <a:gd name="connsiteY9-526" fmla="*/ 0 h 688503"/>
              <a:gd name="connsiteX0-527" fmla="*/ 0 w 9145149"/>
              <a:gd name="connsiteY0-528" fmla="*/ 0 h 688503"/>
              <a:gd name="connsiteX1-529" fmla="*/ 1364342 w 9145149"/>
              <a:gd name="connsiteY1-530" fmla="*/ 436317 h 688503"/>
              <a:gd name="connsiteX2-531" fmla="*/ 3077028 w 9145149"/>
              <a:gd name="connsiteY2-532" fmla="*/ 189574 h 688503"/>
              <a:gd name="connsiteX3-533" fmla="*/ 4557486 w 9145149"/>
              <a:gd name="connsiteY3-534" fmla="*/ 407289 h 688503"/>
              <a:gd name="connsiteX4-535" fmla="*/ 6270171 w 9145149"/>
              <a:gd name="connsiteY4-536" fmla="*/ 189575 h 688503"/>
              <a:gd name="connsiteX5-537" fmla="*/ 7779656 w 9145149"/>
              <a:gd name="connsiteY5-538" fmla="*/ 349233 h 688503"/>
              <a:gd name="connsiteX6-539" fmla="*/ 9144000 w 9145149"/>
              <a:gd name="connsiteY6-540" fmla="*/ 0 h 688503"/>
              <a:gd name="connsiteX7-541" fmla="*/ 9144000 w 9145149"/>
              <a:gd name="connsiteY7-542" fmla="*/ 688503 h 688503"/>
              <a:gd name="connsiteX8-543" fmla="*/ 0 w 9145149"/>
              <a:gd name="connsiteY8-544" fmla="*/ 688503 h 688503"/>
              <a:gd name="connsiteX9-545" fmla="*/ 0 w 9145149"/>
              <a:gd name="connsiteY9-546" fmla="*/ 0 h 688503"/>
              <a:gd name="connsiteX0-547" fmla="*/ 0 w 9145395"/>
              <a:gd name="connsiteY0-548" fmla="*/ 0 h 688503"/>
              <a:gd name="connsiteX1-549" fmla="*/ 1364342 w 9145395"/>
              <a:gd name="connsiteY1-550" fmla="*/ 436317 h 688503"/>
              <a:gd name="connsiteX2-551" fmla="*/ 3077028 w 9145395"/>
              <a:gd name="connsiteY2-552" fmla="*/ 189574 h 688503"/>
              <a:gd name="connsiteX3-553" fmla="*/ 4557486 w 9145395"/>
              <a:gd name="connsiteY3-554" fmla="*/ 407289 h 688503"/>
              <a:gd name="connsiteX4-555" fmla="*/ 6270171 w 9145395"/>
              <a:gd name="connsiteY4-556" fmla="*/ 189575 h 688503"/>
              <a:gd name="connsiteX5-557" fmla="*/ 7779656 w 9145395"/>
              <a:gd name="connsiteY5-558" fmla="*/ 349233 h 688503"/>
              <a:gd name="connsiteX6-559" fmla="*/ 9144000 w 9145395"/>
              <a:gd name="connsiteY6-560" fmla="*/ 0 h 688503"/>
              <a:gd name="connsiteX7-561" fmla="*/ 9144000 w 9145395"/>
              <a:gd name="connsiteY7-562" fmla="*/ 688503 h 688503"/>
              <a:gd name="connsiteX8-563" fmla="*/ 0 w 9145395"/>
              <a:gd name="connsiteY8-564" fmla="*/ 688503 h 688503"/>
              <a:gd name="connsiteX9-565" fmla="*/ 0 w 9145395"/>
              <a:gd name="connsiteY9-566" fmla="*/ 0 h 688503"/>
              <a:gd name="connsiteX0-567" fmla="*/ 0 w 9145395"/>
              <a:gd name="connsiteY0-568" fmla="*/ 0 h 688503"/>
              <a:gd name="connsiteX1-569" fmla="*/ 1364342 w 9145395"/>
              <a:gd name="connsiteY1-570" fmla="*/ 436317 h 688503"/>
              <a:gd name="connsiteX2-571" fmla="*/ 3077028 w 9145395"/>
              <a:gd name="connsiteY2-572" fmla="*/ 189574 h 688503"/>
              <a:gd name="connsiteX3-573" fmla="*/ 4557486 w 9145395"/>
              <a:gd name="connsiteY3-574" fmla="*/ 407289 h 688503"/>
              <a:gd name="connsiteX4-575" fmla="*/ 6270171 w 9145395"/>
              <a:gd name="connsiteY4-576" fmla="*/ 189575 h 688503"/>
              <a:gd name="connsiteX5-577" fmla="*/ 7779656 w 9145395"/>
              <a:gd name="connsiteY5-578" fmla="*/ 349233 h 688503"/>
              <a:gd name="connsiteX6-579" fmla="*/ 9144000 w 9145395"/>
              <a:gd name="connsiteY6-580" fmla="*/ 0 h 688503"/>
              <a:gd name="connsiteX7-581" fmla="*/ 9144000 w 9145395"/>
              <a:gd name="connsiteY7-582" fmla="*/ 688503 h 688503"/>
              <a:gd name="connsiteX8-583" fmla="*/ 0 w 9145395"/>
              <a:gd name="connsiteY8-584" fmla="*/ 688503 h 688503"/>
              <a:gd name="connsiteX9-585" fmla="*/ 0 w 9145395"/>
              <a:gd name="connsiteY9-586" fmla="*/ 0 h 688503"/>
              <a:gd name="connsiteX0-587" fmla="*/ 0 w 9145395"/>
              <a:gd name="connsiteY0-588" fmla="*/ 0 h 688503"/>
              <a:gd name="connsiteX1-589" fmla="*/ 1364342 w 9145395"/>
              <a:gd name="connsiteY1-590" fmla="*/ 436317 h 688503"/>
              <a:gd name="connsiteX2-591" fmla="*/ 3077028 w 9145395"/>
              <a:gd name="connsiteY2-592" fmla="*/ 189574 h 688503"/>
              <a:gd name="connsiteX3-593" fmla="*/ 4557486 w 9145395"/>
              <a:gd name="connsiteY3-594" fmla="*/ 407289 h 688503"/>
              <a:gd name="connsiteX4-595" fmla="*/ 6270171 w 9145395"/>
              <a:gd name="connsiteY4-596" fmla="*/ 189575 h 688503"/>
              <a:gd name="connsiteX5-597" fmla="*/ 7779656 w 9145395"/>
              <a:gd name="connsiteY5-598" fmla="*/ 508890 h 688503"/>
              <a:gd name="connsiteX6-599" fmla="*/ 9144000 w 9145395"/>
              <a:gd name="connsiteY6-600" fmla="*/ 0 h 688503"/>
              <a:gd name="connsiteX7-601" fmla="*/ 9144000 w 9145395"/>
              <a:gd name="connsiteY7-602" fmla="*/ 688503 h 688503"/>
              <a:gd name="connsiteX8-603" fmla="*/ 0 w 9145395"/>
              <a:gd name="connsiteY8-604" fmla="*/ 688503 h 688503"/>
              <a:gd name="connsiteX9-605" fmla="*/ 0 w 9145395"/>
              <a:gd name="connsiteY9-606" fmla="*/ 0 h 688503"/>
              <a:gd name="connsiteX0-607" fmla="*/ 0 w 9145395"/>
              <a:gd name="connsiteY0-608" fmla="*/ 0 h 688503"/>
              <a:gd name="connsiteX1-609" fmla="*/ 1364342 w 9145395"/>
              <a:gd name="connsiteY1-610" fmla="*/ 436317 h 688503"/>
              <a:gd name="connsiteX2-611" fmla="*/ 3077028 w 9145395"/>
              <a:gd name="connsiteY2-612" fmla="*/ 189574 h 688503"/>
              <a:gd name="connsiteX3-613" fmla="*/ 4557486 w 9145395"/>
              <a:gd name="connsiteY3-614" fmla="*/ 407289 h 688503"/>
              <a:gd name="connsiteX4-615" fmla="*/ 6270171 w 9145395"/>
              <a:gd name="connsiteY4-616" fmla="*/ 189575 h 688503"/>
              <a:gd name="connsiteX5-617" fmla="*/ 7779656 w 9145395"/>
              <a:gd name="connsiteY5-618" fmla="*/ 508890 h 688503"/>
              <a:gd name="connsiteX6-619" fmla="*/ 9144000 w 9145395"/>
              <a:gd name="connsiteY6-620" fmla="*/ 0 h 688503"/>
              <a:gd name="connsiteX7-621" fmla="*/ 9144000 w 9145395"/>
              <a:gd name="connsiteY7-622" fmla="*/ 688503 h 688503"/>
              <a:gd name="connsiteX8-623" fmla="*/ 0 w 9145395"/>
              <a:gd name="connsiteY8-624" fmla="*/ 688503 h 688503"/>
              <a:gd name="connsiteX9-625" fmla="*/ 0 w 9145395"/>
              <a:gd name="connsiteY9-626" fmla="*/ 0 h 688503"/>
              <a:gd name="connsiteX0-627" fmla="*/ 0 w 9145395"/>
              <a:gd name="connsiteY0-628" fmla="*/ 0 h 688503"/>
              <a:gd name="connsiteX1-629" fmla="*/ 1378856 w 9145395"/>
              <a:gd name="connsiteY1-630" fmla="*/ 508888 h 688503"/>
              <a:gd name="connsiteX2-631" fmla="*/ 3077028 w 9145395"/>
              <a:gd name="connsiteY2-632" fmla="*/ 189574 h 688503"/>
              <a:gd name="connsiteX3-633" fmla="*/ 4557486 w 9145395"/>
              <a:gd name="connsiteY3-634" fmla="*/ 407289 h 688503"/>
              <a:gd name="connsiteX4-635" fmla="*/ 6270171 w 9145395"/>
              <a:gd name="connsiteY4-636" fmla="*/ 189575 h 688503"/>
              <a:gd name="connsiteX5-637" fmla="*/ 7779656 w 9145395"/>
              <a:gd name="connsiteY5-638" fmla="*/ 508890 h 688503"/>
              <a:gd name="connsiteX6-639" fmla="*/ 9144000 w 9145395"/>
              <a:gd name="connsiteY6-640" fmla="*/ 0 h 688503"/>
              <a:gd name="connsiteX7-641" fmla="*/ 9144000 w 9145395"/>
              <a:gd name="connsiteY7-642" fmla="*/ 688503 h 688503"/>
              <a:gd name="connsiteX8-643" fmla="*/ 0 w 9145395"/>
              <a:gd name="connsiteY8-644" fmla="*/ 688503 h 688503"/>
              <a:gd name="connsiteX9-645" fmla="*/ 0 w 9145395"/>
              <a:gd name="connsiteY9-646" fmla="*/ 0 h 688503"/>
              <a:gd name="connsiteX0-647" fmla="*/ 0 w 9145395"/>
              <a:gd name="connsiteY0-648" fmla="*/ 0 h 688503"/>
              <a:gd name="connsiteX1-649" fmla="*/ 1378856 w 9145395"/>
              <a:gd name="connsiteY1-650" fmla="*/ 508888 h 688503"/>
              <a:gd name="connsiteX2-651" fmla="*/ 3077028 w 9145395"/>
              <a:gd name="connsiteY2-652" fmla="*/ 189574 h 688503"/>
              <a:gd name="connsiteX3-653" fmla="*/ 4557486 w 9145395"/>
              <a:gd name="connsiteY3-654" fmla="*/ 407289 h 688503"/>
              <a:gd name="connsiteX4-655" fmla="*/ 6270171 w 9145395"/>
              <a:gd name="connsiteY4-656" fmla="*/ 189575 h 688503"/>
              <a:gd name="connsiteX5-657" fmla="*/ 7779656 w 9145395"/>
              <a:gd name="connsiteY5-658" fmla="*/ 508890 h 688503"/>
              <a:gd name="connsiteX6-659" fmla="*/ 9144000 w 9145395"/>
              <a:gd name="connsiteY6-660" fmla="*/ 0 h 688503"/>
              <a:gd name="connsiteX7-661" fmla="*/ 9144000 w 9145395"/>
              <a:gd name="connsiteY7-662" fmla="*/ 688503 h 688503"/>
              <a:gd name="connsiteX8-663" fmla="*/ 0 w 9145395"/>
              <a:gd name="connsiteY8-664" fmla="*/ 688503 h 688503"/>
              <a:gd name="connsiteX9-665" fmla="*/ 0 w 9145395"/>
              <a:gd name="connsiteY9-666" fmla="*/ 0 h 688503"/>
              <a:gd name="connsiteX0-667" fmla="*/ 0 w 9145395"/>
              <a:gd name="connsiteY0-668" fmla="*/ 0 h 688503"/>
              <a:gd name="connsiteX1-669" fmla="*/ 1378856 w 9145395"/>
              <a:gd name="connsiteY1-670" fmla="*/ 508888 h 688503"/>
              <a:gd name="connsiteX2-671" fmla="*/ 3077028 w 9145395"/>
              <a:gd name="connsiteY2-672" fmla="*/ 189574 h 688503"/>
              <a:gd name="connsiteX3-673" fmla="*/ 4557486 w 9145395"/>
              <a:gd name="connsiteY3-674" fmla="*/ 407289 h 688503"/>
              <a:gd name="connsiteX4-675" fmla="*/ 6270171 w 9145395"/>
              <a:gd name="connsiteY4-676" fmla="*/ 189575 h 688503"/>
              <a:gd name="connsiteX5-677" fmla="*/ 7779656 w 9145395"/>
              <a:gd name="connsiteY5-678" fmla="*/ 508890 h 688503"/>
              <a:gd name="connsiteX6-679" fmla="*/ 9144000 w 9145395"/>
              <a:gd name="connsiteY6-680" fmla="*/ 0 h 688503"/>
              <a:gd name="connsiteX7-681" fmla="*/ 9144000 w 9145395"/>
              <a:gd name="connsiteY7-682" fmla="*/ 688503 h 688503"/>
              <a:gd name="connsiteX8-683" fmla="*/ 0 w 9145395"/>
              <a:gd name="connsiteY8-684" fmla="*/ 688503 h 688503"/>
              <a:gd name="connsiteX9-685" fmla="*/ 0 w 9145395"/>
              <a:gd name="connsiteY9-686" fmla="*/ 0 h 688503"/>
              <a:gd name="connsiteX0-687" fmla="*/ 0 w 9145395"/>
              <a:gd name="connsiteY0-688" fmla="*/ 0 h 688503"/>
              <a:gd name="connsiteX1-689" fmla="*/ 1378856 w 9145395"/>
              <a:gd name="connsiteY1-690" fmla="*/ 508888 h 688503"/>
              <a:gd name="connsiteX2-691" fmla="*/ 3062514 w 9145395"/>
              <a:gd name="connsiteY2-692" fmla="*/ 247631 h 688503"/>
              <a:gd name="connsiteX3-693" fmla="*/ 4557486 w 9145395"/>
              <a:gd name="connsiteY3-694" fmla="*/ 407289 h 688503"/>
              <a:gd name="connsiteX4-695" fmla="*/ 6270171 w 9145395"/>
              <a:gd name="connsiteY4-696" fmla="*/ 189575 h 688503"/>
              <a:gd name="connsiteX5-697" fmla="*/ 7779656 w 9145395"/>
              <a:gd name="connsiteY5-698" fmla="*/ 508890 h 688503"/>
              <a:gd name="connsiteX6-699" fmla="*/ 9144000 w 9145395"/>
              <a:gd name="connsiteY6-700" fmla="*/ 0 h 688503"/>
              <a:gd name="connsiteX7-701" fmla="*/ 9144000 w 9145395"/>
              <a:gd name="connsiteY7-702" fmla="*/ 688503 h 688503"/>
              <a:gd name="connsiteX8-703" fmla="*/ 0 w 9145395"/>
              <a:gd name="connsiteY8-704" fmla="*/ 688503 h 688503"/>
              <a:gd name="connsiteX9-705" fmla="*/ 0 w 9145395"/>
              <a:gd name="connsiteY9-706" fmla="*/ 0 h 688503"/>
              <a:gd name="connsiteX0-707" fmla="*/ 0 w 9145178"/>
              <a:gd name="connsiteY0-708" fmla="*/ 0 h 688503"/>
              <a:gd name="connsiteX1-709" fmla="*/ 1378856 w 9145178"/>
              <a:gd name="connsiteY1-710" fmla="*/ 508888 h 688503"/>
              <a:gd name="connsiteX2-711" fmla="*/ 3062514 w 9145178"/>
              <a:gd name="connsiteY2-712" fmla="*/ 247631 h 688503"/>
              <a:gd name="connsiteX3-713" fmla="*/ 4557486 w 9145178"/>
              <a:gd name="connsiteY3-714" fmla="*/ 407289 h 688503"/>
              <a:gd name="connsiteX4-715" fmla="*/ 6270171 w 9145178"/>
              <a:gd name="connsiteY4-716" fmla="*/ 276661 h 688503"/>
              <a:gd name="connsiteX5-717" fmla="*/ 7779656 w 9145178"/>
              <a:gd name="connsiteY5-718" fmla="*/ 508890 h 688503"/>
              <a:gd name="connsiteX6-719" fmla="*/ 9144000 w 9145178"/>
              <a:gd name="connsiteY6-720" fmla="*/ 0 h 688503"/>
              <a:gd name="connsiteX7-721" fmla="*/ 9144000 w 9145178"/>
              <a:gd name="connsiteY7-722" fmla="*/ 688503 h 688503"/>
              <a:gd name="connsiteX8-723" fmla="*/ 0 w 9145178"/>
              <a:gd name="connsiteY8-724" fmla="*/ 688503 h 688503"/>
              <a:gd name="connsiteX9-725" fmla="*/ 0 w 9145178"/>
              <a:gd name="connsiteY9-726" fmla="*/ 0 h 688503"/>
              <a:gd name="connsiteX0-727" fmla="*/ 0 w 9145178"/>
              <a:gd name="connsiteY0-728" fmla="*/ 0 h 688503"/>
              <a:gd name="connsiteX1-729" fmla="*/ 1378856 w 9145178"/>
              <a:gd name="connsiteY1-730" fmla="*/ 508888 h 688503"/>
              <a:gd name="connsiteX2-731" fmla="*/ 3062514 w 9145178"/>
              <a:gd name="connsiteY2-732" fmla="*/ 247631 h 688503"/>
              <a:gd name="connsiteX3-733" fmla="*/ 4557486 w 9145178"/>
              <a:gd name="connsiteY3-734" fmla="*/ 407289 h 688503"/>
              <a:gd name="connsiteX4-735" fmla="*/ 6270171 w 9145178"/>
              <a:gd name="connsiteY4-736" fmla="*/ 247632 h 688503"/>
              <a:gd name="connsiteX5-737" fmla="*/ 7779656 w 9145178"/>
              <a:gd name="connsiteY5-738" fmla="*/ 508890 h 688503"/>
              <a:gd name="connsiteX6-739" fmla="*/ 9144000 w 9145178"/>
              <a:gd name="connsiteY6-740" fmla="*/ 0 h 688503"/>
              <a:gd name="connsiteX7-741" fmla="*/ 9144000 w 9145178"/>
              <a:gd name="connsiteY7-742" fmla="*/ 688503 h 688503"/>
              <a:gd name="connsiteX8-743" fmla="*/ 0 w 9145178"/>
              <a:gd name="connsiteY8-744" fmla="*/ 688503 h 688503"/>
              <a:gd name="connsiteX9-745" fmla="*/ 0 w 9145178"/>
              <a:gd name="connsiteY9-746" fmla="*/ 0 h 688503"/>
              <a:gd name="connsiteX0-747" fmla="*/ 0 w 9145178"/>
              <a:gd name="connsiteY0-748" fmla="*/ 0 h 688503"/>
              <a:gd name="connsiteX1-749" fmla="*/ 1378856 w 9145178"/>
              <a:gd name="connsiteY1-750" fmla="*/ 508888 h 688503"/>
              <a:gd name="connsiteX2-751" fmla="*/ 3062514 w 9145178"/>
              <a:gd name="connsiteY2-752" fmla="*/ 247631 h 688503"/>
              <a:gd name="connsiteX3-753" fmla="*/ 4572001 w 9145178"/>
              <a:gd name="connsiteY3-754" fmla="*/ 479861 h 688503"/>
              <a:gd name="connsiteX4-755" fmla="*/ 6270171 w 9145178"/>
              <a:gd name="connsiteY4-756" fmla="*/ 247632 h 688503"/>
              <a:gd name="connsiteX5-757" fmla="*/ 7779656 w 9145178"/>
              <a:gd name="connsiteY5-758" fmla="*/ 508890 h 688503"/>
              <a:gd name="connsiteX6-759" fmla="*/ 9144000 w 9145178"/>
              <a:gd name="connsiteY6-760" fmla="*/ 0 h 688503"/>
              <a:gd name="connsiteX7-761" fmla="*/ 9144000 w 9145178"/>
              <a:gd name="connsiteY7-762" fmla="*/ 688503 h 688503"/>
              <a:gd name="connsiteX8-763" fmla="*/ 0 w 9145178"/>
              <a:gd name="connsiteY8-764" fmla="*/ 688503 h 688503"/>
              <a:gd name="connsiteX9-765" fmla="*/ 0 w 9145178"/>
              <a:gd name="connsiteY9-766" fmla="*/ 0 h 6885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81" y="connsiteY8-82"/>
              </a:cxn>
              <a:cxn ang="0">
                <a:pos x="connsiteX9-425" y="connsiteY9-426"/>
              </a:cxn>
            </a:cxnLst>
            <a:rect l="l" t="t" r="r" b="b"/>
            <a:pathLst>
              <a:path w="9145178" h="688503">
                <a:moveTo>
                  <a:pt x="0" y="0"/>
                </a:moveTo>
                <a:cubicBezTo>
                  <a:pt x="7258" y="47474"/>
                  <a:pt x="868437" y="467616"/>
                  <a:pt x="1378856" y="508888"/>
                </a:cubicBezTo>
                <a:cubicBezTo>
                  <a:pt x="1889275" y="550160"/>
                  <a:pt x="2530323" y="252469"/>
                  <a:pt x="3062514" y="247631"/>
                </a:cubicBezTo>
                <a:cubicBezTo>
                  <a:pt x="3594705" y="242793"/>
                  <a:pt x="4134154" y="494375"/>
                  <a:pt x="4572001" y="479861"/>
                </a:cubicBezTo>
                <a:cubicBezTo>
                  <a:pt x="5009848" y="465347"/>
                  <a:pt x="5735562" y="242794"/>
                  <a:pt x="6270171" y="247632"/>
                </a:cubicBezTo>
                <a:cubicBezTo>
                  <a:pt x="6804780" y="252470"/>
                  <a:pt x="7300685" y="550162"/>
                  <a:pt x="7779656" y="508890"/>
                </a:cubicBezTo>
                <a:cubicBezTo>
                  <a:pt x="8258627" y="467618"/>
                  <a:pt x="9182704" y="43839"/>
                  <a:pt x="9144000" y="0"/>
                </a:cubicBezTo>
                <a:lnTo>
                  <a:pt x="9144000" y="688503"/>
                </a:lnTo>
                <a:lnTo>
                  <a:pt x="0" y="688503"/>
                </a:lnTo>
                <a:lnTo>
                  <a:pt x="0" y="0"/>
                </a:lnTo>
                <a:close/>
              </a:path>
            </a:pathLst>
          </a:custGeom>
          <a:solidFill>
            <a:srgbClr val="C3151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2157" y="1020693"/>
            <a:ext cx="1792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C31512"/>
                </a:solidFill>
                <a:cs typeface="+mn-ea"/>
                <a:sym typeface="+mn-lt"/>
              </a:rPr>
              <a:t>活动价及回报：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00">
        <p:random/>
      </p:transition>
    </mc:Choice>
    <mc:Fallback xmlns="">
      <p:transition spd="slow" advTm="2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"/>
          <p:cNvSpPr/>
          <p:nvPr/>
        </p:nvSpPr>
        <p:spPr>
          <a:xfrm>
            <a:off x="0" y="4454997"/>
            <a:ext cx="9145178" cy="688503"/>
          </a:xfrm>
          <a:custGeom>
            <a:avLst/>
            <a:gdLst>
              <a:gd name="connsiteX0" fmla="*/ 0 w 9144000"/>
              <a:gd name="connsiteY0" fmla="*/ 0 h 688503"/>
              <a:gd name="connsiteX1" fmla="*/ 9144000 w 9144000"/>
              <a:gd name="connsiteY1" fmla="*/ 0 h 688503"/>
              <a:gd name="connsiteX2" fmla="*/ 9144000 w 9144000"/>
              <a:gd name="connsiteY2" fmla="*/ 688503 h 688503"/>
              <a:gd name="connsiteX3" fmla="*/ 0 w 9144000"/>
              <a:gd name="connsiteY3" fmla="*/ 688503 h 688503"/>
              <a:gd name="connsiteX4" fmla="*/ 0 w 9144000"/>
              <a:gd name="connsiteY4" fmla="*/ 0 h 688503"/>
              <a:gd name="connsiteX0-1" fmla="*/ 0 w 9144000"/>
              <a:gd name="connsiteY0-2" fmla="*/ 42654 h 731157"/>
              <a:gd name="connsiteX1-3" fmla="*/ 1132114 w 9144000"/>
              <a:gd name="connsiteY1-4" fmla="*/ 0 h 731157"/>
              <a:gd name="connsiteX2-5" fmla="*/ 9144000 w 9144000"/>
              <a:gd name="connsiteY2-6" fmla="*/ 42654 h 731157"/>
              <a:gd name="connsiteX3-7" fmla="*/ 9144000 w 9144000"/>
              <a:gd name="connsiteY3-8" fmla="*/ 731157 h 731157"/>
              <a:gd name="connsiteX4-9" fmla="*/ 0 w 9144000"/>
              <a:gd name="connsiteY4-10" fmla="*/ 731157 h 731157"/>
              <a:gd name="connsiteX5" fmla="*/ 0 w 9144000"/>
              <a:gd name="connsiteY5" fmla="*/ 42654 h 731157"/>
              <a:gd name="connsiteX0-11" fmla="*/ 0 w 9144000"/>
              <a:gd name="connsiteY0-12" fmla="*/ 0 h 688503"/>
              <a:gd name="connsiteX1-13" fmla="*/ 1088571 w 9144000"/>
              <a:gd name="connsiteY1-14" fmla="*/ 276660 h 688503"/>
              <a:gd name="connsiteX2-15" fmla="*/ 9144000 w 9144000"/>
              <a:gd name="connsiteY2-16" fmla="*/ 0 h 688503"/>
              <a:gd name="connsiteX3-17" fmla="*/ 9144000 w 9144000"/>
              <a:gd name="connsiteY3-18" fmla="*/ 688503 h 688503"/>
              <a:gd name="connsiteX4-19" fmla="*/ 0 w 9144000"/>
              <a:gd name="connsiteY4-20" fmla="*/ 688503 h 688503"/>
              <a:gd name="connsiteX5-21" fmla="*/ 0 w 9144000"/>
              <a:gd name="connsiteY5-22" fmla="*/ 0 h 688503"/>
              <a:gd name="connsiteX0-23" fmla="*/ 0 w 9144000"/>
              <a:gd name="connsiteY0-24" fmla="*/ 0 h 688503"/>
              <a:gd name="connsiteX1-25" fmla="*/ 1088571 w 9144000"/>
              <a:gd name="connsiteY1-26" fmla="*/ 276660 h 688503"/>
              <a:gd name="connsiteX2-27" fmla="*/ 2844800 w 9144000"/>
              <a:gd name="connsiteY2-28" fmla="*/ 233117 h 688503"/>
              <a:gd name="connsiteX3-29" fmla="*/ 9144000 w 9144000"/>
              <a:gd name="connsiteY3-30" fmla="*/ 0 h 688503"/>
              <a:gd name="connsiteX4-31" fmla="*/ 9144000 w 9144000"/>
              <a:gd name="connsiteY4-32" fmla="*/ 688503 h 688503"/>
              <a:gd name="connsiteX5-33" fmla="*/ 0 w 9144000"/>
              <a:gd name="connsiteY5-34" fmla="*/ 688503 h 688503"/>
              <a:gd name="connsiteX6" fmla="*/ 0 w 9144000"/>
              <a:gd name="connsiteY6" fmla="*/ 0 h 688503"/>
              <a:gd name="connsiteX0-35" fmla="*/ 0 w 9144000"/>
              <a:gd name="connsiteY0-36" fmla="*/ 0 h 688503"/>
              <a:gd name="connsiteX1-37" fmla="*/ 1088571 w 9144000"/>
              <a:gd name="connsiteY1-38" fmla="*/ 276660 h 688503"/>
              <a:gd name="connsiteX2-39" fmla="*/ 2844800 w 9144000"/>
              <a:gd name="connsiteY2-40" fmla="*/ 233117 h 688503"/>
              <a:gd name="connsiteX3-41" fmla="*/ 5341257 w 9144000"/>
              <a:gd name="connsiteY3-42" fmla="*/ 160546 h 688503"/>
              <a:gd name="connsiteX4-43" fmla="*/ 9144000 w 9144000"/>
              <a:gd name="connsiteY4-44" fmla="*/ 0 h 688503"/>
              <a:gd name="connsiteX5-45" fmla="*/ 9144000 w 9144000"/>
              <a:gd name="connsiteY5-46" fmla="*/ 688503 h 688503"/>
              <a:gd name="connsiteX6-47" fmla="*/ 0 w 9144000"/>
              <a:gd name="connsiteY6-48" fmla="*/ 688503 h 688503"/>
              <a:gd name="connsiteX7" fmla="*/ 0 w 9144000"/>
              <a:gd name="connsiteY7" fmla="*/ 0 h 688503"/>
              <a:gd name="connsiteX0-49" fmla="*/ 0 w 9144000"/>
              <a:gd name="connsiteY0-50" fmla="*/ 0 h 688503"/>
              <a:gd name="connsiteX1-51" fmla="*/ 1088571 w 9144000"/>
              <a:gd name="connsiteY1-52" fmla="*/ 276660 h 688503"/>
              <a:gd name="connsiteX2-53" fmla="*/ 2844800 w 9144000"/>
              <a:gd name="connsiteY2-54" fmla="*/ 233117 h 688503"/>
              <a:gd name="connsiteX3-55" fmla="*/ 5341257 w 9144000"/>
              <a:gd name="connsiteY3-56" fmla="*/ 160546 h 688503"/>
              <a:gd name="connsiteX4-57" fmla="*/ 7634514 w 9144000"/>
              <a:gd name="connsiteY4-58" fmla="*/ 29917 h 688503"/>
              <a:gd name="connsiteX5-59" fmla="*/ 9144000 w 9144000"/>
              <a:gd name="connsiteY5-60" fmla="*/ 0 h 688503"/>
              <a:gd name="connsiteX6-61" fmla="*/ 9144000 w 9144000"/>
              <a:gd name="connsiteY6-62" fmla="*/ 688503 h 688503"/>
              <a:gd name="connsiteX7-63" fmla="*/ 0 w 9144000"/>
              <a:gd name="connsiteY7-64" fmla="*/ 688503 h 688503"/>
              <a:gd name="connsiteX8" fmla="*/ 0 w 9144000"/>
              <a:gd name="connsiteY8" fmla="*/ 0 h 688503"/>
              <a:gd name="connsiteX0-65" fmla="*/ 0 w 9144000"/>
              <a:gd name="connsiteY0-66" fmla="*/ 9982 h 698485"/>
              <a:gd name="connsiteX1-67" fmla="*/ 1088571 w 9144000"/>
              <a:gd name="connsiteY1-68" fmla="*/ 286642 h 698485"/>
              <a:gd name="connsiteX2-69" fmla="*/ 2844800 w 9144000"/>
              <a:gd name="connsiteY2-70" fmla="*/ 243099 h 698485"/>
              <a:gd name="connsiteX3-71" fmla="*/ 5341257 w 9144000"/>
              <a:gd name="connsiteY3-72" fmla="*/ 170528 h 698485"/>
              <a:gd name="connsiteX4-73" fmla="*/ 7634514 w 9144000"/>
              <a:gd name="connsiteY4-74" fmla="*/ 39899 h 698485"/>
              <a:gd name="connsiteX5-75" fmla="*/ 9144000 w 9144000"/>
              <a:gd name="connsiteY5-76" fmla="*/ 9982 h 698485"/>
              <a:gd name="connsiteX6-77" fmla="*/ 9144000 w 9144000"/>
              <a:gd name="connsiteY6-78" fmla="*/ 698485 h 698485"/>
              <a:gd name="connsiteX7-79" fmla="*/ 0 w 9144000"/>
              <a:gd name="connsiteY7-80" fmla="*/ 698485 h 698485"/>
              <a:gd name="connsiteX8-81" fmla="*/ 0 w 9144000"/>
              <a:gd name="connsiteY8-82" fmla="*/ 9982 h 698485"/>
              <a:gd name="connsiteX0-83" fmla="*/ 0 w 9144000"/>
              <a:gd name="connsiteY0-84" fmla="*/ 0 h 688503"/>
              <a:gd name="connsiteX1-85" fmla="*/ 1088571 w 9144000"/>
              <a:gd name="connsiteY1-86" fmla="*/ 276660 h 688503"/>
              <a:gd name="connsiteX2-87" fmla="*/ 2844800 w 9144000"/>
              <a:gd name="connsiteY2-88" fmla="*/ 233117 h 688503"/>
              <a:gd name="connsiteX3-89" fmla="*/ 5341257 w 9144000"/>
              <a:gd name="connsiteY3-90" fmla="*/ 160546 h 688503"/>
              <a:gd name="connsiteX4-91" fmla="*/ 7634514 w 9144000"/>
              <a:gd name="connsiteY4-92" fmla="*/ 29917 h 688503"/>
              <a:gd name="connsiteX5-93" fmla="*/ 9144000 w 9144000"/>
              <a:gd name="connsiteY5-94" fmla="*/ 0 h 688503"/>
              <a:gd name="connsiteX6-95" fmla="*/ 9144000 w 9144000"/>
              <a:gd name="connsiteY6-96" fmla="*/ 688503 h 688503"/>
              <a:gd name="connsiteX7-97" fmla="*/ 0 w 9144000"/>
              <a:gd name="connsiteY7-98" fmla="*/ 688503 h 688503"/>
              <a:gd name="connsiteX8-99" fmla="*/ 0 w 9144000"/>
              <a:gd name="connsiteY8-100" fmla="*/ 0 h 688503"/>
              <a:gd name="connsiteX0-101" fmla="*/ 0 w 9144000"/>
              <a:gd name="connsiteY0-102" fmla="*/ 0 h 688503"/>
              <a:gd name="connsiteX1-103" fmla="*/ 1088571 w 9144000"/>
              <a:gd name="connsiteY1-104" fmla="*/ 276660 h 688503"/>
              <a:gd name="connsiteX2-105" fmla="*/ 2844800 w 9144000"/>
              <a:gd name="connsiteY2-106" fmla="*/ 233117 h 688503"/>
              <a:gd name="connsiteX3-107" fmla="*/ 5341257 w 9144000"/>
              <a:gd name="connsiteY3-108" fmla="*/ 160546 h 688503"/>
              <a:gd name="connsiteX4-109" fmla="*/ 7634514 w 9144000"/>
              <a:gd name="connsiteY4-110" fmla="*/ 29917 h 688503"/>
              <a:gd name="connsiteX5-111" fmla="*/ 9144000 w 9144000"/>
              <a:gd name="connsiteY5-112" fmla="*/ 0 h 688503"/>
              <a:gd name="connsiteX6-113" fmla="*/ 9144000 w 9144000"/>
              <a:gd name="connsiteY6-114" fmla="*/ 688503 h 688503"/>
              <a:gd name="connsiteX7-115" fmla="*/ 0 w 9144000"/>
              <a:gd name="connsiteY7-116" fmla="*/ 688503 h 688503"/>
              <a:gd name="connsiteX8-117" fmla="*/ 0 w 9144000"/>
              <a:gd name="connsiteY8-118" fmla="*/ 0 h 688503"/>
              <a:gd name="connsiteX0-119" fmla="*/ 0 w 9144000"/>
              <a:gd name="connsiteY0-120" fmla="*/ 0 h 688503"/>
              <a:gd name="connsiteX1-121" fmla="*/ 1088571 w 9144000"/>
              <a:gd name="connsiteY1-122" fmla="*/ 276660 h 688503"/>
              <a:gd name="connsiteX2-123" fmla="*/ 2873829 w 9144000"/>
              <a:gd name="connsiteY2-124" fmla="*/ 160546 h 688503"/>
              <a:gd name="connsiteX3-125" fmla="*/ 5341257 w 9144000"/>
              <a:gd name="connsiteY3-126" fmla="*/ 160546 h 688503"/>
              <a:gd name="connsiteX4-127" fmla="*/ 7634514 w 9144000"/>
              <a:gd name="connsiteY4-128" fmla="*/ 29917 h 688503"/>
              <a:gd name="connsiteX5-129" fmla="*/ 9144000 w 9144000"/>
              <a:gd name="connsiteY5-130" fmla="*/ 0 h 688503"/>
              <a:gd name="connsiteX6-131" fmla="*/ 9144000 w 9144000"/>
              <a:gd name="connsiteY6-132" fmla="*/ 688503 h 688503"/>
              <a:gd name="connsiteX7-133" fmla="*/ 0 w 9144000"/>
              <a:gd name="connsiteY7-134" fmla="*/ 688503 h 688503"/>
              <a:gd name="connsiteX8-135" fmla="*/ 0 w 9144000"/>
              <a:gd name="connsiteY8-136" fmla="*/ 0 h 688503"/>
              <a:gd name="connsiteX0-137" fmla="*/ 0 w 9144000"/>
              <a:gd name="connsiteY0-138" fmla="*/ 0 h 688503"/>
              <a:gd name="connsiteX1-139" fmla="*/ 1088571 w 9144000"/>
              <a:gd name="connsiteY1-140" fmla="*/ 276660 h 688503"/>
              <a:gd name="connsiteX2-141" fmla="*/ 2873829 w 9144000"/>
              <a:gd name="connsiteY2-142" fmla="*/ 160546 h 688503"/>
              <a:gd name="connsiteX3-143" fmla="*/ 5341257 w 9144000"/>
              <a:gd name="connsiteY3-144" fmla="*/ 160546 h 688503"/>
              <a:gd name="connsiteX4-145" fmla="*/ 7634514 w 9144000"/>
              <a:gd name="connsiteY4-146" fmla="*/ 29917 h 688503"/>
              <a:gd name="connsiteX5-147" fmla="*/ 9144000 w 9144000"/>
              <a:gd name="connsiteY5-148" fmla="*/ 0 h 688503"/>
              <a:gd name="connsiteX6-149" fmla="*/ 9144000 w 9144000"/>
              <a:gd name="connsiteY6-150" fmla="*/ 688503 h 688503"/>
              <a:gd name="connsiteX7-151" fmla="*/ 0 w 9144000"/>
              <a:gd name="connsiteY7-152" fmla="*/ 688503 h 688503"/>
              <a:gd name="connsiteX8-153" fmla="*/ 0 w 9144000"/>
              <a:gd name="connsiteY8-154" fmla="*/ 0 h 688503"/>
              <a:gd name="connsiteX0-155" fmla="*/ 0 w 9144000"/>
              <a:gd name="connsiteY0-156" fmla="*/ 0 h 688503"/>
              <a:gd name="connsiteX1-157" fmla="*/ 1088571 w 9144000"/>
              <a:gd name="connsiteY1-158" fmla="*/ 276660 h 688503"/>
              <a:gd name="connsiteX2-159" fmla="*/ 2873829 w 9144000"/>
              <a:gd name="connsiteY2-160" fmla="*/ 160546 h 688503"/>
              <a:gd name="connsiteX3-161" fmla="*/ 5312229 w 9144000"/>
              <a:gd name="connsiteY3-162" fmla="*/ 291175 h 688503"/>
              <a:gd name="connsiteX4-163" fmla="*/ 7634514 w 9144000"/>
              <a:gd name="connsiteY4-164" fmla="*/ 29917 h 688503"/>
              <a:gd name="connsiteX5-165" fmla="*/ 9144000 w 9144000"/>
              <a:gd name="connsiteY5-166" fmla="*/ 0 h 688503"/>
              <a:gd name="connsiteX6-167" fmla="*/ 9144000 w 9144000"/>
              <a:gd name="connsiteY6-168" fmla="*/ 688503 h 688503"/>
              <a:gd name="connsiteX7-169" fmla="*/ 0 w 9144000"/>
              <a:gd name="connsiteY7-170" fmla="*/ 688503 h 688503"/>
              <a:gd name="connsiteX8-171" fmla="*/ 0 w 9144000"/>
              <a:gd name="connsiteY8-172" fmla="*/ 0 h 688503"/>
              <a:gd name="connsiteX0-173" fmla="*/ 0 w 9144000"/>
              <a:gd name="connsiteY0-174" fmla="*/ 0 h 688503"/>
              <a:gd name="connsiteX1-175" fmla="*/ 1088571 w 9144000"/>
              <a:gd name="connsiteY1-176" fmla="*/ 276660 h 688503"/>
              <a:gd name="connsiteX2-177" fmla="*/ 3643086 w 9144000"/>
              <a:gd name="connsiteY2-178" fmla="*/ 160546 h 688503"/>
              <a:gd name="connsiteX3-179" fmla="*/ 5312229 w 9144000"/>
              <a:gd name="connsiteY3-180" fmla="*/ 291175 h 688503"/>
              <a:gd name="connsiteX4-181" fmla="*/ 7634514 w 9144000"/>
              <a:gd name="connsiteY4-182" fmla="*/ 29917 h 688503"/>
              <a:gd name="connsiteX5-183" fmla="*/ 9144000 w 9144000"/>
              <a:gd name="connsiteY5-184" fmla="*/ 0 h 688503"/>
              <a:gd name="connsiteX6-185" fmla="*/ 9144000 w 9144000"/>
              <a:gd name="connsiteY6-186" fmla="*/ 688503 h 688503"/>
              <a:gd name="connsiteX7-187" fmla="*/ 0 w 9144000"/>
              <a:gd name="connsiteY7-188" fmla="*/ 688503 h 688503"/>
              <a:gd name="connsiteX8-189" fmla="*/ 0 w 9144000"/>
              <a:gd name="connsiteY8-190" fmla="*/ 0 h 688503"/>
              <a:gd name="connsiteX0-191" fmla="*/ 0 w 9144000"/>
              <a:gd name="connsiteY0-192" fmla="*/ 0 h 688503"/>
              <a:gd name="connsiteX1-193" fmla="*/ 1277256 w 9144000"/>
              <a:gd name="connsiteY1-194" fmla="*/ 305689 h 688503"/>
              <a:gd name="connsiteX2-195" fmla="*/ 3643086 w 9144000"/>
              <a:gd name="connsiteY2-196" fmla="*/ 160546 h 688503"/>
              <a:gd name="connsiteX3-197" fmla="*/ 5312229 w 9144000"/>
              <a:gd name="connsiteY3-198" fmla="*/ 291175 h 688503"/>
              <a:gd name="connsiteX4-199" fmla="*/ 7634514 w 9144000"/>
              <a:gd name="connsiteY4-200" fmla="*/ 29917 h 688503"/>
              <a:gd name="connsiteX5-201" fmla="*/ 9144000 w 9144000"/>
              <a:gd name="connsiteY5-202" fmla="*/ 0 h 688503"/>
              <a:gd name="connsiteX6-203" fmla="*/ 9144000 w 9144000"/>
              <a:gd name="connsiteY6-204" fmla="*/ 688503 h 688503"/>
              <a:gd name="connsiteX7-205" fmla="*/ 0 w 9144000"/>
              <a:gd name="connsiteY7-206" fmla="*/ 688503 h 688503"/>
              <a:gd name="connsiteX8-207" fmla="*/ 0 w 9144000"/>
              <a:gd name="connsiteY8-208" fmla="*/ 0 h 688503"/>
              <a:gd name="connsiteX0-209" fmla="*/ 0 w 9144000"/>
              <a:gd name="connsiteY0-210" fmla="*/ 0 h 688503"/>
              <a:gd name="connsiteX1-211" fmla="*/ 1364342 w 9144000"/>
              <a:gd name="connsiteY1-212" fmla="*/ 436317 h 688503"/>
              <a:gd name="connsiteX2-213" fmla="*/ 3643086 w 9144000"/>
              <a:gd name="connsiteY2-214" fmla="*/ 160546 h 688503"/>
              <a:gd name="connsiteX3-215" fmla="*/ 5312229 w 9144000"/>
              <a:gd name="connsiteY3-216" fmla="*/ 291175 h 688503"/>
              <a:gd name="connsiteX4-217" fmla="*/ 7634514 w 9144000"/>
              <a:gd name="connsiteY4-218" fmla="*/ 29917 h 688503"/>
              <a:gd name="connsiteX5-219" fmla="*/ 9144000 w 9144000"/>
              <a:gd name="connsiteY5-220" fmla="*/ 0 h 688503"/>
              <a:gd name="connsiteX6-221" fmla="*/ 9144000 w 9144000"/>
              <a:gd name="connsiteY6-222" fmla="*/ 688503 h 688503"/>
              <a:gd name="connsiteX7-223" fmla="*/ 0 w 9144000"/>
              <a:gd name="connsiteY7-224" fmla="*/ 688503 h 688503"/>
              <a:gd name="connsiteX8-225" fmla="*/ 0 w 9144000"/>
              <a:gd name="connsiteY8-226" fmla="*/ 0 h 688503"/>
              <a:gd name="connsiteX0-227" fmla="*/ 0 w 9144000"/>
              <a:gd name="connsiteY0-228" fmla="*/ 0 h 688503"/>
              <a:gd name="connsiteX1-229" fmla="*/ 1364342 w 9144000"/>
              <a:gd name="connsiteY1-230" fmla="*/ 436317 h 688503"/>
              <a:gd name="connsiteX2-231" fmla="*/ 3643086 w 9144000"/>
              <a:gd name="connsiteY2-232" fmla="*/ 160546 h 688503"/>
              <a:gd name="connsiteX3-233" fmla="*/ 5617029 w 9144000"/>
              <a:gd name="connsiteY3-234" fmla="*/ 305689 h 688503"/>
              <a:gd name="connsiteX4-235" fmla="*/ 7634514 w 9144000"/>
              <a:gd name="connsiteY4-236" fmla="*/ 29917 h 688503"/>
              <a:gd name="connsiteX5-237" fmla="*/ 9144000 w 9144000"/>
              <a:gd name="connsiteY5-238" fmla="*/ 0 h 688503"/>
              <a:gd name="connsiteX6-239" fmla="*/ 9144000 w 9144000"/>
              <a:gd name="connsiteY6-240" fmla="*/ 688503 h 688503"/>
              <a:gd name="connsiteX7-241" fmla="*/ 0 w 9144000"/>
              <a:gd name="connsiteY7-242" fmla="*/ 688503 h 688503"/>
              <a:gd name="connsiteX8-243" fmla="*/ 0 w 9144000"/>
              <a:gd name="connsiteY8-244" fmla="*/ 0 h 688503"/>
              <a:gd name="connsiteX0-245" fmla="*/ 0 w 9144000"/>
              <a:gd name="connsiteY0-246" fmla="*/ 0 h 688503"/>
              <a:gd name="connsiteX1-247" fmla="*/ 1364342 w 9144000"/>
              <a:gd name="connsiteY1-248" fmla="*/ 436317 h 688503"/>
              <a:gd name="connsiteX2-249" fmla="*/ 3643086 w 9144000"/>
              <a:gd name="connsiteY2-250" fmla="*/ 160546 h 688503"/>
              <a:gd name="connsiteX3-251" fmla="*/ 5617029 w 9144000"/>
              <a:gd name="connsiteY3-252" fmla="*/ 305689 h 688503"/>
              <a:gd name="connsiteX4-253" fmla="*/ 7634514 w 9144000"/>
              <a:gd name="connsiteY4-254" fmla="*/ 29917 h 688503"/>
              <a:gd name="connsiteX5-255" fmla="*/ 9144000 w 9144000"/>
              <a:gd name="connsiteY5-256" fmla="*/ 0 h 688503"/>
              <a:gd name="connsiteX6-257" fmla="*/ 9144000 w 9144000"/>
              <a:gd name="connsiteY6-258" fmla="*/ 688503 h 688503"/>
              <a:gd name="connsiteX7-259" fmla="*/ 0 w 9144000"/>
              <a:gd name="connsiteY7-260" fmla="*/ 688503 h 688503"/>
              <a:gd name="connsiteX8-261" fmla="*/ 0 w 9144000"/>
              <a:gd name="connsiteY8-262" fmla="*/ 0 h 688503"/>
              <a:gd name="connsiteX0-263" fmla="*/ 0 w 9144000"/>
              <a:gd name="connsiteY0-264" fmla="*/ 0 h 688503"/>
              <a:gd name="connsiteX1-265" fmla="*/ 1364342 w 9144000"/>
              <a:gd name="connsiteY1-266" fmla="*/ 436317 h 688503"/>
              <a:gd name="connsiteX2-267" fmla="*/ 3643086 w 9144000"/>
              <a:gd name="connsiteY2-268" fmla="*/ 160546 h 688503"/>
              <a:gd name="connsiteX3-269" fmla="*/ 5617029 w 9144000"/>
              <a:gd name="connsiteY3-270" fmla="*/ 305689 h 688503"/>
              <a:gd name="connsiteX4-271" fmla="*/ 7634514 w 9144000"/>
              <a:gd name="connsiteY4-272" fmla="*/ 29917 h 688503"/>
              <a:gd name="connsiteX5-273" fmla="*/ 9144000 w 9144000"/>
              <a:gd name="connsiteY5-274" fmla="*/ 0 h 688503"/>
              <a:gd name="connsiteX6-275" fmla="*/ 9144000 w 9144000"/>
              <a:gd name="connsiteY6-276" fmla="*/ 688503 h 688503"/>
              <a:gd name="connsiteX7-277" fmla="*/ 0 w 9144000"/>
              <a:gd name="connsiteY7-278" fmla="*/ 688503 h 688503"/>
              <a:gd name="connsiteX8-279" fmla="*/ 0 w 9144000"/>
              <a:gd name="connsiteY8-280" fmla="*/ 0 h 688503"/>
              <a:gd name="connsiteX0-281" fmla="*/ 0 w 9144000"/>
              <a:gd name="connsiteY0-282" fmla="*/ 0 h 688503"/>
              <a:gd name="connsiteX1-283" fmla="*/ 1364342 w 9144000"/>
              <a:gd name="connsiteY1-284" fmla="*/ 436317 h 688503"/>
              <a:gd name="connsiteX2-285" fmla="*/ 3643086 w 9144000"/>
              <a:gd name="connsiteY2-286" fmla="*/ 160546 h 688503"/>
              <a:gd name="connsiteX3-287" fmla="*/ 5617029 w 9144000"/>
              <a:gd name="connsiteY3-288" fmla="*/ 305689 h 688503"/>
              <a:gd name="connsiteX4-289" fmla="*/ 7634514 w 9144000"/>
              <a:gd name="connsiteY4-290" fmla="*/ 29917 h 688503"/>
              <a:gd name="connsiteX5-291" fmla="*/ 9144000 w 9144000"/>
              <a:gd name="connsiteY5-292" fmla="*/ 0 h 688503"/>
              <a:gd name="connsiteX6-293" fmla="*/ 9144000 w 9144000"/>
              <a:gd name="connsiteY6-294" fmla="*/ 688503 h 688503"/>
              <a:gd name="connsiteX7-295" fmla="*/ 0 w 9144000"/>
              <a:gd name="connsiteY7-296" fmla="*/ 688503 h 688503"/>
              <a:gd name="connsiteX8-297" fmla="*/ 0 w 9144000"/>
              <a:gd name="connsiteY8-298" fmla="*/ 0 h 688503"/>
              <a:gd name="connsiteX0-299" fmla="*/ 0 w 9144000"/>
              <a:gd name="connsiteY0-300" fmla="*/ 13625 h 702128"/>
              <a:gd name="connsiteX1-301" fmla="*/ 1364342 w 9144000"/>
              <a:gd name="connsiteY1-302" fmla="*/ 449942 h 702128"/>
              <a:gd name="connsiteX2-303" fmla="*/ 3643086 w 9144000"/>
              <a:gd name="connsiteY2-304" fmla="*/ 174171 h 702128"/>
              <a:gd name="connsiteX3-305" fmla="*/ 5617029 w 9144000"/>
              <a:gd name="connsiteY3-306" fmla="*/ 319314 h 702128"/>
              <a:gd name="connsiteX4-307" fmla="*/ 7634514 w 9144000"/>
              <a:gd name="connsiteY4-308" fmla="*/ 0 h 702128"/>
              <a:gd name="connsiteX5-309" fmla="*/ 9144000 w 9144000"/>
              <a:gd name="connsiteY5-310" fmla="*/ 13625 h 702128"/>
              <a:gd name="connsiteX6-311" fmla="*/ 9144000 w 9144000"/>
              <a:gd name="connsiteY6-312" fmla="*/ 702128 h 702128"/>
              <a:gd name="connsiteX7-313" fmla="*/ 0 w 9144000"/>
              <a:gd name="connsiteY7-314" fmla="*/ 702128 h 702128"/>
              <a:gd name="connsiteX8-315" fmla="*/ 0 w 9144000"/>
              <a:gd name="connsiteY8-316" fmla="*/ 13625 h 702128"/>
              <a:gd name="connsiteX0-317" fmla="*/ 0 w 9144000"/>
              <a:gd name="connsiteY0-318" fmla="*/ 0 h 688503"/>
              <a:gd name="connsiteX1-319" fmla="*/ 1364342 w 9144000"/>
              <a:gd name="connsiteY1-320" fmla="*/ 436317 h 688503"/>
              <a:gd name="connsiteX2-321" fmla="*/ 3643086 w 9144000"/>
              <a:gd name="connsiteY2-322" fmla="*/ 160546 h 688503"/>
              <a:gd name="connsiteX3-323" fmla="*/ 5617029 w 9144000"/>
              <a:gd name="connsiteY3-324" fmla="*/ 305689 h 688503"/>
              <a:gd name="connsiteX4-325" fmla="*/ 7619999 w 9144000"/>
              <a:gd name="connsiteY4-326" fmla="*/ 349233 h 688503"/>
              <a:gd name="connsiteX5-327" fmla="*/ 9144000 w 9144000"/>
              <a:gd name="connsiteY5-328" fmla="*/ 0 h 688503"/>
              <a:gd name="connsiteX6-329" fmla="*/ 9144000 w 9144000"/>
              <a:gd name="connsiteY6-330" fmla="*/ 688503 h 688503"/>
              <a:gd name="connsiteX7-331" fmla="*/ 0 w 9144000"/>
              <a:gd name="connsiteY7-332" fmla="*/ 688503 h 688503"/>
              <a:gd name="connsiteX8-333" fmla="*/ 0 w 9144000"/>
              <a:gd name="connsiteY8-334" fmla="*/ 0 h 688503"/>
              <a:gd name="connsiteX0-335" fmla="*/ 0 w 9144000"/>
              <a:gd name="connsiteY0-336" fmla="*/ 0 h 688503"/>
              <a:gd name="connsiteX1-337" fmla="*/ 1364342 w 9144000"/>
              <a:gd name="connsiteY1-338" fmla="*/ 436317 h 688503"/>
              <a:gd name="connsiteX2-339" fmla="*/ 3643086 w 9144000"/>
              <a:gd name="connsiteY2-340" fmla="*/ 160546 h 688503"/>
              <a:gd name="connsiteX3-341" fmla="*/ 5617029 w 9144000"/>
              <a:gd name="connsiteY3-342" fmla="*/ 305689 h 688503"/>
              <a:gd name="connsiteX4-343" fmla="*/ 7779656 w 9144000"/>
              <a:gd name="connsiteY4-344" fmla="*/ 349233 h 688503"/>
              <a:gd name="connsiteX5-345" fmla="*/ 9144000 w 9144000"/>
              <a:gd name="connsiteY5-346" fmla="*/ 0 h 688503"/>
              <a:gd name="connsiteX6-347" fmla="*/ 9144000 w 9144000"/>
              <a:gd name="connsiteY6-348" fmla="*/ 688503 h 688503"/>
              <a:gd name="connsiteX7-349" fmla="*/ 0 w 9144000"/>
              <a:gd name="connsiteY7-350" fmla="*/ 688503 h 688503"/>
              <a:gd name="connsiteX8-351" fmla="*/ 0 w 9144000"/>
              <a:gd name="connsiteY8-352" fmla="*/ 0 h 688503"/>
              <a:gd name="connsiteX0-353" fmla="*/ 0 w 9144000"/>
              <a:gd name="connsiteY0-354" fmla="*/ 0 h 688503"/>
              <a:gd name="connsiteX1-355" fmla="*/ 1364342 w 9144000"/>
              <a:gd name="connsiteY1-356" fmla="*/ 436317 h 688503"/>
              <a:gd name="connsiteX2-357" fmla="*/ 3643086 w 9144000"/>
              <a:gd name="connsiteY2-358" fmla="*/ 160546 h 688503"/>
              <a:gd name="connsiteX3-359" fmla="*/ 5675086 w 9144000"/>
              <a:gd name="connsiteY3-360" fmla="*/ 29918 h 688503"/>
              <a:gd name="connsiteX4-361" fmla="*/ 7779656 w 9144000"/>
              <a:gd name="connsiteY4-362" fmla="*/ 349233 h 688503"/>
              <a:gd name="connsiteX5-363" fmla="*/ 9144000 w 9144000"/>
              <a:gd name="connsiteY5-364" fmla="*/ 0 h 688503"/>
              <a:gd name="connsiteX6-365" fmla="*/ 9144000 w 9144000"/>
              <a:gd name="connsiteY6-366" fmla="*/ 688503 h 688503"/>
              <a:gd name="connsiteX7-367" fmla="*/ 0 w 9144000"/>
              <a:gd name="connsiteY7-368" fmla="*/ 688503 h 688503"/>
              <a:gd name="connsiteX8-369" fmla="*/ 0 w 9144000"/>
              <a:gd name="connsiteY8-370" fmla="*/ 0 h 688503"/>
              <a:gd name="connsiteX0-371" fmla="*/ 0 w 9144000"/>
              <a:gd name="connsiteY0-372" fmla="*/ 0 h 688503"/>
              <a:gd name="connsiteX1-373" fmla="*/ 1364342 w 9144000"/>
              <a:gd name="connsiteY1-374" fmla="*/ 436317 h 688503"/>
              <a:gd name="connsiteX2-375" fmla="*/ 3643086 w 9144000"/>
              <a:gd name="connsiteY2-376" fmla="*/ 160546 h 688503"/>
              <a:gd name="connsiteX3-377" fmla="*/ 6270171 w 9144000"/>
              <a:gd name="connsiteY3-378" fmla="*/ 73461 h 688503"/>
              <a:gd name="connsiteX4-379" fmla="*/ 7779656 w 9144000"/>
              <a:gd name="connsiteY4-380" fmla="*/ 349233 h 688503"/>
              <a:gd name="connsiteX5-381" fmla="*/ 9144000 w 9144000"/>
              <a:gd name="connsiteY5-382" fmla="*/ 0 h 688503"/>
              <a:gd name="connsiteX6-383" fmla="*/ 9144000 w 9144000"/>
              <a:gd name="connsiteY6-384" fmla="*/ 688503 h 688503"/>
              <a:gd name="connsiteX7-385" fmla="*/ 0 w 9144000"/>
              <a:gd name="connsiteY7-386" fmla="*/ 688503 h 688503"/>
              <a:gd name="connsiteX8-387" fmla="*/ 0 w 9144000"/>
              <a:gd name="connsiteY8-388" fmla="*/ 0 h 688503"/>
              <a:gd name="connsiteX0-389" fmla="*/ 0 w 9144000"/>
              <a:gd name="connsiteY0-390" fmla="*/ 0 h 688503"/>
              <a:gd name="connsiteX1-391" fmla="*/ 1364342 w 9144000"/>
              <a:gd name="connsiteY1-392" fmla="*/ 436317 h 688503"/>
              <a:gd name="connsiteX2-393" fmla="*/ 3643086 w 9144000"/>
              <a:gd name="connsiteY2-394" fmla="*/ 160546 h 688503"/>
              <a:gd name="connsiteX3-395" fmla="*/ 4513943 w 9144000"/>
              <a:gd name="connsiteY3-396" fmla="*/ 58946 h 688503"/>
              <a:gd name="connsiteX4-397" fmla="*/ 6270171 w 9144000"/>
              <a:gd name="connsiteY4-398" fmla="*/ 73461 h 688503"/>
              <a:gd name="connsiteX5-399" fmla="*/ 7779656 w 9144000"/>
              <a:gd name="connsiteY5-400" fmla="*/ 349233 h 688503"/>
              <a:gd name="connsiteX6-401" fmla="*/ 9144000 w 9144000"/>
              <a:gd name="connsiteY6-402" fmla="*/ 0 h 688503"/>
              <a:gd name="connsiteX7-403" fmla="*/ 9144000 w 9144000"/>
              <a:gd name="connsiteY7-404" fmla="*/ 688503 h 688503"/>
              <a:gd name="connsiteX8-405" fmla="*/ 0 w 9144000"/>
              <a:gd name="connsiteY8-406" fmla="*/ 688503 h 688503"/>
              <a:gd name="connsiteX9" fmla="*/ 0 w 9144000"/>
              <a:gd name="connsiteY9" fmla="*/ 0 h 688503"/>
              <a:gd name="connsiteX0-407" fmla="*/ 0 w 9144000"/>
              <a:gd name="connsiteY0-408" fmla="*/ 0 h 688503"/>
              <a:gd name="connsiteX1-409" fmla="*/ 1364342 w 9144000"/>
              <a:gd name="connsiteY1-410" fmla="*/ 436317 h 688503"/>
              <a:gd name="connsiteX2-411" fmla="*/ 3643086 w 9144000"/>
              <a:gd name="connsiteY2-412" fmla="*/ 160546 h 688503"/>
              <a:gd name="connsiteX3-413" fmla="*/ 4499429 w 9144000"/>
              <a:gd name="connsiteY3-414" fmla="*/ 450832 h 688503"/>
              <a:gd name="connsiteX4-415" fmla="*/ 6270171 w 9144000"/>
              <a:gd name="connsiteY4-416" fmla="*/ 73461 h 688503"/>
              <a:gd name="connsiteX5-417" fmla="*/ 7779656 w 9144000"/>
              <a:gd name="connsiteY5-418" fmla="*/ 349233 h 688503"/>
              <a:gd name="connsiteX6-419" fmla="*/ 9144000 w 9144000"/>
              <a:gd name="connsiteY6-420" fmla="*/ 0 h 688503"/>
              <a:gd name="connsiteX7-421" fmla="*/ 9144000 w 9144000"/>
              <a:gd name="connsiteY7-422" fmla="*/ 688503 h 688503"/>
              <a:gd name="connsiteX8-423" fmla="*/ 0 w 9144000"/>
              <a:gd name="connsiteY8-424" fmla="*/ 688503 h 688503"/>
              <a:gd name="connsiteX9-425" fmla="*/ 0 w 9144000"/>
              <a:gd name="connsiteY9-426" fmla="*/ 0 h 688503"/>
              <a:gd name="connsiteX0-427" fmla="*/ 0 w 9144000"/>
              <a:gd name="connsiteY0-428" fmla="*/ 0 h 688503"/>
              <a:gd name="connsiteX1-429" fmla="*/ 1364342 w 9144000"/>
              <a:gd name="connsiteY1-430" fmla="*/ 436317 h 688503"/>
              <a:gd name="connsiteX2-431" fmla="*/ 3643086 w 9144000"/>
              <a:gd name="connsiteY2-432" fmla="*/ 160546 h 688503"/>
              <a:gd name="connsiteX3-433" fmla="*/ 4557486 w 9144000"/>
              <a:gd name="connsiteY3-434" fmla="*/ 407289 h 688503"/>
              <a:gd name="connsiteX4-435" fmla="*/ 6270171 w 9144000"/>
              <a:gd name="connsiteY4-436" fmla="*/ 73461 h 688503"/>
              <a:gd name="connsiteX5-437" fmla="*/ 7779656 w 9144000"/>
              <a:gd name="connsiteY5-438" fmla="*/ 349233 h 688503"/>
              <a:gd name="connsiteX6-439" fmla="*/ 9144000 w 9144000"/>
              <a:gd name="connsiteY6-440" fmla="*/ 0 h 688503"/>
              <a:gd name="connsiteX7-441" fmla="*/ 9144000 w 9144000"/>
              <a:gd name="connsiteY7-442" fmla="*/ 688503 h 688503"/>
              <a:gd name="connsiteX8-443" fmla="*/ 0 w 9144000"/>
              <a:gd name="connsiteY8-444" fmla="*/ 688503 h 688503"/>
              <a:gd name="connsiteX9-445" fmla="*/ 0 w 9144000"/>
              <a:gd name="connsiteY9-446" fmla="*/ 0 h 688503"/>
              <a:gd name="connsiteX0-447" fmla="*/ 0 w 9144000"/>
              <a:gd name="connsiteY0-448" fmla="*/ 0 h 688503"/>
              <a:gd name="connsiteX1-449" fmla="*/ 1364342 w 9144000"/>
              <a:gd name="connsiteY1-450" fmla="*/ 436317 h 688503"/>
              <a:gd name="connsiteX2-451" fmla="*/ 3077028 w 9144000"/>
              <a:gd name="connsiteY2-452" fmla="*/ 189574 h 688503"/>
              <a:gd name="connsiteX3-453" fmla="*/ 4557486 w 9144000"/>
              <a:gd name="connsiteY3-454" fmla="*/ 407289 h 688503"/>
              <a:gd name="connsiteX4-455" fmla="*/ 6270171 w 9144000"/>
              <a:gd name="connsiteY4-456" fmla="*/ 73461 h 688503"/>
              <a:gd name="connsiteX5-457" fmla="*/ 7779656 w 9144000"/>
              <a:gd name="connsiteY5-458" fmla="*/ 349233 h 688503"/>
              <a:gd name="connsiteX6-459" fmla="*/ 9144000 w 9144000"/>
              <a:gd name="connsiteY6-460" fmla="*/ 0 h 688503"/>
              <a:gd name="connsiteX7-461" fmla="*/ 9144000 w 9144000"/>
              <a:gd name="connsiteY7-462" fmla="*/ 688503 h 688503"/>
              <a:gd name="connsiteX8-463" fmla="*/ 0 w 9144000"/>
              <a:gd name="connsiteY8-464" fmla="*/ 688503 h 688503"/>
              <a:gd name="connsiteX9-465" fmla="*/ 0 w 9144000"/>
              <a:gd name="connsiteY9-466" fmla="*/ 0 h 688503"/>
              <a:gd name="connsiteX0-467" fmla="*/ 0 w 9144000"/>
              <a:gd name="connsiteY0-468" fmla="*/ 0 h 688503"/>
              <a:gd name="connsiteX1-469" fmla="*/ 1364342 w 9144000"/>
              <a:gd name="connsiteY1-470" fmla="*/ 436317 h 688503"/>
              <a:gd name="connsiteX2-471" fmla="*/ 3077028 w 9144000"/>
              <a:gd name="connsiteY2-472" fmla="*/ 189574 h 688503"/>
              <a:gd name="connsiteX3-473" fmla="*/ 4557486 w 9144000"/>
              <a:gd name="connsiteY3-474" fmla="*/ 407289 h 688503"/>
              <a:gd name="connsiteX4-475" fmla="*/ 6270171 w 9144000"/>
              <a:gd name="connsiteY4-476" fmla="*/ 189575 h 688503"/>
              <a:gd name="connsiteX5-477" fmla="*/ 7779656 w 9144000"/>
              <a:gd name="connsiteY5-478" fmla="*/ 349233 h 688503"/>
              <a:gd name="connsiteX6-479" fmla="*/ 9144000 w 9144000"/>
              <a:gd name="connsiteY6-480" fmla="*/ 0 h 688503"/>
              <a:gd name="connsiteX7-481" fmla="*/ 9144000 w 9144000"/>
              <a:gd name="connsiteY7-482" fmla="*/ 688503 h 688503"/>
              <a:gd name="connsiteX8-483" fmla="*/ 0 w 9144000"/>
              <a:gd name="connsiteY8-484" fmla="*/ 688503 h 688503"/>
              <a:gd name="connsiteX9-485" fmla="*/ 0 w 9144000"/>
              <a:gd name="connsiteY9-486" fmla="*/ 0 h 688503"/>
              <a:gd name="connsiteX0-487" fmla="*/ 0 w 9144000"/>
              <a:gd name="connsiteY0-488" fmla="*/ 0 h 688503"/>
              <a:gd name="connsiteX1-489" fmla="*/ 1364342 w 9144000"/>
              <a:gd name="connsiteY1-490" fmla="*/ 436317 h 688503"/>
              <a:gd name="connsiteX2-491" fmla="*/ 3077028 w 9144000"/>
              <a:gd name="connsiteY2-492" fmla="*/ 189574 h 688503"/>
              <a:gd name="connsiteX3-493" fmla="*/ 4557486 w 9144000"/>
              <a:gd name="connsiteY3-494" fmla="*/ 407289 h 688503"/>
              <a:gd name="connsiteX4-495" fmla="*/ 6270171 w 9144000"/>
              <a:gd name="connsiteY4-496" fmla="*/ 189575 h 688503"/>
              <a:gd name="connsiteX5-497" fmla="*/ 7779656 w 9144000"/>
              <a:gd name="connsiteY5-498" fmla="*/ 349233 h 688503"/>
              <a:gd name="connsiteX6-499" fmla="*/ 9144000 w 9144000"/>
              <a:gd name="connsiteY6-500" fmla="*/ 0 h 688503"/>
              <a:gd name="connsiteX7-501" fmla="*/ 9144000 w 9144000"/>
              <a:gd name="connsiteY7-502" fmla="*/ 688503 h 688503"/>
              <a:gd name="connsiteX8-503" fmla="*/ 0 w 9144000"/>
              <a:gd name="connsiteY8-504" fmla="*/ 688503 h 688503"/>
              <a:gd name="connsiteX9-505" fmla="*/ 0 w 9144000"/>
              <a:gd name="connsiteY9-506" fmla="*/ 0 h 688503"/>
              <a:gd name="connsiteX0-507" fmla="*/ 0 w 9144000"/>
              <a:gd name="connsiteY0-508" fmla="*/ 0 h 688503"/>
              <a:gd name="connsiteX1-509" fmla="*/ 1364342 w 9144000"/>
              <a:gd name="connsiteY1-510" fmla="*/ 436317 h 688503"/>
              <a:gd name="connsiteX2-511" fmla="*/ 3077028 w 9144000"/>
              <a:gd name="connsiteY2-512" fmla="*/ 189574 h 688503"/>
              <a:gd name="connsiteX3-513" fmla="*/ 4557486 w 9144000"/>
              <a:gd name="connsiteY3-514" fmla="*/ 407289 h 688503"/>
              <a:gd name="connsiteX4-515" fmla="*/ 6270171 w 9144000"/>
              <a:gd name="connsiteY4-516" fmla="*/ 189575 h 688503"/>
              <a:gd name="connsiteX5-517" fmla="*/ 7779656 w 9144000"/>
              <a:gd name="connsiteY5-518" fmla="*/ 349233 h 688503"/>
              <a:gd name="connsiteX6-519" fmla="*/ 9144000 w 9144000"/>
              <a:gd name="connsiteY6-520" fmla="*/ 0 h 688503"/>
              <a:gd name="connsiteX7-521" fmla="*/ 9144000 w 9144000"/>
              <a:gd name="connsiteY7-522" fmla="*/ 688503 h 688503"/>
              <a:gd name="connsiteX8-523" fmla="*/ 0 w 9144000"/>
              <a:gd name="connsiteY8-524" fmla="*/ 688503 h 688503"/>
              <a:gd name="connsiteX9-525" fmla="*/ 0 w 9144000"/>
              <a:gd name="connsiteY9-526" fmla="*/ 0 h 688503"/>
              <a:gd name="connsiteX0-527" fmla="*/ 0 w 9145149"/>
              <a:gd name="connsiteY0-528" fmla="*/ 0 h 688503"/>
              <a:gd name="connsiteX1-529" fmla="*/ 1364342 w 9145149"/>
              <a:gd name="connsiteY1-530" fmla="*/ 436317 h 688503"/>
              <a:gd name="connsiteX2-531" fmla="*/ 3077028 w 9145149"/>
              <a:gd name="connsiteY2-532" fmla="*/ 189574 h 688503"/>
              <a:gd name="connsiteX3-533" fmla="*/ 4557486 w 9145149"/>
              <a:gd name="connsiteY3-534" fmla="*/ 407289 h 688503"/>
              <a:gd name="connsiteX4-535" fmla="*/ 6270171 w 9145149"/>
              <a:gd name="connsiteY4-536" fmla="*/ 189575 h 688503"/>
              <a:gd name="connsiteX5-537" fmla="*/ 7779656 w 9145149"/>
              <a:gd name="connsiteY5-538" fmla="*/ 349233 h 688503"/>
              <a:gd name="connsiteX6-539" fmla="*/ 9144000 w 9145149"/>
              <a:gd name="connsiteY6-540" fmla="*/ 0 h 688503"/>
              <a:gd name="connsiteX7-541" fmla="*/ 9144000 w 9145149"/>
              <a:gd name="connsiteY7-542" fmla="*/ 688503 h 688503"/>
              <a:gd name="connsiteX8-543" fmla="*/ 0 w 9145149"/>
              <a:gd name="connsiteY8-544" fmla="*/ 688503 h 688503"/>
              <a:gd name="connsiteX9-545" fmla="*/ 0 w 9145149"/>
              <a:gd name="connsiteY9-546" fmla="*/ 0 h 688503"/>
              <a:gd name="connsiteX0-547" fmla="*/ 0 w 9145395"/>
              <a:gd name="connsiteY0-548" fmla="*/ 0 h 688503"/>
              <a:gd name="connsiteX1-549" fmla="*/ 1364342 w 9145395"/>
              <a:gd name="connsiteY1-550" fmla="*/ 436317 h 688503"/>
              <a:gd name="connsiteX2-551" fmla="*/ 3077028 w 9145395"/>
              <a:gd name="connsiteY2-552" fmla="*/ 189574 h 688503"/>
              <a:gd name="connsiteX3-553" fmla="*/ 4557486 w 9145395"/>
              <a:gd name="connsiteY3-554" fmla="*/ 407289 h 688503"/>
              <a:gd name="connsiteX4-555" fmla="*/ 6270171 w 9145395"/>
              <a:gd name="connsiteY4-556" fmla="*/ 189575 h 688503"/>
              <a:gd name="connsiteX5-557" fmla="*/ 7779656 w 9145395"/>
              <a:gd name="connsiteY5-558" fmla="*/ 349233 h 688503"/>
              <a:gd name="connsiteX6-559" fmla="*/ 9144000 w 9145395"/>
              <a:gd name="connsiteY6-560" fmla="*/ 0 h 688503"/>
              <a:gd name="connsiteX7-561" fmla="*/ 9144000 w 9145395"/>
              <a:gd name="connsiteY7-562" fmla="*/ 688503 h 688503"/>
              <a:gd name="connsiteX8-563" fmla="*/ 0 w 9145395"/>
              <a:gd name="connsiteY8-564" fmla="*/ 688503 h 688503"/>
              <a:gd name="connsiteX9-565" fmla="*/ 0 w 9145395"/>
              <a:gd name="connsiteY9-566" fmla="*/ 0 h 688503"/>
              <a:gd name="connsiteX0-567" fmla="*/ 0 w 9145395"/>
              <a:gd name="connsiteY0-568" fmla="*/ 0 h 688503"/>
              <a:gd name="connsiteX1-569" fmla="*/ 1364342 w 9145395"/>
              <a:gd name="connsiteY1-570" fmla="*/ 436317 h 688503"/>
              <a:gd name="connsiteX2-571" fmla="*/ 3077028 w 9145395"/>
              <a:gd name="connsiteY2-572" fmla="*/ 189574 h 688503"/>
              <a:gd name="connsiteX3-573" fmla="*/ 4557486 w 9145395"/>
              <a:gd name="connsiteY3-574" fmla="*/ 407289 h 688503"/>
              <a:gd name="connsiteX4-575" fmla="*/ 6270171 w 9145395"/>
              <a:gd name="connsiteY4-576" fmla="*/ 189575 h 688503"/>
              <a:gd name="connsiteX5-577" fmla="*/ 7779656 w 9145395"/>
              <a:gd name="connsiteY5-578" fmla="*/ 349233 h 688503"/>
              <a:gd name="connsiteX6-579" fmla="*/ 9144000 w 9145395"/>
              <a:gd name="connsiteY6-580" fmla="*/ 0 h 688503"/>
              <a:gd name="connsiteX7-581" fmla="*/ 9144000 w 9145395"/>
              <a:gd name="connsiteY7-582" fmla="*/ 688503 h 688503"/>
              <a:gd name="connsiteX8-583" fmla="*/ 0 w 9145395"/>
              <a:gd name="connsiteY8-584" fmla="*/ 688503 h 688503"/>
              <a:gd name="connsiteX9-585" fmla="*/ 0 w 9145395"/>
              <a:gd name="connsiteY9-586" fmla="*/ 0 h 688503"/>
              <a:gd name="connsiteX0-587" fmla="*/ 0 w 9145395"/>
              <a:gd name="connsiteY0-588" fmla="*/ 0 h 688503"/>
              <a:gd name="connsiteX1-589" fmla="*/ 1364342 w 9145395"/>
              <a:gd name="connsiteY1-590" fmla="*/ 436317 h 688503"/>
              <a:gd name="connsiteX2-591" fmla="*/ 3077028 w 9145395"/>
              <a:gd name="connsiteY2-592" fmla="*/ 189574 h 688503"/>
              <a:gd name="connsiteX3-593" fmla="*/ 4557486 w 9145395"/>
              <a:gd name="connsiteY3-594" fmla="*/ 407289 h 688503"/>
              <a:gd name="connsiteX4-595" fmla="*/ 6270171 w 9145395"/>
              <a:gd name="connsiteY4-596" fmla="*/ 189575 h 688503"/>
              <a:gd name="connsiteX5-597" fmla="*/ 7779656 w 9145395"/>
              <a:gd name="connsiteY5-598" fmla="*/ 508890 h 688503"/>
              <a:gd name="connsiteX6-599" fmla="*/ 9144000 w 9145395"/>
              <a:gd name="connsiteY6-600" fmla="*/ 0 h 688503"/>
              <a:gd name="connsiteX7-601" fmla="*/ 9144000 w 9145395"/>
              <a:gd name="connsiteY7-602" fmla="*/ 688503 h 688503"/>
              <a:gd name="connsiteX8-603" fmla="*/ 0 w 9145395"/>
              <a:gd name="connsiteY8-604" fmla="*/ 688503 h 688503"/>
              <a:gd name="connsiteX9-605" fmla="*/ 0 w 9145395"/>
              <a:gd name="connsiteY9-606" fmla="*/ 0 h 688503"/>
              <a:gd name="connsiteX0-607" fmla="*/ 0 w 9145395"/>
              <a:gd name="connsiteY0-608" fmla="*/ 0 h 688503"/>
              <a:gd name="connsiteX1-609" fmla="*/ 1364342 w 9145395"/>
              <a:gd name="connsiteY1-610" fmla="*/ 436317 h 688503"/>
              <a:gd name="connsiteX2-611" fmla="*/ 3077028 w 9145395"/>
              <a:gd name="connsiteY2-612" fmla="*/ 189574 h 688503"/>
              <a:gd name="connsiteX3-613" fmla="*/ 4557486 w 9145395"/>
              <a:gd name="connsiteY3-614" fmla="*/ 407289 h 688503"/>
              <a:gd name="connsiteX4-615" fmla="*/ 6270171 w 9145395"/>
              <a:gd name="connsiteY4-616" fmla="*/ 189575 h 688503"/>
              <a:gd name="connsiteX5-617" fmla="*/ 7779656 w 9145395"/>
              <a:gd name="connsiteY5-618" fmla="*/ 508890 h 688503"/>
              <a:gd name="connsiteX6-619" fmla="*/ 9144000 w 9145395"/>
              <a:gd name="connsiteY6-620" fmla="*/ 0 h 688503"/>
              <a:gd name="connsiteX7-621" fmla="*/ 9144000 w 9145395"/>
              <a:gd name="connsiteY7-622" fmla="*/ 688503 h 688503"/>
              <a:gd name="connsiteX8-623" fmla="*/ 0 w 9145395"/>
              <a:gd name="connsiteY8-624" fmla="*/ 688503 h 688503"/>
              <a:gd name="connsiteX9-625" fmla="*/ 0 w 9145395"/>
              <a:gd name="connsiteY9-626" fmla="*/ 0 h 688503"/>
              <a:gd name="connsiteX0-627" fmla="*/ 0 w 9145395"/>
              <a:gd name="connsiteY0-628" fmla="*/ 0 h 688503"/>
              <a:gd name="connsiteX1-629" fmla="*/ 1378856 w 9145395"/>
              <a:gd name="connsiteY1-630" fmla="*/ 508888 h 688503"/>
              <a:gd name="connsiteX2-631" fmla="*/ 3077028 w 9145395"/>
              <a:gd name="connsiteY2-632" fmla="*/ 189574 h 688503"/>
              <a:gd name="connsiteX3-633" fmla="*/ 4557486 w 9145395"/>
              <a:gd name="connsiteY3-634" fmla="*/ 407289 h 688503"/>
              <a:gd name="connsiteX4-635" fmla="*/ 6270171 w 9145395"/>
              <a:gd name="connsiteY4-636" fmla="*/ 189575 h 688503"/>
              <a:gd name="connsiteX5-637" fmla="*/ 7779656 w 9145395"/>
              <a:gd name="connsiteY5-638" fmla="*/ 508890 h 688503"/>
              <a:gd name="connsiteX6-639" fmla="*/ 9144000 w 9145395"/>
              <a:gd name="connsiteY6-640" fmla="*/ 0 h 688503"/>
              <a:gd name="connsiteX7-641" fmla="*/ 9144000 w 9145395"/>
              <a:gd name="connsiteY7-642" fmla="*/ 688503 h 688503"/>
              <a:gd name="connsiteX8-643" fmla="*/ 0 w 9145395"/>
              <a:gd name="connsiteY8-644" fmla="*/ 688503 h 688503"/>
              <a:gd name="connsiteX9-645" fmla="*/ 0 w 9145395"/>
              <a:gd name="connsiteY9-646" fmla="*/ 0 h 688503"/>
              <a:gd name="connsiteX0-647" fmla="*/ 0 w 9145395"/>
              <a:gd name="connsiteY0-648" fmla="*/ 0 h 688503"/>
              <a:gd name="connsiteX1-649" fmla="*/ 1378856 w 9145395"/>
              <a:gd name="connsiteY1-650" fmla="*/ 508888 h 688503"/>
              <a:gd name="connsiteX2-651" fmla="*/ 3077028 w 9145395"/>
              <a:gd name="connsiteY2-652" fmla="*/ 189574 h 688503"/>
              <a:gd name="connsiteX3-653" fmla="*/ 4557486 w 9145395"/>
              <a:gd name="connsiteY3-654" fmla="*/ 407289 h 688503"/>
              <a:gd name="connsiteX4-655" fmla="*/ 6270171 w 9145395"/>
              <a:gd name="connsiteY4-656" fmla="*/ 189575 h 688503"/>
              <a:gd name="connsiteX5-657" fmla="*/ 7779656 w 9145395"/>
              <a:gd name="connsiteY5-658" fmla="*/ 508890 h 688503"/>
              <a:gd name="connsiteX6-659" fmla="*/ 9144000 w 9145395"/>
              <a:gd name="connsiteY6-660" fmla="*/ 0 h 688503"/>
              <a:gd name="connsiteX7-661" fmla="*/ 9144000 w 9145395"/>
              <a:gd name="connsiteY7-662" fmla="*/ 688503 h 688503"/>
              <a:gd name="connsiteX8-663" fmla="*/ 0 w 9145395"/>
              <a:gd name="connsiteY8-664" fmla="*/ 688503 h 688503"/>
              <a:gd name="connsiteX9-665" fmla="*/ 0 w 9145395"/>
              <a:gd name="connsiteY9-666" fmla="*/ 0 h 688503"/>
              <a:gd name="connsiteX0-667" fmla="*/ 0 w 9145395"/>
              <a:gd name="connsiteY0-668" fmla="*/ 0 h 688503"/>
              <a:gd name="connsiteX1-669" fmla="*/ 1378856 w 9145395"/>
              <a:gd name="connsiteY1-670" fmla="*/ 508888 h 688503"/>
              <a:gd name="connsiteX2-671" fmla="*/ 3077028 w 9145395"/>
              <a:gd name="connsiteY2-672" fmla="*/ 189574 h 688503"/>
              <a:gd name="connsiteX3-673" fmla="*/ 4557486 w 9145395"/>
              <a:gd name="connsiteY3-674" fmla="*/ 407289 h 688503"/>
              <a:gd name="connsiteX4-675" fmla="*/ 6270171 w 9145395"/>
              <a:gd name="connsiteY4-676" fmla="*/ 189575 h 688503"/>
              <a:gd name="connsiteX5-677" fmla="*/ 7779656 w 9145395"/>
              <a:gd name="connsiteY5-678" fmla="*/ 508890 h 688503"/>
              <a:gd name="connsiteX6-679" fmla="*/ 9144000 w 9145395"/>
              <a:gd name="connsiteY6-680" fmla="*/ 0 h 688503"/>
              <a:gd name="connsiteX7-681" fmla="*/ 9144000 w 9145395"/>
              <a:gd name="connsiteY7-682" fmla="*/ 688503 h 688503"/>
              <a:gd name="connsiteX8-683" fmla="*/ 0 w 9145395"/>
              <a:gd name="connsiteY8-684" fmla="*/ 688503 h 688503"/>
              <a:gd name="connsiteX9-685" fmla="*/ 0 w 9145395"/>
              <a:gd name="connsiteY9-686" fmla="*/ 0 h 688503"/>
              <a:gd name="connsiteX0-687" fmla="*/ 0 w 9145395"/>
              <a:gd name="connsiteY0-688" fmla="*/ 0 h 688503"/>
              <a:gd name="connsiteX1-689" fmla="*/ 1378856 w 9145395"/>
              <a:gd name="connsiteY1-690" fmla="*/ 508888 h 688503"/>
              <a:gd name="connsiteX2-691" fmla="*/ 3062514 w 9145395"/>
              <a:gd name="connsiteY2-692" fmla="*/ 247631 h 688503"/>
              <a:gd name="connsiteX3-693" fmla="*/ 4557486 w 9145395"/>
              <a:gd name="connsiteY3-694" fmla="*/ 407289 h 688503"/>
              <a:gd name="connsiteX4-695" fmla="*/ 6270171 w 9145395"/>
              <a:gd name="connsiteY4-696" fmla="*/ 189575 h 688503"/>
              <a:gd name="connsiteX5-697" fmla="*/ 7779656 w 9145395"/>
              <a:gd name="connsiteY5-698" fmla="*/ 508890 h 688503"/>
              <a:gd name="connsiteX6-699" fmla="*/ 9144000 w 9145395"/>
              <a:gd name="connsiteY6-700" fmla="*/ 0 h 688503"/>
              <a:gd name="connsiteX7-701" fmla="*/ 9144000 w 9145395"/>
              <a:gd name="connsiteY7-702" fmla="*/ 688503 h 688503"/>
              <a:gd name="connsiteX8-703" fmla="*/ 0 w 9145395"/>
              <a:gd name="connsiteY8-704" fmla="*/ 688503 h 688503"/>
              <a:gd name="connsiteX9-705" fmla="*/ 0 w 9145395"/>
              <a:gd name="connsiteY9-706" fmla="*/ 0 h 688503"/>
              <a:gd name="connsiteX0-707" fmla="*/ 0 w 9145178"/>
              <a:gd name="connsiteY0-708" fmla="*/ 0 h 688503"/>
              <a:gd name="connsiteX1-709" fmla="*/ 1378856 w 9145178"/>
              <a:gd name="connsiteY1-710" fmla="*/ 508888 h 688503"/>
              <a:gd name="connsiteX2-711" fmla="*/ 3062514 w 9145178"/>
              <a:gd name="connsiteY2-712" fmla="*/ 247631 h 688503"/>
              <a:gd name="connsiteX3-713" fmla="*/ 4557486 w 9145178"/>
              <a:gd name="connsiteY3-714" fmla="*/ 407289 h 688503"/>
              <a:gd name="connsiteX4-715" fmla="*/ 6270171 w 9145178"/>
              <a:gd name="connsiteY4-716" fmla="*/ 276661 h 688503"/>
              <a:gd name="connsiteX5-717" fmla="*/ 7779656 w 9145178"/>
              <a:gd name="connsiteY5-718" fmla="*/ 508890 h 688503"/>
              <a:gd name="connsiteX6-719" fmla="*/ 9144000 w 9145178"/>
              <a:gd name="connsiteY6-720" fmla="*/ 0 h 688503"/>
              <a:gd name="connsiteX7-721" fmla="*/ 9144000 w 9145178"/>
              <a:gd name="connsiteY7-722" fmla="*/ 688503 h 688503"/>
              <a:gd name="connsiteX8-723" fmla="*/ 0 w 9145178"/>
              <a:gd name="connsiteY8-724" fmla="*/ 688503 h 688503"/>
              <a:gd name="connsiteX9-725" fmla="*/ 0 w 9145178"/>
              <a:gd name="connsiteY9-726" fmla="*/ 0 h 688503"/>
              <a:gd name="connsiteX0-727" fmla="*/ 0 w 9145178"/>
              <a:gd name="connsiteY0-728" fmla="*/ 0 h 688503"/>
              <a:gd name="connsiteX1-729" fmla="*/ 1378856 w 9145178"/>
              <a:gd name="connsiteY1-730" fmla="*/ 508888 h 688503"/>
              <a:gd name="connsiteX2-731" fmla="*/ 3062514 w 9145178"/>
              <a:gd name="connsiteY2-732" fmla="*/ 247631 h 688503"/>
              <a:gd name="connsiteX3-733" fmla="*/ 4557486 w 9145178"/>
              <a:gd name="connsiteY3-734" fmla="*/ 407289 h 688503"/>
              <a:gd name="connsiteX4-735" fmla="*/ 6270171 w 9145178"/>
              <a:gd name="connsiteY4-736" fmla="*/ 247632 h 688503"/>
              <a:gd name="connsiteX5-737" fmla="*/ 7779656 w 9145178"/>
              <a:gd name="connsiteY5-738" fmla="*/ 508890 h 688503"/>
              <a:gd name="connsiteX6-739" fmla="*/ 9144000 w 9145178"/>
              <a:gd name="connsiteY6-740" fmla="*/ 0 h 688503"/>
              <a:gd name="connsiteX7-741" fmla="*/ 9144000 w 9145178"/>
              <a:gd name="connsiteY7-742" fmla="*/ 688503 h 688503"/>
              <a:gd name="connsiteX8-743" fmla="*/ 0 w 9145178"/>
              <a:gd name="connsiteY8-744" fmla="*/ 688503 h 688503"/>
              <a:gd name="connsiteX9-745" fmla="*/ 0 w 9145178"/>
              <a:gd name="connsiteY9-746" fmla="*/ 0 h 688503"/>
              <a:gd name="connsiteX0-747" fmla="*/ 0 w 9145178"/>
              <a:gd name="connsiteY0-748" fmla="*/ 0 h 688503"/>
              <a:gd name="connsiteX1-749" fmla="*/ 1378856 w 9145178"/>
              <a:gd name="connsiteY1-750" fmla="*/ 508888 h 688503"/>
              <a:gd name="connsiteX2-751" fmla="*/ 3062514 w 9145178"/>
              <a:gd name="connsiteY2-752" fmla="*/ 247631 h 688503"/>
              <a:gd name="connsiteX3-753" fmla="*/ 4572001 w 9145178"/>
              <a:gd name="connsiteY3-754" fmla="*/ 479861 h 688503"/>
              <a:gd name="connsiteX4-755" fmla="*/ 6270171 w 9145178"/>
              <a:gd name="connsiteY4-756" fmla="*/ 247632 h 688503"/>
              <a:gd name="connsiteX5-757" fmla="*/ 7779656 w 9145178"/>
              <a:gd name="connsiteY5-758" fmla="*/ 508890 h 688503"/>
              <a:gd name="connsiteX6-759" fmla="*/ 9144000 w 9145178"/>
              <a:gd name="connsiteY6-760" fmla="*/ 0 h 688503"/>
              <a:gd name="connsiteX7-761" fmla="*/ 9144000 w 9145178"/>
              <a:gd name="connsiteY7-762" fmla="*/ 688503 h 688503"/>
              <a:gd name="connsiteX8-763" fmla="*/ 0 w 9145178"/>
              <a:gd name="connsiteY8-764" fmla="*/ 688503 h 688503"/>
              <a:gd name="connsiteX9-765" fmla="*/ 0 w 9145178"/>
              <a:gd name="connsiteY9-766" fmla="*/ 0 h 6885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81" y="connsiteY8-82"/>
              </a:cxn>
              <a:cxn ang="0">
                <a:pos x="connsiteX9-425" y="connsiteY9-426"/>
              </a:cxn>
            </a:cxnLst>
            <a:rect l="l" t="t" r="r" b="b"/>
            <a:pathLst>
              <a:path w="9145178" h="688503">
                <a:moveTo>
                  <a:pt x="0" y="0"/>
                </a:moveTo>
                <a:cubicBezTo>
                  <a:pt x="7258" y="47474"/>
                  <a:pt x="868437" y="467616"/>
                  <a:pt x="1378856" y="508888"/>
                </a:cubicBezTo>
                <a:cubicBezTo>
                  <a:pt x="1889275" y="550160"/>
                  <a:pt x="2530323" y="252469"/>
                  <a:pt x="3062514" y="247631"/>
                </a:cubicBezTo>
                <a:cubicBezTo>
                  <a:pt x="3594705" y="242793"/>
                  <a:pt x="4134154" y="494375"/>
                  <a:pt x="4572001" y="479861"/>
                </a:cubicBezTo>
                <a:cubicBezTo>
                  <a:pt x="5009848" y="465347"/>
                  <a:pt x="5735562" y="242794"/>
                  <a:pt x="6270171" y="247632"/>
                </a:cubicBezTo>
                <a:cubicBezTo>
                  <a:pt x="6804780" y="252470"/>
                  <a:pt x="7300685" y="550162"/>
                  <a:pt x="7779656" y="508890"/>
                </a:cubicBezTo>
                <a:cubicBezTo>
                  <a:pt x="8258627" y="467618"/>
                  <a:pt x="9182704" y="43839"/>
                  <a:pt x="9144000" y="0"/>
                </a:cubicBezTo>
                <a:lnTo>
                  <a:pt x="9144000" y="688503"/>
                </a:lnTo>
                <a:lnTo>
                  <a:pt x="0" y="688503"/>
                </a:lnTo>
                <a:lnTo>
                  <a:pt x="0" y="0"/>
                </a:lnTo>
                <a:close/>
              </a:path>
            </a:pathLst>
          </a:custGeom>
          <a:solidFill>
            <a:srgbClr val="C3151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20549" y="545451"/>
            <a:ext cx="66982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63D1F"/>
                </a:solidFill>
                <a:cs typeface="+mn-ea"/>
                <a:sym typeface="+mn-lt"/>
              </a:rPr>
              <a:t>平台的高度决定您的视野，决定您战略实施的达成！</a:t>
            </a:r>
          </a:p>
          <a:p>
            <a:endParaRPr lang="zh-CN" altLang="en-US" sz="1600" b="1" dirty="0">
              <a:solidFill>
                <a:srgbClr val="763D1F"/>
              </a:solidFill>
              <a:cs typeface="+mn-ea"/>
              <a:sym typeface="+mn-lt"/>
            </a:endParaRPr>
          </a:p>
          <a:p>
            <a:r>
              <a:rPr lang="zh-CN" altLang="en-US" sz="2800" b="1" dirty="0">
                <a:solidFill>
                  <a:srgbClr val="763D1F"/>
                </a:solidFill>
                <a:cs typeface="+mn-ea"/>
                <a:sym typeface="+mn-lt"/>
              </a:rPr>
              <a:t>以上是方案全部内容，再次感谢您的阅读。期待与您携手作！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3505" y="-868585"/>
            <a:ext cx="1066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700" dirty="0">
                <a:solidFill>
                  <a:srgbClr val="C31512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16" name="矩形 15"/>
          <p:cNvSpPr/>
          <p:nvPr/>
        </p:nvSpPr>
        <p:spPr>
          <a:xfrm>
            <a:off x="7649680" y="835008"/>
            <a:ext cx="1494320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700" dirty="0">
                <a:solidFill>
                  <a:srgbClr val="C31512"/>
                </a:solidFill>
                <a:cs typeface="+mn-ea"/>
                <a:sym typeface="+mn-lt"/>
              </a:rPr>
              <a:t>”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905" y="2129488"/>
            <a:ext cx="6910190" cy="313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163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40"/>
                                </p:stCondLst>
                                <p:childTnLst>
                                  <p:par>
                                    <p:cTn id="20" presetID="2" presetClass="entr" presetSubtype="4" de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163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40"/>
                                </p:stCondLst>
                                <p:childTnLst>
                                  <p:par>
                                    <p:cTn id="20" presetID="2" presetClass="entr" presetSubtype="4" de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4" grpId="0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10" y="1228178"/>
            <a:ext cx="9144000" cy="451726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082541" y="1895738"/>
            <a:ext cx="1698171" cy="1698171"/>
          </a:xfrm>
          <a:prstGeom prst="ellipse">
            <a:avLst/>
          </a:prstGeom>
          <a:solidFill>
            <a:srgbClr val="C315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722914" y="1895738"/>
            <a:ext cx="1698171" cy="1698171"/>
          </a:xfrm>
          <a:prstGeom prst="ellipse">
            <a:avLst/>
          </a:prstGeom>
          <a:solidFill>
            <a:srgbClr val="C315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363286" y="1895738"/>
            <a:ext cx="1698171" cy="1698171"/>
          </a:xfrm>
          <a:prstGeom prst="ellipse">
            <a:avLst/>
          </a:prstGeom>
          <a:solidFill>
            <a:srgbClr val="C315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110" y="743743"/>
            <a:ext cx="6654611" cy="0"/>
          </a:xfrm>
          <a:prstGeom prst="line">
            <a:avLst/>
          </a:prstGeom>
          <a:ln w="28575">
            <a:solidFill>
              <a:srgbClr val="776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938410" y="1349829"/>
            <a:ext cx="0" cy="3165021"/>
          </a:xfrm>
          <a:prstGeom prst="line">
            <a:avLst/>
          </a:prstGeom>
          <a:ln w="28575">
            <a:solidFill>
              <a:srgbClr val="776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r="-2300"/>
          <a:stretch>
            <a:fillRect/>
          </a:stretch>
        </p:blipFill>
        <p:spPr>
          <a:xfrm>
            <a:off x="6802221" y="274314"/>
            <a:ext cx="2341779" cy="6832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21147" y="270346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活动概述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33733" y="1911097"/>
            <a:ext cx="995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15" name="矩形 14"/>
          <p:cNvSpPr/>
          <p:nvPr/>
        </p:nvSpPr>
        <p:spPr>
          <a:xfrm>
            <a:off x="3759948" y="270346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活动安排</a:t>
            </a:r>
          </a:p>
        </p:txBody>
      </p:sp>
      <p:sp>
        <p:nvSpPr>
          <p:cNvPr id="16" name="矩形 15"/>
          <p:cNvSpPr/>
          <p:nvPr/>
        </p:nvSpPr>
        <p:spPr>
          <a:xfrm>
            <a:off x="4072534" y="1911097"/>
            <a:ext cx="995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17" name="矩形 16"/>
          <p:cNvSpPr/>
          <p:nvPr/>
        </p:nvSpPr>
        <p:spPr>
          <a:xfrm>
            <a:off x="6383899" y="270346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活动准备</a:t>
            </a:r>
          </a:p>
        </p:txBody>
      </p:sp>
      <p:sp>
        <p:nvSpPr>
          <p:cNvPr id="18" name="矩形 17"/>
          <p:cNvSpPr/>
          <p:nvPr/>
        </p:nvSpPr>
        <p:spPr>
          <a:xfrm>
            <a:off x="6696485" y="1911097"/>
            <a:ext cx="995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19" name="矩形 1"/>
          <p:cNvSpPr/>
          <p:nvPr/>
        </p:nvSpPr>
        <p:spPr>
          <a:xfrm>
            <a:off x="0" y="4454997"/>
            <a:ext cx="9145178" cy="688503"/>
          </a:xfrm>
          <a:custGeom>
            <a:avLst/>
            <a:gdLst>
              <a:gd name="connsiteX0" fmla="*/ 0 w 9144000"/>
              <a:gd name="connsiteY0" fmla="*/ 0 h 688503"/>
              <a:gd name="connsiteX1" fmla="*/ 9144000 w 9144000"/>
              <a:gd name="connsiteY1" fmla="*/ 0 h 688503"/>
              <a:gd name="connsiteX2" fmla="*/ 9144000 w 9144000"/>
              <a:gd name="connsiteY2" fmla="*/ 688503 h 688503"/>
              <a:gd name="connsiteX3" fmla="*/ 0 w 9144000"/>
              <a:gd name="connsiteY3" fmla="*/ 688503 h 688503"/>
              <a:gd name="connsiteX4" fmla="*/ 0 w 9144000"/>
              <a:gd name="connsiteY4" fmla="*/ 0 h 688503"/>
              <a:gd name="connsiteX0-1" fmla="*/ 0 w 9144000"/>
              <a:gd name="connsiteY0-2" fmla="*/ 42654 h 731157"/>
              <a:gd name="connsiteX1-3" fmla="*/ 1132114 w 9144000"/>
              <a:gd name="connsiteY1-4" fmla="*/ 0 h 731157"/>
              <a:gd name="connsiteX2-5" fmla="*/ 9144000 w 9144000"/>
              <a:gd name="connsiteY2-6" fmla="*/ 42654 h 731157"/>
              <a:gd name="connsiteX3-7" fmla="*/ 9144000 w 9144000"/>
              <a:gd name="connsiteY3-8" fmla="*/ 731157 h 731157"/>
              <a:gd name="connsiteX4-9" fmla="*/ 0 w 9144000"/>
              <a:gd name="connsiteY4-10" fmla="*/ 731157 h 731157"/>
              <a:gd name="connsiteX5" fmla="*/ 0 w 9144000"/>
              <a:gd name="connsiteY5" fmla="*/ 42654 h 731157"/>
              <a:gd name="connsiteX0-11" fmla="*/ 0 w 9144000"/>
              <a:gd name="connsiteY0-12" fmla="*/ 0 h 688503"/>
              <a:gd name="connsiteX1-13" fmla="*/ 1088571 w 9144000"/>
              <a:gd name="connsiteY1-14" fmla="*/ 276660 h 688503"/>
              <a:gd name="connsiteX2-15" fmla="*/ 9144000 w 9144000"/>
              <a:gd name="connsiteY2-16" fmla="*/ 0 h 688503"/>
              <a:gd name="connsiteX3-17" fmla="*/ 9144000 w 9144000"/>
              <a:gd name="connsiteY3-18" fmla="*/ 688503 h 688503"/>
              <a:gd name="connsiteX4-19" fmla="*/ 0 w 9144000"/>
              <a:gd name="connsiteY4-20" fmla="*/ 688503 h 688503"/>
              <a:gd name="connsiteX5-21" fmla="*/ 0 w 9144000"/>
              <a:gd name="connsiteY5-22" fmla="*/ 0 h 688503"/>
              <a:gd name="connsiteX0-23" fmla="*/ 0 w 9144000"/>
              <a:gd name="connsiteY0-24" fmla="*/ 0 h 688503"/>
              <a:gd name="connsiteX1-25" fmla="*/ 1088571 w 9144000"/>
              <a:gd name="connsiteY1-26" fmla="*/ 276660 h 688503"/>
              <a:gd name="connsiteX2-27" fmla="*/ 2844800 w 9144000"/>
              <a:gd name="connsiteY2-28" fmla="*/ 233117 h 688503"/>
              <a:gd name="connsiteX3-29" fmla="*/ 9144000 w 9144000"/>
              <a:gd name="connsiteY3-30" fmla="*/ 0 h 688503"/>
              <a:gd name="connsiteX4-31" fmla="*/ 9144000 w 9144000"/>
              <a:gd name="connsiteY4-32" fmla="*/ 688503 h 688503"/>
              <a:gd name="connsiteX5-33" fmla="*/ 0 w 9144000"/>
              <a:gd name="connsiteY5-34" fmla="*/ 688503 h 688503"/>
              <a:gd name="connsiteX6" fmla="*/ 0 w 9144000"/>
              <a:gd name="connsiteY6" fmla="*/ 0 h 688503"/>
              <a:gd name="connsiteX0-35" fmla="*/ 0 w 9144000"/>
              <a:gd name="connsiteY0-36" fmla="*/ 0 h 688503"/>
              <a:gd name="connsiteX1-37" fmla="*/ 1088571 w 9144000"/>
              <a:gd name="connsiteY1-38" fmla="*/ 276660 h 688503"/>
              <a:gd name="connsiteX2-39" fmla="*/ 2844800 w 9144000"/>
              <a:gd name="connsiteY2-40" fmla="*/ 233117 h 688503"/>
              <a:gd name="connsiteX3-41" fmla="*/ 5341257 w 9144000"/>
              <a:gd name="connsiteY3-42" fmla="*/ 160546 h 688503"/>
              <a:gd name="connsiteX4-43" fmla="*/ 9144000 w 9144000"/>
              <a:gd name="connsiteY4-44" fmla="*/ 0 h 688503"/>
              <a:gd name="connsiteX5-45" fmla="*/ 9144000 w 9144000"/>
              <a:gd name="connsiteY5-46" fmla="*/ 688503 h 688503"/>
              <a:gd name="connsiteX6-47" fmla="*/ 0 w 9144000"/>
              <a:gd name="connsiteY6-48" fmla="*/ 688503 h 688503"/>
              <a:gd name="connsiteX7" fmla="*/ 0 w 9144000"/>
              <a:gd name="connsiteY7" fmla="*/ 0 h 688503"/>
              <a:gd name="connsiteX0-49" fmla="*/ 0 w 9144000"/>
              <a:gd name="connsiteY0-50" fmla="*/ 0 h 688503"/>
              <a:gd name="connsiteX1-51" fmla="*/ 1088571 w 9144000"/>
              <a:gd name="connsiteY1-52" fmla="*/ 276660 h 688503"/>
              <a:gd name="connsiteX2-53" fmla="*/ 2844800 w 9144000"/>
              <a:gd name="connsiteY2-54" fmla="*/ 233117 h 688503"/>
              <a:gd name="connsiteX3-55" fmla="*/ 5341257 w 9144000"/>
              <a:gd name="connsiteY3-56" fmla="*/ 160546 h 688503"/>
              <a:gd name="connsiteX4-57" fmla="*/ 7634514 w 9144000"/>
              <a:gd name="connsiteY4-58" fmla="*/ 29917 h 688503"/>
              <a:gd name="connsiteX5-59" fmla="*/ 9144000 w 9144000"/>
              <a:gd name="connsiteY5-60" fmla="*/ 0 h 688503"/>
              <a:gd name="connsiteX6-61" fmla="*/ 9144000 w 9144000"/>
              <a:gd name="connsiteY6-62" fmla="*/ 688503 h 688503"/>
              <a:gd name="connsiteX7-63" fmla="*/ 0 w 9144000"/>
              <a:gd name="connsiteY7-64" fmla="*/ 688503 h 688503"/>
              <a:gd name="connsiteX8" fmla="*/ 0 w 9144000"/>
              <a:gd name="connsiteY8" fmla="*/ 0 h 688503"/>
              <a:gd name="connsiteX0-65" fmla="*/ 0 w 9144000"/>
              <a:gd name="connsiteY0-66" fmla="*/ 9982 h 698485"/>
              <a:gd name="connsiteX1-67" fmla="*/ 1088571 w 9144000"/>
              <a:gd name="connsiteY1-68" fmla="*/ 286642 h 698485"/>
              <a:gd name="connsiteX2-69" fmla="*/ 2844800 w 9144000"/>
              <a:gd name="connsiteY2-70" fmla="*/ 243099 h 698485"/>
              <a:gd name="connsiteX3-71" fmla="*/ 5341257 w 9144000"/>
              <a:gd name="connsiteY3-72" fmla="*/ 170528 h 698485"/>
              <a:gd name="connsiteX4-73" fmla="*/ 7634514 w 9144000"/>
              <a:gd name="connsiteY4-74" fmla="*/ 39899 h 698485"/>
              <a:gd name="connsiteX5-75" fmla="*/ 9144000 w 9144000"/>
              <a:gd name="connsiteY5-76" fmla="*/ 9982 h 698485"/>
              <a:gd name="connsiteX6-77" fmla="*/ 9144000 w 9144000"/>
              <a:gd name="connsiteY6-78" fmla="*/ 698485 h 698485"/>
              <a:gd name="connsiteX7-79" fmla="*/ 0 w 9144000"/>
              <a:gd name="connsiteY7-80" fmla="*/ 698485 h 698485"/>
              <a:gd name="connsiteX8-81" fmla="*/ 0 w 9144000"/>
              <a:gd name="connsiteY8-82" fmla="*/ 9982 h 698485"/>
              <a:gd name="connsiteX0-83" fmla="*/ 0 w 9144000"/>
              <a:gd name="connsiteY0-84" fmla="*/ 0 h 688503"/>
              <a:gd name="connsiteX1-85" fmla="*/ 1088571 w 9144000"/>
              <a:gd name="connsiteY1-86" fmla="*/ 276660 h 688503"/>
              <a:gd name="connsiteX2-87" fmla="*/ 2844800 w 9144000"/>
              <a:gd name="connsiteY2-88" fmla="*/ 233117 h 688503"/>
              <a:gd name="connsiteX3-89" fmla="*/ 5341257 w 9144000"/>
              <a:gd name="connsiteY3-90" fmla="*/ 160546 h 688503"/>
              <a:gd name="connsiteX4-91" fmla="*/ 7634514 w 9144000"/>
              <a:gd name="connsiteY4-92" fmla="*/ 29917 h 688503"/>
              <a:gd name="connsiteX5-93" fmla="*/ 9144000 w 9144000"/>
              <a:gd name="connsiteY5-94" fmla="*/ 0 h 688503"/>
              <a:gd name="connsiteX6-95" fmla="*/ 9144000 w 9144000"/>
              <a:gd name="connsiteY6-96" fmla="*/ 688503 h 688503"/>
              <a:gd name="connsiteX7-97" fmla="*/ 0 w 9144000"/>
              <a:gd name="connsiteY7-98" fmla="*/ 688503 h 688503"/>
              <a:gd name="connsiteX8-99" fmla="*/ 0 w 9144000"/>
              <a:gd name="connsiteY8-100" fmla="*/ 0 h 688503"/>
              <a:gd name="connsiteX0-101" fmla="*/ 0 w 9144000"/>
              <a:gd name="connsiteY0-102" fmla="*/ 0 h 688503"/>
              <a:gd name="connsiteX1-103" fmla="*/ 1088571 w 9144000"/>
              <a:gd name="connsiteY1-104" fmla="*/ 276660 h 688503"/>
              <a:gd name="connsiteX2-105" fmla="*/ 2844800 w 9144000"/>
              <a:gd name="connsiteY2-106" fmla="*/ 233117 h 688503"/>
              <a:gd name="connsiteX3-107" fmla="*/ 5341257 w 9144000"/>
              <a:gd name="connsiteY3-108" fmla="*/ 160546 h 688503"/>
              <a:gd name="connsiteX4-109" fmla="*/ 7634514 w 9144000"/>
              <a:gd name="connsiteY4-110" fmla="*/ 29917 h 688503"/>
              <a:gd name="connsiteX5-111" fmla="*/ 9144000 w 9144000"/>
              <a:gd name="connsiteY5-112" fmla="*/ 0 h 688503"/>
              <a:gd name="connsiteX6-113" fmla="*/ 9144000 w 9144000"/>
              <a:gd name="connsiteY6-114" fmla="*/ 688503 h 688503"/>
              <a:gd name="connsiteX7-115" fmla="*/ 0 w 9144000"/>
              <a:gd name="connsiteY7-116" fmla="*/ 688503 h 688503"/>
              <a:gd name="connsiteX8-117" fmla="*/ 0 w 9144000"/>
              <a:gd name="connsiteY8-118" fmla="*/ 0 h 688503"/>
              <a:gd name="connsiteX0-119" fmla="*/ 0 w 9144000"/>
              <a:gd name="connsiteY0-120" fmla="*/ 0 h 688503"/>
              <a:gd name="connsiteX1-121" fmla="*/ 1088571 w 9144000"/>
              <a:gd name="connsiteY1-122" fmla="*/ 276660 h 688503"/>
              <a:gd name="connsiteX2-123" fmla="*/ 2873829 w 9144000"/>
              <a:gd name="connsiteY2-124" fmla="*/ 160546 h 688503"/>
              <a:gd name="connsiteX3-125" fmla="*/ 5341257 w 9144000"/>
              <a:gd name="connsiteY3-126" fmla="*/ 160546 h 688503"/>
              <a:gd name="connsiteX4-127" fmla="*/ 7634514 w 9144000"/>
              <a:gd name="connsiteY4-128" fmla="*/ 29917 h 688503"/>
              <a:gd name="connsiteX5-129" fmla="*/ 9144000 w 9144000"/>
              <a:gd name="connsiteY5-130" fmla="*/ 0 h 688503"/>
              <a:gd name="connsiteX6-131" fmla="*/ 9144000 w 9144000"/>
              <a:gd name="connsiteY6-132" fmla="*/ 688503 h 688503"/>
              <a:gd name="connsiteX7-133" fmla="*/ 0 w 9144000"/>
              <a:gd name="connsiteY7-134" fmla="*/ 688503 h 688503"/>
              <a:gd name="connsiteX8-135" fmla="*/ 0 w 9144000"/>
              <a:gd name="connsiteY8-136" fmla="*/ 0 h 688503"/>
              <a:gd name="connsiteX0-137" fmla="*/ 0 w 9144000"/>
              <a:gd name="connsiteY0-138" fmla="*/ 0 h 688503"/>
              <a:gd name="connsiteX1-139" fmla="*/ 1088571 w 9144000"/>
              <a:gd name="connsiteY1-140" fmla="*/ 276660 h 688503"/>
              <a:gd name="connsiteX2-141" fmla="*/ 2873829 w 9144000"/>
              <a:gd name="connsiteY2-142" fmla="*/ 160546 h 688503"/>
              <a:gd name="connsiteX3-143" fmla="*/ 5341257 w 9144000"/>
              <a:gd name="connsiteY3-144" fmla="*/ 160546 h 688503"/>
              <a:gd name="connsiteX4-145" fmla="*/ 7634514 w 9144000"/>
              <a:gd name="connsiteY4-146" fmla="*/ 29917 h 688503"/>
              <a:gd name="connsiteX5-147" fmla="*/ 9144000 w 9144000"/>
              <a:gd name="connsiteY5-148" fmla="*/ 0 h 688503"/>
              <a:gd name="connsiteX6-149" fmla="*/ 9144000 w 9144000"/>
              <a:gd name="connsiteY6-150" fmla="*/ 688503 h 688503"/>
              <a:gd name="connsiteX7-151" fmla="*/ 0 w 9144000"/>
              <a:gd name="connsiteY7-152" fmla="*/ 688503 h 688503"/>
              <a:gd name="connsiteX8-153" fmla="*/ 0 w 9144000"/>
              <a:gd name="connsiteY8-154" fmla="*/ 0 h 688503"/>
              <a:gd name="connsiteX0-155" fmla="*/ 0 w 9144000"/>
              <a:gd name="connsiteY0-156" fmla="*/ 0 h 688503"/>
              <a:gd name="connsiteX1-157" fmla="*/ 1088571 w 9144000"/>
              <a:gd name="connsiteY1-158" fmla="*/ 276660 h 688503"/>
              <a:gd name="connsiteX2-159" fmla="*/ 2873829 w 9144000"/>
              <a:gd name="connsiteY2-160" fmla="*/ 160546 h 688503"/>
              <a:gd name="connsiteX3-161" fmla="*/ 5312229 w 9144000"/>
              <a:gd name="connsiteY3-162" fmla="*/ 291175 h 688503"/>
              <a:gd name="connsiteX4-163" fmla="*/ 7634514 w 9144000"/>
              <a:gd name="connsiteY4-164" fmla="*/ 29917 h 688503"/>
              <a:gd name="connsiteX5-165" fmla="*/ 9144000 w 9144000"/>
              <a:gd name="connsiteY5-166" fmla="*/ 0 h 688503"/>
              <a:gd name="connsiteX6-167" fmla="*/ 9144000 w 9144000"/>
              <a:gd name="connsiteY6-168" fmla="*/ 688503 h 688503"/>
              <a:gd name="connsiteX7-169" fmla="*/ 0 w 9144000"/>
              <a:gd name="connsiteY7-170" fmla="*/ 688503 h 688503"/>
              <a:gd name="connsiteX8-171" fmla="*/ 0 w 9144000"/>
              <a:gd name="connsiteY8-172" fmla="*/ 0 h 688503"/>
              <a:gd name="connsiteX0-173" fmla="*/ 0 w 9144000"/>
              <a:gd name="connsiteY0-174" fmla="*/ 0 h 688503"/>
              <a:gd name="connsiteX1-175" fmla="*/ 1088571 w 9144000"/>
              <a:gd name="connsiteY1-176" fmla="*/ 276660 h 688503"/>
              <a:gd name="connsiteX2-177" fmla="*/ 3643086 w 9144000"/>
              <a:gd name="connsiteY2-178" fmla="*/ 160546 h 688503"/>
              <a:gd name="connsiteX3-179" fmla="*/ 5312229 w 9144000"/>
              <a:gd name="connsiteY3-180" fmla="*/ 291175 h 688503"/>
              <a:gd name="connsiteX4-181" fmla="*/ 7634514 w 9144000"/>
              <a:gd name="connsiteY4-182" fmla="*/ 29917 h 688503"/>
              <a:gd name="connsiteX5-183" fmla="*/ 9144000 w 9144000"/>
              <a:gd name="connsiteY5-184" fmla="*/ 0 h 688503"/>
              <a:gd name="connsiteX6-185" fmla="*/ 9144000 w 9144000"/>
              <a:gd name="connsiteY6-186" fmla="*/ 688503 h 688503"/>
              <a:gd name="connsiteX7-187" fmla="*/ 0 w 9144000"/>
              <a:gd name="connsiteY7-188" fmla="*/ 688503 h 688503"/>
              <a:gd name="connsiteX8-189" fmla="*/ 0 w 9144000"/>
              <a:gd name="connsiteY8-190" fmla="*/ 0 h 688503"/>
              <a:gd name="connsiteX0-191" fmla="*/ 0 w 9144000"/>
              <a:gd name="connsiteY0-192" fmla="*/ 0 h 688503"/>
              <a:gd name="connsiteX1-193" fmla="*/ 1277256 w 9144000"/>
              <a:gd name="connsiteY1-194" fmla="*/ 305689 h 688503"/>
              <a:gd name="connsiteX2-195" fmla="*/ 3643086 w 9144000"/>
              <a:gd name="connsiteY2-196" fmla="*/ 160546 h 688503"/>
              <a:gd name="connsiteX3-197" fmla="*/ 5312229 w 9144000"/>
              <a:gd name="connsiteY3-198" fmla="*/ 291175 h 688503"/>
              <a:gd name="connsiteX4-199" fmla="*/ 7634514 w 9144000"/>
              <a:gd name="connsiteY4-200" fmla="*/ 29917 h 688503"/>
              <a:gd name="connsiteX5-201" fmla="*/ 9144000 w 9144000"/>
              <a:gd name="connsiteY5-202" fmla="*/ 0 h 688503"/>
              <a:gd name="connsiteX6-203" fmla="*/ 9144000 w 9144000"/>
              <a:gd name="connsiteY6-204" fmla="*/ 688503 h 688503"/>
              <a:gd name="connsiteX7-205" fmla="*/ 0 w 9144000"/>
              <a:gd name="connsiteY7-206" fmla="*/ 688503 h 688503"/>
              <a:gd name="connsiteX8-207" fmla="*/ 0 w 9144000"/>
              <a:gd name="connsiteY8-208" fmla="*/ 0 h 688503"/>
              <a:gd name="connsiteX0-209" fmla="*/ 0 w 9144000"/>
              <a:gd name="connsiteY0-210" fmla="*/ 0 h 688503"/>
              <a:gd name="connsiteX1-211" fmla="*/ 1364342 w 9144000"/>
              <a:gd name="connsiteY1-212" fmla="*/ 436317 h 688503"/>
              <a:gd name="connsiteX2-213" fmla="*/ 3643086 w 9144000"/>
              <a:gd name="connsiteY2-214" fmla="*/ 160546 h 688503"/>
              <a:gd name="connsiteX3-215" fmla="*/ 5312229 w 9144000"/>
              <a:gd name="connsiteY3-216" fmla="*/ 291175 h 688503"/>
              <a:gd name="connsiteX4-217" fmla="*/ 7634514 w 9144000"/>
              <a:gd name="connsiteY4-218" fmla="*/ 29917 h 688503"/>
              <a:gd name="connsiteX5-219" fmla="*/ 9144000 w 9144000"/>
              <a:gd name="connsiteY5-220" fmla="*/ 0 h 688503"/>
              <a:gd name="connsiteX6-221" fmla="*/ 9144000 w 9144000"/>
              <a:gd name="connsiteY6-222" fmla="*/ 688503 h 688503"/>
              <a:gd name="connsiteX7-223" fmla="*/ 0 w 9144000"/>
              <a:gd name="connsiteY7-224" fmla="*/ 688503 h 688503"/>
              <a:gd name="connsiteX8-225" fmla="*/ 0 w 9144000"/>
              <a:gd name="connsiteY8-226" fmla="*/ 0 h 688503"/>
              <a:gd name="connsiteX0-227" fmla="*/ 0 w 9144000"/>
              <a:gd name="connsiteY0-228" fmla="*/ 0 h 688503"/>
              <a:gd name="connsiteX1-229" fmla="*/ 1364342 w 9144000"/>
              <a:gd name="connsiteY1-230" fmla="*/ 436317 h 688503"/>
              <a:gd name="connsiteX2-231" fmla="*/ 3643086 w 9144000"/>
              <a:gd name="connsiteY2-232" fmla="*/ 160546 h 688503"/>
              <a:gd name="connsiteX3-233" fmla="*/ 5617029 w 9144000"/>
              <a:gd name="connsiteY3-234" fmla="*/ 305689 h 688503"/>
              <a:gd name="connsiteX4-235" fmla="*/ 7634514 w 9144000"/>
              <a:gd name="connsiteY4-236" fmla="*/ 29917 h 688503"/>
              <a:gd name="connsiteX5-237" fmla="*/ 9144000 w 9144000"/>
              <a:gd name="connsiteY5-238" fmla="*/ 0 h 688503"/>
              <a:gd name="connsiteX6-239" fmla="*/ 9144000 w 9144000"/>
              <a:gd name="connsiteY6-240" fmla="*/ 688503 h 688503"/>
              <a:gd name="connsiteX7-241" fmla="*/ 0 w 9144000"/>
              <a:gd name="connsiteY7-242" fmla="*/ 688503 h 688503"/>
              <a:gd name="connsiteX8-243" fmla="*/ 0 w 9144000"/>
              <a:gd name="connsiteY8-244" fmla="*/ 0 h 688503"/>
              <a:gd name="connsiteX0-245" fmla="*/ 0 w 9144000"/>
              <a:gd name="connsiteY0-246" fmla="*/ 0 h 688503"/>
              <a:gd name="connsiteX1-247" fmla="*/ 1364342 w 9144000"/>
              <a:gd name="connsiteY1-248" fmla="*/ 436317 h 688503"/>
              <a:gd name="connsiteX2-249" fmla="*/ 3643086 w 9144000"/>
              <a:gd name="connsiteY2-250" fmla="*/ 160546 h 688503"/>
              <a:gd name="connsiteX3-251" fmla="*/ 5617029 w 9144000"/>
              <a:gd name="connsiteY3-252" fmla="*/ 305689 h 688503"/>
              <a:gd name="connsiteX4-253" fmla="*/ 7634514 w 9144000"/>
              <a:gd name="connsiteY4-254" fmla="*/ 29917 h 688503"/>
              <a:gd name="connsiteX5-255" fmla="*/ 9144000 w 9144000"/>
              <a:gd name="connsiteY5-256" fmla="*/ 0 h 688503"/>
              <a:gd name="connsiteX6-257" fmla="*/ 9144000 w 9144000"/>
              <a:gd name="connsiteY6-258" fmla="*/ 688503 h 688503"/>
              <a:gd name="connsiteX7-259" fmla="*/ 0 w 9144000"/>
              <a:gd name="connsiteY7-260" fmla="*/ 688503 h 688503"/>
              <a:gd name="connsiteX8-261" fmla="*/ 0 w 9144000"/>
              <a:gd name="connsiteY8-262" fmla="*/ 0 h 688503"/>
              <a:gd name="connsiteX0-263" fmla="*/ 0 w 9144000"/>
              <a:gd name="connsiteY0-264" fmla="*/ 0 h 688503"/>
              <a:gd name="connsiteX1-265" fmla="*/ 1364342 w 9144000"/>
              <a:gd name="connsiteY1-266" fmla="*/ 436317 h 688503"/>
              <a:gd name="connsiteX2-267" fmla="*/ 3643086 w 9144000"/>
              <a:gd name="connsiteY2-268" fmla="*/ 160546 h 688503"/>
              <a:gd name="connsiteX3-269" fmla="*/ 5617029 w 9144000"/>
              <a:gd name="connsiteY3-270" fmla="*/ 305689 h 688503"/>
              <a:gd name="connsiteX4-271" fmla="*/ 7634514 w 9144000"/>
              <a:gd name="connsiteY4-272" fmla="*/ 29917 h 688503"/>
              <a:gd name="connsiteX5-273" fmla="*/ 9144000 w 9144000"/>
              <a:gd name="connsiteY5-274" fmla="*/ 0 h 688503"/>
              <a:gd name="connsiteX6-275" fmla="*/ 9144000 w 9144000"/>
              <a:gd name="connsiteY6-276" fmla="*/ 688503 h 688503"/>
              <a:gd name="connsiteX7-277" fmla="*/ 0 w 9144000"/>
              <a:gd name="connsiteY7-278" fmla="*/ 688503 h 688503"/>
              <a:gd name="connsiteX8-279" fmla="*/ 0 w 9144000"/>
              <a:gd name="connsiteY8-280" fmla="*/ 0 h 688503"/>
              <a:gd name="connsiteX0-281" fmla="*/ 0 w 9144000"/>
              <a:gd name="connsiteY0-282" fmla="*/ 0 h 688503"/>
              <a:gd name="connsiteX1-283" fmla="*/ 1364342 w 9144000"/>
              <a:gd name="connsiteY1-284" fmla="*/ 436317 h 688503"/>
              <a:gd name="connsiteX2-285" fmla="*/ 3643086 w 9144000"/>
              <a:gd name="connsiteY2-286" fmla="*/ 160546 h 688503"/>
              <a:gd name="connsiteX3-287" fmla="*/ 5617029 w 9144000"/>
              <a:gd name="connsiteY3-288" fmla="*/ 305689 h 688503"/>
              <a:gd name="connsiteX4-289" fmla="*/ 7634514 w 9144000"/>
              <a:gd name="connsiteY4-290" fmla="*/ 29917 h 688503"/>
              <a:gd name="connsiteX5-291" fmla="*/ 9144000 w 9144000"/>
              <a:gd name="connsiteY5-292" fmla="*/ 0 h 688503"/>
              <a:gd name="connsiteX6-293" fmla="*/ 9144000 w 9144000"/>
              <a:gd name="connsiteY6-294" fmla="*/ 688503 h 688503"/>
              <a:gd name="connsiteX7-295" fmla="*/ 0 w 9144000"/>
              <a:gd name="connsiteY7-296" fmla="*/ 688503 h 688503"/>
              <a:gd name="connsiteX8-297" fmla="*/ 0 w 9144000"/>
              <a:gd name="connsiteY8-298" fmla="*/ 0 h 688503"/>
              <a:gd name="connsiteX0-299" fmla="*/ 0 w 9144000"/>
              <a:gd name="connsiteY0-300" fmla="*/ 13625 h 702128"/>
              <a:gd name="connsiteX1-301" fmla="*/ 1364342 w 9144000"/>
              <a:gd name="connsiteY1-302" fmla="*/ 449942 h 702128"/>
              <a:gd name="connsiteX2-303" fmla="*/ 3643086 w 9144000"/>
              <a:gd name="connsiteY2-304" fmla="*/ 174171 h 702128"/>
              <a:gd name="connsiteX3-305" fmla="*/ 5617029 w 9144000"/>
              <a:gd name="connsiteY3-306" fmla="*/ 319314 h 702128"/>
              <a:gd name="connsiteX4-307" fmla="*/ 7634514 w 9144000"/>
              <a:gd name="connsiteY4-308" fmla="*/ 0 h 702128"/>
              <a:gd name="connsiteX5-309" fmla="*/ 9144000 w 9144000"/>
              <a:gd name="connsiteY5-310" fmla="*/ 13625 h 702128"/>
              <a:gd name="connsiteX6-311" fmla="*/ 9144000 w 9144000"/>
              <a:gd name="connsiteY6-312" fmla="*/ 702128 h 702128"/>
              <a:gd name="connsiteX7-313" fmla="*/ 0 w 9144000"/>
              <a:gd name="connsiteY7-314" fmla="*/ 702128 h 702128"/>
              <a:gd name="connsiteX8-315" fmla="*/ 0 w 9144000"/>
              <a:gd name="connsiteY8-316" fmla="*/ 13625 h 702128"/>
              <a:gd name="connsiteX0-317" fmla="*/ 0 w 9144000"/>
              <a:gd name="connsiteY0-318" fmla="*/ 0 h 688503"/>
              <a:gd name="connsiteX1-319" fmla="*/ 1364342 w 9144000"/>
              <a:gd name="connsiteY1-320" fmla="*/ 436317 h 688503"/>
              <a:gd name="connsiteX2-321" fmla="*/ 3643086 w 9144000"/>
              <a:gd name="connsiteY2-322" fmla="*/ 160546 h 688503"/>
              <a:gd name="connsiteX3-323" fmla="*/ 5617029 w 9144000"/>
              <a:gd name="connsiteY3-324" fmla="*/ 305689 h 688503"/>
              <a:gd name="connsiteX4-325" fmla="*/ 7619999 w 9144000"/>
              <a:gd name="connsiteY4-326" fmla="*/ 349233 h 688503"/>
              <a:gd name="connsiteX5-327" fmla="*/ 9144000 w 9144000"/>
              <a:gd name="connsiteY5-328" fmla="*/ 0 h 688503"/>
              <a:gd name="connsiteX6-329" fmla="*/ 9144000 w 9144000"/>
              <a:gd name="connsiteY6-330" fmla="*/ 688503 h 688503"/>
              <a:gd name="connsiteX7-331" fmla="*/ 0 w 9144000"/>
              <a:gd name="connsiteY7-332" fmla="*/ 688503 h 688503"/>
              <a:gd name="connsiteX8-333" fmla="*/ 0 w 9144000"/>
              <a:gd name="connsiteY8-334" fmla="*/ 0 h 688503"/>
              <a:gd name="connsiteX0-335" fmla="*/ 0 w 9144000"/>
              <a:gd name="connsiteY0-336" fmla="*/ 0 h 688503"/>
              <a:gd name="connsiteX1-337" fmla="*/ 1364342 w 9144000"/>
              <a:gd name="connsiteY1-338" fmla="*/ 436317 h 688503"/>
              <a:gd name="connsiteX2-339" fmla="*/ 3643086 w 9144000"/>
              <a:gd name="connsiteY2-340" fmla="*/ 160546 h 688503"/>
              <a:gd name="connsiteX3-341" fmla="*/ 5617029 w 9144000"/>
              <a:gd name="connsiteY3-342" fmla="*/ 305689 h 688503"/>
              <a:gd name="connsiteX4-343" fmla="*/ 7779656 w 9144000"/>
              <a:gd name="connsiteY4-344" fmla="*/ 349233 h 688503"/>
              <a:gd name="connsiteX5-345" fmla="*/ 9144000 w 9144000"/>
              <a:gd name="connsiteY5-346" fmla="*/ 0 h 688503"/>
              <a:gd name="connsiteX6-347" fmla="*/ 9144000 w 9144000"/>
              <a:gd name="connsiteY6-348" fmla="*/ 688503 h 688503"/>
              <a:gd name="connsiteX7-349" fmla="*/ 0 w 9144000"/>
              <a:gd name="connsiteY7-350" fmla="*/ 688503 h 688503"/>
              <a:gd name="connsiteX8-351" fmla="*/ 0 w 9144000"/>
              <a:gd name="connsiteY8-352" fmla="*/ 0 h 688503"/>
              <a:gd name="connsiteX0-353" fmla="*/ 0 w 9144000"/>
              <a:gd name="connsiteY0-354" fmla="*/ 0 h 688503"/>
              <a:gd name="connsiteX1-355" fmla="*/ 1364342 w 9144000"/>
              <a:gd name="connsiteY1-356" fmla="*/ 436317 h 688503"/>
              <a:gd name="connsiteX2-357" fmla="*/ 3643086 w 9144000"/>
              <a:gd name="connsiteY2-358" fmla="*/ 160546 h 688503"/>
              <a:gd name="connsiteX3-359" fmla="*/ 5675086 w 9144000"/>
              <a:gd name="connsiteY3-360" fmla="*/ 29918 h 688503"/>
              <a:gd name="connsiteX4-361" fmla="*/ 7779656 w 9144000"/>
              <a:gd name="connsiteY4-362" fmla="*/ 349233 h 688503"/>
              <a:gd name="connsiteX5-363" fmla="*/ 9144000 w 9144000"/>
              <a:gd name="connsiteY5-364" fmla="*/ 0 h 688503"/>
              <a:gd name="connsiteX6-365" fmla="*/ 9144000 w 9144000"/>
              <a:gd name="connsiteY6-366" fmla="*/ 688503 h 688503"/>
              <a:gd name="connsiteX7-367" fmla="*/ 0 w 9144000"/>
              <a:gd name="connsiteY7-368" fmla="*/ 688503 h 688503"/>
              <a:gd name="connsiteX8-369" fmla="*/ 0 w 9144000"/>
              <a:gd name="connsiteY8-370" fmla="*/ 0 h 688503"/>
              <a:gd name="connsiteX0-371" fmla="*/ 0 w 9144000"/>
              <a:gd name="connsiteY0-372" fmla="*/ 0 h 688503"/>
              <a:gd name="connsiteX1-373" fmla="*/ 1364342 w 9144000"/>
              <a:gd name="connsiteY1-374" fmla="*/ 436317 h 688503"/>
              <a:gd name="connsiteX2-375" fmla="*/ 3643086 w 9144000"/>
              <a:gd name="connsiteY2-376" fmla="*/ 160546 h 688503"/>
              <a:gd name="connsiteX3-377" fmla="*/ 6270171 w 9144000"/>
              <a:gd name="connsiteY3-378" fmla="*/ 73461 h 688503"/>
              <a:gd name="connsiteX4-379" fmla="*/ 7779656 w 9144000"/>
              <a:gd name="connsiteY4-380" fmla="*/ 349233 h 688503"/>
              <a:gd name="connsiteX5-381" fmla="*/ 9144000 w 9144000"/>
              <a:gd name="connsiteY5-382" fmla="*/ 0 h 688503"/>
              <a:gd name="connsiteX6-383" fmla="*/ 9144000 w 9144000"/>
              <a:gd name="connsiteY6-384" fmla="*/ 688503 h 688503"/>
              <a:gd name="connsiteX7-385" fmla="*/ 0 w 9144000"/>
              <a:gd name="connsiteY7-386" fmla="*/ 688503 h 688503"/>
              <a:gd name="connsiteX8-387" fmla="*/ 0 w 9144000"/>
              <a:gd name="connsiteY8-388" fmla="*/ 0 h 688503"/>
              <a:gd name="connsiteX0-389" fmla="*/ 0 w 9144000"/>
              <a:gd name="connsiteY0-390" fmla="*/ 0 h 688503"/>
              <a:gd name="connsiteX1-391" fmla="*/ 1364342 w 9144000"/>
              <a:gd name="connsiteY1-392" fmla="*/ 436317 h 688503"/>
              <a:gd name="connsiteX2-393" fmla="*/ 3643086 w 9144000"/>
              <a:gd name="connsiteY2-394" fmla="*/ 160546 h 688503"/>
              <a:gd name="connsiteX3-395" fmla="*/ 4513943 w 9144000"/>
              <a:gd name="connsiteY3-396" fmla="*/ 58946 h 688503"/>
              <a:gd name="connsiteX4-397" fmla="*/ 6270171 w 9144000"/>
              <a:gd name="connsiteY4-398" fmla="*/ 73461 h 688503"/>
              <a:gd name="connsiteX5-399" fmla="*/ 7779656 w 9144000"/>
              <a:gd name="connsiteY5-400" fmla="*/ 349233 h 688503"/>
              <a:gd name="connsiteX6-401" fmla="*/ 9144000 w 9144000"/>
              <a:gd name="connsiteY6-402" fmla="*/ 0 h 688503"/>
              <a:gd name="connsiteX7-403" fmla="*/ 9144000 w 9144000"/>
              <a:gd name="connsiteY7-404" fmla="*/ 688503 h 688503"/>
              <a:gd name="connsiteX8-405" fmla="*/ 0 w 9144000"/>
              <a:gd name="connsiteY8-406" fmla="*/ 688503 h 688503"/>
              <a:gd name="connsiteX9" fmla="*/ 0 w 9144000"/>
              <a:gd name="connsiteY9" fmla="*/ 0 h 688503"/>
              <a:gd name="connsiteX0-407" fmla="*/ 0 w 9144000"/>
              <a:gd name="connsiteY0-408" fmla="*/ 0 h 688503"/>
              <a:gd name="connsiteX1-409" fmla="*/ 1364342 w 9144000"/>
              <a:gd name="connsiteY1-410" fmla="*/ 436317 h 688503"/>
              <a:gd name="connsiteX2-411" fmla="*/ 3643086 w 9144000"/>
              <a:gd name="connsiteY2-412" fmla="*/ 160546 h 688503"/>
              <a:gd name="connsiteX3-413" fmla="*/ 4499429 w 9144000"/>
              <a:gd name="connsiteY3-414" fmla="*/ 450832 h 688503"/>
              <a:gd name="connsiteX4-415" fmla="*/ 6270171 w 9144000"/>
              <a:gd name="connsiteY4-416" fmla="*/ 73461 h 688503"/>
              <a:gd name="connsiteX5-417" fmla="*/ 7779656 w 9144000"/>
              <a:gd name="connsiteY5-418" fmla="*/ 349233 h 688503"/>
              <a:gd name="connsiteX6-419" fmla="*/ 9144000 w 9144000"/>
              <a:gd name="connsiteY6-420" fmla="*/ 0 h 688503"/>
              <a:gd name="connsiteX7-421" fmla="*/ 9144000 w 9144000"/>
              <a:gd name="connsiteY7-422" fmla="*/ 688503 h 688503"/>
              <a:gd name="connsiteX8-423" fmla="*/ 0 w 9144000"/>
              <a:gd name="connsiteY8-424" fmla="*/ 688503 h 688503"/>
              <a:gd name="connsiteX9-425" fmla="*/ 0 w 9144000"/>
              <a:gd name="connsiteY9-426" fmla="*/ 0 h 688503"/>
              <a:gd name="connsiteX0-427" fmla="*/ 0 w 9144000"/>
              <a:gd name="connsiteY0-428" fmla="*/ 0 h 688503"/>
              <a:gd name="connsiteX1-429" fmla="*/ 1364342 w 9144000"/>
              <a:gd name="connsiteY1-430" fmla="*/ 436317 h 688503"/>
              <a:gd name="connsiteX2-431" fmla="*/ 3643086 w 9144000"/>
              <a:gd name="connsiteY2-432" fmla="*/ 160546 h 688503"/>
              <a:gd name="connsiteX3-433" fmla="*/ 4557486 w 9144000"/>
              <a:gd name="connsiteY3-434" fmla="*/ 407289 h 688503"/>
              <a:gd name="connsiteX4-435" fmla="*/ 6270171 w 9144000"/>
              <a:gd name="connsiteY4-436" fmla="*/ 73461 h 688503"/>
              <a:gd name="connsiteX5-437" fmla="*/ 7779656 w 9144000"/>
              <a:gd name="connsiteY5-438" fmla="*/ 349233 h 688503"/>
              <a:gd name="connsiteX6-439" fmla="*/ 9144000 w 9144000"/>
              <a:gd name="connsiteY6-440" fmla="*/ 0 h 688503"/>
              <a:gd name="connsiteX7-441" fmla="*/ 9144000 w 9144000"/>
              <a:gd name="connsiteY7-442" fmla="*/ 688503 h 688503"/>
              <a:gd name="connsiteX8-443" fmla="*/ 0 w 9144000"/>
              <a:gd name="connsiteY8-444" fmla="*/ 688503 h 688503"/>
              <a:gd name="connsiteX9-445" fmla="*/ 0 w 9144000"/>
              <a:gd name="connsiteY9-446" fmla="*/ 0 h 688503"/>
              <a:gd name="connsiteX0-447" fmla="*/ 0 w 9144000"/>
              <a:gd name="connsiteY0-448" fmla="*/ 0 h 688503"/>
              <a:gd name="connsiteX1-449" fmla="*/ 1364342 w 9144000"/>
              <a:gd name="connsiteY1-450" fmla="*/ 436317 h 688503"/>
              <a:gd name="connsiteX2-451" fmla="*/ 3077028 w 9144000"/>
              <a:gd name="connsiteY2-452" fmla="*/ 189574 h 688503"/>
              <a:gd name="connsiteX3-453" fmla="*/ 4557486 w 9144000"/>
              <a:gd name="connsiteY3-454" fmla="*/ 407289 h 688503"/>
              <a:gd name="connsiteX4-455" fmla="*/ 6270171 w 9144000"/>
              <a:gd name="connsiteY4-456" fmla="*/ 73461 h 688503"/>
              <a:gd name="connsiteX5-457" fmla="*/ 7779656 w 9144000"/>
              <a:gd name="connsiteY5-458" fmla="*/ 349233 h 688503"/>
              <a:gd name="connsiteX6-459" fmla="*/ 9144000 w 9144000"/>
              <a:gd name="connsiteY6-460" fmla="*/ 0 h 688503"/>
              <a:gd name="connsiteX7-461" fmla="*/ 9144000 w 9144000"/>
              <a:gd name="connsiteY7-462" fmla="*/ 688503 h 688503"/>
              <a:gd name="connsiteX8-463" fmla="*/ 0 w 9144000"/>
              <a:gd name="connsiteY8-464" fmla="*/ 688503 h 688503"/>
              <a:gd name="connsiteX9-465" fmla="*/ 0 w 9144000"/>
              <a:gd name="connsiteY9-466" fmla="*/ 0 h 688503"/>
              <a:gd name="connsiteX0-467" fmla="*/ 0 w 9144000"/>
              <a:gd name="connsiteY0-468" fmla="*/ 0 h 688503"/>
              <a:gd name="connsiteX1-469" fmla="*/ 1364342 w 9144000"/>
              <a:gd name="connsiteY1-470" fmla="*/ 436317 h 688503"/>
              <a:gd name="connsiteX2-471" fmla="*/ 3077028 w 9144000"/>
              <a:gd name="connsiteY2-472" fmla="*/ 189574 h 688503"/>
              <a:gd name="connsiteX3-473" fmla="*/ 4557486 w 9144000"/>
              <a:gd name="connsiteY3-474" fmla="*/ 407289 h 688503"/>
              <a:gd name="connsiteX4-475" fmla="*/ 6270171 w 9144000"/>
              <a:gd name="connsiteY4-476" fmla="*/ 189575 h 688503"/>
              <a:gd name="connsiteX5-477" fmla="*/ 7779656 w 9144000"/>
              <a:gd name="connsiteY5-478" fmla="*/ 349233 h 688503"/>
              <a:gd name="connsiteX6-479" fmla="*/ 9144000 w 9144000"/>
              <a:gd name="connsiteY6-480" fmla="*/ 0 h 688503"/>
              <a:gd name="connsiteX7-481" fmla="*/ 9144000 w 9144000"/>
              <a:gd name="connsiteY7-482" fmla="*/ 688503 h 688503"/>
              <a:gd name="connsiteX8-483" fmla="*/ 0 w 9144000"/>
              <a:gd name="connsiteY8-484" fmla="*/ 688503 h 688503"/>
              <a:gd name="connsiteX9-485" fmla="*/ 0 w 9144000"/>
              <a:gd name="connsiteY9-486" fmla="*/ 0 h 688503"/>
              <a:gd name="connsiteX0-487" fmla="*/ 0 w 9144000"/>
              <a:gd name="connsiteY0-488" fmla="*/ 0 h 688503"/>
              <a:gd name="connsiteX1-489" fmla="*/ 1364342 w 9144000"/>
              <a:gd name="connsiteY1-490" fmla="*/ 436317 h 688503"/>
              <a:gd name="connsiteX2-491" fmla="*/ 3077028 w 9144000"/>
              <a:gd name="connsiteY2-492" fmla="*/ 189574 h 688503"/>
              <a:gd name="connsiteX3-493" fmla="*/ 4557486 w 9144000"/>
              <a:gd name="connsiteY3-494" fmla="*/ 407289 h 688503"/>
              <a:gd name="connsiteX4-495" fmla="*/ 6270171 w 9144000"/>
              <a:gd name="connsiteY4-496" fmla="*/ 189575 h 688503"/>
              <a:gd name="connsiteX5-497" fmla="*/ 7779656 w 9144000"/>
              <a:gd name="connsiteY5-498" fmla="*/ 349233 h 688503"/>
              <a:gd name="connsiteX6-499" fmla="*/ 9144000 w 9144000"/>
              <a:gd name="connsiteY6-500" fmla="*/ 0 h 688503"/>
              <a:gd name="connsiteX7-501" fmla="*/ 9144000 w 9144000"/>
              <a:gd name="connsiteY7-502" fmla="*/ 688503 h 688503"/>
              <a:gd name="connsiteX8-503" fmla="*/ 0 w 9144000"/>
              <a:gd name="connsiteY8-504" fmla="*/ 688503 h 688503"/>
              <a:gd name="connsiteX9-505" fmla="*/ 0 w 9144000"/>
              <a:gd name="connsiteY9-506" fmla="*/ 0 h 688503"/>
              <a:gd name="connsiteX0-507" fmla="*/ 0 w 9144000"/>
              <a:gd name="connsiteY0-508" fmla="*/ 0 h 688503"/>
              <a:gd name="connsiteX1-509" fmla="*/ 1364342 w 9144000"/>
              <a:gd name="connsiteY1-510" fmla="*/ 436317 h 688503"/>
              <a:gd name="connsiteX2-511" fmla="*/ 3077028 w 9144000"/>
              <a:gd name="connsiteY2-512" fmla="*/ 189574 h 688503"/>
              <a:gd name="connsiteX3-513" fmla="*/ 4557486 w 9144000"/>
              <a:gd name="connsiteY3-514" fmla="*/ 407289 h 688503"/>
              <a:gd name="connsiteX4-515" fmla="*/ 6270171 w 9144000"/>
              <a:gd name="connsiteY4-516" fmla="*/ 189575 h 688503"/>
              <a:gd name="connsiteX5-517" fmla="*/ 7779656 w 9144000"/>
              <a:gd name="connsiteY5-518" fmla="*/ 349233 h 688503"/>
              <a:gd name="connsiteX6-519" fmla="*/ 9144000 w 9144000"/>
              <a:gd name="connsiteY6-520" fmla="*/ 0 h 688503"/>
              <a:gd name="connsiteX7-521" fmla="*/ 9144000 w 9144000"/>
              <a:gd name="connsiteY7-522" fmla="*/ 688503 h 688503"/>
              <a:gd name="connsiteX8-523" fmla="*/ 0 w 9144000"/>
              <a:gd name="connsiteY8-524" fmla="*/ 688503 h 688503"/>
              <a:gd name="connsiteX9-525" fmla="*/ 0 w 9144000"/>
              <a:gd name="connsiteY9-526" fmla="*/ 0 h 688503"/>
              <a:gd name="connsiteX0-527" fmla="*/ 0 w 9145149"/>
              <a:gd name="connsiteY0-528" fmla="*/ 0 h 688503"/>
              <a:gd name="connsiteX1-529" fmla="*/ 1364342 w 9145149"/>
              <a:gd name="connsiteY1-530" fmla="*/ 436317 h 688503"/>
              <a:gd name="connsiteX2-531" fmla="*/ 3077028 w 9145149"/>
              <a:gd name="connsiteY2-532" fmla="*/ 189574 h 688503"/>
              <a:gd name="connsiteX3-533" fmla="*/ 4557486 w 9145149"/>
              <a:gd name="connsiteY3-534" fmla="*/ 407289 h 688503"/>
              <a:gd name="connsiteX4-535" fmla="*/ 6270171 w 9145149"/>
              <a:gd name="connsiteY4-536" fmla="*/ 189575 h 688503"/>
              <a:gd name="connsiteX5-537" fmla="*/ 7779656 w 9145149"/>
              <a:gd name="connsiteY5-538" fmla="*/ 349233 h 688503"/>
              <a:gd name="connsiteX6-539" fmla="*/ 9144000 w 9145149"/>
              <a:gd name="connsiteY6-540" fmla="*/ 0 h 688503"/>
              <a:gd name="connsiteX7-541" fmla="*/ 9144000 w 9145149"/>
              <a:gd name="connsiteY7-542" fmla="*/ 688503 h 688503"/>
              <a:gd name="connsiteX8-543" fmla="*/ 0 w 9145149"/>
              <a:gd name="connsiteY8-544" fmla="*/ 688503 h 688503"/>
              <a:gd name="connsiteX9-545" fmla="*/ 0 w 9145149"/>
              <a:gd name="connsiteY9-546" fmla="*/ 0 h 688503"/>
              <a:gd name="connsiteX0-547" fmla="*/ 0 w 9145395"/>
              <a:gd name="connsiteY0-548" fmla="*/ 0 h 688503"/>
              <a:gd name="connsiteX1-549" fmla="*/ 1364342 w 9145395"/>
              <a:gd name="connsiteY1-550" fmla="*/ 436317 h 688503"/>
              <a:gd name="connsiteX2-551" fmla="*/ 3077028 w 9145395"/>
              <a:gd name="connsiteY2-552" fmla="*/ 189574 h 688503"/>
              <a:gd name="connsiteX3-553" fmla="*/ 4557486 w 9145395"/>
              <a:gd name="connsiteY3-554" fmla="*/ 407289 h 688503"/>
              <a:gd name="connsiteX4-555" fmla="*/ 6270171 w 9145395"/>
              <a:gd name="connsiteY4-556" fmla="*/ 189575 h 688503"/>
              <a:gd name="connsiteX5-557" fmla="*/ 7779656 w 9145395"/>
              <a:gd name="connsiteY5-558" fmla="*/ 349233 h 688503"/>
              <a:gd name="connsiteX6-559" fmla="*/ 9144000 w 9145395"/>
              <a:gd name="connsiteY6-560" fmla="*/ 0 h 688503"/>
              <a:gd name="connsiteX7-561" fmla="*/ 9144000 w 9145395"/>
              <a:gd name="connsiteY7-562" fmla="*/ 688503 h 688503"/>
              <a:gd name="connsiteX8-563" fmla="*/ 0 w 9145395"/>
              <a:gd name="connsiteY8-564" fmla="*/ 688503 h 688503"/>
              <a:gd name="connsiteX9-565" fmla="*/ 0 w 9145395"/>
              <a:gd name="connsiteY9-566" fmla="*/ 0 h 688503"/>
              <a:gd name="connsiteX0-567" fmla="*/ 0 w 9145395"/>
              <a:gd name="connsiteY0-568" fmla="*/ 0 h 688503"/>
              <a:gd name="connsiteX1-569" fmla="*/ 1364342 w 9145395"/>
              <a:gd name="connsiteY1-570" fmla="*/ 436317 h 688503"/>
              <a:gd name="connsiteX2-571" fmla="*/ 3077028 w 9145395"/>
              <a:gd name="connsiteY2-572" fmla="*/ 189574 h 688503"/>
              <a:gd name="connsiteX3-573" fmla="*/ 4557486 w 9145395"/>
              <a:gd name="connsiteY3-574" fmla="*/ 407289 h 688503"/>
              <a:gd name="connsiteX4-575" fmla="*/ 6270171 w 9145395"/>
              <a:gd name="connsiteY4-576" fmla="*/ 189575 h 688503"/>
              <a:gd name="connsiteX5-577" fmla="*/ 7779656 w 9145395"/>
              <a:gd name="connsiteY5-578" fmla="*/ 349233 h 688503"/>
              <a:gd name="connsiteX6-579" fmla="*/ 9144000 w 9145395"/>
              <a:gd name="connsiteY6-580" fmla="*/ 0 h 688503"/>
              <a:gd name="connsiteX7-581" fmla="*/ 9144000 w 9145395"/>
              <a:gd name="connsiteY7-582" fmla="*/ 688503 h 688503"/>
              <a:gd name="connsiteX8-583" fmla="*/ 0 w 9145395"/>
              <a:gd name="connsiteY8-584" fmla="*/ 688503 h 688503"/>
              <a:gd name="connsiteX9-585" fmla="*/ 0 w 9145395"/>
              <a:gd name="connsiteY9-586" fmla="*/ 0 h 688503"/>
              <a:gd name="connsiteX0-587" fmla="*/ 0 w 9145395"/>
              <a:gd name="connsiteY0-588" fmla="*/ 0 h 688503"/>
              <a:gd name="connsiteX1-589" fmla="*/ 1364342 w 9145395"/>
              <a:gd name="connsiteY1-590" fmla="*/ 436317 h 688503"/>
              <a:gd name="connsiteX2-591" fmla="*/ 3077028 w 9145395"/>
              <a:gd name="connsiteY2-592" fmla="*/ 189574 h 688503"/>
              <a:gd name="connsiteX3-593" fmla="*/ 4557486 w 9145395"/>
              <a:gd name="connsiteY3-594" fmla="*/ 407289 h 688503"/>
              <a:gd name="connsiteX4-595" fmla="*/ 6270171 w 9145395"/>
              <a:gd name="connsiteY4-596" fmla="*/ 189575 h 688503"/>
              <a:gd name="connsiteX5-597" fmla="*/ 7779656 w 9145395"/>
              <a:gd name="connsiteY5-598" fmla="*/ 508890 h 688503"/>
              <a:gd name="connsiteX6-599" fmla="*/ 9144000 w 9145395"/>
              <a:gd name="connsiteY6-600" fmla="*/ 0 h 688503"/>
              <a:gd name="connsiteX7-601" fmla="*/ 9144000 w 9145395"/>
              <a:gd name="connsiteY7-602" fmla="*/ 688503 h 688503"/>
              <a:gd name="connsiteX8-603" fmla="*/ 0 w 9145395"/>
              <a:gd name="connsiteY8-604" fmla="*/ 688503 h 688503"/>
              <a:gd name="connsiteX9-605" fmla="*/ 0 w 9145395"/>
              <a:gd name="connsiteY9-606" fmla="*/ 0 h 688503"/>
              <a:gd name="connsiteX0-607" fmla="*/ 0 w 9145395"/>
              <a:gd name="connsiteY0-608" fmla="*/ 0 h 688503"/>
              <a:gd name="connsiteX1-609" fmla="*/ 1364342 w 9145395"/>
              <a:gd name="connsiteY1-610" fmla="*/ 436317 h 688503"/>
              <a:gd name="connsiteX2-611" fmla="*/ 3077028 w 9145395"/>
              <a:gd name="connsiteY2-612" fmla="*/ 189574 h 688503"/>
              <a:gd name="connsiteX3-613" fmla="*/ 4557486 w 9145395"/>
              <a:gd name="connsiteY3-614" fmla="*/ 407289 h 688503"/>
              <a:gd name="connsiteX4-615" fmla="*/ 6270171 w 9145395"/>
              <a:gd name="connsiteY4-616" fmla="*/ 189575 h 688503"/>
              <a:gd name="connsiteX5-617" fmla="*/ 7779656 w 9145395"/>
              <a:gd name="connsiteY5-618" fmla="*/ 508890 h 688503"/>
              <a:gd name="connsiteX6-619" fmla="*/ 9144000 w 9145395"/>
              <a:gd name="connsiteY6-620" fmla="*/ 0 h 688503"/>
              <a:gd name="connsiteX7-621" fmla="*/ 9144000 w 9145395"/>
              <a:gd name="connsiteY7-622" fmla="*/ 688503 h 688503"/>
              <a:gd name="connsiteX8-623" fmla="*/ 0 w 9145395"/>
              <a:gd name="connsiteY8-624" fmla="*/ 688503 h 688503"/>
              <a:gd name="connsiteX9-625" fmla="*/ 0 w 9145395"/>
              <a:gd name="connsiteY9-626" fmla="*/ 0 h 688503"/>
              <a:gd name="connsiteX0-627" fmla="*/ 0 w 9145395"/>
              <a:gd name="connsiteY0-628" fmla="*/ 0 h 688503"/>
              <a:gd name="connsiteX1-629" fmla="*/ 1378856 w 9145395"/>
              <a:gd name="connsiteY1-630" fmla="*/ 508888 h 688503"/>
              <a:gd name="connsiteX2-631" fmla="*/ 3077028 w 9145395"/>
              <a:gd name="connsiteY2-632" fmla="*/ 189574 h 688503"/>
              <a:gd name="connsiteX3-633" fmla="*/ 4557486 w 9145395"/>
              <a:gd name="connsiteY3-634" fmla="*/ 407289 h 688503"/>
              <a:gd name="connsiteX4-635" fmla="*/ 6270171 w 9145395"/>
              <a:gd name="connsiteY4-636" fmla="*/ 189575 h 688503"/>
              <a:gd name="connsiteX5-637" fmla="*/ 7779656 w 9145395"/>
              <a:gd name="connsiteY5-638" fmla="*/ 508890 h 688503"/>
              <a:gd name="connsiteX6-639" fmla="*/ 9144000 w 9145395"/>
              <a:gd name="connsiteY6-640" fmla="*/ 0 h 688503"/>
              <a:gd name="connsiteX7-641" fmla="*/ 9144000 w 9145395"/>
              <a:gd name="connsiteY7-642" fmla="*/ 688503 h 688503"/>
              <a:gd name="connsiteX8-643" fmla="*/ 0 w 9145395"/>
              <a:gd name="connsiteY8-644" fmla="*/ 688503 h 688503"/>
              <a:gd name="connsiteX9-645" fmla="*/ 0 w 9145395"/>
              <a:gd name="connsiteY9-646" fmla="*/ 0 h 688503"/>
              <a:gd name="connsiteX0-647" fmla="*/ 0 w 9145395"/>
              <a:gd name="connsiteY0-648" fmla="*/ 0 h 688503"/>
              <a:gd name="connsiteX1-649" fmla="*/ 1378856 w 9145395"/>
              <a:gd name="connsiteY1-650" fmla="*/ 508888 h 688503"/>
              <a:gd name="connsiteX2-651" fmla="*/ 3077028 w 9145395"/>
              <a:gd name="connsiteY2-652" fmla="*/ 189574 h 688503"/>
              <a:gd name="connsiteX3-653" fmla="*/ 4557486 w 9145395"/>
              <a:gd name="connsiteY3-654" fmla="*/ 407289 h 688503"/>
              <a:gd name="connsiteX4-655" fmla="*/ 6270171 w 9145395"/>
              <a:gd name="connsiteY4-656" fmla="*/ 189575 h 688503"/>
              <a:gd name="connsiteX5-657" fmla="*/ 7779656 w 9145395"/>
              <a:gd name="connsiteY5-658" fmla="*/ 508890 h 688503"/>
              <a:gd name="connsiteX6-659" fmla="*/ 9144000 w 9145395"/>
              <a:gd name="connsiteY6-660" fmla="*/ 0 h 688503"/>
              <a:gd name="connsiteX7-661" fmla="*/ 9144000 w 9145395"/>
              <a:gd name="connsiteY7-662" fmla="*/ 688503 h 688503"/>
              <a:gd name="connsiteX8-663" fmla="*/ 0 w 9145395"/>
              <a:gd name="connsiteY8-664" fmla="*/ 688503 h 688503"/>
              <a:gd name="connsiteX9-665" fmla="*/ 0 w 9145395"/>
              <a:gd name="connsiteY9-666" fmla="*/ 0 h 688503"/>
              <a:gd name="connsiteX0-667" fmla="*/ 0 w 9145395"/>
              <a:gd name="connsiteY0-668" fmla="*/ 0 h 688503"/>
              <a:gd name="connsiteX1-669" fmla="*/ 1378856 w 9145395"/>
              <a:gd name="connsiteY1-670" fmla="*/ 508888 h 688503"/>
              <a:gd name="connsiteX2-671" fmla="*/ 3077028 w 9145395"/>
              <a:gd name="connsiteY2-672" fmla="*/ 189574 h 688503"/>
              <a:gd name="connsiteX3-673" fmla="*/ 4557486 w 9145395"/>
              <a:gd name="connsiteY3-674" fmla="*/ 407289 h 688503"/>
              <a:gd name="connsiteX4-675" fmla="*/ 6270171 w 9145395"/>
              <a:gd name="connsiteY4-676" fmla="*/ 189575 h 688503"/>
              <a:gd name="connsiteX5-677" fmla="*/ 7779656 w 9145395"/>
              <a:gd name="connsiteY5-678" fmla="*/ 508890 h 688503"/>
              <a:gd name="connsiteX6-679" fmla="*/ 9144000 w 9145395"/>
              <a:gd name="connsiteY6-680" fmla="*/ 0 h 688503"/>
              <a:gd name="connsiteX7-681" fmla="*/ 9144000 w 9145395"/>
              <a:gd name="connsiteY7-682" fmla="*/ 688503 h 688503"/>
              <a:gd name="connsiteX8-683" fmla="*/ 0 w 9145395"/>
              <a:gd name="connsiteY8-684" fmla="*/ 688503 h 688503"/>
              <a:gd name="connsiteX9-685" fmla="*/ 0 w 9145395"/>
              <a:gd name="connsiteY9-686" fmla="*/ 0 h 688503"/>
              <a:gd name="connsiteX0-687" fmla="*/ 0 w 9145395"/>
              <a:gd name="connsiteY0-688" fmla="*/ 0 h 688503"/>
              <a:gd name="connsiteX1-689" fmla="*/ 1378856 w 9145395"/>
              <a:gd name="connsiteY1-690" fmla="*/ 508888 h 688503"/>
              <a:gd name="connsiteX2-691" fmla="*/ 3062514 w 9145395"/>
              <a:gd name="connsiteY2-692" fmla="*/ 247631 h 688503"/>
              <a:gd name="connsiteX3-693" fmla="*/ 4557486 w 9145395"/>
              <a:gd name="connsiteY3-694" fmla="*/ 407289 h 688503"/>
              <a:gd name="connsiteX4-695" fmla="*/ 6270171 w 9145395"/>
              <a:gd name="connsiteY4-696" fmla="*/ 189575 h 688503"/>
              <a:gd name="connsiteX5-697" fmla="*/ 7779656 w 9145395"/>
              <a:gd name="connsiteY5-698" fmla="*/ 508890 h 688503"/>
              <a:gd name="connsiteX6-699" fmla="*/ 9144000 w 9145395"/>
              <a:gd name="connsiteY6-700" fmla="*/ 0 h 688503"/>
              <a:gd name="connsiteX7-701" fmla="*/ 9144000 w 9145395"/>
              <a:gd name="connsiteY7-702" fmla="*/ 688503 h 688503"/>
              <a:gd name="connsiteX8-703" fmla="*/ 0 w 9145395"/>
              <a:gd name="connsiteY8-704" fmla="*/ 688503 h 688503"/>
              <a:gd name="connsiteX9-705" fmla="*/ 0 w 9145395"/>
              <a:gd name="connsiteY9-706" fmla="*/ 0 h 688503"/>
              <a:gd name="connsiteX0-707" fmla="*/ 0 w 9145178"/>
              <a:gd name="connsiteY0-708" fmla="*/ 0 h 688503"/>
              <a:gd name="connsiteX1-709" fmla="*/ 1378856 w 9145178"/>
              <a:gd name="connsiteY1-710" fmla="*/ 508888 h 688503"/>
              <a:gd name="connsiteX2-711" fmla="*/ 3062514 w 9145178"/>
              <a:gd name="connsiteY2-712" fmla="*/ 247631 h 688503"/>
              <a:gd name="connsiteX3-713" fmla="*/ 4557486 w 9145178"/>
              <a:gd name="connsiteY3-714" fmla="*/ 407289 h 688503"/>
              <a:gd name="connsiteX4-715" fmla="*/ 6270171 w 9145178"/>
              <a:gd name="connsiteY4-716" fmla="*/ 276661 h 688503"/>
              <a:gd name="connsiteX5-717" fmla="*/ 7779656 w 9145178"/>
              <a:gd name="connsiteY5-718" fmla="*/ 508890 h 688503"/>
              <a:gd name="connsiteX6-719" fmla="*/ 9144000 w 9145178"/>
              <a:gd name="connsiteY6-720" fmla="*/ 0 h 688503"/>
              <a:gd name="connsiteX7-721" fmla="*/ 9144000 w 9145178"/>
              <a:gd name="connsiteY7-722" fmla="*/ 688503 h 688503"/>
              <a:gd name="connsiteX8-723" fmla="*/ 0 w 9145178"/>
              <a:gd name="connsiteY8-724" fmla="*/ 688503 h 688503"/>
              <a:gd name="connsiteX9-725" fmla="*/ 0 w 9145178"/>
              <a:gd name="connsiteY9-726" fmla="*/ 0 h 688503"/>
              <a:gd name="connsiteX0-727" fmla="*/ 0 w 9145178"/>
              <a:gd name="connsiteY0-728" fmla="*/ 0 h 688503"/>
              <a:gd name="connsiteX1-729" fmla="*/ 1378856 w 9145178"/>
              <a:gd name="connsiteY1-730" fmla="*/ 508888 h 688503"/>
              <a:gd name="connsiteX2-731" fmla="*/ 3062514 w 9145178"/>
              <a:gd name="connsiteY2-732" fmla="*/ 247631 h 688503"/>
              <a:gd name="connsiteX3-733" fmla="*/ 4557486 w 9145178"/>
              <a:gd name="connsiteY3-734" fmla="*/ 407289 h 688503"/>
              <a:gd name="connsiteX4-735" fmla="*/ 6270171 w 9145178"/>
              <a:gd name="connsiteY4-736" fmla="*/ 247632 h 688503"/>
              <a:gd name="connsiteX5-737" fmla="*/ 7779656 w 9145178"/>
              <a:gd name="connsiteY5-738" fmla="*/ 508890 h 688503"/>
              <a:gd name="connsiteX6-739" fmla="*/ 9144000 w 9145178"/>
              <a:gd name="connsiteY6-740" fmla="*/ 0 h 688503"/>
              <a:gd name="connsiteX7-741" fmla="*/ 9144000 w 9145178"/>
              <a:gd name="connsiteY7-742" fmla="*/ 688503 h 688503"/>
              <a:gd name="connsiteX8-743" fmla="*/ 0 w 9145178"/>
              <a:gd name="connsiteY8-744" fmla="*/ 688503 h 688503"/>
              <a:gd name="connsiteX9-745" fmla="*/ 0 w 9145178"/>
              <a:gd name="connsiteY9-746" fmla="*/ 0 h 688503"/>
              <a:gd name="connsiteX0-747" fmla="*/ 0 w 9145178"/>
              <a:gd name="connsiteY0-748" fmla="*/ 0 h 688503"/>
              <a:gd name="connsiteX1-749" fmla="*/ 1378856 w 9145178"/>
              <a:gd name="connsiteY1-750" fmla="*/ 508888 h 688503"/>
              <a:gd name="connsiteX2-751" fmla="*/ 3062514 w 9145178"/>
              <a:gd name="connsiteY2-752" fmla="*/ 247631 h 688503"/>
              <a:gd name="connsiteX3-753" fmla="*/ 4572001 w 9145178"/>
              <a:gd name="connsiteY3-754" fmla="*/ 479861 h 688503"/>
              <a:gd name="connsiteX4-755" fmla="*/ 6270171 w 9145178"/>
              <a:gd name="connsiteY4-756" fmla="*/ 247632 h 688503"/>
              <a:gd name="connsiteX5-757" fmla="*/ 7779656 w 9145178"/>
              <a:gd name="connsiteY5-758" fmla="*/ 508890 h 688503"/>
              <a:gd name="connsiteX6-759" fmla="*/ 9144000 w 9145178"/>
              <a:gd name="connsiteY6-760" fmla="*/ 0 h 688503"/>
              <a:gd name="connsiteX7-761" fmla="*/ 9144000 w 9145178"/>
              <a:gd name="connsiteY7-762" fmla="*/ 688503 h 688503"/>
              <a:gd name="connsiteX8-763" fmla="*/ 0 w 9145178"/>
              <a:gd name="connsiteY8-764" fmla="*/ 688503 h 688503"/>
              <a:gd name="connsiteX9-765" fmla="*/ 0 w 9145178"/>
              <a:gd name="connsiteY9-766" fmla="*/ 0 h 6885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81" y="connsiteY8-82"/>
              </a:cxn>
              <a:cxn ang="0">
                <a:pos x="connsiteX9-425" y="connsiteY9-426"/>
              </a:cxn>
            </a:cxnLst>
            <a:rect l="l" t="t" r="r" b="b"/>
            <a:pathLst>
              <a:path w="9145178" h="688503">
                <a:moveTo>
                  <a:pt x="0" y="0"/>
                </a:moveTo>
                <a:cubicBezTo>
                  <a:pt x="7258" y="47474"/>
                  <a:pt x="868437" y="467616"/>
                  <a:pt x="1378856" y="508888"/>
                </a:cubicBezTo>
                <a:cubicBezTo>
                  <a:pt x="1889275" y="550160"/>
                  <a:pt x="2530323" y="252469"/>
                  <a:pt x="3062514" y="247631"/>
                </a:cubicBezTo>
                <a:cubicBezTo>
                  <a:pt x="3594705" y="242793"/>
                  <a:pt x="4134154" y="494375"/>
                  <a:pt x="4572001" y="479861"/>
                </a:cubicBezTo>
                <a:cubicBezTo>
                  <a:pt x="5009848" y="465347"/>
                  <a:pt x="5735562" y="242794"/>
                  <a:pt x="6270171" y="247632"/>
                </a:cubicBezTo>
                <a:cubicBezTo>
                  <a:pt x="6804780" y="252470"/>
                  <a:pt x="7300685" y="550162"/>
                  <a:pt x="7779656" y="508890"/>
                </a:cubicBezTo>
                <a:cubicBezTo>
                  <a:pt x="8258627" y="467618"/>
                  <a:pt x="9182704" y="43839"/>
                  <a:pt x="9144000" y="0"/>
                </a:cubicBezTo>
                <a:lnTo>
                  <a:pt x="9144000" y="688503"/>
                </a:lnTo>
                <a:lnTo>
                  <a:pt x="0" y="688503"/>
                </a:lnTo>
                <a:lnTo>
                  <a:pt x="0" y="0"/>
                </a:lnTo>
                <a:close/>
              </a:path>
            </a:pathLst>
          </a:custGeom>
          <a:solidFill>
            <a:srgbClr val="C3151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64341" y="47655"/>
            <a:ext cx="1332230" cy="770105"/>
            <a:chOff x="1127471" y="1219399"/>
            <a:chExt cx="1332230" cy="770105"/>
          </a:xfrm>
        </p:grpSpPr>
        <p:sp>
          <p:nvSpPr>
            <p:cNvPr id="21" name="矩形 20"/>
            <p:cNvSpPr/>
            <p:nvPr/>
          </p:nvSpPr>
          <p:spPr>
            <a:xfrm>
              <a:off x="1127471" y="1219399"/>
              <a:ext cx="131318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b="1" dirty="0">
                  <a:solidFill>
                    <a:srgbClr val="4C3009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146521" y="1220063"/>
              <a:ext cx="131318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b="1" dirty="0">
                  <a:solidFill>
                    <a:srgbClr val="763D1F"/>
                  </a:solidFill>
                  <a:cs typeface="+mn-ea"/>
                  <a:sym typeface="+mn-lt"/>
                </a:rPr>
                <a:t>目录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1740167" y="201173"/>
            <a:ext cx="1667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63D1F"/>
                </a:solidFill>
                <a:cs typeface="+mn-ea"/>
                <a:sym typeface="+mn-lt"/>
              </a:rPr>
              <a:t>contents</a:t>
            </a:r>
            <a:endParaRPr lang="zh-CN" altLang="en-US" sz="2800" dirty="0">
              <a:solidFill>
                <a:srgbClr val="763D1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5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9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8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449"/>
                                </p:stCondLst>
                                <p:childTnLst>
                                  <p:par>
                                    <p:cTn id="7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4" grpId="0"/>
          <p:bldP spid="11" grpId="0"/>
          <p:bldP spid="15" grpId="0"/>
          <p:bldP spid="16" grpId="0"/>
          <p:bldP spid="17" grpId="0"/>
          <p:bldP spid="18" grpId="0"/>
          <p:bldP spid="19" grpId="0" animBg="1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5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9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8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449"/>
                                </p:stCondLst>
                                <p:childTnLst>
                                  <p:par>
                                    <p:cTn id="7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4" grpId="0"/>
          <p:bldP spid="11" grpId="0"/>
          <p:bldP spid="15" grpId="0"/>
          <p:bldP spid="16" grpId="0"/>
          <p:bldP spid="17" grpId="0"/>
          <p:bldP spid="18" grpId="0"/>
          <p:bldP spid="19" grpId="0" animBg="1"/>
          <p:bldP spid="2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360" y="172528"/>
            <a:ext cx="7758875" cy="4177650"/>
            <a:chOff x="160360" y="172528"/>
            <a:chExt cx="7758875" cy="4177650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60360" y="172528"/>
              <a:ext cx="7758875" cy="0"/>
            </a:xfrm>
            <a:prstGeom prst="line">
              <a:avLst/>
            </a:prstGeom>
            <a:ln>
              <a:solidFill>
                <a:srgbClr val="7764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rot="5400000">
              <a:off x="-1928465" y="2261353"/>
              <a:ext cx="4177650" cy="0"/>
            </a:xfrm>
            <a:prstGeom prst="line">
              <a:avLst/>
            </a:prstGeom>
            <a:ln>
              <a:solidFill>
                <a:srgbClr val="7764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2049" y="3405174"/>
            <a:ext cx="4082769" cy="1816545"/>
          </a:xfrm>
          <a:prstGeom prst="rect">
            <a:avLst/>
          </a:prstGeom>
        </p:spPr>
      </p:pic>
      <p:cxnSp>
        <p:nvCxnSpPr>
          <p:cNvPr id="68" name="直接连接符 67"/>
          <p:cNvCxnSpPr/>
          <p:nvPr/>
        </p:nvCxnSpPr>
        <p:spPr>
          <a:xfrm>
            <a:off x="8994624" y="1323494"/>
            <a:ext cx="0" cy="2334106"/>
          </a:xfrm>
          <a:prstGeom prst="line">
            <a:avLst/>
          </a:prstGeom>
          <a:ln>
            <a:solidFill>
              <a:srgbClr val="776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998165" y="172528"/>
            <a:ext cx="1094439" cy="1036139"/>
            <a:chOff x="7998165" y="172528"/>
            <a:chExt cx="1094439" cy="1036139"/>
          </a:xfrm>
        </p:grpSpPr>
        <p:sp>
          <p:nvSpPr>
            <p:cNvPr id="40" name="矩形 39"/>
            <p:cNvSpPr/>
            <p:nvPr/>
          </p:nvSpPr>
          <p:spPr>
            <a:xfrm>
              <a:off x="8265728" y="175362"/>
              <a:ext cx="700027" cy="709936"/>
            </a:xfrm>
            <a:prstGeom prst="rect">
              <a:avLst/>
            </a:prstGeom>
            <a:noFill/>
            <a:ln w="19050">
              <a:solidFill>
                <a:srgbClr val="763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146936" y="172528"/>
              <a:ext cx="945668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4C3009"/>
                  </a:solidFill>
                  <a:cs typeface="+mn-ea"/>
                  <a:sym typeface="+mn-lt"/>
                </a:rPr>
                <a:t>20XX</a:t>
              </a:r>
              <a:endParaRPr lang="en-US" altLang="zh-CN" sz="1600" b="1" dirty="0">
                <a:solidFill>
                  <a:srgbClr val="4C3009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600" b="1" dirty="0" smtClean="0">
                  <a:solidFill>
                    <a:srgbClr val="4C3009"/>
                  </a:solidFill>
                  <a:cs typeface="+mn-ea"/>
                  <a:sym typeface="+mn-lt"/>
                </a:rPr>
                <a:t>6/XX</a:t>
              </a:r>
              <a:endParaRPr lang="en-US" altLang="zh-CN" sz="1600" b="1" dirty="0">
                <a:solidFill>
                  <a:srgbClr val="4C3009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800" dirty="0">
                  <a:solidFill>
                    <a:srgbClr val="4C3009"/>
                  </a:solidFill>
                  <a:cs typeface="+mn-ea"/>
                  <a:sym typeface="+mn-lt"/>
                </a:rPr>
                <a:t>AUGUST</a:t>
              </a:r>
              <a:endParaRPr lang="zh-CN" altLang="en-US" sz="800" dirty="0">
                <a:solidFill>
                  <a:srgbClr val="4C3009"/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998165" y="870113"/>
              <a:ext cx="10391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800" dirty="0">
                  <a:solidFill>
                    <a:srgbClr val="763D1F"/>
                  </a:solidFill>
                  <a:cs typeface="+mn-ea"/>
                  <a:sym typeface="+mn-lt"/>
                </a:rPr>
                <a:t>最好的礼物</a:t>
              </a:r>
              <a:endParaRPr lang="en-US" altLang="zh-CN" sz="800" dirty="0">
                <a:solidFill>
                  <a:srgbClr val="763D1F"/>
                </a:solidFill>
                <a:cs typeface="+mn-ea"/>
                <a:sym typeface="+mn-lt"/>
              </a:endParaRPr>
            </a:p>
            <a:p>
              <a:pPr algn="r"/>
              <a:r>
                <a:rPr lang="zh-CN" altLang="en-US" sz="800" dirty="0">
                  <a:solidFill>
                    <a:srgbClr val="763D1F"/>
                  </a:solidFill>
                  <a:cs typeface="+mn-ea"/>
                  <a:sym typeface="+mn-lt"/>
                </a:rPr>
                <a:t>献给亲爱的爸爸</a:t>
              </a:r>
              <a:endParaRPr lang="zh-CN" altLang="en-US" sz="400" spc="300" dirty="0">
                <a:solidFill>
                  <a:srgbClr val="763D1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1296536"/>
            <a:ext cx="9144000" cy="3846964"/>
            <a:chOff x="0" y="1296536"/>
            <a:chExt cx="9144000" cy="3846964"/>
          </a:xfrm>
        </p:grpSpPr>
        <p:sp>
          <p:nvSpPr>
            <p:cNvPr id="82" name="文本框 81"/>
            <p:cNvSpPr txBox="1"/>
            <p:nvPr/>
          </p:nvSpPr>
          <p:spPr>
            <a:xfrm flipH="1">
              <a:off x="6951842" y="3811569"/>
              <a:ext cx="16714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MY HERO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6951842" y="3023458"/>
              <a:ext cx="2192158" cy="206647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0" y="1296536"/>
              <a:ext cx="9144000" cy="38469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9" name="图片 8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63482" y="2914613"/>
            <a:ext cx="3847218" cy="38472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83239" y="2612638"/>
            <a:ext cx="1093708" cy="78257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932918" y="2663651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4C3009"/>
                </a:solidFill>
                <a:cs typeface="+mn-ea"/>
                <a:sym typeface="+mn-lt"/>
              </a:rPr>
              <a:t>感恩父亲节活动策划推广方案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827214" y="3023458"/>
            <a:ext cx="1793163" cy="0"/>
          </a:xfrm>
          <a:prstGeom prst="line">
            <a:avLst/>
          </a:prstGeom>
          <a:ln w="19050">
            <a:solidFill>
              <a:srgbClr val="7448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810663" y="716964"/>
            <a:ext cx="1039174" cy="365518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1834928" y="434082"/>
            <a:ext cx="2031325" cy="2357479"/>
            <a:chOff x="1817293" y="650269"/>
            <a:chExt cx="2031325" cy="2357479"/>
          </a:xfrm>
        </p:grpSpPr>
        <p:sp>
          <p:nvSpPr>
            <p:cNvPr id="30" name="矩形 29"/>
            <p:cNvSpPr/>
            <p:nvPr/>
          </p:nvSpPr>
          <p:spPr>
            <a:xfrm>
              <a:off x="1817293" y="699424"/>
              <a:ext cx="2031325" cy="2308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400" dirty="0">
                  <a:solidFill>
                    <a:srgbClr val="4C3009"/>
                  </a:solidFill>
                  <a:cs typeface="+mn-ea"/>
                  <a:sym typeface="+mn-lt"/>
                </a:rPr>
                <a:t>爱</a:t>
              </a:r>
              <a:endParaRPr lang="zh-CN" altLang="en-US" sz="14400" dirty="0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817293" y="650269"/>
              <a:ext cx="2031325" cy="2308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400" dirty="0">
                  <a:solidFill>
                    <a:srgbClr val="C31512"/>
                  </a:solidFill>
                  <a:cs typeface="+mn-ea"/>
                  <a:sym typeface="+mn-lt"/>
                </a:rPr>
                <a:t>爱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322897" y="1233946"/>
            <a:ext cx="1467068" cy="1680371"/>
            <a:chOff x="3063995" y="1139531"/>
            <a:chExt cx="1467068" cy="1680371"/>
          </a:xfrm>
        </p:grpSpPr>
        <p:sp>
          <p:nvSpPr>
            <p:cNvPr id="31" name="矩形 30"/>
            <p:cNvSpPr/>
            <p:nvPr/>
          </p:nvSpPr>
          <p:spPr>
            <a:xfrm>
              <a:off x="3063995" y="1188686"/>
              <a:ext cx="1467068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0" dirty="0">
                  <a:solidFill>
                    <a:srgbClr val="4C3009"/>
                  </a:solidFill>
                  <a:cs typeface="+mn-ea"/>
                  <a:sym typeface="+mn-lt"/>
                </a:rPr>
                <a:t>如</a:t>
              </a:r>
              <a:endParaRPr lang="zh-CN" altLang="en-US" sz="10000" dirty="0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063995" y="1139531"/>
              <a:ext cx="1467068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0" dirty="0">
                  <a:solidFill>
                    <a:srgbClr val="763D1F"/>
                  </a:solidFill>
                  <a:cs typeface="+mn-ea"/>
                  <a:sym typeface="+mn-lt"/>
                </a:rPr>
                <a:t>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436066" y="805679"/>
            <a:ext cx="1723549" cy="1988147"/>
            <a:chOff x="4183172" y="1219399"/>
            <a:chExt cx="1723549" cy="1988147"/>
          </a:xfrm>
        </p:grpSpPr>
        <p:sp>
          <p:nvSpPr>
            <p:cNvPr id="32" name="矩形 31"/>
            <p:cNvSpPr/>
            <p:nvPr/>
          </p:nvSpPr>
          <p:spPr>
            <a:xfrm>
              <a:off x="4183172" y="1268554"/>
              <a:ext cx="1723549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0" dirty="0">
                  <a:solidFill>
                    <a:srgbClr val="4C3009"/>
                  </a:solidFill>
                  <a:cs typeface="+mn-ea"/>
                  <a:sym typeface="+mn-lt"/>
                </a:rPr>
                <a:t>山</a:t>
              </a:r>
              <a:endParaRPr lang="zh-CN" altLang="en-US" sz="12000" dirty="0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183172" y="1219399"/>
              <a:ext cx="1723549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0" dirty="0">
                  <a:solidFill>
                    <a:srgbClr val="763D1F"/>
                  </a:solidFill>
                  <a:cs typeface="+mn-ea"/>
                  <a:sym typeface="+mn-lt"/>
                </a:rPr>
                <a:t>山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58450" y="1111426"/>
            <a:ext cx="1467068" cy="1680371"/>
            <a:chOff x="1127471" y="1170244"/>
            <a:chExt cx="1467068" cy="1680371"/>
          </a:xfrm>
        </p:grpSpPr>
        <p:sp>
          <p:nvSpPr>
            <p:cNvPr id="33" name="矩形 32"/>
            <p:cNvSpPr/>
            <p:nvPr/>
          </p:nvSpPr>
          <p:spPr>
            <a:xfrm>
              <a:off x="1127471" y="1219399"/>
              <a:ext cx="1467068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0" dirty="0">
                  <a:solidFill>
                    <a:srgbClr val="4C3009"/>
                  </a:solidFill>
                  <a:cs typeface="+mn-ea"/>
                  <a:sym typeface="+mn-lt"/>
                </a:rPr>
                <a:t>父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127471" y="1170244"/>
              <a:ext cx="1467068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0" dirty="0">
                  <a:solidFill>
                    <a:srgbClr val="763D1F"/>
                  </a:solidFill>
                  <a:cs typeface="+mn-ea"/>
                  <a:sym typeface="+mn-lt"/>
                </a:rPr>
                <a:t>父</a:t>
              </a: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1932918" y="3180143"/>
            <a:ext cx="3606800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rgbClr val="4C3009"/>
                </a:solidFill>
                <a:cs typeface="+mn-ea"/>
                <a:sym typeface="+mn-lt"/>
              </a:rPr>
              <a:t>父爱如雨，滋润了万千游子的心扉；父爱如风，吹落了无数子女的伤悲；父爱如叶，映衬出丰谷多彩的人生。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645288" y="1041808"/>
            <a:ext cx="1309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F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t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e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r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's D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y</a:t>
            </a:r>
            <a:endParaRPr lang="zh-CN" altLang="en-US" sz="1200" b="1" spc="3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450318" y="3012318"/>
            <a:ext cx="4572000" cy="2571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rgbClr val="4C3009"/>
                </a:solidFill>
                <a:cs typeface="+mn-ea"/>
                <a:sym typeface="+mn-lt"/>
              </a:rPr>
              <a:t>PPT Template for Planning and Promoting Program of Thanksgiving Father's Day</a:t>
            </a:r>
            <a:endParaRPr lang="zh-CN" altLang="en-US" sz="8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421">
                        <a14:backgroundMark x1="16266" y1="93871" x2="27941" y2="8816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21286034">
            <a:off x="2454545" y="1329960"/>
            <a:ext cx="754580" cy="35153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43109" y="390547"/>
            <a:ext cx="461665" cy="2543946"/>
            <a:chOff x="243109" y="390547"/>
            <a:chExt cx="461665" cy="2543946"/>
          </a:xfrm>
        </p:grpSpPr>
        <p:grpSp>
          <p:nvGrpSpPr>
            <p:cNvPr id="61" name="组合 60"/>
            <p:cNvGrpSpPr/>
            <p:nvPr/>
          </p:nvGrpSpPr>
          <p:grpSpPr>
            <a:xfrm>
              <a:off x="243109" y="390547"/>
              <a:ext cx="461665" cy="2156922"/>
              <a:chOff x="10089" y="96302"/>
              <a:chExt cx="461665" cy="2156922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00010" y="96302"/>
                <a:ext cx="304694" cy="304694"/>
              </a:xfrm>
              <a:prstGeom prst="ellipse">
                <a:avLst/>
              </a:prstGeom>
              <a:solidFill>
                <a:srgbClr val="763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cs typeface="+mn-ea"/>
                    <a:sym typeface="+mn-lt"/>
                  </a:rPr>
                  <a:t>感</a:t>
                </a: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00010" y="488491"/>
                <a:ext cx="304694" cy="304694"/>
              </a:xfrm>
              <a:prstGeom prst="ellipse">
                <a:avLst/>
              </a:prstGeom>
              <a:solidFill>
                <a:srgbClr val="763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cs typeface="+mn-ea"/>
                    <a:sym typeface="+mn-lt"/>
                  </a:rPr>
                  <a:t>恩</a:t>
                </a: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0089" y="839526"/>
                <a:ext cx="461665" cy="1413698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zh-CN" altLang="en-US" sz="900" spc="300" dirty="0">
                    <a:solidFill>
                      <a:srgbClr val="763D1F"/>
                    </a:solidFill>
                    <a:cs typeface="+mn-ea"/>
                    <a:sym typeface="+mn-lt"/>
                  </a:rPr>
                  <a:t>Thanksgiving </a:t>
                </a:r>
                <a:endParaRPr lang="en-US" altLang="zh-CN" sz="900" spc="300" dirty="0">
                  <a:solidFill>
                    <a:srgbClr val="763D1F"/>
                  </a:solidFill>
                  <a:cs typeface="+mn-ea"/>
                  <a:sym typeface="+mn-lt"/>
                </a:endParaRPr>
              </a:p>
              <a:p>
                <a:r>
                  <a:rPr lang="zh-CN" altLang="en-US" sz="900" spc="300" dirty="0">
                    <a:solidFill>
                      <a:srgbClr val="763D1F"/>
                    </a:solidFill>
                    <a:cs typeface="+mn-ea"/>
                    <a:sym typeface="+mn-lt"/>
                  </a:rPr>
                  <a:t>Father's Day</a:t>
                </a:r>
              </a:p>
            </p:txBody>
          </p:sp>
        </p:grpSp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5303" y="2257778"/>
              <a:ext cx="353599" cy="6767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500">
        <p:random/>
      </p:transition>
    </mc:Choice>
    <mc:Fallback xmlns="">
      <p:transition spd="slow" advTm="105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28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27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3" presetClass="entr" presetSubtype="28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9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333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499"/>
                                </p:stCondLst>
                                <p:childTnLst>
                                  <p:par>
                                    <p:cTn id="6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999"/>
                                </p:stCondLst>
                                <p:childTnLst>
                                  <p:par>
                                    <p:cTn id="6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499"/>
                                </p:stCondLst>
                                <p:childTnLst>
                                  <p:par>
                                    <p:cTn id="7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999"/>
                                </p:stCondLst>
                                <p:childTnLst>
                                  <p:par>
                                    <p:cTn id="7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73" grpId="0"/>
          <p:bldP spid="44" grpId="0"/>
          <p:bldP spid="9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28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27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3" presetClass="entr" presetSubtype="28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9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333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499"/>
                                </p:stCondLst>
                                <p:childTnLst>
                                  <p:par>
                                    <p:cTn id="6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999"/>
                                </p:stCondLst>
                                <p:childTnLst>
                                  <p:par>
                                    <p:cTn id="6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499"/>
                                </p:stCondLst>
                                <p:childTnLst>
                                  <p:par>
                                    <p:cTn id="7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999"/>
                                </p:stCondLst>
                                <p:childTnLst>
                                  <p:par>
                                    <p:cTn id="7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73" grpId="0"/>
          <p:bldP spid="44" grpId="0"/>
          <p:bldP spid="9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360" y="172528"/>
            <a:ext cx="7758875" cy="4177650"/>
            <a:chOff x="160360" y="172528"/>
            <a:chExt cx="7758875" cy="4177650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60360" y="172528"/>
              <a:ext cx="7758875" cy="0"/>
            </a:xfrm>
            <a:prstGeom prst="line">
              <a:avLst/>
            </a:prstGeom>
            <a:ln>
              <a:solidFill>
                <a:srgbClr val="7764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rot="5400000">
              <a:off x="-1928465" y="2261353"/>
              <a:ext cx="4177650" cy="0"/>
            </a:xfrm>
            <a:prstGeom prst="line">
              <a:avLst/>
            </a:prstGeom>
            <a:ln>
              <a:solidFill>
                <a:srgbClr val="7764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2049" y="3405174"/>
            <a:ext cx="4082769" cy="1816545"/>
          </a:xfrm>
          <a:prstGeom prst="rect">
            <a:avLst/>
          </a:prstGeom>
        </p:spPr>
      </p:pic>
      <p:cxnSp>
        <p:nvCxnSpPr>
          <p:cNvPr id="68" name="直接连接符 67"/>
          <p:cNvCxnSpPr/>
          <p:nvPr/>
        </p:nvCxnSpPr>
        <p:spPr>
          <a:xfrm>
            <a:off x="8994624" y="1323494"/>
            <a:ext cx="0" cy="2334106"/>
          </a:xfrm>
          <a:prstGeom prst="line">
            <a:avLst/>
          </a:prstGeom>
          <a:ln>
            <a:solidFill>
              <a:srgbClr val="776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998165" y="172528"/>
            <a:ext cx="1094439" cy="1036139"/>
            <a:chOff x="7998165" y="172528"/>
            <a:chExt cx="1094439" cy="1036139"/>
          </a:xfrm>
        </p:grpSpPr>
        <p:sp>
          <p:nvSpPr>
            <p:cNvPr id="40" name="矩形 39"/>
            <p:cNvSpPr/>
            <p:nvPr/>
          </p:nvSpPr>
          <p:spPr>
            <a:xfrm>
              <a:off x="8265728" y="175362"/>
              <a:ext cx="700027" cy="709936"/>
            </a:xfrm>
            <a:prstGeom prst="rect">
              <a:avLst/>
            </a:prstGeom>
            <a:noFill/>
            <a:ln w="19050">
              <a:solidFill>
                <a:srgbClr val="763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146936" y="172528"/>
              <a:ext cx="945668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4C3009"/>
                  </a:solidFill>
                  <a:cs typeface="+mn-ea"/>
                  <a:sym typeface="+mn-lt"/>
                </a:rPr>
                <a:t>20XX</a:t>
              </a:r>
              <a:endParaRPr lang="en-US" altLang="zh-CN" sz="1600" b="1" dirty="0">
                <a:solidFill>
                  <a:srgbClr val="4C3009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600" b="1" dirty="0" smtClean="0">
                  <a:solidFill>
                    <a:srgbClr val="4C3009"/>
                  </a:solidFill>
                  <a:cs typeface="+mn-ea"/>
                  <a:sym typeface="+mn-lt"/>
                </a:rPr>
                <a:t>6/XX</a:t>
              </a:r>
              <a:endParaRPr lang="en-US" altLang="zh-CN" sz="1600" b="1" dirty="0">
                <a:solidFill>
                  <a:srgbClr val="4C3009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800" dirty="0">
                  <a:solidFill>
                    <a:srgbClr val="4C3009"/>
                  </a:solidFill>
                  <a:cs typeface="+mn-ea"/>
                  <a:sym typeface="+mn-lt"/>
                </a:rPr>
                <a:t>AUGUST</a:t>
              </a:r>
              <a:endParaRPr lang="zh-CN" altLang="en-US" sz="800" dirty="0">
                <a:solidFill>
                  <a:srgbClr val="4C3009"/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998165" y="870113"/>
              <a:ext cx="10391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800" dirty="0">
                  <a:solidFill>
                    <a:srgbClr val="763D1F"/>
                  </a:solidFill>
                  <a:cs typeface="+mn-ea"/>
                  <a:sym typeface="+mn-lt"/>
                </a:rPr>
                <a:t>最好的礼物</a:t>
              </a:r>
              <a:endParaRPr lang="en-US" altLang="zh-CN" sz="800" dirty="0">
                <a:solidFill>
                  <a:srgbClr val="763D1F"/>
                </a:solidFill>
                <a:cs typeface="+mn-ea"/>
                <a:sym typeface="+mn-lt"/>
              </a:endParaRPr>
            </a:p>
            <a:p>
              <a:pPr algn="r"/>
              <a:r>
                <a:rPr lang="zh-CN" altLang="en-US" sz="800" dirty="0">
                  <a:solidFill>
                    <a:srgbClr val="763D1F"/>
                  </a:solidFill>
                  <a:cs typeface="+mn-ea"/>
                  <a:sym typeface="+mn-lt"/>
                </a:rPr>
                <a:t>献给亲爱的爸爸</a:t>
              </a:r>
              <a:endParaRPr lang="zh-CN" altLang="en-US" sz="400" spc="300" dirty="0">
                <a:solidFill>
                  <a:srgbClr val="763D1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1296536"/>
            <a:ext cx="9144000" cy="3846964"/>
            <a:chOff x="0" y="1296536"/>
            <a:chExt cx="9144000" cy="3846964"/>
          </a:xfrm>
        </p:grpSpPr>
        <p:sp>
          <p:nvSpPr>
            <p:cNvPr id="82" name="文本框 81"/>
            <p:cNvSpPr txBox="1"/>
            <p:nvPr/>
          </p:nvSpPr>
          <p:spPr>
            <a:xfrm flipH="1">
              <a:off x="6951842" y="3811569"/>
              <a:ext cx="16714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MY HERO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6951842" y="3023458"/>
              <a:ext cx="2192158" cy="206647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0" y="1296536"/>
              <a:ext cx="9144000" cy="38469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9" name="图片 8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63482" y="2914613"/>
            <a:ext cx="3847218" cy="38472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83239" y="2612638"/>
            <a:ext cx="1093708" cy="78257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810663" y="716964"/>
            <a:ext cx="1039174" cy="36551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43109" y="390547"/>
            <a:ext cx="461665" cy="2543946"/>
            <a:chOff x="243109" y="390547"/>
            <a:chExt cx="461665" cy="2543946"/>
          </a:xfrm>
        </p:grpSpPr>
        <p:grpSp>
          <p:nvGrpSpPr>
            <p:cNvPr id="61" name="组合 60"/>
            <p:cNvGrpSpPr/>
            <p:nvPr/>
          </p:nvGrpSpPr>
          <p:grpSpPr>
            <a:xfrm>
              <a:off x="243109" y="390547"/>
              <a:ext cx="461665" cy="2156922"/>
              <a:chOff x="10089" y="96302"/>
              <a:chExt cx="461665" cy="2156922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00010" y="96302"/>
                <a:ext cx="304694" cy="304694"/>
              </a:xfrm>
              <a:prstGeom prst="ellipse">
                <a:avLst/>
              </a:prstGeom>
              <a:solidFill>
                <a:srgbClr val="763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cs typeface="+mn-ea"/>
                    <a:sym typeface="+mn-lt"/>
                  </a:rPr>
                  <a:t>感</a:t>
                </a: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00010" y="488491"/>
                <a:ext cx="304694" cy="304694"/>
              </a:xfrm>
              <a:prstGeom prst="ellipse">
                <a:avLst/>
              </a:prstGeom>
              <a:solidFill>
                <a:srgbClr val="763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cs typeface="+mn-ea"/>
                    <a:sym typeface="+mn-lt"/>
                  </a:rPr>
                  <a:t>恩</a:t>
                </a: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0089" y="839526"/>
                <a:ext cx="461665" cy="1413698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zh-CN" altLang="en-US" sz="900" spc="300" dirty="0">
                    <a:solidFill>
                      <a:srgbClr val="763D1F"/>
                    </a:solidFill>
                    <a:cs typeface="+mn-ea"/>
                    <a:sym typeface="+mn-lt"/>
                  </a:rPr>
                  <a:t>Thanksgiving </a:t>
                </a:r>
                <a:endParaRPr lang="en-US" altLang="zh-CN" sz="900" spc="300" dirty="0">
                  <a:solidFill>
                    <a:srgbClr val="763D1F"/>
                  </a:solidFill>
                  <a:cs typeface="+mn-ea"/>
                  <a:sym typeface="+mn-lt"/>
                </a:endParaRPr>
              </a:p>
              <a:p>
                <a:r>
                  <a:rPr lang="zh-CN" altLang="en-US" sz="900" spc="300" dirty="0">
                    <a:solidFill>
                      <a:srgbClr val="763D1F"/>
                    </a:solidFill>
                    <a:cs typeface="+mn-ea"/>
                    <a:sym typeface="+mn-lt"/>
                  </a:rPr>
                  <a:t>Father's Day</a:t>
                </a:r>
              </a:p>
            </p:txBody>
          </p:sp>
        </p:grpSp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5303" y="2257778"/>
              <a:ext cx="353599" cy="676715"/>
            </a:xfrm>
            <a:prstGeom prst="rect">
              <a:avLst/>
            </a:prstGeom>
          </p:spPr>
        </p:pic>
      </p:grpSp>
      <p:sp>
        <p:nvSpPr>
          <p:cNvPr id="42" name="椭圆 41"/>
          <p:cNvSpPr/>
          <p:nvPr/>
        </p:nvSpPr>
        <p:spPr>
          <a:xfrm>
            <a:off x="1732175" y="1291726"/>
            <a:ext cx="1228859" cy="1228859"/>
          </a:xfrm>
          <a:prstGeom prst="ellipse">
            <a:avLst/>
          </a:prstGeom>
          <a:solidFill>
            <a:srgbClr val="C315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677715" y="1444490"/>
            <a:ext cx="1337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49" name="矩形 48"/>
          <p:cNvSpPr/>
          <p:nvPr/>
        </p:nvSpPr>
        <p:spPr>
          <a:xfrm>
            <a:off x="3049723" y="1384571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C31512"/>
                </a:solidFill>
                <a:cs typeface="+mn-ea"/>
                <a:sym typeface="+mn-lt"/>
              </a:rPr>
              <a:t>活动概述</a:t>
            </a:r>
            <a:endParaRPr lang="en-US" altLang="zh-CN" sz="4800" b="1" dirty="0">
              <a:solidFill>
                <a:srgbClr val="C31512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143736" y="2112403"/>
            <a:ext cx="23421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700" dirty="0">
                <a:solidFill>
                  <a:srgbClr val="4C3009"/>
                </a:solidFill>
                <a:cs typeface="+mn-ea"/>
                <a:sym typeface="+mn-lt"/>
              </a:rPr>
              <a:t>父爱如雨，滋润了万千游子的心扉；</a:t>
            </a:r>
            <a:endParaRPr lang="en-US" altLang="zh-CN" sz="700" dirty="0">
              <a:solidFill>
                <a:srgbClr val="4C3009"/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700" dirty="0">
                <a:solidFill>
                  <a:srgbClr val="4C3009"/>
                </a:solidFill>
                <a:cs typeface="+mn-ea"/>
                <a:sym typeface="+mn-lt"/>
              </a:rPr>
              <a:t>父爱如风，吹落了无数子女的伤悲；</a:t>
            </a:r>
            <a:endParaRPr lang="en-US" altLang="zh-CN" sz="700" dirty="0">
              <a:solidFill>
                <a:srgbClr val="4C3009"/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700" dirty="0">
                <a:solidFill>
                  <a:srgbClr val="4C3009"/>
                </a:solidFill>
                <a:cs typeface="+mn-ea"/>
                <a:sym typeface="+mn-lt"/>
              </a:rPr>
              <a:t>父爱如叶，映衬出丰谷多彩的人生。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00">
        <p:random/>
      </p:transition>
    </mc:Choice>
    <mc:Fallback xmlns="">
      <p:transition spd="slow" advTm="62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/>
          <p:bldP spid="49" grpId="0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/>
          <p:bldP spid="49" grpId="0"/>
          <p:bldP spid="5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895600" y="431800"/>
            <a:ext cx="62484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460030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活</a:t>
            </a:r>
          </a:p>
        </p:txBody>
      </p:sp>
      <p:sp>
        <p:nvSpPr>
          <p:cNvPr id="4" name="椭圆 3"/>
          <p:cNvSpPr/>
          <p:nvPr/>
        </p:nvSpPr>
        <p:spPr>
          <a:xfrm>
            <a:off x="158146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背</a:t>
            </a:r>
          </a:p>
        </p:txBody>
      </p:sp>
      <p:sp>
        <p:nvSpPr>
          <p:cNvPr id="5" name="椭圆 4"/>
          <p:cNvSpPr/>
          <p:nvPr/>
        </p:nvSpPr>
        <p:spPr>
          <a:xfrm>
            <a:off x="1020749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动</a:t>
            </a:r>
          </a:p>
        </p:txBody>
      </p:sp>
      <p:sp>
        <p:nvSpPr>
          <p:cNvPr id="6" name="椭圆 5"/>
          <p:cNvSpPr/>
          <p:nvPr/>
        </p:nvSpPr>
        <p:spPr>
          <a:xfrm>
            <a:off x="214218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59845" y="25809"/>
            <a:ext cx="188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F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t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e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r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's D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y</a:t>
            </a:r>
            <a:endParaRPr lang="zh-CN" altLang="en-US" sz="1200" b="1" spc="3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0" y="431800"/>
            <a:ext cx="2286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136900" y="977901"/>
            <a:ext cx="5670550" cy="2977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4454997"/>
            <a:ext cx="9145178" cy="688503"/>
          </a:xfrm>
          <a:custGeom>
            <a:avLst/>
            <a:gdLst>
              <a:gd name="connsiteX0" fmla="*/ 0 w 9144000"/>
              <a:gd name="connsiteY0" fmla="*/ 0 h 688503"/>
              <a:gd name="connsiteX1" fmla="*/ 9144000 w 9144000"/>
              <a:gd name="connsiteY1" fmla="*/ 0 h 688503"/>
              <a:gd name="connsiteX2" fmla="*/ 9144000 w 9144000"/>
              <a:gd name="connsiteY2" fmla="*/ 688503 h 688503"/>
              <a:gd name="connsiteX3" fmla="*/ 0 w 9144000"/>
              <a:gd name="connsiteY3" fmla="*/ 688503 h 688503"/>
              <a:gd name="connsiteX4" fmla="*/ 0 w 9144000"/>
              <a:gd name="connsiteY4" fmla="*/ 0 h 688503"/>
              <a:gd name="connsiteX0-1" fmla="*/ 0 w 9144000"/>
              <a:gd name="connsiteY0-2" fmla="*/ 42654 h 731157"/>
              <a:gd name="connsiteX1-3" fmla="*/ 1132114 w 9144000"/>
              <a:gd name="connsiteY1-4" fmla="*/ 0 h 731157"/>
              <a:gd name="connsiteX2-5" fmla="*/ 9144000 w 9144000"/>
              <a:gd name="connsiteY2-6" fmla="*/ 42654 h 731157"/>
              <a:gd name="connsiteX3-7" fmla="*/ 9144000 w 9144000"/>
              <a:gd name="connsiteY3-8" fmla="*/ 731157 h 731157"/>
              <a:gd name="connsiteX4-9" fmla="*/ 0 w 9144000"/>
              <a:gd name="connsiteY4-10" fmla="*/ 731157 h 731157"/>
              <a:gd name="connsiteX5" fmla="*/ 0 w 9144000"/>
              <a:gd name="connsiteY5" fmla="*/ 42654 h 731157"/>
              <a:gd name="connsiteX0-11" fmla="*/ 0 w 9144000"/>
              <a:gd name="connsiteY0-12" fmla="*/ 0 h 688503"/>
              <a:gd name="connsiteX1-13" fmla="*/ 1088571 w 9144000"/>
              <a:gd name="connsiteY1-14" fmla="*/ 276660 h 688503"/>
              <a:gd name="connsiteX2-15" fmla="*/ 9144000 w 9144000"/>
              <a:gd name="connsiteY2-16" fmla="*/ 0 h 688503"/>
              <a:gd name="connsiteX3-17" fmla="*/ 9144000 w 9144000"/>
              <a:gd name="connsiteY3-18" fmla="*/ 688503 h 688503"/>
              <a:gd name="connsiteX4-19" fmla="*/ 0 w 9144000"/>
              <a:gd name="connsiteY4-20" fmla="*/ 688503 h 688503"/>
              <a:gd name="connsiteX5-21" fmla="*/ 0 w 9144000"/>
              <a:gd name="connsiteY5-22" fmla="*/ 0 h 688503"/>
              <a:gd name="connsiteX0-23" fmla="*/ 0 w 9144000"/>
              <a:gd name="connsiteY0-24" fmla="*/ 0 h 688503"/>
              <a:gd name="connsiteX1-25" fmla="*/ 1088571 w 9144000"/>
              <a:gd name="connsiteY1-26" fmla="*/ 276660 h 688503"/>
              <a:gd name="connsiteX2-27" fmla="*/ 2844800 w 9144000"/>
              <a:gd name="connsiteY2-28" fmla="*/ 233117 h 688503"/>
              <a:gd name="connsiteX3-29" fmla="*/ 9144000 w 9144000"/>
              <a:gd name="connsiteY3-30" fmla="*/ 0 h 688503"/>
              <a:gd name="connsiteX4-31" fmla="*/ 9144000 w 9144000"/>
              <a:gd name="connsiteY4-32" fmla="*/ 688503 h 688503"/>
              <a:gd name="connsiteX5-33" fmla="*/ 0 w 9144000"/>
              <a:gd name="connsiteY5-34" fmla="*/ 688503 h 688503"/>
              <a:gd name="connsiteX6" fmla="*/ 0 w 9144000"/>
              <a:gd name="connsiteY6" fmla="*/ 0 h 688503"/>
              <a:gd name="connsiteX0-35" fmla="*/ 0 w 9144000"/>
              <a:gd name="connsiteY0-36" fmla="*/ 0 h 688503"/>
              <a:gd name="connsiteX1-37" fmla="*/ 1088571 w 9144000"/>
              <a:gd name="connsiteY1-38" fmla="*/ 276660 h 688503"/>
              <a:gd name="connsiteX2-39" fmla="*/ 2844800 w 9144000"/>
              <a:gd name="connsiteY2-40" fmla="*/ 233117 h 688503"/>
              <a:gd name="connsiteX3-41" fmla="*/ 5341257 w 9144000"/>
              <a:gd name="connsiteY3-42" fmla="*/ 160546 h 688503"/>
              <a:gd name="connsiteX4-43" fmla="*/ 9144000 w 9144000"/>
              <a:gd name="connsiteY4-44" fmla="*/ 0 h 688503"/>
              <a:gd name="connsiteX5-45" fmla="*/ 9144000 w 9144000"/>
              <a:gd name="connsiteY5-46" fmla="*/ 688503 h 688503"/>
              <a:gd name="connsiteX6-47" fmla="*/ 0 w 9144000"/>
              <a:gd name="connsiteY6-48" fmla="*/ 688503 h 688503"/>
              <a:gd name="connsiteX7" fmla="*/ 0 w 9144000"/>
              <a:gd name="connsiteY7" fmla="*/ 0 h 688503"/>
              <a:gd name="connsiteX0-49" fmla="*/ 0 w 9144000"/>
              <a:gd name="connsiteY0-50" fmla="*/ 0 h 688503"/>
              <a:gd name="connsiteX1-51" fmla="*/ 1088571 w 9144000"/>
              <a:gd name="connsiteY1-52" fmla="*/ 276660 h 688503"/>
              <a:gd name="connsiteX2-53" fmla="*/ 2844800 w 9144000"/>
              <a:gd name="connsiteY2-54" fmla="*/ 233117 h 688503"/>
              <a:gd name="connsiteX3-55" fmla="*/ 5341257 w 9144000"/>
              <a:gd name="connsiteY3-56" fmla="*/ 160546 h 688503"/>
              <a:gd name="connsiteX4-57" fmla="*/ 7634514 w 9144000"/>
              <a:gd name="connsiteY4-58" fmla="*/ 29917 h 688503"/>
              <a:gd name="connsiteX5-59" fmla="*/ 9144000 w 9144000"/>
              <a:gd name="connsiteY5-60" fmla="*/ 0 h 688503"/>
              <a:gd name="connsiteX6-61" fmla="*/ 9144000 w 9144000"/>
              <a:gd name="connsiteY6-62" fmla="*/ 688503 h 688503"/>
              <a:gd name="connsiteX7-63" fmla="*/ 0 w 9144000"/>
              <a:gd name="connsiteY7-64" fmla="*/ 688503 h 688503"/>
              <a:gd name="connsiteX8" fmla="*/ 0 w 9144000"/>
              <a:gd name="connsiteY8" fmla="*/ 0 h 688503"/>
              <a:gd name="connsiteX0-65" fmla="*/ 0 w 9144000"/>
              <a:gd name="connsiteY0-66" fmla="*/ 9982 h 698485"/>
              <a:gd name="connsiteX1-67" fmla="*/ 1088571 w 9144000"/>
              <a:gd name="connsiteY1-68" fmla="*/ 286642 h 698485"/>
              <a:gd name="connsiteX2-69" fmla="*/ 2844800 w 9144000"/>
              <a:gd name="connsiteY2-70" fmla="*/ 243099 h 698485"/>
              <a:gd name="connsiteX3-71" fmla="*/ 5341257 w 9144000"/>
              <a:gd name="connsiteY3-72" fmla="*/ 170528 h 698485"/>
              <a:gd name="connsiteX4-73" fmla="*/ 7634514 w 9144000"/>
              <a:gd name="connsiteY4-74" fmla="*/ 39899 h 698485"/>
              <a:gd name="connsiteX5-75" fmla="*/ 9144000 w 9144000"/>
              <a:gd name="connsiteY5-76" fmla="*/ 9982 h 698485"/>
              <a:gd name="connsiteX6-77" fmla="*/ 9144000 w 9144000"/>
              <a:gd name="connsiteY6-78" fmla="*/ 698485 h 698485"/>
              <a:gd name="connsiteX7-79" fmla="*/ 0 w 9144000"/>
              <a:gd name="connsiteY7-80" fmla="*/ 698485 h 698485"/>
              <a:gd name="connsiteX8-81" fmla="*/ 0 w 9144000"/>
              <a:gd name="connsiteY8-82" fmla="*/ 9982 h 698485"/>
              <a:gd name="connsiteX0-83" fmla="*/ 0 w 9144000"/>
              <a:gd name="connsiteY0-84" fmla="*/ 0 h 688503"/>
              <a:gd name="connsiteX1-85" fmla="*/ 1088571 w 9144000"/>
              <a:gd name="connsiteY1-86" fmla="*/ 276660 h 688503"/>
              <a:gd name="connsiteX2-87" fmla="*/ 2844800 w 9144000"/>
              <a:gd name="connsiteY2-88" fmla="*/ 233117 h 688503"/>
              <a:gd name="connsiteX3-89" fmla="*/ 5341257 w 9144000"/>
              <a:gd name="connsiteY3-90" fmla="*/ 160546 h 688503"/>
              <a:gd name="connsiteX4-91" fmla="*/ 7634514 w 9144000"/>
              <a:gd name="connsiteY4-92" fmla="*/ 29917 h 688503"/>
              <a:gd name="connsiteX5-93" fmla="*/ 9144000 w 9144000"/>
              <a:gd name="connsiteY5-94" fmla="*/ 0 h 688503"/>
              <a:gd name="connsiteX6-95" fmla="*/ 9144000 w 9144000"/>
              <a:gd name="connsiteY6-96" fmla="*/ 688503 h 688503"/>
              <a:gd name="connsiteX7-97" fmla="*/ 0 w 9144000"/>
              <a:gd name="connsiteY7-98" fmla="*/ 688503 h 688503"/>
              <a:gd name="connsiteX8-99" fmla="*/ 0 w 9144000"/>
              <a:gd name="connsiteY8-100" fmla="*/ 0 h 688503"/>
              <a:gd name="connsiteX0-101" fmla="*/ 0 w 9144000"/>
              <a:gd name="connsiteY0-102" fmla="*/ 0 h 688503"/>
              <a:gd name="connsiteX1-103" fmla="*/ 1088571 w 9144000"/>
              <a:gd name="connsiteY1-104" fmla="*/ 276660 h 688503"/>
              <a:gd name="connsiteX2-105" fmla="*/ 2844800 w 9144000"/>
              <a:gd name="connsiteY2-106" fmla="*/ 233117 h 688503"/>
              <a:gd name="connsiteX3-107" fmla="*/ 5341257 w 9144000"/>
              <a:gd name="connsiteY3-108" fmla="*/ 160546 h 688503"/>
              <a:gd name="connsiteX4-109" fmla="*/ 7634514 w 9144000"/>
              <a:gd name="connsiteY4-110" fmla="*/ 29917 h 688503"/>
              <a:gd name="connsiteX5-111" fmla="*/ 9144000 w 9144000"/>
              <a:gd name="connsiteY5-112" fmla="*/ 0 h 688503"/>
              <a:gd name="connsiteX6-113" fmla="*/ 9144000 w 9144000"/>
              <a:gd name="connsiteY6-114" fmla="*/ 688503 h 688503"/>
              <a:gd name="connsiteX7-115" fmla="*/ 0 w 9144000"/>
              <a:gd name="connsiteY7-116" fmla="*/ 688503 h 688503"/>
              <a:gd name="connsiteX8-117" fmla="*/ 0 w 9144000"/>
              <a:gd name="connsiteY8-118" fmla="*/ 0 h 688503"/>
              <a:gd name="connsiteX0-119" fmla="*/ 0 w 9144000"/>
              <a:gd name="connsiteY0-120" fmla="*/ 0 h 688503"/>
              <a:gd name="connsiteX1-121" fmla="*/ 1088571 w 9144000"/>
              <a:gd name="connsiteY1-122" fmla="*/ 276660 h 688503"/>
              <a:gd name="connsiteX2-123" fmla="*/ 2873829 w 9144000"/>
              <a:gd name="connsiteY2-124" fmla="*/ 160546 h 688503"/>
              <a:gd name="connsiteX3-125" fmla="*/ 5341257 w 9144000"/>
              <a:gd name="connsiteY3-126" fmla="*/ 160546 h 688503"/>
              <a:gd name="connsiteX4-127" fmla="*/ 7634514 w 9144000"/>
              <a:gd name="connsiteY4-128" fmla="*/ 29917 h 688503"/>
              <a:gd name="connsiteX5-129" fmla="*/ 9144000 w 9144000"/>
              <a:gd name="connsiteY5-130" fmla="*/ 0 h 688503"/>
              <a:gd name="connsiteX6-131" fmla="*/ 9144000 w 9144000"/>
              <a:gd name="connsiteY6-132" fmla="*/ 688503 h 688503"/>
              <a:gd name="connsiteX7-133" fmla="*/ 0 w 9144000"/>
              <a:gd name="connsiteY7-134" fmla="*/ 688503 h 688503"/>
              <a:gd name="connsiteX8-135" fmla="*/ 0 w 9144000"/>
              <a:gd name="connsiteY8-136" fmla="*/ 0 h 688503"/>
              <a:gd name="connsiteX0-137" fmla="*/ 0 w 9144000"/>
              <a:gd name="connsiteY0-138" fmla="*/ 0 h 688503"/>
              <a:gd name="connsiteX1-139" fmla="*/ 1088571 w 9144000"/>
              <a:gd name="connsiteY1-140" fmla="*/ 276660 h 688503"/>
              <a:gd name="connsiteX2-141" fmla="*/ 2873829 w 9144000"/>
              <a:gd name="connsiteY2-142" fmla="*/ 160546 h 688503"/>
              <a:gd name="connsiteX3-143" fmla="*/ 5341257 w 9144000"/>
              <a:gd name="connsiteY3-144" fmla="*/ 160546 h 688503"/>
              <a:gd name="connsiteX4-145" fmla="*/ 7634514 w 9144000"/>
              <a:gd name="connsiteY4-146" fmla="*/ 29917 h 688503"/>
              <a:gd name="connsiteX5-147" fmla="*/ 9144000 w 9144000"/>
              <a:gd name="connsiteY5-148" fmla="*/ 0 h 688503"/>
              <a:gd name="connsiteX6-149" fmla="*/ 9144000 w 9144000"/>
              <a:gd name="connsiteY6-150" fmla="*/ 688503 h 688503"/>
              <a:gd name="connsiteX7-151" fmla="*/ 0 w 9144000"/>
              <a:gd name="connsiteY7-152" fmla="*/ 688503 h 688503"/>
              <a:gd name="connsiteX8-153" fmla="*/ 0 w 9144000"/>
              <a:gd name="connsiteY8-154" fmla="*/ 0 h 688503"/>
              <a:gd name="connsiteX0-155" fmla="*/ 0 w 9144000"/>
              <a:gd name="connsiteY0-156" fmla="*/ 0 h 688503"/>
              <a:gd name="connsiteX1-157" fmla="*/ 1088571 w 9144000"/>
              <a:gd name="connsiteY1-158" fmla="*/ 276660 h 688503"/>
              <a:gd name="connsiteX2-159" fmla="*/ 2873829 w 9144000"/>
              <a:gd name="connsiteY2-160" fmla="*/ 160546 h 688503"/>
              <a:gd name="connsiteX3-161" fmla="*/ 5312229 w 9144000"/>
              <a:gd name="connsiteY3-162" fmla="*/ 291175 h 688503"/>
              <a:gd name="connsiteX4-163" fmla="*/ 7634514 w 9144000"/>
              <a:gd name="connsiteY4-164" fmla="*/ 29917 h 688503"/>
              <a:gd name="connsiteX5-165" fmla="*/ 9144000 w 9144000"/>
              <a:gd name="connsiteY5-166" fmla="*/ 0 h 688503"/>
              <a:gd name="connsiteX6-167" fmla="*/ 9144000 w 9144000"/>
              <a:gd name="connsiteY6-168" fmla="*/ 688503 h 688503"/>
              <a:gd name="connsiteX7-169" fmla="*/ 0 w 9144000"/>
              <a:gd name="connsiteY7-170" fmla="*/ 688503 h 688503"/>
              <a:gd name="connsiteX8-171" fmla="*/ 0 w 9144000"/>
              <a:gd name="connsiteY8-172" fmla="*/ 0 h 688503"/>
              <a:gd name="connsiteX0-173" fmla="*/ 0 w 9144000"/>
              <a:gd name="connsiteY0-174" fmla="*/ 0 h 688503"/>
              <a:gd name="connsiteX1-175" fmla="*/ 1088571 w 9144000"/>
              <a:gd name="connsiteY1-176" fmla="*/ 276660 h 688503"/>
              <a:gd name="connsiteX2-177" fmla="*/ 3643086 w 9144000"/>
              <a:gd name="connsiteY2-178" fmla="*/ 160546 h 688503"/>
              <a:gd name="connsiteX3-179" fmla="*/ 5312229 w 9144000"/>
              <a:gd name="connsiteY3-180" fmla="*/ 291175 h 688503"/>
              <a:gd name="connsiteX4-181" fmla="*/ 7634514 w 9144000"/>
              <a:gd name="connsiteY4-182" fmla="*/ 29917 h 688503"/>
              <a:gd name="connsiteX5-183" fmla="*/ 9144000 w 9144000"/>
              <a:gd name="connsiteY5-184" fmla="*/ 0 h 688503"/>
              <a:gd name="connsiteX6-185" fmla="*/ 9144000 w 9144000"/>
              <a:gd name="connsiteY6-186" fmla="*/ 688503 h 688503"/>
              <a:gd name="connsiteX7-187" fmla="*/ 0 w 9144000"/>
              <a:gd name="connsiteY7-188" fmla="*/ 688503 h 688503"/>
              <a:gd name="connsiteX8-189" fmla="*/ 0 w 9144000"/>
              <a:gd name="connsiteY8-190" fmla="*/ 0 h 688503"/>
              <a:gd name="connsiteX0-191" fmla="*/ 0 w 9144000"/>
              <a:gd name="connsiteY0-192" fmla="*/ 0 h 688503"/>
              <a:gd name="connsiteX1-193" fmla="*/ 1277256 w 9144000"/>
              <a:gd name="connsiteY1-194" fmla="*/ 305689 h 688503"/>
              <a:gd name="connsiteX2-195" fmla="*/ 3643086 w 9144000"/>
              <a:gd name="connsiteY2-196" fmla="*/ 160546 h 688503"/>
              <a:gd name="connsiteX3-197" fmla="*/ 5312229 w 9144000"/>
              <a:gd name="connsiteY3-198" fmla="*/ 291175 h 688503"/>
              <a:gd name="connsiteX4-199" fmla="*/ 7634514 w 9144000"/>
              <a:gd name="connsiteY4-200" fmla="*/ 29917 h 688503"/>
              <a:gd name="connsiteX5-201" fmla="*/ 9144000 w 9144000"/>
              <a:gd name="connsiteY5-202" fmla="*/ 0 h 688503"/>
              <a:gd name="connsiteX6-203" fmla="*/ 9144000 w 9144000"/>
              <a:gd name="connsiteY6-204" fmla="*/ 688503 h 688503"/>
              <a:gd name="connsiteX7-205" fmla="*/ 0 w 9144000"/>
              <a:gd name="connsiteY7-206" fmla="*/ 688503 h 688503"/>
              <a:gd name="connsiteX8-207" fmla="*/ 0 w 9144000"/>
              <a:gd name="connsiteY8-208" fmla="*/ 0 h 688503"/>
              <a:gd name="connsiteX0-209" fmla="*/ 0 w 9144000"/>
              <a:gd name="connsiteY0-210" fmla="*/ 0 h 688503"/>
              <a:gd name="connsiteX1-211" fmla="*/ 1364342 w 9144000"/>
              <a:gd name="connsiteY1-212" fmla="*/ 436317 h 688503"/>
              <a:gd name="connsiteX2-213" fmla="*/ 3643086 w 9144000"/>
              <a:gd name="connsiteY2-214" fmla="*/ 160546 h 688503"/>
              <a:gd name="connsiteX3-215" fmla="*/ 5312229 w 9144000"/>
              <a:gd name="connsiteY3-216" fmla="*/ 291175 h 688503"/>
              <a:gd name="connsiteX4-217" fmla="*/ 7634514 w 9144000"/>
              <a:gd name="connsiteY4-218" fmla="*/ 29917 h 688503"/>
              <a:gd name="connsiteX5-219" fmla="*/ 9144000 w 9144000"/>
              <a:gd name="connsiteY5-220" fmla="*/ 0 h 688503"/>
              <a:gd name="connsiteX6-221" fmla="*/ 9144000 w 9144000"/>
              <a:gd name="connsiteY6-222" fmla="*/ 688503 h 688503"/>
              <a:gd name="connsiteX7-223" fmla="*/ 0 w 9144000"/>
              <a:gd name="connsiteY7-224" fmla="*/ 688503 h 688503"/>
              <a:gd name="connsiteX8-225" fmla="*/ 0 w 9144000"/>
              <a:gd name="connsiteY8-226" fmla="*/ 0 h 688503"/>
              <a:gd name="connsiteX0-227" fmla="*/ 0 w 9144000"/>
              <a:gd name="connsiteY0-228" fmla="*/ 0 h 688503"/>
              <a:gd name="connsiteX1-229" fmla="*/ 1364342 w 9144000"/>
              <a:gd name="connsiteY1-230" fmla="*/ 436317 h 688503"/>
              <a:gd name="connsiteX2-231" fmla="*/ 3643086 w 9144000"/>
              <a:gd name="connsiteY2-232" fmla="*/ 160546 h 688503"/>
              <a:gd name="connsiteX3-233" fmla="*/ 5617029 w 9144000"/>
              <a:gd name="connsiteY3-234" fmla="*/ 305689 h 688503"/>
              <a:gd name="connsiteX4-235" fmla="*/ 7634514 w 9144000"/>
              <a:gd name="connsiteY4-236" fmla="*/ 29917 h 688503"/>
              <a:gd name="connsiteX5-237" fmla="*/ 9144000 w 9144000"/>
              <a:gd name="connsiteY5-238" fmla="*/ 0 h 688503"/>
              <a:gd name="connsiteX6-239" fmla="*/ 9144000 w 9144000"/>
              <a:gd name="connsiteY6-240" fmla="*/ 688503 h 688503"/>
              <a:gd name="connsiteX7-241" fmla="*/ 0 w 9144000"/>
              <a:gd name="connsiteY7-242" fmla="*/ 688503 h 688503"/>
              <a:gd name="connsiteX8-243" fmla="*/ 0 w 9144000"/>
              <a:gd name="connsiteY8-244" fmla="*/ 0 h 688503"/>
              <a:gd name="connsiteX0-245" fmla="*/ 0 w 9144000"/>
              <a:gd name="connsiteY0-246" fmla="*/ 0 h 688503"/>
              <a:gd name="connsiteX1-247" fmla="*/ 1364342 w 9144000"/>
              <a:gd name="connsiteY1-248" fmla="*/ 436317 h 688503"/>
              <a:gd name="connsiteX2-249" fmla="*/ 3643086 w 9144000"/>
              <a:gd name="connsiteY2-250" fmla="*/ 160546 h 688503"/>
              <a:gd name="connsiteX3-251" fmla="*/ 5617029 w 9144000"/>
              <a:gd name="connsiteY3-252" fmla="*/ 305689 h 688503"/>
              <a:gd name="connsiteX4-253" fmla="*/ 7634514 w 9144000"/>
              <a:gd name="connsiteY4-254" fmla="*/ 29917 h 688503"/>
              <a:gd name="connsiteX5-255" fmla="*/ 9144000 w 9144000"/>
              <a:gd name="connsiteY5-256" fmla="*/ 0 h 688503"/>
              <a:gd name="connsiteX6-257" fmla="*/ 9144000 w 9144000"/>
              <a:gd name="connsiteY6-258" fmla="*/ 688503 h 688503"/>
              <a:gd name="connsiteX7-259" fmla="*/ 0 w 9144000"/>
              <a:gd name="connsiteY7-260" fmla="*/ 688503 h 688503"/>
              <a:gd name="connsiteX8-261" fmla="*/ 0 w 9144000"/>
              <a:gd name="connsiteY8-262" fmla="*/ 0 h 688503"/>
              <a:gd name="connsiteX0-263" fmla="*/ 0 w 9144000"/>
              <a:gd name="connsiteY0-264" fmla="*/ 0 h 688503"/>
              <a:gd name="connsiteX1-265" fmla="*/ 1364342 w 9144000"/>
              <a:gd name="connsiteY1-266" fmla="*/ 436317 h 688503"/>
              <a:gd name="connsiteX2-267" fmla="*/ 3643086 w 9144000"/>
              <a:gd name="connsiteY2-268" fmla="*/ 160546 h 688503"/>
              <a:gd name="connsiteX3-269" fmla="*/ 5617029 w 9144000"/>
              <a:gd name="connsiteY3-270" fmla="*/ 305689 h 688503"/>
              <a:gd name="connsiteX4-271" fmla="*/ 7634514 w 9144000"/>
              <a:gd name="connsiteY4-272" fmla="*/ 29917 h 688503"/>
              <a:gd name="connsiteX5-273" fmla="*/ 9144000 w 9144000"/>
              <a:gd name="connsiteY5-274" fmla="*/ 0 h 688503"/>
              <a:gd name="connsiteX6-275" fmla="*/ 9144000 w 9144000"/>
              <a:gd name="connsiteY6-276" fmla="*/ 688503 h 688503"/>
              <a:gd name="connsiteX7-277" fmla="*/ 0 w 9144000"/>
              <a:gd name="connsiteY7-278" fmla="*/ 688503 h 688503"/>
              <a:gd name="connsiteX8-279" fmla="*/ 0 w 9144000"/>
              <a:gd name="connsiteY8-280" fmla="*/ 0 h 688503"/>
              <a:gd name="connsiteX0-281" fmla="*/ 0 w 9144000"/>
              <a:gd name="connsiteY0-282" fmla="*/ 0 h 688503"/>
              <a:gd name="connsiteX1-283" fmla="*/ 1364342 w 9144000"/>
              <a:gd name="connsiteY1-284" fmla="*/ 436317 h 688503"/>
              <a:gd name="connsiteX2-285" fmla="*/ 3643086 w 9144000"/>
              <a:gd name="connsiteY2-286" fmla="*/ 160546 h 688503"/>
              <a:gd name="connsiteX3-287" fmla="*/ 5617029 w 9144000"/>
              <a:gd name="connsiteY3-288" fmla="*/ 305689 h 688503"/>
              <a:gd name="connsiteX4-289" fmla="*/ 7634514 w 9144000"/>
              <a:gd name="connsiteY4-290" fmla="*/ 29917 h 688503"/>
              <a:gd name="connsiteX5-291" fmla="*/ 9144000 w 9144000"/>
              <a:gd name="connsiteY5-292" fmla="*/ 0 h 688503"/>
              <a:gd name="connsiteX6-293" fmla="*/ 9144000 w 9144000"/>
              <a:gd name="connsiteY6-294" fmla="*/ 688503 h 688503"/>
              <a:gd name="connsiteX7-295" fmla="*/ 0 w 9144000"/>
              <a:gd name="connsiteY7-296" fmla="*/ 688503 h 688503"/>
              <a:gd name="connsiteX8-297" fmla="*/ 0 w 9144000"/>
              <a:gd name="connsiteY8-298" fmla="*/ 0 h 688503"/>
              <a:gd name="connsiteX0-299" fmla="*/ 0 w 9144000"/>
              <a:gd name="connsiteY0-300" fmla="*/ 13625 h 702128"/>
              <a:gd name="connsiteX1-301" fmla="*/ 1364342 w 9144000"/>
              <a:gd name="connsiteY1-302" fmla="*/ 449942 h 702128"/>
              <a:gd name="connsiteX2-303" fmla="*/ 3643086 w 9144000"/>
              <a:gd name="connsiteY2-304" fmla="*/ 174171 h 702128"/>
              <a:gd name="connsiteX3-305" fmla="*/ 5617029 w 9144000"/>
              <a:gd name="connsiteY3-306" fmla="*/ 319314 h 702128"/>
              <a:gd name="connsiteX4-307" fmla="*/ 7634514 w 9144000"/>
              <a:gd name="connsiteY4-308" fmla="*/ 0 h 702128"/>
              <a:gd name="connsiteX5-309" fmla="*/ 9144000 w 9144000"/>
              <a:gd name="connsiteY5-310" fmla="*/ 13625 h 702128"/>
              <a:gd name="connsiteX6-311" fmla="*/ 9144000 w 9144000"/>
              <a:gd name="connsiteY6-312" fmla="*/ 702128 h 702128"/>
              <a:gd name="connsiteX7-313" fmla="*/ 0 w 9144000"/>
              <a:gd name="connsiteY7-314" fmla="*/ 702128 h 702128"/>
              <a:gd name="connsiteX8-315" fmla="*/ 0 w 9144000"/>
              <a:gd name="connsiteY8-316" fmla="*/ 13625 h 702128"/>
              <a:gd name="connsiteX0-317" fmla="*/ 0 w 9144000"/>
              <a:gd name="connsiteY0-318" fmla="*/ 0 h 688503"/>
              <a:gd name="connsiteX1-319" fmla="*/ 1364342 w 9144000"/>
              <a:gd name="connsiteY1-320" fmla="*/ 436317 h 688503"/>
              <a:gd name="connsiteX2-321" fmla="*/ 3643086 w 9144000"/>
              <a:gd name="connsiteY2-322" fmla="*/ 160546 h 688503"/>
              <a:gd name="connsiteX3-323" fmla="*/ 5617029 w 9144000"/>
              <a:gd name="connsiteY3-324" fmla="*/ 305689 h 688503"/>
              <a:gd name="connsiteX4-325" fmla="*/ 7619999 w 9144000"/>
              <a:gd name="connsiteY4-326" fmla="*/ 349233 h 688503"/>
              <a:gd name="connsiteX5-327" fmla="*/ 9144000 w 9144000"/>
              <a:gd name="connsiteY5-328" fmla="*/ 0 h 688503"/>
              <a:gd name="connsiteX6-329" fmla="*/ 9144000 w 9144000"/>
              <a:gd name="connsiteY6-330" fmla="*/ 688503 h 688503"/>
              <a:gd name="connsiteX7-331" fmla="*/ 0 w 9144000"/>
              <a:gd name="connsiteY7-332" fmla="*/ 688503 h 688503"/>
              <a:gd name="connsiteX8-333" fmla="*/ 0 w 9144000"/>
              <a:gd name="connsiteY8-334" fmla="*/ 0 h 688503"/>
              <a:gd name="connsiteX0-335" fmla="*/ 0 w 9144000"/>
              <a:gd name="connsiteY0-336" fmla="*/ 0 h 688503"/>
              <a:gd name="connsiteX1-337" fmla="*/ 1364342 w 9144000"/>
              <a:gd name="connsiteY1-338" fmla="*/ 436317 h 688503"/>
              <a:gd name="connsiteX2-339" fmla="*/ 3643086 w 9144000"/>
              <a:gd name="connsiteY2-340" fmla="*/ 160546 h 688503"/>
              <a:gd name="connsiteX3-341" fmla="*/ 5617029 w 9144000"/>
              <a:gd name="connsiteY3-342" fmla="*/ 305689 h 688503"/>
              <a:gd name="connsiteX4-343" fmla="*/ 7779656 w 9144000"/>
              <a:gd name="connsiteY4-344" fmla="*/ 349233 h 688503"/>
              <a:gd name="connsiteX5-345" fmla="*/ 9144000 w 9144000"/>
              <a:gd name="connsiteY5-346" fmla="*/ 0 h 688503"/>
              <a:gd name="connsiteX6-347" fmla="*/ 9144000 w 9144000"/>
              <a:gd name="connsiteY6-348" fmla="*/ 688503 h 688503"/>
              <a:gd name="connsiteX7-349" fmla="*/ 0 w 9144000"/>
              <a:gd name="connsiteY7-350" fmla="*/ 688503 h 688503"/>
              <a:gd name="connsiteX8-351" fmla="*/ 0 w 9144000"/>
              <a:gd name="connsiteY8-352" fmla="*/ 0 h 688503"/>
              <a:gd name="connsiteX0-353" fmla="*/ 0 w 9144000"/>
              <a:gd name="connsiteY0-354" fmla="*/ 0 h 688503"/>
              <a:gd name="connsiteX1-355" fmla="*/ 1364342 w 9144000"/>
              <a:gd name="connsiteY1-356" fmla="*/ 436317 h 688503"/>
              <a:gd name="connsiteX2-357" fmla="*/ 3643086 w 9144000"/>
              <a:gd name="connsiteY2-358" fmla="*/ 160546 h 688503"/>
              <a:gd name="connsiteX3-359" fmla="*/ 5675086 w 9144000"/>
              <a:gd name="connsiteY3-360" fmla="*/ 29918 h 688503"/>
              <a:gd name="connsiteX4-361" fmla="*/ 7779656 w 9144000"/>
              <a:gd name="connsiteY4-362" fmla="*/ 349233 h 688503"/>
              <a:gd name="connsiteX5-363" fmla="*/ 9144000 w 9144000"/>
              <a:gd name="connsiteY5-364" fmla="*/ 0 h 688503"/>
              <a:gd name="connsiteX6-365" fmla="*/ 9144000 w 9144000"/>
              <a:gd name="connsiteY6-366" fmla="*/ 688503 h 688503"/>
              <a:gd name="connsiteX7-367" fmla="*/ 0 w 9144000"/>
              <a:gd name="connsiteY7-368" fmla="*/ 688503 h 688503"/>
              <a:gd name="connsiteX8-369" fmla="*/ 0 w 9144000"/>
              <a:gd name="connsiteY8-370" fmla="*/ 0 h 688503"/>
              <a:gd name="connsiteX0-371" fmla="*/ 0 w 9144000"/>
              <a:gd name="connsiteY0-372" fmla="*/ 0 h 688503"/>
              <a:gd name="connsiteX1-373" fmla="*/ 1364342 w 9144000"/>
              <a:gd name="connsiteY1-374" fmla="*/ 436317 h 688503"/>
              <a:gd name="connsiteX2-375" fmla="*/ 3643086 w 9144000"/>
              <a:gd name="connsiteY2-376" fmla="*/ 160546 h 688503"/>
              <a:gd name="connsiteX3-377" fmla="*/ 6270171 w 9144000"/>
              <a:gd name="connsiteY3-378" fmla="*/ 73461 h 688503"/>
              <a:gd name="connsiteX4-379" fmla="*/ 7779656 w 9144000"/>
              <a:gd name="connsiteY4-380" fmla="*/ 349233 h 688503"/>
              <a:gd name="connsiteX5-381" fmla="*/ 9144000 w 9144000"/>
              <a:gd name="connsiteY5-382" fmla="*/ 0 h 688503"/>
              <a:gd name="connsiteX6-383" fmla="*/ 9144000 w 9144000"/>
              <a:gd name="connsiteY6-384" fmla="*/ 688503 h 688503"/>
              <a:gd name="connsiteX7-385" fmla="*/ 0 w 9144000"/>
              <a:gd name="connsiteY7-386" fmla="*/ 688503 h 688503"/>
              <a:gd name="connsiteX8-387" fmla="*/ 0 w 9144000"/>
              <a:gd name="connsiteY8-388" fmla="*/ 0 h 688503"/>
              <a:gd name="connsiteX0-389" fmla="*/ 0 w 9144000"/>
              <a:gd name="connsiteY0-390" fmla="*/ 0 h 688503"/>
              <a:gd name="connsiteX1-391" fmla="*/ 1364342 w 9144000"/>
              <a:gd name="connsiteY1-392" fmla="*/ 436317 h 688503"/>
              <a:gd name="connsiteX2-393" fmla="*/ 3643086 w 9144000"/>
              <a:gd name="connsiteY2-394" fmla="*/ 160546 h 688503"/>
              <a:gd name="connsiteX3-395" fmla="*/ 4513943 w 9144000"/>
              <a:gd name="connsiteY3-396" fmla="*/ 58946 h 688503"/>
              <a:gd name="connsiteX4-397" fmla="*/ 6270171 w 9144000"/>
              <a:gd name="connsiteY4-398" fmla="*/ 73461 h 688503"/>
              <a:gd name="connsiteX5-399" fmla="*/ 7779656 w 9144000"/>
              <a:gd name="connsiteY5-400" fmla="*/ 349233 h 688503"/>
              <a:gd name="connsiteX6-401" fmla="*/ 9144000 w 9144000"/>
              <a:gd name="connsiteY6-402" fmla="*/ 0 h 688503"/>
              <a:gd name="connsiteX7-403" fmla="*/ 9144000 w 9144000"/>
              <a:gd name="connsiteY7-404" fmla="*/ 688503 h 688503"/>
              <a:gd name="connsiteX8-405" fmla="*/ 0 w 9144000"/>
              <a:gd name="connsiteY8-406" fmla="*/ 688503 h 688503"/>
              <a:gd name="connsiteX9" fmla="*/ 0 w 9144000"/>
              <a:gd name="connsiteY9" fmla="*/ 0 h 688503"/>
              <a:gd name="connsiteX0-407" fmla="*/ 0 w 9144000"/>
              <a:gd name="connsiteY0-408" fmla="*/ 0 h 688503"/>
              <a:gd name="connsiteX1-409" fmla="*/ 1364342 w 9144000"/>
              <a:gd name="connsiteY1-410" fmla="*/ 436317 h 688503"/>
              <a:gd name="connsiteX2-411" fmla="*/ 3643086 w 9144000"/>
              <a:gd name="connsiteY2-412" fmla="*/ 160546 h 688503"/>
              <a:gd name="connsiteX3-413" fmla="*/ 4499429 w 9144000"/>
              <a:gd name="connsiteY3-414" fmla="*/ 450832 h 688503"/>
              <a:gd name="connsiteX4-415" fmla="*/ 6270171 w 9144000"/>
              <a:gd name="connsiteY4-416" fmla="*/ 73461 h 688503"/>
              <a:gd name="connsiteX5-417" fmla="*/ 7779656 w 9144000"/>
              <a:gd name="connsiteY5-418" fmla="*/ 349233 h 688503"/>
              <a:gd name="connsiteX6-419" fmla="*/ 9144000 w 9144000"/>
              <a:gd name="connsiteY6-420" fmla="*/ 0 h 688503"/>
              <a:gd name="connsiteX7-421" fmla="*/ 9144000 w 9144000"/>
              <a:gd name="connsiteY7-422" fmla="*/ 688503 h 688503"/>
              <a:gd name="connsiteX8-423" fmla="*/ 0 w 9144000"/>
              <a:gd name="connsiteY8-424" fmla="*/ 688503 h 688503"/>
              <a:gd name="connsiteX9-425" fmla="*/ 0 w 9144000"/>
              <a:gd name="connsiteY9-426" fmla="*/ 0 h 688503"/>
              <a:gd name="connsiteX0-427" fmla="*/ 0 w 9144000"/>
              <a:gd name="connsiteY0-428" fmla="*/ 0 h 688503"/>
              <a:gd name="connsiteX1-429" fmla="*/ 1364342 w 9144000"/>
              <a:gd name="connsiteY1-430" fmla="*/ 436317 h 688503"/>
              <a:gd name="connsiteX2-431" fmla="*/ 3643086 w 9144000"/>
              <a:gd name="connsiteY2-432" fmla="*/ 160546 h 688503"/>
              <a:gd name="connsiteX3-433" fmla="*/ 4557486 w 9144000"/>
              <a:gd name="connsiteY3-434" fmla="*/ 407289 h 688503"/>
              <a:gd name="connsiteX4-435" fmla="*/ 6270171 w 9144000"/>
              <a:gd name="connsiteY4-436" fmla="*/ 73461 h 688503"/>
              <a:gd name="connsiteX5-437" fmla="*/ 7779656 w 9144000"/>
              <a:gd name="connsiteY5-438" fmla="*/ 349233 h 688503"/>
              <a:gd name="connsiteX6-439" fmla="*/ 9144000 w 9144000"/>
              <a:gd name="connsiteY6-440" fmla="*/ 0 h 688503"/>
              <a:gd name="connsiteX7-441" fmla="*/ 9144000 w 9144000"/>
              <a:gd name="connsiteY7-442" fmla="*/ 688503 h 688503"/>
              <a:gd name="connsiteX8-443" fmla="*/ 0 w 9144000"/>
              <a:gd name="connsiteY8-444" fmla="*/ 688503 h 688503"/>
              <a:gd name="connsiteX9-445" fmla="*/ 0 w 9144000"/>
              <a:gd name="connsiteY9-446" fmla="*/ 0 h 688503"/>
              <a:gd name="connsiteX0-447" fmla="*/ 0 w 9144000"/>
              <a:gd name="connsiteY0-448" fmla="*/ 0 h 688503"/>
              <a:gd name="connsiteX1-449" fmla="*/ 1364342 w 9144000"/>
              <a:gd name="connsiteY1-450" fmla="*/ 436317 h 688503"/>
              <a:gd name="connsiteX2-451" fmla="*/ 3077028 w 9144000"/>
              <a:gd name="connsiteY2-452" fmla="*/ 189574 h 688503"/>
              <a:gd name="connsiteX3-453" fmla="*/ 4557486 w 9144000"/>
              <a:gd name="connsiteY3-454" fmla="*/ 407289 h 688503"/>
              <a:gd name="connsiteX4-455" fmla="*/ 6270171 w 9144000"/>
              <a:gd name="connsiteY4-456" fmla="*/ 73461 h 688503"/>
              <a:gd name="connsiteX5-457" fmla="*/ 7779656 w 9144000"/>
              <a:gd name="connsiteY5-458" fmla="*/ 349233 h 688503"/>
              <a:gd name="connsiteX6-459" fmla="*/ 9144000 w 9144000"/>
              <a:gd name="connsiteY6-460" fmla="*/ 0 h 688503"/>
              <a:gd name="connsiteX7-461" fmla="*/ 9144000 w 9144000"/>
              <a:gd name="connsiteY7-462" fmla="*/ 688503 h 688503"/>
              <a:gd name="connsiteX8-463" fmla="*/ 0 w 9144000"/>
              <a:gd name="connsiteY8-464" fmla="*/ 688503 h 688503"/>
              <a:gd name="connsiteX9-465" fmla="*/ 0 w 9144000"/>
              <a:gd name="connsiteY9-466" fmla="*/ 0 h 688503"/>
              <a:gd name="connsiteX0-467" fmla="*/ 0 w 9144000"/>
              <a:gd name="connsiteY0-468" fmla="*/ 0 h 688503"/>
              <a:gd name="connsiteX1-469" fmla="*/ 1364342 w 9144000"/>
              <a:gd name="connsiteY1-470" fmla="*/ 436317 h 688503"/>
              <a:gd name="connsiteX2-471" fmla="*/ 3077028 w 9144000"/>
              <a:gd name="connsiteY2-472" fmla="*/ 189574 h 688503"/>
              <a:gd name="connsiteX3-473" fmla="*/ 4557486 w 9144000"/>
              <a:gd name="connsiteY3-474" fmla="*/ 407289 h 688503"/>
              <a:gd name="connsiteX4-475" fmla="*/ 6270171 w 9144000"/>
              <a:gd name="connsiteY4-476" fmla="*/ 189575 h 688503"/>
              <a:gd name="connsiteX5-477" fmla="*/ 7779656 w 9144000"/>
              <a:gd name="connsiteY5-478" fmla="*/ 349233 h 688503"/>
              <a:gd name="connsiteX6-479" fmla="*/ 9144000 w 9144000"/>
              <a:gd name="connsiteY6-480" fmla="*/ 0 h 688503"/>
              <a:gd name="connsiteX7-481" fmla="*/ 9144000 w 9144000"/>
              <a:gd name="connsiteY7-482" fmla="*/ 688503 h 688503"/>
              <a:gd name="connsiteX8-483" fmla="*/ 0 w 9144000"/>
              <a:gd name="connsiteY8-484" fmla="*/ 688503 h 688503"/>
              <a:gd name="connsiteX9-485" fmla="*/ 0 w 9144000"/>
              <a:gd name="connsiteY9-486" fmla="*/ 0 h 688503"/>
              <a:gd name="connsiteX0-487" fmla="*/ 0 w 9144000"/>
              <a:gd name="connsiteY0-488" fmla="*/ 0 h 688503"/>
              <a:gd name="connsiteX1-489" fmla="*/ 1364342 w 9144000"/>
              <a:gd name="connsiteY1-490" fmla="*/ 436317 h 688503"/>
              <a:gd name="connsiteX2-491" fmla="*/ 3077028 w 9144000"/>
              <a:gd name="connsiteY2-492" fmla="*/ 189574 h 688503"/>
              <a:gd name="connsiteX3-493" fmla="*/ 4557486 w 9144000"/>
              <a:gd name="connsiteY3-494" fmla="*/ 407289 h 688503"/>
              <a:gd name="connsiteX4-495" fmla="*/ 6270171 w 9144000"/>
              <a:gd name="connsiteY4-496" fmla="*/ 189575 h 688503"/>
              <a:gd name="connsiteX5-497" fmla="*/ 7779656 w 9144000"/>
              <a:gd name="connsiteY5-498" fmla="*/ 349233 h 688503"/>
              <a:gd name="connsiteX6-499" fmla="*/ 9144000 w 9144000"/>
              <a:gd name="connsiteY6-500" fmla="*/ 0 h 688503"/>
              <a:gd name="connsiteX7-501" fmla="*/ 9144000 w 9144000"/>
              <a:gd name="connsiteY7-502" fmla="*/ 688503 h 688503"/>
              <a:gd name="connsiteX8-503" fmla="*/ 0 w 9144000"/>
              <a:gd name="connsiteY8-504" fmla="*/ 688503 h 688503"/>
              <a:gd name="connsiteX9-505" fmla="*/ 0 w 9144000"/>
              <a:gd name="connsiteY9-506" fmla="*/ 0 h 688503"/>
              <a:gd name="connsiteX0-507" fmla="*/ 0 w 9144000"/>
              <a:gd name="connsiteY0-508" fmla="*/ 0 h 688503"/>
              <a:gd name="connsiteX1-509" fmla="*/ 1364342 w 9144000"/>
              <a:gd name="connsiteY1-510" fmla="*/ 436317 h 688503"/>
              <a:gd name="connsiteX2-511" fmla="*/ 3077028 w 9144000"/>
              <a:gd name="connsiteY2-512" fmla="*/ 189574 h 688503"/>
              <a:gd name="connsiteX3-513" fmla="*/ 4557486 w 9144000"/>
              <a:gd name="connsiteY3-514" fmla="*/ 407289 h 688503"/>
              <a:gd name="connsiteX4-515" fmla="*/ 6270171 w 9144000"/>
              <a:gd name="connsiteY4-516" fmla="*/ 189575 h 688503"/>
              <a:gd name="connsiteX5-517" fmla="*/ 7779656 w 9144000"/>
              <a:gd name="connsiteY5-518" fmla="*/ 349233 h 688503"/>
              <a:gd name="connsiteX6-519" fmla="*/ 9144000 w 9144000"/>
              <a:gd name="connsiteY6-520" fmla="*/ 0 h 688503"/>
              <a:gd name="connsiteX7-521" fmla="*/ 9144000 w 9144000"/>
              <a:gd name="connsiteY7-522" fmla="*/ 688503 h 688503"/>
              <a:gd name="connsiteX8-523" fmla="*/ 0 w 9144000"/>
              <a:gd name="connsiteY8-524" fmla="*/ 688503 h 688503"/>
              <a:gd name="connsiteX9-525" fmla="*/ 0 w 9144000"/>
              <a:gd name="connsiteY9-526" fmla="*/ 0 h 688503"/>
              <a:gd name="connsiteX0-527" fmla="*/ 0 w 9145149"/>
              <a:gd name="connsiteY0-528" fmla="*/ 0 h 688503"/>
              <a:gd name="connsiteX1-529" fmla="*/ 1364342 w 9145149"/>
              <a:gd name="connsiteY1-530" fmla="*/ 436317 h 688503"/>
              <a:gd name="connsiteX2-531" fmla="*/ 3077028 w 9145149"/>
              <a:gd name="connsiteY2-532" fmla="*/ 189574 h 688503"/>
              <a:gd name="connsiteX3-533" fmla="*/ 4557486 w 9145149"/>
              <a:gd name="connsiteY3-534" fmla="*/ 407289 h 688503"/>
              <a:gd name="connsiteX4-535" fmla="*/ 6270171 w 9145149"/>
              <a:gd name="connsiteY4-536" fmla="*/ 189575 h 688503"/>
              <a:gd name="connsiteX5-537" fmla="*/ 7779656 w 9145149"/>
              <a:gd name="connsiteY5-538" fmla="*/ 349233 h 688503"/>
              <a:gd name="connsiteX6-539" fmla="*/ 9144000 w 9145149"/>
              <a:gd name="connsiteY6-540" fmla="*/ 0 h 688503"/>
              <a:gd name="connsiteX7-541" fmla="*/ 9144000 w 9145149"/>
              <a:gd name="connsiteY7-542" fmla="*/ 688503 h 688503"/>
              <a:gd name="connsiteX8-543" fmla="*/ 0 w 9145149"/>
              <a:gd name="connsiteY8-544" fmla="*/ 688503 h 688503"/>
              <a:gd name="connsiteX9-545" fmla="*/ 0 w 9145149"/>
              <a:gd name="connsiteY9-546" fmla="*/ 0 h 688503"/>
              <a:gd name="connsiteX0-547" fmla="*/ 0 w 9145395"/>
              <a:gd name="connsiteY0-548" fmla="*/ 0 h 688503"/>
              <a:gd name="connsiteX1-549" fmla="*/ 1364342 w 9145395"/>
              <a:gd name="connsiteY1-550" fmla="*/ 436317 h 688503"/>
              <a:gd name="connsiteX2-551" fmla="*/ 3077028 w 9145395"/>
              <a:gd name="connsiteY2-552" fmla="*/ 189574 h 688503"/>
              <a:gd name="connsiteX3-553" fmla="*/ 4557486 w 9145395"/>
              <a:gd name="connsiteY3-554" fmla="*/ 407289 h 688503"/>
              <a:gd name="connsiteX4-555" fmla="*/ 6270171 w 9145395"/>
              <a:gd name="connsiteY4-556" fmla="*/ 189575 h 688503"/>
              <a:gd name="connsiteX5-557" fmla="*/ 7779656 w 9145395"/>
              <a:gd name="connsiteY5-558" fmla="*/ 349233 h 688503"/>
              <a:gd name="connsiteX6-559" fmla="*/ 9144000 w 9145395"/>
              <a:gd name="connsiteY6-560" fmla="*/ 0 h 688503"/>
              <a:gd name="connsiteX7-561" fmla="*/ 9144000 w 9145395"/>
              <a:gd name="connsiteY7-562" fmla="*/ 688503 h 688503"/>
              <a:gd name="connsiteX8-563" fmla="*/ 0 w 9145395"/>
              <a:gd name="connsiteY8-564" fmla="*/ 688503 h 688503"/>
              <a:gd name="connsiteX9-565" fmla="*/ 0 w 9145395"/>
              <a:gd name="connsiteY9-566" fmla="*/ 0 h 688503"/>
              <a:gd name="connsiteX0-567" fmla="*/ 0 w 9145395"/>
              <a:gd name="connsiteY0-568" fmla="*/ 0 h 688503"/>
              <a:gd name="connsiteX1-569" fmla="*/ 1364342 w 9145395"/>
              <a:gd name="connsiteY1-570" fmla="*/ 436317 h 688503"/>
              <a:gd name="connsiteX2-571" fmla="*/ 3077028 w 9145395"/>
              <a:gd name="connsiteY2-572" fmla="*/ 189574 h 688503"/>
              <a:gd name="connsiteX3-573" fmla="*/ 4557486 w 9145395"/>
              <a:gd name="connsiteY3-574" fmla="*/ 407289 h 688503"/>
              <a:gd name="connsiteX4-575" fmla="*/ 6270171 w 9145395"/>
              <a:gd name="connsiteY4-576" fmla="*/ 189575 h 688503"/>
              <a:gd name="connsiteX5-577" fmla="*/ 7779656 w 9145395"/>
              <a:gd name="connsiteY5-578" fmla="*/ 349233 h 688503"/>
              <a:gd name="connsiteX6-579" fmla="*/ 9144000 w 9145395"/>
              <a:gd name="connsiteY6-580" fmla="*/ 0 h 688503"/>
              <a:gd name="connsiteX7-581" fmla="*/ 9144000 w 9145395"/>
              <a:gd name="connsiteY7-582" fmla="*/ 688503 h 688503"/>
              <a:gd name="connsiteX8-583" fmla="*/ 0 w 9145395"/>
              <a:gd name="connsiteY8-584" fmla="*/ 688503 h 688503"/>
              <a:gd name="connsiteX9-585" fmla="*/ 0 w 9145395"/>
              <a:gd name="connsiteY9-586" fmla="*/ 0 h 688503"/>
              <a:gd name="connsiteX0-587" fmla="*/ 0 w 9145395"/>
              <a:gd name="connsiteY0-588" fmla="*/ 0 h 688503"/>
              <a:gd name="connsiteX1-589" fmla="*/ 1364342 w 9145395"/>
              <a:gd name="connsiteY1-590" fmla="*/ 436317 h 688503"/>
              <a:gd name="connsiteX2-591" fmla="*/ 3077028 w 9145395"/>
              <a:gd name="connsiteY2-592" fmla="*/ 189574 h 688503"/>
              <a:gd name="connsiteX3-593" fmla="*/ 4557486 w 9145395"/>
              <a:gd name="connsiteY3-594" fmla="*/ 407289 h 688503"/>
              <a:gd name="connsiteX4-595" fmla="*/ 6270171 w 9145395"/>
              <a:gd name="connsiteY4-596" fmla="*/ 189575 h 688503"/>
              <a:gd name="connsiteX5-597" fmla="*/ 7779656 w 9145395"/>
              <a:gd name="connsiteY5-598" fmla="*/ 508890 h 688503"/>
              <a:gd name="connsiteX6-599" fmla="*/ 9144000 w 9145395"/>
              <a:gd name="connsiteY6-600" fmla="*/ 0 h 688503"/>
              <a:gd name="connsiteX7-601" fmla="*/ 9144000 w 9145395"/>
              <a:gd name="connsiteY7-602" fmla="*/ 688503 h 688503"/>
              <a:gd name="connsiteX8-603" fmla="*/ 0 w 9145395"/>
              <a:gd name="connsiteY8-604" fmla="*/ 688503 h 688503"/>
              <a:gd name="connsiteX9-605" fmla="*/ 0 w 9145395"/>
              <a:gd name="connsiteY9-606" fmla="*/ 0 h 688503"/>
              <a:gd name="connsiteX0-607" fmla="*/ 0 w 9145395"/>
              <a:gd name="connsiteY0-608" fmla="*/ 0 h 688503"/>
              <a:gd name="connsiteX1-609" fmla="*/ 1364342 w 9145395"/>
              <a:gd name="connsiteY1-610" fmla="*/ 436317 h 688503"/>
              <a:gd name="connsiteX2-611" fmla="*/ 3077028 w 9145395"/>
              <a:gd name="connsiteY2-612" fmla="*/ 189574 h 688503"/>
              <a:gd name="connsiteX3-613" fmla="*/ 4557486 w 9145395"/>
              <a:gd name="connsiteY3-614" fmla="*/ 407289 h 688503"/>
              <a:gd name="connsiteX4-615" fmla="*/ 6270171 w 9145395"/>
              <a:gd name="connsiteY4-616" fmla="*/ 189575 h 688503"/>
              <a:gd name="connsiteX5-617" fmla="*/ 7779656 w 9145395"/>
              <a:gd name="connsiteY5-618" fmla="*/ 508890 h 688503"/>
              <a:gd name="connsiteX6-619" fmla="*/ 9144000 w 9145395"/>
              <a:gd name="connsiteY6-620" fmla="*/ 0 h 688503"/>
              <a:gd name="connsiteX7-621" fmla="*/ 9144000 w 9145395"/>
              <a:gd name="connsiteY7-622" fmla="*/ 688503 h 688503"/>
              <a:gd name="connsiteX8-623" fmla="*/ 0 w 9145395"/>
              <a:gd name="connsiteY8-624" fmla="*/ 688503 h 688503"/>
              <a:gd name="connsiteX9-625" fmla="*/ 0 w 9145395"/>
              <a:gd name="connsiteY9-626" fmla="*/ 0 h 688503"/>
              <a:gd name="connsiteX0-627" fmla="*/ 0 w 9145395"/>
              <a:gd name="connsiteY0-628" fmla="*/ 0 h 688503"/>
              <a:gd name="connsiteX1-629" fmla="*/ 1378856 w 9145395"/>
              <a:gd name="connsiteY1-630" fmla="*/ 508888 h 688503"/>
              <a:gd name="connsiteX2-631" fmla="*/ 3077028 w 9145395"/>
              <a:gd name="connsiteY2-632" fmla="*/ 189574 h 688503"/>
              <a:gd name="connsiteX3-633" fmla="*/ 4557486 w 9145395"/>
              <a:gd name="connsiteY3-634" fmla="*/ 407289 h 688503"/>
              <a:gd name="connsiteX4-635" fmla="*/ 6270171 w 9145395"/>
              <a:gd name="connsiteY4-636" fmla="*/ 189575 h 688503"/>
              <a:gd name="connsiteX5-637" fmla="*/ 7779656 w 9145395"/>
              <a:gd name="connsiteY5-638" fmla="*/ 508890 h 688503"/>
              <a:gd name="connsiteX6-639" fmla="*/ 9144000 w 9145395"/>
              <a:gd name="connsiteY6-640" fmla="*/ 0 h 688503"/>
              <a:gd name="connsiteX7-641" fmla="*/ 9144000 w 9145395"/>
              <a:gd name="connsiteY7-642" fmla="*/ 688503 h 688503"/>
              <a:gd name="connsiteX8-643" fmla="*/ 0 w 9145395"/>
              <a:gd name="connsiteY8-644" fmla="*/ 688503 h 688503"/>
              <a:gd name="connsiteX9-645" fmla="*/ 0 w 9145395"/>
              <a:gd name="connsiteY9-646" fmla="*/ 0 h 688503"/>
              <a:gd name="connsiteX0-647" fmla="*/ 0 w 9145395"/>
              <a:gd name="connsiteY0-648" fmla="*/ 0 h 688503"/>
              <a:gd name="connsiteX1-649" fmla="*/ 1378856 w 9145395"/>
              <a:gd name="connsiteY1-650" fmla="*/ 508888 h 688503"/>
              <a:gd name="connsiteX2-651" fmla="*/ 3077028 w 9145395"/>
              <a:gd name="connsiteY2-652" fmla="*/ 189574 h 688503"/>
              <a:gd name="connsiteX3-653" fmla="*/ 4557486 w 9145395"/>
              <a:gd name="connsiteY3-654" fmla="*/ 407289 h 688503"/>
              <a:gd name="connsiteX4-655" fmla="*/ 6270171 w 9145395"/>
              <a:gd name="connsiteY4-656" fmla="*/ 189575 h 688503"/>
              <a:gd name="connsiteX5-657" fmla="*/ 7779656 w 9145395"/>
              <a:gd name="connsiteY5-658" fmla="*/ 508890 h 688503"/>
              <a:gd name="connsiteX6-659" fmla="*/ 9144000 w 9145395"/>
              <a:gd name="connsiteY6-660" fmla="*/ 0 h 688503"/>
              <a:gd name="connsiteX7-661" fmla="*/ 9144000 w 9145395"/>
              <a:gd name="connsiteY7-662" fmla="*/ 688503 h 688503"/>
              <a:gd name="connsiteX8-663" fmla="*/ 0 w 9145395"/>
              <a:gd name="connsiteY8-664" fmla="*/ 688503 h 688503"/>
              <a:gd name="connsiteX9-665" fmla="*/ 0 w 9145395"/>
              <a:gd name="connsiteY9-666" fmla="*/ 0 h 688503"/>
              <a:gd name="connsiteX0-667" fmla="*/ 0 w 9145395"/>
              <a:gd name="connsiteY0-668" fmla="*/ 0 h 688503"/>
              <a:gd name="connsiteX1-669" fmla="*/ 1378856 w 9145395"/>
              <a:gd name="connsiteY1-670" fmla="*/ 508888 h 688503"/>
              <a:gd name="connsiteX2-671" fmla="*/ 3077028 w 9145395"/>
              <a:gd name="connsiteY2-672" fmla="*/ 189574 h 688503"/>
              <a:gd name="connsiteX3-673" fmla="*/ 4557486 w 9145395"/>
              <a:gd name="connsiteY3-674" fmla="*/ 407289 h 688503"/>
              <a:gd name="connsiteX4-675" fmla="*/ 6270171 w 9145395"/>
              <a:gd name="connsiteY4-676" fmla="*/ 189575 h 688503"/>
              <a:gd name="connsiteX5-677" fmla="*/ 7779656 w 9145395"/>
              <a:gd name="connsiteY5-678" fmla="*/ 508890 h 688503"/>
              <a:gd name="connsiteX6-679" fmla="*/ 9144000 w 9145395"/>
              <a:gd name="connsiteY6-680" fmla="*/ 0 h 688503"/>
              <a:gd name="connsiteX7-681" fmla="*/ 9144000 w 9145395"/>
              <a:gd name="connsiteY7-682" fmla="*/ 688503 h 688503"/>
              <a:gd name="connsiteX8-683" fmla="*/ 0 w 9145395"/>
              <a:gd name="connsiteY8-684" fmla="*/ 688503 h 688503"/>
              <a:gd name="connsiteX9-685" fmla="*/ 0 w 9145395"/>
              <a:gd name="connsiteY9-686" fmla="*/ 0 h 688503"/>
              <a:gd name="connsiteX0-687" fmla="*/ 0 w 9145395"/>
              <a:gd name="connsiteY0-688" fmla="*/ 0 h 688503"/>
              <a:gd name="connsiteX1-689" fmla="*/ 1378856 w 9145395"/>
              <a:gd name="connsiteY1-690" fmla="*/ 508888 h 688503"/>
              <a:gd name="connsiteX2-691" fmla="*/ 3062514 w 9145395"/>
              <a:gd name="connsiteY2-692" fmla="*/ 247631 h 688503"/>
              <a:gd name="connsiteX3-693" fmla="*/ 4557486 w 9145395"/>
              <a:gd name="connsiteY3-694" fmla="*/ 407289 h 688503"/>
              <a:gd name="connsiteX4-695" fmla="*/ 6270171 w 9145395"/>
              <a:gd name="connsiteY4-696" fmla="*/ 189575 h 688503"/>
              <a:gd name="connsiteX5-697" fmla="*/ 7779656 w 9145395"/>
              <a:gd name="connsiteY5-698" fmla="*/ 508890 h 688503"/>
              <a:gd name="connsiteX6-699" fmla="*/ 9144000 w 9145395"/>
              <a:gd name="connsiteY6-700" fmla="*/ 0 h 688503"/>
              <a:gd name="connsiteX7-701" fmla="*/ 9144000 w 9145395"/>
              <a:gd name="connsiteY7-702" fmla="*/ 688503 h 688503"/>
              <a:gd name="connsiteX8-703" fmla="*/ 0 w 9145395"/>
              <a:gd name="connsiteY8-704" fmla="*/ 688503 h 688503"/>
              <a:gd name="connsiteX9-705" fmla="*/ 0 w 9145395"/>
              <a:gd name="connsiteY9-706" fmla="*/ 0 h 688503"/>
              <a:gd name="connsiteX0-707" fmla="*/ 0 w 9145178"/>
              <a:gd name="connsiteY0-708" fmla="*/ 0 h 688503"/>
              <a:gd name="connsiteX1-709" fmla="*/ 1378856 w 9145178"/>
              <a:gd name="connsiteY1-710" fmla="*/ 508888 h 688503"/>
              <a:gd name="connsiteX2-711" fmla="*/ 3062514 w 9145178"/>
              <a:gd name="connsiteY2-712" fmla="*/ 247631 h 688503"/>
              <a:gd name="connsiteX3-713" fmla="*/ 4557486 w 9145178"/>
              <a:gd name="connsiteY3-714" fmla="*/ 407289 h 688503"/>
              <a:gd name="connsiteX4-715" fmla="*/ 6270171 w 9145178"/>
              <a:gd name="connsiteY4-716" fmla="*/ 276661 h 688503"/>
              <a:gd name="connsiteX5-717" fmla="*/ 7779656 w 9145178"/>
              <a:gd name="connsiteY5-718" fmla="*/ 508890 h 688503"/>
              <a:gd name="connsiteX6-719" fmla="*/ 9144000 w 9145178"/>
              <a:gd name="connsiteY6-720" fmla="*/ 0 h 688503"/>
              <a:gd name="connsiteX7-721" fmla="*/ 9144000 w 9145178"/>
              <a:gd name="connsiteY7-722" fmla="*/ 688503 h 688503"/>
              <a:gd name="connsiteX8-723" fmla="*/ 0 w 9145178"/>
              <a:gd name="connsiteY8-724" fmla="*/ 688503 h 688503"/>
              <a:gd name="connsiteX9-725" fmla="*/ 0 w 9145178"/>
              <a:gd name="connsiteY9-726" fmla="*/ 0 h 688503"/>
              <a:gd name="connsiteX0-727" fmla="*/ 0 w 9145178"/>
              <a:gd name="connsiteY0-728" fmla="*/ 0 h 688503"/>
              <a:gd name="connsiteX1-729" fmla="*/ 1378856 w 9145178"/>
              <a:gd name="connsiteY1-730" fmla="*/ 508888 h 688503"/>
              <a:gd name="connsiteX2-731" fmla="*/ 3062514 w 9145178"/>
              <a:gd name="connsiteY2-732" fmla="*/ 247631 h 688503"/>
              <a:gd name="connsiteX3-733" fmla="*/ 4557486 w 9145178"/>
              <a:gd name="connsiteY3-734" fmla="*/ 407289 h 688503"/>
              <a:gd name="connsiteX4-735" fmla="*/ 6270171 w 9145178"/>
              <a:gd name="connsiteY4-736" fmla="*/ 247632 h 688503"/>
              <a:gd name="connsiteX5-737" fmla="*/ 7779656 w 9145178"/>
              <a:gd name="connsiteY5-738" fmla="*/ 508890 h 688503"/>
              <a:gd name="connsiteX6-739" fmla="*/ 9144000 w 9145178"/>
              <a:gd name="connsiteY6-740" fmla="*/ 0 h 688503"/>
              <a:gd name="connsiteX7-741" fmla="*/ 9144000 w 9145178"/>
              <a:gd name="connsiteY7-742" fmla="*/ 688503 h 688503"/>
              <a:gd name="connsiteX8-743" fmla="*/ 0 w 9145178"/>
              <a:gd name="connsiteY8-744" fmla="*/ 688503 h 688503"/>
              <a:gd name="connsiteX9-745" fmla="*/ 0 w 9145178"/>
              <a:gd name="connsiteY9-746" fmla="*/ 0 h 688503"/>
              <a:gd name="connsiteX0-747" fmla="*/ 0 w 9145178"/>
              <a:gd name="connsiteY0-748" fmla="*/ 0 h 688503"/>
              <a:gd name="connsiteX1-749" fmla="*/ 1378856 w 9145178"/>
              <a:gd name="connsiteY1-750" fmla="*/ 508888 h 688503"/>
              <a:gd name="connsiteX2-751" fmla="*/ 3062514 w 9145178"/>
              <a:gd name="connsiteY2-752" fmla="*/ 247631 h 688503"/>
              <a:gd name="connsiteX3-753" fmla="*/ 4572001 w 9145178"/>
              <a:gd name="connsiteY3-754" fmla="*/ 479861 h 688503"/>
              <a:gd name="connsiteX4-755" fmla="*/ 6270171 w 9145178"/>
              <a:gd name="connsiteY4-756" fmla="*/ 247632 h 688503"/>
              <a:gd name="connsiteX5-757" fmla="*/ 7779656 w 9145178"/>
              <a:gd name="connsiteY5-758" fmla="*/ 508890 h 688503"/>
              <a:gd name="connsiteX6-759" fmla="*/ 9144000 w 9145178"/>
              <a:gd name="connsiteY6-760" fmla="*/ 0 h 688503"/>
              <a:gd name="connsiteX7-761" fmla="*/ 9144000 w 9145178"/>
              <a:gd name="connsiteY7-762" fmla="*/ 688503 h 688503"/>
              <a:gd name="connsiteX8-763" fmla="*/ 0 w 9145178"/>
              <a:gd name="connsiteY8-764" fmla="*/ 688503 h 688503"/>
              <a:gd name="connsiteX9-765" fmla="*/ 0 w 9145178"/>
              <a:gd name="connsiteY9-766" fmla="*/ 0 h 6885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81" y="connsiteY8-82"/>
              </a:cxn>
              <a:cxn ang="0">
                <a:pos x="connsiteX9-425" y="connsiteY9-426"/>
              </a:cxn>
            </a:cxnLst>
            <a:rect l="l" t="t" r="r" b="b"/>
            <a:pathLst>
              <a:path w="9145178" h="688503">
                <a:moveTo>
                  <a:pt x="0" y="0"/>
                </a:moveTo>
                <a:cubicBezTo>
                  <a:pt x="7258" y="47474"/>
                  <a:pt x="868437" y="467616"/>
                  <a:pt x="1378856" y="508888"/>
                </a:cubicBezTo>
                <a:cubicBezTo>
                  <a:pt x="1889275" y="550160"/>
                  <a:pt x="2530323" y="252469"/>
                  <a:pt x="3062514" y="247631"/>
                </a:cubicBezTo>
                <a:cubicBezTo>
                  <a:pt x="3594705" y="242793"/>
                  <a:pt x="4134154" y="494375"/>
                  <a:pt x="4572001" y="479861"/>
                </a:cubicBezTo>
                <a:cubicBezTo>
                  <a:pt x="5009848" y="465347"/>
                  <a:pt x="5735562" y="242794"/>
                  <a:pt x="6270171" y="247632"/>
                </a:cubicBezTo>
                <a:cubicBezTo>
                  <a:pt x="6804780" y="252470"/>
                  <a:pt x="7300685" y="550162"/>
                  <a:pt x="7779656" y="508890"/>
                </a:cubicBezTo>
                <a:cubicBezTo>
                  <a:pt x="8258627" y="467618"/>
                  <a:pt x="9182704" y="43839"/>
                  <a:pt x="9144000" y="0"/>
                </a:cubicBezTo>
                <a:lnTo>
                  <a:pt x="9144000" y="688503"/>
                </a:lnTo>
                <a:lnTo>
                  <a:pt x="0" y="688503"/>
                </a:lnTo>
                <a:lnTo>
                  <a:pt x="0" y="0"/>
                </a:lnTo>
                <a:close/>
              </a:path>
            </a:pathLst>
          </a:custGeom>
          <a:solidFill>
            <a:srgbClr val="C3151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4"/>
          <p:cNvSpPr>
            <a:spLocks noChangeArrowheads="1"/>
          </p:cNvSpPr>
          <p:nvPr/>
        </p:nvSpPr>
        <p:spPr bwMode="auto">
          <a:xfrm>
            <a:off x="3355975" y="1111488"/>
            <a:ext cx="5327650" cy="263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   父亲，把我们带到这个缤纷的世界，指引我们迈出生命的爱步，教会我们做人的道理，永远是我们强有力地后盾和支撑！父亲，是每个人生命中不可或缺的重要角色！因此，人们把每年的</a:t>
            </a: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月的第三个星期日定是父亲节，以此来感恩我们的父辈。</a:t>
            </a: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   父亲的角色在孩子的成长道理上有着不可或缺的作用，在现代家庭中，爸爸在孩子心目中的形象是繁忙、威严，孩子与父亲接触交流的机会甚少。</a:t>
            </a: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    为此，我们在父亲节当天开展“</a:t>
            </a:r>
            <a:r>
              <a:rPr lang="zh-CN" altLang="en-US" sz="1400" b="1" dirty="0">
                <a:solidFill>
                  <a:srgbClr val="C31512"/>
                </a:solidFill>
                <a:latin typeface="+mn-lt"/>
                <a:ea typeface="+mn-ea"/>
                <a:cs typeface="+mn-ea"/>
                <a:sym typeface="+mn-lt"/>
              </a:rPr>
              <a:t>感恩父亲节浓浓子女心</a:t>
            </a: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”的亲子活动，提供孩子与父亲沟通交流的机会和平台，让孩子多亲近父亲、父亲更了解孩子，增进与父辈的感情，留下更多与的美好回忆！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1137018"/>
            <a:ext cx="2578696" cy="3963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2" grpId="0"/>
      <p:bldP spid="20" grpId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895600" y="431800"/>
            <a:ext cx="62484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460030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活</a:t>
            </a:r>
          </a:p>
        </p:txBody>
      </p:sp>
      <p:sp>
        <p:nvSpPr>
          <p:cNvPr id="4" name="椭圆 3"/>
          <p:cNvSpPr/>
          <p:nvPr/>
        </p:nvSpPr>
        <p:spPr>
          <a:xfrm>
            <a:off x="158146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目</a:t>
            </a:r>
          </a:p>
        </p:txBody>
      </p:sp>
      <p:sp>
        <p:nvSpPr>
          <p:cNvPr id="5" name="椭圆 4"/>
          <p:cNvSpPr/>
          <p:nvPr/>
        </p:nvSpPr>
        <p:spPr>
          <a:xfrm>
            <a:off x="1020749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动</a:t>
            </a:r>
          </a:p>
        </p:txBody>
      </p:sp>
      <p:sp>
        <p:nvSpPr>
          <p:cNvPr id="6" name="椭圆 5"/>
          <p:cNvSpPr/>
          <p:nvPr/>
        </p:nvSpPr>
        <p:spPr>
          <a:xfrm>
            <a:off x="214218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59845" y="25809"/>
            <a:ext cx="188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F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t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e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r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's D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y</a:t>
            </a:r>
            <a:endParaRPr lang="zh-CN" altLang="en-US" sz="1200" b="1" spc="3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431800"/>
            <a:ext cx="2286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1"/>
          <p:cNvSpPr/>
          <p:nvPr/>
        </p:nvSpPr>
        <p:spPr>
          <a:xfrm>
            <a:off x="0" y="4454997"/>
            <a:ext cx="9145178" cy="688503"/>
          </a:xfrm>
          <a:custGeom>
            <a:avLst/>
            <a:gdLst>
              <a:gd name="connsiteX0" fmla="*/ 0 w 9144000"/>
              <a:gd name="connsiteY0" fmla="*/ 0 h 688503"/>
              <a:gd name="connsiteX1" fmla="*/ 9144000 w 9144000"/>
              <a:gd name="connsiteY1" fmla="*/ 0 h 688503"/>
              <a:gd name="connsiteX2" fmla="*/ 9144000 w 9144000"/>
              <a:gd name="connsiteY2" fmla="*/ 688503 h 688503"/>
              <a:gd name="connsiteX3" fmla="*/ 0 w 9144000"/>
              <a:gd name="connsiteY3" fmla="*/ 688503 h 688503"/>
              <a:gd name="connsiteX4" fmla="*/ 0 w 9144000"/>
              <a:gd name="connsiteY4" fmla="*/ 0 h 688503"/>
              <a:gd name="connsiteX0-1" fmla="*/ 0 w 9144000"/>
              <a:gd name="connsiteY0-2" fmla="*/ 42654 h 731157"/>
              <a:gd name="connsiteX1-3" fmla="*/ 1132114 w 9144000"/>
              <a:gd name="connsiteY1-4" fmla="*/ 0 h 731157"/>
              <a:gd name="connsiteX2-5" fmla="*/ 9144000 w 9144000"/>
              <a:gd name="connsiteY2-6" fmla="*/ 42654 h 731157"/>
              <a:gd name="connsiteX3-7" fmla="*/ 9144000 w 9144000"/>
              <a:gd name="connsiteY3-8" fmla="*/ 731157 h 731157"/>
              <a:gd name="connsiteX4-9" fmla="*/ 0 w 9144000"/>
              <a:gd name="connsiteY4-10" fmla="*/ 731157 h 731157"/>
              <a:gd name="connsiteX5" fmla="*/ 0 w 9144000"/>
              <a:gd name="connsiteY5" fmla="*/ 42654 h 731157"/>
              <a:gd name="connsiteX0-11" fmla="*/ 0 w 9144000"/>
              <a:gd name="connsiteY0-12" fmla="*/ 0 h 688503"/>
              <a:gd name="connsiteX1-13" fmla="*/ 1088571 w 9144000"/>
              <a:gd name="connsiteY1-14" fmla="*/ 276660 h 688503"/>
              <a:gd name="connsiteX2-15" fmla="*/ 9144000 w 9144000"/>
              <a:gd name="connsiteY2-16" fmla="*/ 0 h 688503"/>
              <a:gd name="connsiteX3-17" fmla="*/ 9144000 w 9144000"/>
              <a:gd name="connsiteY3-18" fmla="*/ 688503 h 688503"/>
              <a:gd name="connsiteX4-19" fmla="*/ 0 w 9144000"/>
              <a:gd name="connsiteY4-20" fmla="*/ 688503 h 688503"/>
              <a:gd name="connsiteX5-21" fmla="*/ 0 w 9144000"/>
              <a:gd name="connsiteY5-22" fmla="*/ 0 h 688503"/>
              <a:gd name="connsiteX0-23" fmla="*/ 0 w 9144000"/>
              <a:gd name="connsiteY0-24" fmla="*/ 0 h 688503"/>
              <a:gd name="connsiteX1-25" fmla="*/ 1088571 w 9144000"/>
              <a:gd name="connsiteY1-26" fmla="*/ 276660 h 688503"/>
              <a:gd name="connsiteX2-27" fmla="*/ 2844800 w 9144000"/>
              <a:gd name="connsiteY2-28" fmla="*/ 233117 h 688503"/>
              <a:gd name="connsiteX3-29" fmla="*/ 9144000 w 9144000"/>
              <a:gd name="connsiteY3-30" fmla="*/ 0 h 688503"/>
              <a:gd name="connsiteX4-31" fmla="*/ 9144000 w 9144000"/>
              <a:gd name="connsiteY4-32" fmla="*/ 688503 h 688503"/>
              <a:gd name="connsiteX5-33" fmla="*/ 0 w 9144000"/>
              <a:gd name="connsiteY5-34" fmla="*/ 688503 h 688503"/>
              <a:gd name="connsiteX6" fmla="*/ 0 w 9144000"/>
              <a:gd name="connsiteY6" fmla="*/ 0 h 688503"/>
              <a:gd name="connsiteX0-35" fmla="*/ 0 w 9144000"/>
              <a:gd name="connsiteY0-36" fmla="*/ 0 h 688503"/>
              <a:gd name="connsiteX1-37" fmla="*/ 1088571 w 9144000"/>
              <a:gd name="connsiteY1-38" fmla="*/ 276660 h 688503"/>
              <a:gd name="connsiteX2-39" fmla="*/ 2844800 w 9144000"/>
              <a:gd name="connsiteY2-40" fmla="*/ 233117 h 688503"/>
              <a:gd name="connsiteX3-41" fmla="*/ 5341257 w 9144000"/>
              <a:gd name="connsiteY3-42" fmla="*/ 160546 h 688503"/>
              <a:gd name="connsiteX4-43" fmla="*/ 9144000 w 9144000"/>
              <a:gd name="connsiteY4-44" fmla="*/ 0 h 688503"/>
              <a:gd name="connsiteX5-45" fmla="*/ 9144000 w 9144000"/>
              <a:gd name="connsiteY5-46" fmla="*/ 688503 h 688503"/>
              <a:gd name="connsiteX6-47" fmla="*/ 0 w 9144000"/>
              <a:gd name="connsiteY6-48" fmla="*/ 688503 h 688503"/>
              <a:gd name="connsiteX7" fmla="*/ 0 w 9144000"/>
              <a:gd name="connsiteY7" fmla="*/ 0 h 688503"/>
              <a:gd name="connsiteX0-49" fmla="*/ 0 w 9144000"/>
              <a:gd name="connsiteY0-50" fmla="*/ 0 h 688503"/>
              <a:gd name="connsiteX1-51" fmla="*/ 1088571 w 9144000"/>
              <a:gd name="connsiteY1-52" fmla="*/ 276660 h 688503"/>
              <a:gd name="connsiteX2-53" fmla="*/ 2844800 w 9144000"/>
              <a:gd name="connsiteY2-54" fmla="*/ 233117 h 688503"/>
              <a:gd name="connsiteX3-55" fmla="*/ 5341257 w 9144000"/>
              <a:gd name="connsiteY3-56" fmla="*/ 160546 h 688503"/>
              <a:gd name="connsiteX4-57" fmla="*/ 7634514 w 9144000"/>
              <a:gd name="connsiteY4-58" fmla="*/ 29917 h 688503"/>
              <a:gd name="connsiteX5-59" fmla="*/ 9144000 w 9144000"/>
              <a:gd name="connsiteY5-60" fmla="*/ 0 h 688503"/>
              <a:gd name="connsiteX6-61" fmla="*/ 9144000 w 9144000"/>
              <a:gd name="connsiteY6-62" fmla="*/ 688503 h 688503"/>
              <a:gd name="connsiteX7-63" fmla="*/ 0 w 9144000"/>
              <a:gd name="connsiteY7-64" fmla="*/ 688503 h 688503"/>
              <a:gd name="connsiteX8" fmla="*/ 0 w 9144000"/>
              <a:gd name="connsiteY8" fmla="*/ 0 h 688503"/>
              <a:gd name="connsiteX0-65" fmla="*/ 0 w 9144000"/>
              <a:gd name="connsiteY0-66" fmla="*/ 9982 h 698485"/>
              <a:gd name="connsiteX1-67" fmla="*/ 1088571 w 9144000"/>
              <a:gd name="connsiteY1-68" fmla="*/ 286642 h 698485"/>
              <a:gd name="connsiteX2-69" fmla="*/ 2844800 w 9144000"/>
              <a:gd name="connsiteY2-70" fmla="*/ 243099 h 698485"/>
              <a:gd name="connsiteX3-71" fmla="*/ 5341257 w 9144000"/>
              <a:gd name="connsiteY3-72" fmla="*/ 170528 h 698485"/>
              <a:gd name="connsiteX4-73" fmla="*/ 7634514 w 9144000"/>
              <a:gd name="connsiteY4-74" fmla="*/ 39899 h 698485"/>
              <a:gd name="connsiteX5-75" fmla="*/ 9144000 w 9144000"/>
              <a:gd name="connsiteY5-76" fmla="*/ 9982 h 698485"/>
              <a:gd name="connsiteX6-77" fmla="*/ 9144000 w 9144000"/>
              <a:gd name="connsiteY6-78" fmla="*/ 698485 h 698485"/>
              <a:gd name="connsiteX7-79" fmla="*/ 0 w 9144000"/>
              <a:gd name="connsiteY7-80" fmla="*/ 698485 h 698485"/>
              <a:gd name="connsiteX8-81" fmla="*/ 0 w 9144000"/>
              <a:gd name="connsiteY8-82" fmla="*/ 9982 h 698485"/>
              <a:gd name="connsiteX0-83" fmla="*/ 0 w 9144000"/>
              <a:gd name="connsiteY0-84" fmla="*/ 0 h 688503"/>
              <a:gd name="connsiteX1-85" fmla="*/ 1088571 w 9144000"/>
              <a:gd name="connsiteY1-86" fmla="*/ 276660 h 688503"/>
              <a:gd name="connsiteX2-87" fmla="*/ 2844800 w 9144000"/>
              <a:gd name="connsiteY2-88" fmla="*/ 233117 h 688503"/>
              <a:gd name="connsiteX3-89" fmla="*/ 5341257 w 9144000"/>
              <a:gd name="connsiteY3-90" fmla="*/ 160546 h 688503"/>
              <a:gd name="connsiteX4-91" fmla="*/ 7634514 w 9144000"/>
              <a:gd name="connsiteY4-92" fmla="*/ 29917 h 688503"/>
              <a:gd name="connsiteX5-93" fmla="*/ 9144000 w 9144000"/>
              <a:gd name="connsiteY5-94" fmla="*/ 0 h 688503"/>
              <a:gd name="connsiteX6-95" fmla="*/ 9144000 w 9144000"/>
              <a:gd name="connsiteY6-96" fmla="*/ 688503 h 688503"/>
              <a:gd name="connsiteX7-97" fmla="*/ 0 w 9144000"/>
              <a:gd name="connsiteY7-98" fmla="*/ 688503 h 688503"/>
              <a:gd name="connsiteX8-99" fmla="*/ 0 w 9144000"/>
              <a:gd name="connsiteY8-100" fmla="*/ 0 h 688503"/>
              <a:gd name="connsiteX0-101" fmla="*/ 0 w 9144000"/>
              <a:gd name="connsiteY0-102" fmla="*/ 0 h 688503"/>
              <a:gd name="connsiteX1-103" fmla="*/ 1088571 w 9144000"/>
              <a:gd name="connsiteY1-104" fmla="*/ 276660 h 688503"/>
              <a:gd name="connsiteX2-105" fmla="*/ 2844800 w 9144000"/>
              <a:gd name="connsiteY2-106" fmla="*/ 233117 h 688503"/>
              <a:gd name="connsiteX3-107" fmla="*/ 5341257 w 9144000"/>
              <a:gd name="connsiteY3-108" fmla="*/ 160546 h 688503"/>
              <a:gd name="connsiteX4-109" fmla="*/ 7634514 w 9144000"/>
              <a:gd name="connsiteY4-110" fmla="*/ 29917 h 688503"/>
              <a:gd name="connsiteX5-111" fmla="*/ 9144000 w 9144000"/>
              <a:gd name="connsiteY5-112" fmla="*/ 0 h 688503"/>
              <a:gd name="connsiteX6-113" fmla="*/ 9144000 w 9144000"/>
              <a:gd name="connsiteY6-114" fmla="*/ 688503 h 688503"/>
              <a:gd name="connsiteX7-115" fmla="*/ 0 w 9144000"/>
              <a:gd name="connsiteY7-116" fmla="*/ 688503 h 688503"/>
              <a:gd name="connsiteX8-117" fmla="*/ 0 w 9144000"/>
              <a:gd name="connsiteY8-118" fmla="*/ 0 h 688503"/>
              <a:gd name="connsiteX0-119" fmla="*/ 0 w 9144000"/>
              <a:gd name="connsiteY0-120" fmla="*/ 0 h 688503"/>
              <a:gd name="connsiteX1-121" fmla="*/ 1088571 w 9144000"/>
              <a:gd name="connsiteY1-122" fmla="*/ 276660 h 688503"/>
              <a:gd name="connsiteX2-123" fmla="*/ 2873829 w 9144000"/>
              <a:gd name="connsiteY2-124" fmla="*/ 160546 h 688503"/>
              <a:gd name="connsiteX3-125" fmla="*/ 5341257 w 9144000"/>
              <a:gd name="connsiteY3-126" fmla="*/ 160546 h 688503"/>
              <a:gd name="connsiteX4-127" fmla="*/ 7634514 w 9144000"/>
              <a:gd name="connsiteY4-128" fmla="*/ 29917 h 688503"/>
              <a:gd name="connsiteX5-129" fmla="*/ 9144000 w 9144000"/>
              <a:gd name="connsiteY5-130" fmla="*/ 0 h 688503"/>
              <a:gd name="connsiteX6-131" fmla="*/ 9144000 w 9144000"/>
              <a:gd name="connsiteY6-132" fmla="*/ 688503 h 688503"/>
              <a:gd name="connsiteX7-133" fmla="*/ 0 w 9144000"/>
              <a:gd name="connsiteY7-134" fmla="*/ 688503 h 688503"/>
              <a:gd name="connsiteX8-135" fmla="*/ 0 w 9144000"/>
              <a:gd name="connsiteY8-136" fmla="*/ 0 h 688503"/>
              <a:gd name="connsiteX0-137" fmla="*/ 0 w 9144000"/>
              <a:gd name="connsiteY0-138" fmla="*/ 0 h 688503"/>
              <a:gd name="connsiteX1-139" fmla="*/ 1088571 w 9144000"/>
              <a:gd name="connsiteY1-140" fmla="*/ 276660 h 688503"/>
              <a:gd name="connsiteX2-141" fmla="*/ 2873829 w 9144000"/>
              <a:gd name="connsiteY2-142" fmla="*/ 160546 h 688503"/>
              <a:gd name="connsiteX3-143" fmla="*/ 5341257 w 9144000"/>
              <a:gd name="connsiteY3-144" fmla="*/ 160546 h 688503"/>
              <a:gd name="connsiteX4-145" fmla="*/ 7634514 w 9144000"/>
              <a:gd name="connsiteY4-146" fmla="*/ 29917 h 688503"/>
              <a:gd name="connsiteX5-147" fmla="*/ 9144000 w 9144000"/>
              <a:gd name="connsiteY5-148" fmla="*/ 0 h 688503"/>
              <a:gd name="connsiteX6-149" fmla="*/ 9144000 w 9144000"/>
              <a:gd name="connsiteY6-150" fmla="*/ 688503 h 688503"/>
              <a:gd name="connsiteX7-151" fmla="*/ 0 w 9144000"/>
              <a:gd name="connsiteY7-152" fmla="*/ 688503 h 688503"/>
              <a:gd name="connsiteX8-153" fmla="*/ 0 w 9144000"/>
              <a:gd name="connsiteY8-154" fmla="*/ 0 h 688503"/>
              <a:gd name="connsiteX0-155" fmla="*/ 0 w 9144000"/>
              <a:gd name="connsiteY0-156" fmla="*/ 0 h 688503"/>
              <a:gd name="connsiteX1-157" fmla="*/ 1088571 w 9144000"/>
              <a:gd name="connsiteY1-158" fmla="*/ 276660 h 688503"/>
              <a:gd name="connsiteX2-159" fmla="*/ 2873829 w 9144000"/>
              <a:gd name="connsiteY2-160" fmla="*/ 160546 h 688503"/>
              <a:gd name="connsiteX3-161" fmla="*/ 5312229 w 9144000"/>
              <a:gd name="connsiteY3-162" fmla="*/ 291175 h 688503"/>
              <a:gd name="connsiteX4-163" fmla="*/ 7634514 w 9144000"/>
              <a:gd name="connsiteY4-164" fmla="*/ 29917 h 688503"/>
              <a:gd name="connsiteX5-165" fmla="*/ 9144000 w 9144000"/>
              <a:gd name="connsiteY5-166" fmla="*/ 0 h 688503"/>
              <a:gd name="connsiteX6-167" fmla="*/ 9144000 w 9144000"/>
              <a:gd name="connsiteY6-168" fmla="*/ 688503 h 688503"/>
              <a:gd name="connsiteX7-169" fmla="*/ 0 w 9144000"/>
              <a:gd name="connsiteY7-170" fmla="*/ 688503 h 688503"/>
              <a:gd name="connsiteX8-171" fmla="*/ 0 w 9144000"/>
              <a:gd name="connsiteY8-172" fmla="*/ 0 h 688503"/>
              <a:gd name="connsiteX0-173" fmla="*/ 0 w 9144000"/>
              <a:gd name="connsiteY0-174" fmla="*/ 0 h 688503"/>
              <a:gd name="connsiteX1-175" fmla="*/ 1088571 w 9144000"/>
              <a:gd name="connsiteY1-176" fmla="*/ 276660 h 688503"/>
              <a:gd name="connsiteX2-177" fmla="*/ 3643086 w 9144000"/>
              <a:gd name="connsiteY2-178" fmla="*/ 160546 h 688503"/>
              <a:gd name="connsiteX3-179" fmla="*/ 5312229 w 9144000"/>
              <a:gd name="connsiteY3-180" fmla="*/ 291175 h 688503"/>
              <a:gd name="connsiteX4-181" fmla="*/ 7634514 w 9144000"/>
              <a:gd name="connsiteY4-182" fmla="*/ 29917 h 688503"/>
              <a:gd name="connsiteX5-183" fmla="*/ 9144000 w 9144000"/>
              <a:gd name="connsiteY5-184" fmla="*/ 0 h 688503"/>
              <a:gd name="connsiteX6-185" fmla="*/ 9144000 w 9144000"/>
              <a:gd name="connsiteY6-186" fmla="*/ 688503 h 688503"/>
              <a:gd name="connsiteX7-187" fmla="*/ 0 w 9144000"/>
              <a:gd name="connsiteY7-188" fmla="*/ 688503 h 688503"/>
              <a:gd name="connsiteX8-189" fmla="*/ 0 w 9144000"/>
              <a:gd name="connsiteY8-190" fmla="*/ 0 h 688503"/>
              <a:gd name="connsiteX0-191" fmla="*/ 0 w 9144000"/>
              <a:gd name="connsiteY0-192" fmla="*/ 0 h 688503"/>
              <a:gd name="connsiteX1-193" fmla="*/ 1277256 w 9144000"/>
              <a:gd name="connsiteY1-194" fmla="*/ 305689 h 688503"/>
              <a:gd name="connsiteX2-195" fmla="*/ 3643086 w 9144000"/>
              <a:gd name="connsiteY2-196" fmla="*/ 160546 h 688503"/>
              <a:gd name="connsiteX3-197" fmla="*/ 5312229 w 9144000"/>
              <a:gd name="connsiteY3-198" fmla="*/ 291175 h 688503"/>
              <a:gd name="connsiteX4-199" fmla="*/ 7634514 w 9144000"/>
              <a:gd name="connsiteY4-200" fmla="*/ 29917 h 688503"/>
              <a:gd name="connsiteX5-201" fmla="*/ 9144000 w 9144000"/>
              <a:gd name="connsiteY5-202" fmla="*/ 0 h 688503"/>
              <a:gd name="connsiteX6-203" fmla="*/ 9144000 w 9144000"/>
              <a:gd name="connsiteY6-204" fmla="*/ 688503 h 688503"/>
              <a:gd name="connsiteX7-205" fmla="*/ 0 w 9144000"/>
              <a:gd name="connsiteY7-206" fmla="*/ 688503 h 688503"/>
              <a:gd name="connsiteX8-207" fmla="*/ 0 w 9144000"/>
              <a:gd name="connsiteY8-208" fmla="*/ 0 h 688503"/>
              <a:gd name="connsiteX0-209" fmla="*/ 0 w 9144000"/>
              <a:gd name="connsiteY0-210" fmla="*/ 0 h 688503"/>
              <a:gd name="connsiteX1-211" fmla="*/ 1364342 w 9144000"/>
              <a:gd name="connsiteY1-212" fmla="*/ 436317 h 688503"/>
              <a:gd name="connsiteX2-213" fmla="*/ 3643086 w 9144000"/>
              <a:gd name="connsiteY2-214" fmla="*/ 160546 h 688503"/>
              <a:gd name="connsiteX3-215" fmla="*/ 5312229 w 9144000"/>
              <a:gd name="connsiteY3-216" fmla="*/ 291175 h 688503"/>
              <a:gd name="connsiteX4-217" fmla="*/ 7634514 w 9144000"/>
              <a:gd name="connsiteY4-218" fmla="*/ 29917 h 688503"/>
              <a:gd name="connsiteX5-219" fmla="*/ 9144000 w 9144000"/>
              <a:gd name="connsiteY5-220" fmla="*/ 0 h 688503"/>
              <a:gd name="connsiteX6-221" fmla="*/ 9144000 w 9144000"/>
              <a:gd name="connsiteY6-222" fmla="*/ 688503 h 688503"/>
              <a:gd name="connsiteX7-223" fmla="*/ 0 w 9144000"/>
              <a:gd name="connsiteY7-224" fmla="*/ 688503 h 688503"/>
              <a:gd name="connsiteX8-225" fmla="*/ 0 w 9144000"/>
              <a:gd name="connsiteY8-226" fmla="*/ 0 h 688503"/>
              <a:gd name="connsiteX0-227" fmla="*/ 0 w 9144000"/>
              <a:gd name="connsiteY0-228" fmla="*/ 0 h 688503"/>
              <a:gd name="connsiteX1-229" fmla="*/ 1364342 w 9144000"/>
              <a:gd name="connsiteY1-230" fmla="*/ 436317 h 688503"/>
              <a:gd name="connsiteX2-231" fmla="*/ 3643086 w 9144000"/>
              <a:gd name="connsiteY2-232" fmla="*/ 160546 h 688503"/>
              <a:gd name="connsiteX3-233" fmla="*/ 5617029 w 9144000"/>
              <a:gd name="connsiteY3-234" fmla="*/ 305689 h 688503"/>
              <a:gd name="connsiteX4-235" fmla="*/ 7634514 w 9144000"/>
              <a:gd name="connsiteY4-236" fmla="*/ 29917 h 688503"/>
              <a:gd name="connsiteX5-237" fmla="*/ 9144000 w 9144000"/>
              <a:gd name="connsiteY5-238" fmla="*/ 0 h 688503"/>
              <a:gd name="connsiteX6-239" fmla="*/ 9144000 w 9144000"/>
              <a:gd name="connsiteY6-240" fmla="*/ 688503 h 688503"/>
              <a:gd name="connsiteX7-241" fmla="*/ 0 w 9144000"/>
              <a:gd name="connsiteY7-242" fmla="*/ 688503 h 688503"/>
              <a:gd name="connsiteX8-243" fmla="*/ 0 w 9144000"/>
              <a:gd name="connsiteY8-244" fmla="*/ 0 h 688503"/>
              <a:gd name="connsiteX0-245" fmla="*/ 0 w 9144000"/>
              <a:gd name="connsiteY0-246" fmla="*/ 0 h 688503"/>
              <a:gd name="connsiteX1-247" fmla="*/ 1364342 w 9144000"/>
              <a:gd name="connsiteY1-248" fmla="*/ 436317 h 688503"/>
              <a:gd name="connsiteX2-249" fmla="*/ 3643086 w 9144000"/>
              <a:gd name="connsiteY2-250" fmla="*/ 160546 h 688503"/>
              <a:gd name="connsiteX3-251" fmla="*/ 5617029 w 9144000"/>
              <a:gd name="connsiteY3-252" fmla="*/ 305689 h 688503"/>
              <a:gd name="connsiteX4-253" fmla="*/ 7634514 w 9144000"/>
              <a:gd name="connsiteY4-254" fmla="*/ 29917 h 688503"/>
              <a:gd name="connsiteX5-255" fmla="*/ 9144000 w 9144000"/>
              <a:gd name="connsiteY5-256" fmla="*/ 0 h 688503"/>
              <a:gd name="connsiteX6-257" fmla="*/ 9144000 w 9144000"/>
              <a:gd name="connsiteY6-258" fmla="*/ 688503 h 688503"/>
              <a:gd name="connsiteX7-259" fmla="*/ 0 w 9144000"/>
              <a:gd name="connsiteY7-260" fmla="*/ 688503 h 688503"/>
              <a:gd name="connsiteX8-261" fmla="*/ 0 w 9144000"/>
              <a:gd name="connsiteY8-262" fmla="*/ 0 h 688503"/>
              <a:gd name="connsiteX0-263" fmla="*/ 0 w 9144000"/>
              <a:gd name="connsiteY0-264" fmla="*/ 0 h 688503"/>
              <a:gd name="connsiteX1-265" fmla="*/ 1364342 w 9144000"/>
              <a:gd name="connsiteY1-266" fmla="*/ 436317 h 688503"/>
              <a:gd name="connsiteX2-267" fmla="*/ 3643086 w 9144000"/>
              <a:gd name="connsiteY2-268" fmla="*/ 160546 h 688503"/>
              <a:gd name="connsiteX3-269" fmla="*/ 5617029 w 9144000"/>
              <a:gd name="connsiteY3-270" fmla="*/ 305689 h 688503"/>
              <a:gd name="connsiteX4-271" fmla="*/ 7634514 w 9144000"/>
              <a:gd name="connsiteY4-272" fmla="*/ 29917 h 688503"/>
              <a:gd name="connsiteX5-273" fmla="*/ 9144000 w 9144000"/>
              <a:gd name="connsiteY5-274" fmla="*/ 0 h 688503"/>
              <a:gd name="connsiteX6-275" fmla="*/ 9144000 w 9144000"/>
              <a:gd name="connsiteY6-276" fmla="*/ 688503 h 688503"/>
              <a:gd name="connsiteX7-277" fmla="*/ 0 w 9144000"/>
              <a:gd name="connsiteY7-278" fmla="*/ 688503 h 688503"/>
              <a:gd name="connsiteX8-279" fmla="*/ 0 w 9144000"/>
              <a:gd name="connsiteY8-280" fmla="*/ 0 h 688503"/>
              <a:gd name="connsiteX0-281" fmla="*/ 0 w 9144000"/>
              <a:gd name="connsiteY0-282" fmla="*/ 0 h 688503"/>
              <a:gd name="connsiteX1-283" fmla="*/ 1364342 w 9144000"/>
              <a:gd name="connsiteY1-284" fmla="*/ 436317 h 688503"/>
              <a:gd name="connsiteX2-285" fmla="*/ 3643086 w 9144000"/>
              <a:gd name="connsiteY2-286" fmla="*/ 160546 h 688503"/>
              <a:gd name="connsiteX3-287" fmla="*/ 5617029 w 9144000"/>
              <a:gd name="connsiteY3-288" fmla="*/ 305689 h 688503"/>
              <a:gd name="connsiteX4-289" fmla="*/ 7634514 w 9144000"/>
              <a:gd name="connsiteY4-290" fmla="*/ 29917 h 688503"/>
              <a:gd name="connsiteX5-291" fmla="*/ 9144000 w 9144000"/>
              <a:gd name="connsiteY5-292" fmla="*/ 0 h 688503"/>
              <a:gd name="connsiteX6-293" fmla="*/ 9144000 w 9144000"/>
              <a:gd name="connsiteY6-294" fmla="*/ 688503 h 688503"/>
              <a:gd name="connsiteX7-295" fmla="*/ 0 w 9144000"/>
              <a:gd name="connsiteY7-296" fmla="*/ 688503 h 688503"/>
              <a:gd name="connsiteX8-297" fmla="*/ 0 w 9144000"/>
              <a:gd name="connsiteY8-298" fmla="*/ 0 h 688503"/>
              <a:gd name="connsiteX0-299" fmla="*/ 0 w 9144000"/>
              <a:gd name="connsiteY0-300" fmla="*/ 13625 h 702128"/>
              <a:gd name="connsiteX1-301" fmla="*/ 1364342 w 9144000"/>
              <a:gd name="connsiteY1-302" fmla="*/ 449942 h 702128"/>
              <a:gd name="connsiteX2-303" fmla="*/ 3643086 w 9144000"/>
              <a:gd name="connsiteY2-304" fmla="*/ 174171 h 702128"/>
              <a:gd name="connsiteX3-305" fmla="*/ 5617029 w 9144000"/>
              <a:gd name="connsiteY3-306" fmla="*/ 319314 h 702128"/>
              <a:gd name="connsiteX4-307" fmla="*/ 7634514 w 9144000"/>
              <a:gd name="connsiteY4-308" fmla="*/ 0 h 702128"/>
              <a:gd name="connsiteX5-309" fmla="*/ 9144000 w 9144000"/>
              <a:gd name="connsiteY5-310" fmla="*/ 13625 h 702128"/>
              <a:gd name="connsiteX6-311" fmla="*/ 9144000 w 9144000"/>
              <a:gd name="connsiteY6-312" fmla="*/ 702128 h 702128"/>
              <a:gd name="connsiteX7-313" fmla="*/ 0 w 9144000"/>
              <a:gd name="connsiteY7-314" fmla="*/ 702128 h 702128"/>
              <a:gd name="connsiteX8-315" fmla="*/ 0 w 9144000"/>
              <a:gd name="connsiteY8-316" fmla="*/ 13625 h 702128"/>
              <a:gd name="connsiteX0-317" fmla="*/ 0 w 9144000"/>
              <a:gd name="connsiteY0-318" fmla="*/ 0 h 688503"/>
              <a:gd name="connsiteX1-319" fmla="*/ 1364342 w 9144000"/>
              <a:gd name="connsiteY1-320" fmla="*/ 436317 h 688503"/>
              <a:gd name="connsiteX2-321" fmla="*/ 3643086 w 9144000"/>
              <a:gd name="connsiteY2-322" fmla="*/ 160546 h 688503"/>
              <a:gd name="connsiteX3-323" fmla="*/ 5617029 w 9144000"/>
              <a:gd name="connsiteY3-324" fmla="*/ 305689 h 688503"/>
              <a:gd name="connsiteX4-325" fmla="*/ 7619999 w 9144000"/>
              <a:gd name="connsiteY4-326" fmla="*/ 349233 h 688503"/>
              <a:gd name="connsiteX5-327" fmla="*/ 9144000 w 9144000"/>
              <a:gd name="connsiteY5-328" fmla="*/ 0 h 688503"/>
              <a:gd name="connsiteX6-329" fmla="*/ 9144000 w 9144000"/>
              <a:gd name="connsiteY6-330" fmla="*/ 688503 h 688503"/>
              <a:gd name="connsiteX7-331" fmla="*/ 0 w 9144000"/>
              <a:gd name="connsiteY7-332" fmla="*/ 688503 h 688503"/>
              <a:gd name="connsiteX8-333" fmla="*/ 0 w 9144000"/>
              <a:gd name="connsiteY8-334" fmla="*/ 0 h 688503"/>
              <a:gd name="connsiteX0-335" fmla="*/ 0 w 9144000"/>
              <a:gd name="connsiteY0-336" fmla="*/ 0 h 688503"/>
              <a:gd name="connsiteX1-337" fmla="*/ 1364342 w 9144000"/>
              <a:gd name="connsiteY1-338" fmla="*/ 436317 h 688503"/>
              <a:gd name="connsiteX2-339" fmla="*/ 3643086 w 9144000"/>
              <a:gd name="connsiteY2-340" fmla="*/ 160546 h 688503"/>
              <a:gd name="connsiteX3-341" fmla="*/ 5617029 w 9144000"/>
              <a:gd name="connsiteY3-342" fmla="*/ 305689 h 688503"/>
              <a:gd name="connsiteX4-343" fmla="*/ 7779656 w 9144000"/>
              <a:gd name="connsiteY4-344" fmla="*/ 349233 h 688503"/>
              <a:gd name="connsiteX5-345" fmla="*/ 9144000 w 9144000"/>
              <a:gd name="connsiteY5-346" fmla="*/ 0 h 688503"/>
              <a:gd name="connsiteX6-347" fmla="*/ 9144000 w 9144000"/>
              <a:gd name="connsiteY6-348" fmla="*/ 688503 h 688503"/>
              <a:gd name="connsiteX7-349" fmla="*/ 0 w 9144000"/>
              <a:gd name="connsiteY7-350" fmla="*/ 688503 h 688503"/>
              <a:gd name="connsiteX8-351" fmla="*/ 0 w 9144000"/>
              <a:gd name="connsiteY8-352" fmla="*/ 0 h 688503"/>
              <a:gd name="connsiteX0-353" fmla="*/ 0 w 9144000"/>
              <a:gd name="connsiteY0-354" fmla="*/ 0 h 688503"/>
              <a:gd name="connsiteX1-355" fmla="*/ 1364342 w 9144000"/>
              <a:gd name="connsiteY1-356" fmla="*/ 436317 h 688503"/>
              <a:gd name="connsiteX2-357" fmla="*/ 3643086 w 9144000"/>
              <a:gd name="connsiteY2-358" fmla="*/ 160546 h 688503"/>
              <a:gd name="connsiteX3-359" fmla="*/ 5675086 w 9144000"/>
              <a:gd name="connsiteY3-360" fmla="*/ 29918 h 688503"/>
              <a:gd name="connsiteX4-361" fmla="*/ 7779656 w 9144000"/>
              <a:gd name="connsiteY4-362" fmla="*/ 349233 h 688503"/>
              <a:gd name="connsiteX5-363" fmla="*/ 9144000 w 9144000"/>
              <a:gd name="connsiteY5-364" fmla="*/ 0 h 688503"/>
              <a:gd name="connsiteX6-365" fmla="*/ 9144000 w 9144000"/>
              <a:gd name="connsiteY6-366" fmla="*/ 688503 h 688503"/>
              <a:gd name="connsiteX7-367" fmla="*/ 0 w 9144000"/>
              <a:gd name="connsiteY7-368" fmla="*/ 688503 h 688503"/>
              <a:gd name="connsiteX8-369" fmla="*/ 0 w 9144000"/>
              <a:gd name="connsiteY8-370" fmla="*/ 0 h 688503"/>
              <a:gd name="connsiteX0-371" fmla="*/ 0 w 9144000"/>
              <a:gd name="connsiteY0-372" fmla="*/ 0 h 688503"/>
              <a:gd name="connsiteX1-373" fmla="*/ 1364342 w 9144000"/>
              <a:gd name="connsiteY1-374" fmla="*/ 436317 h 688503"/>
              <a:gd name="connsiteX2-375" fmla="*/ 3643086 w 9144000"/>
              <a:gd name="connsiteY2-376" fmla="*/ 160546 h 688503"/>
              <a:gd name="connsiteX3-377" fmla="*/ 6270171 w 9144000"/>
              <a:gd name="connsiteY3-378" fmla="*/ 73461 h 688503"/>
              <a:gd name="connsiteX4-379" fmla="*/ 7779656 w 9144000"/>
              <a:gd name="connsiteY4-380" fmla="*/ 349233 h 688503"/>
              <a:gd name="connsiteX5-381" fmla="*/ 9144000 w 9144000"/>
              <a:gd name="connsiteY5-382" fmla="*/ 0 h 688503"/>
              <a:gd name="connsiteX6-383" fmla="*/ 9144000 w 9144000"/>
              <a:gd name="connsiteY6-384" fmla="*/ 688503 h 688503"/>
              <a:gd name="connsiteX7-385" fmla="*/ 0 w 9144000"/>
              <a:gd name="connsiteY7-386" fmla="*/ 688503 h 688503"/>
              <a:gd name="connsiteX8-387" fmla="*/ 0 w 9144000"/>
              <a:gd name="connsiteY8-388" fmla="*/ 0 h 688503"/>
              <a:gd name="connsiteX0-389" fmla="*/ 0 w 9144000"/>
              <a:gd name="connsiteY0-390" fmla="*/ 0 h 688503"/>
              <a:gd name="connsiteX1-391" fmla="*/ 1364342 w 9144000"/>
              <a:gd name="connsiteY1-392" fmla="*/ 436317 h 688503"/>
              <a:gd name="connsiteX2-393" fmla="*/ 3643086 w 9144000"/>
              <a:gd name="connsiteY2-394" fmla="*/ 160546 h 688503"/>
              <a:gd name="connsiteX3-395" fmla="*/ 4513943 w 9144000"/>
              <a:gd name="connsiteY3-396" fmla="*/ 58946 h 688503"/>
              <a:gd name="connsiteX4-397" fmla="*/ 6270171 w 9144000"/>
              <a:gd name="connsiteY4-398" fmla="*/ 73461 h 688503"/>
              <a:gd name="connsiteX5-399" fmla="*/ 7779656 w 9144000"/>
              <a:gd name="connsiteY5-400" fmla="*/ 349233 h 688503"/>
              <a:gd name="connsiteX6-401" fmla="*/ 9144000 w 9144000"/>
              <a:gd name="connsiteY6-402" fmla="*/ 0 h 688503"/>
              <a:gd name="connsiteX7-403" fmla="*/ 9144000 w 9144000"/>
              <a:gd name="connsiteY7-404" fmla="*/ 688503 h 688503"/>
              <a:gd name="connsiteX8-405" fmla="*/ 0 w 9144000"/>
              <a:gd name="connsiteY8-406" fmla="*/ 688503 h 688503"/>
              <a:gd name="connsiteX9" fmla="*/ 0 w 9144000"/>
              <a:gd name="connsiteY9" fmla="*/ 0 h 688503"/>
              <a:gd name="connsiteX0-407" fmla="*/ 0 w 9144000"/>
              <a:gd name="connsiteY0-408" fmla="*/ 0 h 688503"/>
              <a:gd name="connsiteX1-409" fmla="*/ 1364342 w 9144000"/>
              <a:gd name="connsiteY1-410" fmla="*/ 436317 h 688503"/>
              <a:gd name="connsiteX2-411" fmla="*/ 3643086 w 9144000"/>
              <a:gd name="connsiteY2-412" fmla="*/ 160546 h 688503"/>
              <a:gd name="connsiteX3-413" fmla="*/ 4499429 w 9144000"/>
              <a:gd name="connsiteY3-414" fmla="*/ 450832 h 688503"/>
              <a:gd name="connsiteX4-415" fmla="*/ 6270171 w 9144000"/>
              <a:gd name="connsiteY4-416" fmla="*/ 73461 h 688503"/>
              <a:gd name="connsiteX5-417" fmla="*/ 7779656 w 9144000"/>
              <a:gd name="connsiteY5-418" fmla="*/ 349233 h 688503"/>
              <a:gd name="connsiteX6-419" fmla="*/ 9144000 w 9144000"/>
              <a:gd name="connsiteY6-420" fmla="*/ 0 h 688503"/>
              <a:gd name="connsiteX7-421" fmla="*/ 9144000 w 9144000"/>
              <a:gd name="connsiteY7-422" fmla="*/ 688503 h 688503"/>
              <a:gd name="connsiteX8-423" fmla="*/ 0 w 9144000"/>
              <a:gd name="connsiteY8-424" fmla="*/ 688503 h 688503"/>
              <a:gd name="connsiteX9-425" fmla="*/ 0 w 9144000"/>
              <a:gd name="connsiteY9-426" fmla="*/ 0 h 688503"/>
              <a:gd name="connsiteX0-427" fmla="*/ 0 w 9144000"/>
              <a:gd name="connsiteY0-428" fmla="*/ 0 h 688503"/>
              <a:gd name="connsiteX1-429" fmla="*/ 1364342 w 9144000"/>
              <a:gd name="connsiteY1-430" fmla="*/ 436317 h 688503"/>
              <a:gd name="connsiteX2-431" fmla="*/ 3643086 w 9144000"/>
              <a:gd name="connsiteY2-432" fmla="*/ 160546 h 688503"/>
              <a:gd name="connsiteX3-433" fmla="*/ 4557486 w 9144000"/>
              <a:gd name="connsiteY3-434" fmla="*/ 407289 h 688503"/>
              <a:gd name="connsiteX4-435" fmla="*/ 6270171 w 9144000"/>
              <a:gd name="connsiteY4-436" fmla="*/ 73461 h 688503"/>
              <a:gd name="connsiteX5-437" fmla="*/ 7779656 w 9144000"/>
              <a:gd name="connsiteY5-438" fmla="*/ 349233 h 688503"/>
              <a:gd name="connsiteX6-439" fmla="*/ 9144000 w 9144000"/>
              <a:gd name="connsiteY6-440" fmla="*/ 0 h 688503"/>
              <a:gd name="connsiteX7-441" fmla="*/ 9144000 w 9144000"/>
              <a:gd name="connsiteY7-442" fmla="*/ 688503 h 688503"/>
              <a:gd name="connsiteX8-443" fmla="*/ 0 w 9144000"/>
              <a:gd name="connsiteY8-444" fmla="*/ 688503 h 688503"/>
              <a:gd name="connsiteX9-445" fmla="*/ 0 w 9144000"/>
              <a:gd name="connsiteY9-446" fmla="*/ 0 h 688503"/>
              <a:gd name="connsiteX0-447" fmla="*/ 0 w 9144000"/>
              <a:gd name="connsiteY0-448" fmla="*/ 0 h 688503"/>
              <a:gd name="connsiteX1-449" fmla="*/ 1364342 w 9144000"/>
              <a:gd name="connsiteY1-450" fmla="*/ 436317 h 688503"/>
              <a:gd name="connsiteX2-451" fmla="*/ 3077028 w 9144000"/>
              <a:gd name="connsiteY2-452" fmla="*/ 189574 h 688503"/>
              <a:gd name="connsiteX3-453" fmla="*/ 4557486 w 9144000"/>
              <a:gd name="connsiteY3-454" fmla="*/ 407289 h 688503"/>
              <a:gd name="connsiteX4-455" fmla="*/ 6270171 w 9144000"/>
              <a:gd name="connsiteY4-456" fmla="*/ 73461 h 688503"/>
              <a:gd name="connsiteX5-457" fmla="*/ 7779656 w 9144000"/>
              <a:gd name="connsiteY5-458" fmla="*/ 349233 h 688503"/>
              <a:gd name="connsiteX6-459" fmla="*/ 9144000 w 9144000"/>
              <a:gd name="connsiteY6-460" fmla="*/ 0 h 688503"/>
              <a:gd name="connsiteX7-461" fmla="*/ 9144000 w 9144000"/>
              <a:gd name="connsiteY7-462" fmla="*/ 688503 h 688503"/>
              <a:gd name="connsiteX8-463" fmla="*/ 0 w 9144000"/>
              <a:gd name="connsiteY8-464" fmla="*/ 688503 h 688503"/>
              <a:gd name="connsiteX9-465" fmla="*/ 0 w 9144000"/>
              <a:gd name="connsiteY9-466" fmla="*/ 0 h 688503"/>
              <a:gd name="connsiteX0-467" fmla="*/ 0 w 9144000"/>
              <a:gd name="connsiteY0-468" fmla="*/ 0 h 688503"/>
              <a:gd name="connsiteX1-469" fmla="*/ 1364342 w 9144000"/>
              <a:gd name="connsiteY1-470" fmla="*/ 436317 h 688503"/>
              <a:gd name="connsiteX2-471" fmla="*/ 3077028 w 9144000"/>
              <a:gd name="connsiteY2-472" fmla="*/ 189574 h 688503"/>
              <a:gd name="connsiteX3-473" fmla="*/ 4557486 w 9144000"/>
              <a:gd name="connsiteY3-474" fmla="*/ 407289 h 688503"/>
              <a:gd name="connsiteX4-475" fmla="*/ 6270171 w 9144000"/>
              <a:gd name="connsiteY4-476" fmla="*/ 189575 h 688503"/>
              <a:gd name="connsiteX5-477" fmla="*/ 7779656 w 9144000"/>
              <a:gd name="connsiteY5-478" fmla="*/ 349233 h 688503"/>
              <a:gd name="connsiteX6-479" fmla="*/ 9144000 w 9144000"/>
              <a:gd name="connsiteY6-480" fmla="*/ 0 h 688503"/>
              <a:gd name="connsiteX7-481" fmla="*/ 9144000 w 9144000"/>
              <a:gd name="connsiteY7-482" fmla="*/ 688503 h 688503"/>
              <a:gd name="connsiteX8-483" fmla="*/ 0 w 9144000"/>
              <a:gd name="connsiteY8-484" fmla="*/ 688503 h 688503"/>
              <a:gd name="connsiteX9-485" fmla="*/ 0 w 9144000"/>
              <a:gd name="connsiteY9-486" fmla="*/ 0 h 688503"/>
              <a:gd name="connsiteX0-487" fmla="*/ 0 w 9144000"/>
              <a:gd name="connsiteY0-488" fmla="*/ 0 h 688503"/>
              <a:gd name="connsiteX1-489" fmla="*/ 1364342 w 9144000"/>
              <a:gd name="connsiteY1-490" fmla="*/ 436317 h 688503"/>
              <a:gd name="connsiteX2-491" fmla="*/ 3077028 w 9144000"/>
              <a:gd name="connsiteY2-492" fmla="*/ 189574 h 688503"/>
              <a:gd name="connsiteX3-493" fmla="*/ 4557486 w 9144000"/>
              <a:gd name="connsiteY3-494" fmla="*/ 407289 h 688503"/>
              <a:gd name="connsiteX4-495" fmla="*/ 6270171 w 9144000"/>
              <a:gd name="connsiteY4-496" fmla="*/ 189575 h 688503"/>
              <a:gd name="connsiteX5-497" fmla="*/ 7779656 w 9144000"/>
              <a:gd name="connsiteY5-498" fmla="*/ 349233 h 688503"/>
              <a:gd name="connsiteX6-499" fmla="*/ 9144000 w 9144000"/>
              <a:gd name="connsiteY6-500" fmla="*/ 0 h 688503"/>
              <a:gd name="connsiteX7-501" fmla="*/ 9144000 w 9144000"/>
              <a:gd name="connsiteY7-502" fmla="*/ 688503 h 688503"/>
              <a:gd name="connsiteX8-503" fmla="*/ 0 w 9144000"/>
              <a:gd name="connsiteY8-504" fmla="*/ 688503 h 688503"/>
              <a:gd name="connsiteX9-505" fmla="*/ 0 w 9144000"/>
              <a:gd name="connsiteY9-506" fmla="*/ 0 h 688503"/>
              <a:gd name="connsiteX0-507" fmla="*/ 0 w 9144000"/>
              <a:gd name="connsiteY0-508" fmla="*/ 0 h 688503"/>
              <a:gd name="connsiteX1-509" fmla="*/ 1364342 w 9144000"/>
              <a:gd name="connsiteY1-510" fmla="*/ 436317 h 688503"/>
              <a:gd name="connsiteX2-511" fmla="*/ 3077028 w 9144000"/>
              <a:gd name="connsiteY2-512" fmla="*/ 189574 h 688503"/>
              <a:gd name="connsiteX3-513" fmla="*/ 4557486 w 9144000"/>
              <a:gd name="connsiteY3-514" fmla="*/ 407289 h 688503"/>
              <a:gd name="connsiteX4-515" fmla="*/ 6270171 w 9144000"/>
              <a:gd name="connsiteY4-516" fmla="*/ 189575 h 688503"/>
              <a:gd name="connsiteX5-517" fmla="*/ 7779656 w 9144000"/>
              <a:gd name="connsiteY5-518" fmla="*/ 349233 h 688503"/>
              <a:gd name="connsiteX6-519" fmla="*/ 9144000 w 9144000"/>
              <a:gd name="connsiteY6-520" fmla="*/ 0 h 688503"/>
              <a:gd name="connsiteX7-521" fmla="*/ 9144000 w 9144000"/>
              <a:gd name="connsiteY7-522" fmla="*/ 688503 h 688503"/>
              <a:gd name="connsiteX8-523" fmla="*/ 0 w 9144000"/>
              <a:gd name="connsiteY8-524" fmla="*/ 688503 h 688503"/>
              <a:gd name="connsiteX9-525" fmla="*/ 0 w 9144000"/>
              <a:gd name="connsiteY9-526" fmla="*/ 0 h 688503"/>
              <a:gd name="connsiteX0-527" fmla="*/ 0 w 9145149"/>
              <a:gd name="connsiteY0-528" fmla="*/ 0 h 688503"/>
              <a:gd name="connsiteX1-529" fmla="*/ 1364342 w 9145149"/>
              <a:gd name="connsiteY1-530" fmla="*/ 436317 h 688503"/>
              <a:gd name="connsiteX2-531" fmla="*/ 3077028 w 9145149"/>
              <a:gd name="connsiteY2-532" fmla="*/ 189574 h 688503"/>
              <a:gd name="connsiteX3-533" fmla="*/ 4557486 w 9145149"/>
              <a:gd name="connsiteY3-534" fmla="*/ 407289 h 688503"/>
              <a:gd name="connsiteX4-535" fmla="*/ 6270171 w 9145149"/>
              <a:gd name="connsiteY4-536" fmla="*/ 189575 h 688503"/>
              <a:gd name="connsiteX5-537" fmla="*/ 7779656 w 9145149"/>
              <a:gd name="connsiteY5-538" fmla="*/ 349233 h 688503"/>
              <a:gd name="connsiteX6-539" fmla="*/ 9144000 w 9145149"/>
              <a:gd name="connsiteY6-540" fmla="*/ 0 h 688503"/>
              <a:gd name="connsiteX7-541" fmla="*/ 9144000 w 9145149"/>
              <a:gd name="connsiteY7-542" fmla="*/ 688503 h 688503"/>
              <a:gd name="connsiteX8-543" fmla="*/ 0 w 9145149"/>
              <a:gd name="connsiteY8-544" fmla="*/ 688503 h 688503"/>
              <a:gd name="connsiteX9-545" fmla="*/ 0 w 9145149"/>
              <a:gd name="connsiteY9-546" fmla="*/ 0 h 688503"/>
              <a:gd name="connsiteX0-547" fmla="*/ 0 w 9145395"/>
              <a:gd name="connsiteY0-548" fmla="*/ 0 h 688503"/>
              <a:gd name="connsiteX1-549" fmla="*/ 1364342 w 9145395"/>
              <a:gd name="connsiteY1-550" fmla="*/ 436317 h 688503"/>
              <a:gd name="connsiteX2-551" fmla="*/ 3077028 w 9145395"/>
              <a:gd name="connsiteY2-552" fmla="*/ 189574 h 688503"/>
              <a:gd name="connsiteX3-553" fmla="*/ 4557486 w 9145395"/>
              <a:gd name="connsiteY3-554" fmla="*/ 407289 h 688503"/>
              <a:gd name="connsiteX4-555" fmla="*/ 6270171 w 9145395"/>
              <a:gd name="connsiteY4-556" fmla="*/ 189575 h 688503"/>
              <a:gd name="connsiteX5-557" fmla="*/ 7779656 w 9145395"/>
              <a:gd name="connsiteY5-558" fmla="*/ 349233 h 688503"/>
              <a:gd name="connsiteX6-559" fmla="*/ 9144000 w 9145395"/>
              <a:gd name="connsiteY6-560" fmla="*/ 0 h 688503"/>
              <a:gd name="connsiteX7-561" fmla="*/ 9144000 w 9145395"/>
              <a:gd name="connsiteY7-562" fmla="*/ 688503 h 688503"/>
              <a:gd name="connsiteX8-563" fmla="*/ 0 w 9145395"/>
              <a:gd name="connsiteY8-564" fmla="*/ 688503 h 688503"/>
              <a:gd name="connsiteX9-565" fmla="*/ 0 w 9145395"/>
              <a:gd name="connsiteY9-566" fmla="*/ 0 h 688503"/>
              <a:gd name="connsiteX0-567" fmla="*/ 0 w 9145395"/>
              <a:gd name="connsiteY0-568" fmla="*/ 0 h 688503"/>
              <a:gd name="connsiteX1-569" fmla="*/ 1364342 w 9145395"/>
              <a:gd name="connsiteY1-570" fmla="*/ 436317 h 688503"/>
              <a:gd name="connsiteX2-571" fmla="*/ 3077028 w 9145395"/>
              <a:gd name="connsiteY2-572" fmla="*/ 189574 h 688503"/>
              <a:gd name="connsiteX3-573" fmla="*/ 4557486 w 9145395"/>
              <a:gd name="connsiteY3-574" fmla="*/ 407289 h 688503"/>
              <a:gd name="connsiteX4-575" fmla="*/ 6270171 w 9145395"/>
              <a:gd name="connsiteY4-576" fmla="*/ 189575 h 688503"/>
              <a:gd name="connsiteX5-577" fmla="*/ 7779656 w 9145395"/>
              <a:gd name="connsiteY5-578" fmla="*/ 349233 h 688503"/>
              <a:gd name="connsiteX6-579" fmla="*/ 9144000 w 9145395"/>
              <a:gd name="connsiteY6-580" fmla="*/ 0 h 688503"/>
              <a:gd name="connsiteX7-581" fmla="*/ 9144000 w 9145395"/>
              <a:gd name="connsiteY7-582" fmla="*/ 688503 h 688503"/>
              <a:gd name="connsiteX8-583" fmla="*/ 0 w 9145395"/>
              <a:gd name="connsiteY8-584" fmla="*/ 688503 h 688503"/>
              <a:gd name="connsiteX9-585" fmla="*/ 0 w 9145395"/>
              <a:gd name="connsiteY9-586" fmla="*/ 0 h 688503"/>
              <a:gd name="connsiteX0-587" fmla="*/ 0 w 9145395"/>
              <a:gd name="connsiteY0-588" fmla="*/ 0 h 688503"/>
              <a:gd name="connsiteX1-589" fmla="*/ 1364342 w 9145395"/>
              <a:gd name="connsiteY1-590" fmla="*/ 436317 h 688503"/>
              <a:gd name="connsiteX2-591" fmla="*/ 3077028 w 9145395"/>
              <a:gd name="connsiteY2-592" fmla="*/ 189574 h 688503"/>
              <a:gd name="connsiteX3-593" fmla="*/ 4557486 w 9145395"/>
              <a:gd name="connsiteY3-594" fmla="*/ 407289 h 688503"/>
              <a:gd name="connsiteX4-595" fmla="*/ 6270171 w 9145395"/>
              <a:gd name="connsiteY4-596" fmla="*/ 189575 h 688503"/>
              <a:gd name="connsiteX5-597" fmla="*/ 7779656 w 9145395"/>
              <a:gd name="connsiteY5-598" fmla="*/ 508890 h 688503"/>
              <a:gd name="connsiteX6-599" fmla="*/ 9144000 w 9145395"/>
              <a:gd name="connsiteY6-600" fmla="*/ 0 h 688503"/>
              <a:gd name="connsiteX7-601" fmla="*/ 9144000 w 9145395"/>
              <a:gd name="connsiteY7-602" fmla="*/ 688503 h 688503"/>
              <a:gd name="connsiteX8-603" fmla="*/ 0 w 9145395"/>
              <a:gd name="connsiteY8-604" fmla="*/ 688503 h 688503"/>
              <a:gd name="connsiteX9-605" fmla="*/ 0 w 9145395"/>
              <a:gd name="connsiteY9-606" fmla="*/ 0 h 688503"/>
              <a:gd name="connsiteX0-607" fmla="*/ 0 w 9145395"/>
              <a:gd name="connsiteY0-608" fmla="*/ 0 h 688503"/>
              <a:gd name="connsiteX1-609" fmla="*/ 1364342 w 9145395"/>
              <a:gd name="connsiteY1-610" fmla="*/ 436317 h 688503"/>
              <a:gd name="connsiteX2-611" fmla="*/ 3077028 w 9145395"/>
              <a:gd name="connsiteY2-612" fmla="*/ 189574 h 688503"/>
              <a:gd name="connsiteX3-613" fmla="*/ 4557486 w 9145395"/>
              <a:gd name="connsiteY3-614" fmla="*/ 407289 h 688503"/>
              <a:gd name="connsiteX4-615" fmla="*/ 6270171 w 9145395"/>
              <a:gd name="connsiteY4-616" fmla="*/ 189575 h 688503"/>
              <a:gd name="connsiteX5-617" fmla="*/ 7779656 w 9145395"/>
              <a:gd name="connsiteY5-618" fmla="*/ 508890 h 688503"/>
              <a:gd name="connsiteX6-619" fmla="*/ 9144000 w 9145395"/>
              <a:gd name="connsiteY6-620" fmla="*/ 0 h 688503"/>
              <a:gd name="connsiteX7-621" fmla="*/ 9144000 w 9145395"/>
              <a:gd name="connsiteY7-622" fmla="*/ 688503 h 688503"/>
              <a:gd name="connsiteX8-623" fmla="*/ 0 w 9145395"/>
              <a:gd name="connsiteY8-624" fmla="*/ 688503 h 688503"/>
              <a:gd name="connsiteX9-625" fmla="*/ 0 w 9145395"/>
              <a:gd name="connsiteY9-626" fmla="*/ 0 h 688503"/>
              <a:gd name="connsiteX0-627" fmla="*/ 0 w 9145395"/>
              <a:gd name="connsiteY0-628" fmla="*/ 0 h 688503"/>
              <a:gd name="connsiteX1-629" fmla="*/ 1378856 w 9145395"/>
              <a:gd name="connsiteY1-630" fmla="*/ 508888 h 688503"/>
              <a:gd name="connsiteX2-631" fmla="*/ 3077028 w 9145395"/>
              <a:gd name="connsiteY2-632" fmla="*/ 189574 h 688503"/>
              <a:gd name="connsiteX3-633" fmla="*/ 4557486 w 9145395"/>
              <a:gd name="connsiteY3-634" fmla="*/ 407289 h 688503"/>
              <a:gd name="connsiteX4-635" fmla="*/ 6270171 w 9145395"/>
              <a:gd name="connsiteY4-636" fmla="*/ 189575 h 688503"/>
              <a:gd name="connsiteX5-637" fmla="*/ 7779656 w 9145395"/>
              <a:gd name="connsiteY5-638" fmla="*/ 508890 h 688503"/>
              <a:gd name="connsiteX6-639" fmla="*/ 9144000 w 9145395"/>
              <a:gd name="connsiteY6-640" fmla="*/ 0 h 688503"/>
              <a:gd name="connsiteX7-641" fmla="*/ 9144000 w 9145395"/>
              <a:gd name="connsiteY7-642" fmla="*/ 688503 h 688503"/>
              <a:gd name="connsiteX8-643" fmla="*/ 0 w 9145395"/>
              <a:gd name="connsiteY8-644" fmla="*/ 688503 h 688503"/>
              <a:gd name="connsiteX9-645" fmla="*/ 0 w 9145395"/>
              <a:gd name="connsiteY9-646" fmla="*/ 0 h 688503"/>
              <a:gd name="connsiteX0-647" fmla="*/ 0 w 9145395"/>
              <a:gd name="connsiteY0-648" fmla="*/ 0 h 688503"/>
              <a:gd name="connsiteX1-649" fmla="*/ 1378856 w 9145395"/>
              <a:gd name="connsiteY1-650" fmla="*/ 508888 h 688503"/>
              <a:gd name="connsiteX2-651" fmla="*/ 3077028 w 9145395"/>
              <a:gd name="connsiteY2-652" fmla="*/ 189574 h 688503"/>
              <a:gd name="connsiteX3-653" fmla="*/ 4557486 w 9145395"/>
              <a:gd name="connsiteY3-654" fmla="*/ 407289 h 688503"/>
              <a:gd name="connsiteX4-655" fmla="*/ 6270171 w 9145395"/>
              <a:gd name="connsiteY4-656" fmla="*/ 189575 h 688503"/>
              <a:gd name="connsiteX5-657" fmla="*/ 7779656 w 9145395"/>
              <a:gd name="connsiteY5-658" fmla="*/ 508890 h 688503"/>
              <a:gd name="connsiteX6-659" fmla="*/ 9144000 w 9145395"/>
              <a:gd name="connsiteY6-660" fmla="*/ 0 h 688503"/>
              <a:gd name="connsiteX7-661" fmla="*/ 9144000 w 9145395"/>
              <a:gd name="connsiteY7-662" fmla="*/ 688503 h 688503"/>
              <a:gd name="connsiteX8-663" fmla="*/ 0 w 9145395"/>
              <a:gd name="connsiteY8-664" fmla="*/ 688503 h 688503"/>
              <a:gd name="connsiteX9-665" fmla="*/ 0 w 9145395"/>
              <a:gd name="connsiteY9-666" fmla="*/ 0 h 688503"/>
              <a:gd name="connsiteX0-667" fmla="*/ 0 w 9145395"/>
              <a:gd name="connsiteY0-668" fmla="*/ 0 h 688503"/>
              <a:gd name="connsiteX1-669" fmla="*/ 1378856 w 9145395"/>
              <a:gd name="connsiteY1-670" fmla="*/ 508888 h 688503"/>
              <a:gd name="connsiteX2-671" fmla="*/ 3077028 w 9145395"/>
              <a:gd name="connsiteY2-672" fmla="*/ 189574 h 688503"/>
              <a:gd name="connsiteX3-673" fmla="*/ 4557486 w 9145395"/>
              <a:gd name="connsiteY3-674" fmla="*/ 407289 h 688503"/>
              <a:gd name="connsiteX4-675" fmla="*/ 6270171 w 9145395"/>
              <a:gd name="connsiteY4-676" fmla="*/ 189575 h 688503"/>
              <a:gd name="connsiteX5-677" fmla="*/ 7779656 w 9145395"/>
              <a:gd name="connsiteY5-678" fmla="*/ 508890 h 688503"/>
              <a:gd name="connsiteX6-679" fmla="*/ 9144000 w 9145395"/>
              <a:gd name="connsiteY6-680" fmla="*/ 0 h 688503"/>
              <a:gd name="connsiteX7-681" fmla="*/ 9144000 w 9145395"/>
              <a:gd name="connsiteY7-682" fmla="*/ 688503 h 688503"/>
              <a:gd name="connsiteX8-683" fmla="*/ 0 w 9145395"/>
              <a:gd name="connsiteY8-684" fmla="*/ 688503 h 688503"/>
              <a:gd name="connsiteX9-685" fmla="*/ 0 w 9145395"/>
              <a:gd name="connsiteY9-686" fmla="*/ 0 h 688503"/>
              <a:gd name="connsiteX0-687" fmla="*/ 0 w 9145395"/>
              <a:gd name="connsiteY0-688" fmla="*/ 0 h 688503"/>
              <a:gd name="connsiteX1-689" fmla="*/ 1378856 w 9145395"/>
              <a:gd name="connsiteY1-690" fmla="*/ 508888 h 688503"/>
              <a:gd name="connsiteX2-691" fmla="*/ 3062514 w 9145395"/>
              <a:gd name="connsiteY2-692" fmla="*/ 247631 h 688503"/>
              <a:gd name="connsiteX3-693" fmla="*/ 4557486 w 9145395"/>
              <a:gd name="connsiteY3-694" fmla="*/ 407289 h 688503"/>
              <a:gd name="connsiteX4-695" fmla="*/ 6270171 w 9145395"/>
              <a:gd name="connsiteY4-696" fmla="*/ 189575 h 688503"/>
              <a:gd name="connsiteX5-697" fmla="*/ 7779656 w 9145395"/>
              <a:gd name="connsiteY5-698" fmla="*/ 508890 h 688503"/>
              <a:gd name="connsiteX6-699" fmla="*/ 9144000 w 9145395"/>
              <a:gd name="connsiteY6-700" fmla="*/ 0 h 688503"/>
              <a:gd name="connsiteX7-701" fmla="*/ 9144000 w 9145395"/>
              <a:gd name="connsiteY7-702" fmla="*/ 688503 h 688503"/>
              <a:gd name="connsiteX8-703" fmla="*/ 0 w 9145395"/>
              <a:gd name="connsiteY8-704" fmla="*/ 688503 h 688503"/>
              <a:gd name="connsiteX9-705" fmla="*/ 0 w 9145395"/>
              <a:gd name="connsiteY9-706" fmla="*/ 0 h 688503"/>
              <a:gd name="connsiteX0-707" fmla="*/ 0 w 9145178"/>
              <a:gd name="connsiteY0-708" fmla="*/ 0 h 688503"/>
              <a:gd name="connsiteX1-709" fmla="*/ 1378856 w 9145178"/>
              <a:gd name="connsiteY1-710" fmla="*/ 508888 h 688503"/>
              <a:gd name="connsiteX2-711" fmla="*/ 3062514 w 9145178"/>
              <a:gd name="connsiteY2-712" fmla="*/ 247631 h 688503"/>
              <a:gd name="connsiteX3-713" fmla="*/ 4557486 w 9145178"/>
              <a:gd name="connsiteY3-714" fmla="*/ 407289 h 688503"/>
              <a:gd name="connsiteX4-715" fmla="*/ 6270171 w 9145178"/>
              <a:gd name="connsiteY4-716" fmla="*/ 276661 h 688503"/>
              <a:gd name="connsiteX5-717" fmla="*/ 7779656 w 9145178"/>
              <a:gd name="connsiteY5-718" fmla="*/ 508890 h 688503"/>
              <a:gd name="connsiteX6-719" fmla="*/ 9144000 w 9145178"/>
              <a:gd name="connsiteY6-720" fmla="*/ 0 h 688503"/>
              <a:gd name="connsiteX7-721" fmla="*/ 9144000 w 9145178"/>
              <a:gd name="connsiteY7-722" fmla="*/ 688503 h 688503"/>
              <a:gd name="connsiteX8-723" fmla="*/ 0 w 9145178"/>
              <a:gd name="connsiteY8-724" fmla="*/ 688503 h 688503"/>
              <a:gd name="connsiteX9-725" fmla="*/ 0 w 9145178"/>
              <a:gd name="connsiteY9-726" fmla="*/ 0 h 688503"/>
              <a:gd name="connsiteX0-727" fmla="*/ 0 w 9145178"/>
              <a:gd name="connsiteY0-728" fmla="*/ 0 h 688503"/>
              <a:gd name="connsiteX1-729" fmla="*/ 1378856 w 9145178"/>
              <a:gd name="connsiteY1-730" fmla="*/ 508888 h 688503"/>
              <a:gd name="connsiteX2-731" fmla="*/ 3062514 w 9145178"/>
              <a:gd name="connsiteY2-732" fmla="*/ 247631 h 688503"/>
              <a:gd name="connsiteX3-733" fmla="*/ 4557486 w 9145178"/>
              <a:gd name="connsiteY3-734" fmla="*/ 407289 h 688503"/>
              <a:gd name="connsiteX4-735" fmla="*/ 6270171 w 9145178"/>
              <a:gd name="connsiteY4-736" fmla="*/ 247632 h 688503"/>
              <a:gd name="connsiteX5-737" fmla="*/ 7779656 w 9145178"/>
              <a:gd name="connsiteY5-738" fmla="*/ 508890 h 688503"/>
              <a:gd name="connsiteX6-739" fmla="*/ 9144000 w 9145178"/>
              <a:gd name="connsiteY6-740" fmla="*/ 0 h 688503"/>
              <a:gd name="connsiteX7-741" fmla="*/ 9144000 w 9145178"/>
              <a:gd name="connsiteY7-742" fmla="*/ 688503 h 688503"/>
              <a:gd name="connsiteX8-743" fmla="*/ 0 w 9145178"/>
              <a:gd name="connsiteY8-744" fmla="*/ 688503 h 688503"/>
              <a:gd name="connsiteX9-745" fmla="*/ 0 w 9145178"/>
              <a:gd name="connsiteY9-746" fmla="*/ 0 h 688503"/>
              <a:gd name="connsiteX0-747" fmla="*/ 0 w 9145178"/>
              <a:gd name="connsiteY0-748" fmla="*/ 0 h 688503"/>
              <a:gd name="connsiteX1-749" fmla="*/ 1378856 w 9145178"/>
              <a:gd name="connsiteY1-750" fmla="*/ 508888 h 688503"/>
              <a:gd name="connsiteX2-751" fmla="*/ 3062514 w 9145178"/>
              <a:gd name="connsiteY2-752" fmla="*/ 247631 h 688503"/>
              <a:gd name="connsiteX3-753" fmla="*/ 4572001 w 9145178"/>
              <a:gd name="connsiteY3-754" fmla="*/ 479861 h 688503"/>
              <a:gd name="connsiteX4-755" fmla="*/ 6270171 w 9145178"/>
              <a:gd name="connsiteY4-756" fmla="*/ 247632 h 688503"/>
              <a:gd name="connsiteX5-757" fmla="*/ 7779656 w 9145178"/>
              <a:gd name="connsiteY5-758" fmla="*/ 508890 h 688503"/>
              <a:gd name="connsiteX6-759" fmla="*/ 9144000 w 9145178"/>
              <a:gd name="connsiteY6-760" fmla="*/ 0 h 688503"/>
              <a:gd name="connsiteX7-761" fmla="*/ 9144000 w 9145178"/>
              <a:gd name="connsiteY7-762" fmla="*/ 688503 h 688503"/>
              <a:gd name="connsiteX8-763" fmla="*/ 0 w 9145178"/>
              <a:gd name="connsiteY8-764" fmla="*/ 688503 h 688503"/>
              <a:gd name="connsiteX9-765" fmla="*/ 0 w 9145178"/>
              <a:gd name="connsiteY9-766" fmla="*/ 0 h 6885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81" y="connsiteY8-82"/>
              </a:cxn>
              <a:cxn ang="0">
                <a:pos x="connsiteX9-425" y="connsiteY9-426"/>
              </a:cxn>
            </a:cxnLst>
            <a:rect l="l" t="t" r="r" b="b"/>
            <a:pathLst>
              <a:path w="9145178" h="688503">
                <a:moveTo>
                  <a:pt x="0" y="0"/>
                </a:moveTo>
                <a:cubicBezTo>
                  <a:pt x="7258" y="47474"/>
                  <a:pt x="868437" y="467616"/>
                  <a:pt x="1378856" y="508888"/>
                </a:cubicBezTo>
                <a:cubicBezTo>
                  <a:pt x="1889275" y="550160"/>
                  <a:pt x="2530323" y="252469"/>
                  <a:pt x="3062514" y="247631"/>
                </a:cubicBezTo>
                <a:cubicBezTo>
                  <a:pt x="3594705" y="242793"/>
                  <a:pt x="4134154" y="494375"/>
                  <a:pt x="4572001" y="479861"/>
                </a:cubicBezTo>
                <a:cubicBezTo>
                  <a:pt x="5009848" y="465347"/>
                  <a:pt x="5735562" y="242794"/>
                  <a:pt x="6270171" y="247632"/>
                </a:cubicBezTo>
                <a:cubicBezTo>
                  <a:pt x="6804780" y="252470"/>
                  <a:pt x="7300685" y="550162"/>
                  <a:pt x="7779656" y="508890"/>
                </a:cubicBezTo>
                <a:cubicBezTo>
                  <a:pt x="8258627" y="467618"/>
                  <a:pt x="9182704" y="43839"/>
                  <a:pt x="9144000" y="0"/>
                </a:cubicBezTo>
                <a:lnTo>
                  <a:pt x="9144000" y="688503"/>
                </a:lnTo>
                <a:lnTo>
                  <a:pt x="0" y="688503"/>
                </a:lnTo>
                <a:lnTo>
                  <a:pt x="0" y="0"/>
                </a:lnTo>
                <a:close/>
              </a:path>
            </a:pathLst>
          </a:custGeom>
          <a:solidFill>
            <a:srgbClr val="C3151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96630" y="1117019"/>
            <a:ext cx="119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93355" y="1117019"/>
            <a:ext cx="119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56844" y="3149368"/>
            <a:ext cx="119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29867" y="3149368"/>
            <a:ext cx="119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0333" y="2193092"/>
            <a:ext cx="1540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4C3009"/>
                </a:solidFill>
                <a:cs typeface="+mn-ea"/>
                <a:sym typeface="+mn-lt"/>
              </a:rPr>
              <a:t>通过此次活动，让孩子们关注父亲节，多亲近父亲，增加孩子与父亲接触交流的机会。</a:t>
            </a:r>
          </a:p>
        </p:txBody>
      </p:sp>
      <p:sp>
        <p:nvSpPr>
          <p:cNvPr id="16" name="矩形 15"/>
          <p:cNvSpPr/>
          <p:nvPr/>
        </p:nvSpPr>
        <p:spPr>
          <a:xfrm>
            <a:off x="2872792" y="2193092"/>
            <a:ext cx="1540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4C3009"/>
                </a:solidFill>
                <a:cs typeface="+mn-ea"/>
                <a:sym typeface="+mn-lt"/>
              </a:rPr>
              <a:t>通过本次活动展现对客户的人文关怀，树立企业在客户心目中的良好形象。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751460" y="2193092"/>
            <a:ext cx="1858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4C3009"/>
                </a:solidFill>
                <a:cs typeface="+mn-ea"/>
                <a:sym typeface="+mn-lt"/>
              </a:rPr>
              <a:t>让活动成为客户维护的纽带，提升项目的美誉度，带动项目的成交。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851470" y="2193092"/>
            <a:ext cx="1730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4C3009"/>
                </a:solidFill>
                <a:cs typeface="+mn-ea"/>
                <a:sym typeface="+mn-lt"/>
              </a:rPr>
              <a:t>新渠道拓展客户到访，深化体验式营销，促进销售。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45814" y="1002359"/>
            <a:ext cx="1162568" cy="129174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51460" y="2720461"/>
            <a:ext cx="1937948" cy="193794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47316" y="3255690"/>
            <a:ext cx="1613317" cy="161331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79224" y="883236"/>
            <a:ext cx="1613317" cy="1613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895600" y="431800"/>
            <a:ext cx="62484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460030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活</a:t>
            </a:r>
          </a:p>
        </p:txBody>
      </p:sp>
      <p:sp>
        <p:nvSpPr>
          <p:cNvPr id="4" name="椭圆 3"/>
          <p:cNvSpPr/>
          <p:nvPr/>
        </p:nvSpPr>
        <p:spPr>
          <a:xfrm>
            <a:off x="158146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准</a:t>
            </a:r>
          </a:p>
        </p:txBody>
      </p:sp>
      <p:sp>
        <p:nvSpPr>
          <p:cNvPr id="5" name="椭圆 4"/>
          <p:cNvSpPr/>
          <p:nvPr/>
        </p:nvSpPr>
        <p:spPr>
          <a:xfrm>
            <a:off x="1020749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动</a:t>
            </a:r>
          </a:p>
        </p:txBody>
      </p:sp>
      <p:sp>
        <p:nvSpPr>
          <p:cNvPr id="6" name="椭圆 5"/>
          <p:cNvSpPr/>
          <p:nvPr/>
        </p:nvSpPr>
        <p:spPr>
          <a:xfrm>
            <a:off x="214218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59845" y="25809"/>
            <a:ext cx="188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F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t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e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r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's D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y</a:t>
            </a:r>
            <a:endParaRPr lang="zh-CN" altLang="en-US" sz="1200" b="1" spc="3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431800"/>
            <a:ext cx="2286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1"/>
          <p:cNvSpPr/>
          <p:nvPr/>
        </p:nvSpPr>
        <p:spPr>
          <a:xfrm>
            <a:off x="0" y="4454997"/>
            <a:ext cx="9145178" cy="688503"/>
          </a:xfrm>
          <a:custGeom>
            <a:avLst/>
            <a:gdLst>
              <a:gd name="connsiteX0" fmla="*/ 0 w 9144000"/>
              <a:gd name="connsiteY0" fmla="*/ 0 h 688503"/>
              <a:gd name="connsiteX1" fmla="*/ 9144000 w 9144000"/>
              <a:gd name="connsiteY1" fmla="*/ 0 h 688503"/>
              <a:gd name="connsiteX2" fmla="*/ 9144000 w 9144000"/>
              <a:gd name="connsiteY2" fmla="*/ 688503 h 688503"/>
              <a:gd name="connsiteX3" fmla="*/ 0 w 9144000"/>
              <a:gd name="connsiteY3" fmla="*/ 688503 h 688503"/>
              <a:gd name="connsiteX4" fmla="*/ 0 w 9144000"/>
              <a:gd name="connsiteY4" fmla="*/ 0 h 688503"/>
              <a:gd name="connsiteX0-1" fmla="*/ 0 w 9144000"/>
              <a:gd name="connsiteY0-2" fmla="*/ 42654 h 731157"/>
              <a:gd name="connsiteX1-3" fmla="*/ 1132114 w 9144000"/>
              <a:gd name="connsiteY1-4" fmla="*/ 0 h 731157"/>
              <a:gd name="connsiteX2-5" fmla="*/ 9144000 w 9144000"/>
              <a:gd name="connsiteY2-6" fmla="*/ 42654 h 731157"/>
              <a:gd name="connsiteX3-7" fmla="*/ 9144000 w 9144000"/>
              <a:gd name="connsiteY3-8" fmla="*/ 731157 h 731157"/>
              <a:gd name="connsiteX4-9" fmla="*/ 0 w 9144000"/>
              <a:gd name="connsiteY4-10" fmla="*/ 731157 h 731157"/>
              <a:gd name="connsiteX5" fmla="*/ 0 w 9144000"/>
              <a:gd name="connsiteY5" fmla="*/ 42654 h 731157"/>
              <a:gd name="connsiteX0-11" fmla="*/ 0 w 9144000"/>
              <a:gd name="connsiteY0-12" fmla="*/ 0 h 688503"/>
              <a:gd name="connsiteX1-13" fmla="*/ 1088571 w 9144000"/>
              <a:gd name="connsiteY1-14" fmla="*/ 276660 h 688503"/>
              <a:gd name="connsiteX2-15" fmla="*/ 9144000 w 9144000"/>
              <a:gd name="connsiteY2-16" fmla="*/ 0 h 688503"/>
              <a:gd name="connsiteX3-17" fmla="*/ 9144000 w 9144000"/>
              <a:gd name="connsiteY3-18" fmla="*/ 688503 h 688503"/>
              <a:gd name="connsiteX4-19" fmla="*/ 0 w 9144000"/>
              <a:gd name="connsiteY4-20" fmla="*/ 688503 h 688503"/>
              <a:gd name="connsiteX5-21" fmla="*/ 0 w 9144000"/>
              <a:gd name="connsiteY5-22" fmla="*/ 0 h 688503"/>
              <a:gd name="connsiteX0-23" fmla="*/ 0 w 9144000"/>
              <a:gd name="connsiteY0-24" fmla="*/ 0 h 688503"/>
              <a:gd name="connsiteX1-25" fmla="*/ 1088571 w 9144000"/>
              <a:gd name="connsiteY1-26" fmla="*/ 276660 h 688503"/>
              <a:gd name="connsiteX2-27" fmla="*/ 2844800 w 9144000"/>
              <a:gd name="connsiteY2-28" fmla="*/ 233117 h 688503"/>
              <a:gd name="connsiteX3-29" fmla="*/ 9144000 w 9144000"/>
              <a:gd name="connsiteY3-30" fmla="*/ 0 h 688503"/>
              <a:gd name="connsiteX4-31" fmla="*/ 9144000 w 9144000"/>
              <a:gd name="connsiteY4-32" fmla="*/ 688503 h 688503"/>
              <a:gd name="connsiteX5-33" fmla="*/ 0 w 9144000"/>
              <a:gd name="connsiteY5-34" fmla="*/ 688503 h 688503"/>
              <a:gd name="connsiteX6" fmla="*/ 0 w 9144000"/>
              <a:gd name="connsiteY6" fmla="*/ 0 h 688503"/>
              <a:gd name="connsiteX0-35" fmla="*/ 0 w 9144000"/>
              <a:gd name="connsiteY0-36" fmla="*/ 0 h 688503"/>
              <a:gd name="connsiteX1-37" fmla="*/ 1088571 w 9144000"/>
              <a:gd name="connsiteY1-38" fmla="*/ 276660 h 688503"/>
              <a:gd name="connsiteX2-39" fmla="*/ 2844800 w 9144000"/>
              <a:gd name="connsiteY2-40" fmla="*/ 233117 h 688503"/>
              <a:gd name="connsiteX3-41" fmla="*/ 5341257 w 9144000"/>
              <a:gd name="connsiteY3-42" fmla="*/ 160546 h 688503"/>
              <a:gd name="connsiteX4-43" fmla="*/ 9144000 w 9144000"/>
              <a:gd name="connsiteY4-44" fmla="*/ 0 h 688503"/>
              <a:gd name="connsiteX5-45" fmla="*/ 9144000 w 9144000"/>
              <a:gd name="connsiteY5-46" fmla="*/ 688503 h 688503"/>
              <a:gd name="connsiteX6-47" fmla="*/ 0 w 9144000"/>
              <a:gd name="connsiteY6-48" fmla="*/ 688503 h 688503"/>
              <a:gd name="connsiteX7" fmla="*/ 0 w 9144000"/>
              <a:gd name="connsiteY7" fmla="*/ 0 h 688503"/>
              <a:gd name="connsiteX0-49" fmla="*/ 0 w 9144000"/>
              <a:gd name="connsiteY0-50" fmla="*/ 0 h 688503"/>
              <a:gd name="connsiteX1-51" fmla="*/ 1088571 w 9144000"/>
              <a:gd name="connsiteY1-52" fmla="*/ 276660 h 688503"/>
              <a:gd name="connsiteX2-53" fmla="*/ 2844800 w 9144000"/>
              <a:gd name="connsiteY2-54" fmla="*/ 233117 h 688503"/>
              <a:gd name="connsiteX3-55" fmla="*/ 5341257 w 9144000"/>
              <a:gd name="connsiteY3-56" fmla="*/ 160546 h 688503"/>
              <a:gd name="connsiteX4-57" fmla="*/ 7634514 w 9144000"/>
              <a:gd name="connsiteY4-58" fmla="*/ 29917 h 688503"/>
              <a:gd name="connsiteX5-59" fmla="*/ 9144000 w 9144000"/>
              <a:gd name="connsiteY5-60" fmla="*/ 0 h 688503"/>
              <a:gd name="connsiteX6-61" fmla="*/ 9144000 w 9144000"/>
              <a:gd name="connsiteY6-62" fmla="*/ 688503 h 688503"/>
              <a:gd name="connsiteX7-63" fmla="*/ 0 w 9144000"/>
              <a:gd name="connsiteY7-64" fmla="*/ 688503 h 688503"/>
              <a:gd name="connsiteX8" fmla="*/ 0 w 9144000"/>
              <a:gd name="connsiteY8" fmla="*/ 0 h 688503"/>
              <a:gd name="connsiteX0-65" fmla="*/ 0 w 9144000"/>
              <a:gd name="connsiteY0-66" fmla="*/ 9982 h 698485"/>
              <a:gd name="connsiteX1-67" fmla="*/ 1088571 w 9144000"/>
              <a:gd name="connsiteY1-68" fmla="*/ 286642 h 698485"/>
              <a:gd name="connsiteX2-69" fmla="*/ 2844800 w 9144000"/>
              <a:gd name="connsiteY2-70" fmla="*/ 243099 h 698485"/>
              <a:gd name="connsiteX3-71" fmla="*/ 5341257 w 9144000"/>
              <a:gd name="connsiteY3-72" fmla="*/ 170528 h 698485"/>
              <a:gd name="connsiteX4-73" fmla="*/ 7634514 w 9144000"/>
              <a:gd name="connsiteY4-74" fmla="*/ 39899 h 698485"/>
              <a:gd name="connsiteX5-75" fmla="*/ 9144000 w 9144000"/>
              <a:gd name="connsiteY5-76" fmla="*/ 9982 h 698485"/>
              <a:gd name="connsiteX6-77" fmla="*/ 9144000 w 9144000"/>
              <a:gd name="connsiteY6-78" fmla="*/ 698485 h 698485"/>
              <a:gd name="connsiteX7-79" fmla="*/ 0 w 9144000"/>
              <a:gd name="connsiteY7-80" fmla="*/ 698485 h 698485"/>
              <a:gd name="connsiteX8-81" fmla="*/ 0 w 9144000"/>
              <a:gd name="connsiteY8-82" fmla="*/ 9982 h 698485"/>
              <a:gd name="connsiteX0-83" fmla="*/ 0 w 9144000"/>
              <a:gd name="connsiteY0-84" fmla="*/ 0 h 688503"/>
              <a:gd name="connsiteX1-85" fmla="*/ 1088571 w 9144000"/>
              <a:gd name="connsiteY1-86" fmla="*/ 276660 h 688503"/>
              <a:gd name="connsiteX2-87" fmla="*/ 2844800 w 9144000"/>
              <a:gd name="connsiteY2-88" fmla="*/ 233117 h 688503"/>
              <a:gd name="connsiteX3-89" fmla="*/ 5341257 w 9144000"/>
              <a:gd name="connsiteY3-90" fmla="*/ 160546 h 688503"/>
              <a:gd name="connsiteX4-91" fmla="*/ 7634514 w 9144000"/>
              <a:gd name="connsiteY4-92" fmla="*/ 29917 h 688503"/>
              <a:gd name="connsiteX5-93" fmla="*/ 9144000 w 9144000"/>
              <a:gd name="connsiteY5-94" fmla="*/ 0 h 688503"/>
              <a:gd name="connsiteX6-95" fmla="*/ 9144000 w 9144000"/>
              <a:gd name="connsiteY6-96" fmla="*/ 688503 h 688503"/>
              <a:gd name="connsiteX7-97" fmla="*/ 0 w 9144000"/>
              <a:gd name="connsiteY7-98" fmla="*/ 688503 h 688503"/>
              <a:gd name="connsiteX8-99" fmla="*/ 0 w 9144000"/>
              <a:gd name="connsiteY8-100" fmla="*/ 0 h 688503"/>
              <a:gd name="connsiteX0-101" fmla="*/ 0 w 9144000"/>
              <a:gd name="connsiteY0-102" fmla="*/ 0 h 688503"/>
              <a:gd name="connsiteX1-103" fmla="*/ 1088571 w 9144000"/>
              <a:gd name="connsiteY1-104" fmla="*/ 276660 h 688503"/>
              <a:gd name="connsiteX2-105" fmla="*/ 2844800 w 9144000"/>
              <a:gd name="connsiteY2-106" fmla="*/ 233117 h 688503"/>
              <a:gd name="connsiteX3-107" fmla="*/ 5341257 w 9144000"/>
              <a:gd name="connsiteY3-108" fmla="*/ 160546 h 688503"/>
              <a:gd name="connsiteX4-109" fmla="*/ 7634514 w 9144000"/>
              <a:gd name="connsiteY4-110" fmla="*/ 29917 h 688503"/>
              <a:gd name="connsiteX5-111" fmla="*/ 9144000 w 9144000"/>
              <a:gd name="connsiteY5-112" fmla="*/ 0 h 688503"/>
              <a:gd name="connsiteX6-113" fmla="*/ 9144000 w 9144000"/>
              <a:gd name="connsiteY6-114" fmla="*/ 688503 h 688503"/>
              <a:gd name="connsiteX7-115" fmla="*/ 0 w 9144000"/>
              <a:gd name="connsiteY7-116" fmla="*/ 688503 h 688503"/>
              <a:gd name="connsiteX8-117" fmla="*/ 0 w 9144000"/>
              <a:gd name="connsiteY8-118" fmla="*/ 0 h 688503"/>
              <a:gd name="connsiteX0-119" fmla="*/ 0 w 9144000"/>
              <a:gd name="connsiteY0-120" fmla="*/ 0 h 688503"/>
              <a:gd name="connsiteX1-121" fmla="*/ 1088571 w 9144000"/>
              <a:gd name="connsiteY1-122" fmla="*/ 276660 h 688503"/>
              <a:gd name="connsiteX2-123" fmla="*/ 2873829 w 9144000"/>
              <a:gd name="connsiteY2-124" fmla="*/ 160546 h 688503"/>
              <a:gd name="connsiteX3-125" fmla="*/ 5341257 w 9144000"/>
              <a:gd name="connsiteY3-126" fmla="*/ 160546 h 688503"/>
              <a:gd name="connsiteX4-127" fmla="*/ 7634514 w 9144000"/>
              <a:gd name="connsiteY4-128" fmla="*/ 29917 h 688503"/>
              <a:gd name="connsiteX5-129" fmla="*/ 9144000 w 9144000"/>
              <a:gd name="connsiteY5-130" fmla="*/ 0 h 688503"/>
              <a:gd name="connsiteX6-131" fmla="*/ 9144000 w 9144000"/>
              <a:gd name="connsiteY6-132" fmla="*/ 688503 h 688503"/>
              <a:gd name="connsiteX7-133" fmla="*/ 0 w 9144000"/>
              <a:gd name="connsiteY7-134" fmla="*/ 688503 h 688503"/>
              <a:gd name="connsiteX8-135" fmla="*/ 0 w 9144000"/>
              <a:gd name="connsiteY8-136" fmla="*/ 0 h 688503"/>
              <a:gd name="connsiteX0-137" fmla="*/ 0 w 9144000"/>
              <a:gd name="connsiteY0-138" fmla="*/ 0 h 688503"/>
              <a:gd name="connsiteX1-139" fmla="*/ 1088571 w 9144000"/>
              <a:gd name="connsiteY1-140" fmla="*/ 276660 h 688503"/>
              <a:gd name="connsiteX2-141" fmla="*/ 2873829 w 9144000"/>
              <a:gd name="connsiteY2-142" fmla="*/ 160546 h 688503"/>
              <a:gd name="connsiteX3-143" fmla="*/ 5341257 w 9144000"/>
              <a:gd name="connsiteY3-144" fmla="*/ 160546 h 688503"/>
              <a:gd name="connsiteX4-145" fmla="*/ 7634514 w 9144000"/>
              <a:gd name="connsiteY4-146" fmla="*/ 29917 h 688503"/>
              <a:gd name="connsiteX5-147" fmla="*/ 9144000 w 9144000"/>
              <a:gd name="connsiteY5-148" fmla="*/ 0 h 688503"/>
              <a:gd name="connsiteX6-149" fmla="*/ 9144000 w 9144000"/>
              <a:gd name="connsiteY6-150" fmla="*/ 688503 h 688503"/>
              <a:gd name="connsiteX7-151" fmla="*/ 0 w 9144000"/>
              <a:gd name="connsiteY7-152" fmla="*/ 688503 h 688503"/>
              <a:gd name="connsiteX8-153" fmla="*/ 0 w 9144000"/>
              <a:gd name="connsiteY8-154" fmla="*/ 0 h 688503"/>
              <a:gd name="connsiteX0-155" fmla="*/ 0 w 9144000"/>
              <a:gd name="connsiteY0-156" fmla="*/ 0 h 688503"/>
              <a:gd name="connsiteX1-157" fmla="*/ 1088571 w 9144000"/>
              <a:gd name="connsiteY1-158" fmla="*/ 276660 h 688503"/>
              <a:gd name="connsiteX2-159" fmla="*/ 2873829 w 9144000"/>
              <a:gd name="connsiteY2-160" fmla="*/ 160546 h 688503"/>
              <a:gd name="connsiteX3-161" fmla="*/ 5312229 w 9144000"/>
              <a:gd name="connsiteY3-162" fmla="*/ 291175 h 688503"/>
              <a:gd name="connsiteX4-163" fmla="*/ 7634514 w 9144000"/>
              <a:gd name="connsiteY4-164" fmla="*/ 29917 h 688503"/>
              <a:gd name="connsiteX5-165" fmla="*/ 9144000 w 9144000"/>
              <a:gd name="connsiteY5-166" fmla="*/ 0 h 688503"/>
              <a:gd name="connsiteX6-167" fmla="*/ 9144000 w 9144000"/>
              <a:gd name="connsiteY6-168" fmla="*/ 688503 h 688503"/>
              <a:gd name="connsiteX7-169" fmla="*/ 0 w 9144000"/>
              <a:gd name="connsiteY7-170" fmla="*/ 688503 h 688503"/>
              <a:gd name="connsiteX8-171" fmla="*/ 0 w 9144000"/>
              <a:gd name="connsiteY8-172" fmla="*/ 0 h 688503"/>
              <a:gd name="connsiteX0-173" fmla="*/ 0 w 9144000"/>
              <a:gd name="connsiteY0-174" fmla="*/ 0 h 688503"/>
              <a:gd name="connsiteX1-175" fmla="*/ 1088571 w 9144000"/>
              <a:gd name="connsiteY1-176" fmla="*/ 276660 h 688503"/>
              <a:gd name="connsiteX2-177" fmla="*/ 3643086 w 9144000"/>
              <a:gd name="connsiteY2-178" fmla="*/ 160546 h 688503"/>
              <a:gd name="connsiteX3-179" fmla="*/ 5312229 w 9144000"/>
              <a:gd name="connsiteY3-180" fmla="*/ 291175 h 688503"/>
              <a:gd name="connsiteX4-181" fmla="*/ 7634514 w 9144000"/>
              <a:gd name="connsiteY4-182" fmla="*/ 29917 h 688503"/>
              <a:gd name="connsiteX5-183" fmla="*/ 9144000 w 9144000"/>
              <a:gd name="connsiteY5-184" fmla="*/ 0 h 688503"/>
              <a:gd name="connsiteX6-185" fmla="*/ 9144000 w 9144000"/>
              <a:gd name="connsiteY6-186" fmla="*/ 688503 h 688503"/>
              <a:gd name="connsiteX7-187" fmla="*/ 0 w 9144000"/>
              <a:gd name="connsiteY7-188" fmla="*/ 688503 h 688503"/>
              <a:gd name="connsiteX8-189" fmla="*/ 0 w 9144000"/>
              <a:gd name="connsiteY8-190" fmla="*/ 0 h 688503"/>
              <a:gd name="connsiteX0-191" fmla="*/ 0 w 9144000"/>
              <a:gd name="connsiteY0-192" fmla="*/ 0 h 688503"/>
              <a:gd name="connsiteX1-193" fmla="*/ 1277256 w 9144000"/>
              <a:gd name="connsiteY1-194" fmla="*/ 305689 h 688503"/>
              <a:gd name="connsiteX2-195" fmla="*/ 3643086 w 9144000"/>
              <a:gd name="connsiteY2-196" fmla="*/ 160546 h 688503"/>
              <a:gd name="connsiteX3-197" fmla="*/ 5312229 w 9144000"/>
              <a:gd name="connsiteY3-198" fmla="*/ 291175 h 688503"/>
              <a:gd name="connsiteX4-199" fmla="*/ 7634514 w 9144000"/>
              <a:gd name="connsiteY4-200" fmla="*/ 29917 h 688503"/>
              <a:gd name="connsiteX5-201" fmla="*/ 9144000 w 9144000"/>
              <a:gd name="connsiteY5-202" fmla="*/ 0 h 688503"/>
              <a:gd name="connsiteX6-203" fmla="*/ 9144000 w 9144000"/>
              <a:gd name="connsiteY6-204" fmla="*/ 688503 h 688503"/>
              <a:gd name="connsiteX7-205" fmla="*/ 0 w 9144000"/>
              <a:gd name="connsiteY7-206" fmla="*/ 688503 h 688503"/>
              <a:gd name="connsiteX8-207" fmla="*/ 0 w 9144000"/>
              <a:gd name="connsiteY8-208" fmla="*/ 0 h 688503"/>
              <a:gd name="connsiteX0-209" fmla="*/ 0 w 9144000"/>
              <a:gd name="connsiteY0-210" fmla="*/ 0 h 688503"/>
              <a:gd name="connsiteX1-211" fmla="*/ 1364342 w 9144000"/>
              <a:gd name="connsiteY1-212" fmla="*/ 436317 h 688503"/>
              <a:gd name="connsiteX2-213" fmla="*/ 3643086 w 9144000"/>
              <a:gd name="connsiteY2-214" fmla="*/ 160546 h 688503"/>
              <a:gd name="connsiteX3-215" fmla="*/ 5312229 w 9144000"/>
              <a:gd name="connsiteY3-216" fmla="*/ 291175 h 688503"/>
              <a:gd name="connsiteX4-217" fmla="*/ 7634514 w 9144000"/>
              <a:gd name="connsiteY4-218" fmla="*/ 29917 h 688503"/>
              <a:gd name="connsiteX5-219" fmla="*/ 9144000 w 9144000"/>
              <a:gd name="connsiteY5-220" fmla="*/ 0 h 688503"/>
              <a:gd name="connsiteX6-221" fmla="*/ 9144000 w 9144000"/>
              <a:gd name="connsiteY6-222" fmla="*/ 688503 h 688503"/>
              <a:gd name="connsiteX7-223" fmla="*/ 0 w 9144000"/>
              <a:gd name="connsiteY7-224" fmla="*/ 688503 h 688503"/>
              <a:gd name="connsiteX8-225" fmla="*/ 0 w 9144000"/>
              <a:gd name="connsiteY8-226" fmla="*/ 0 h 688503"/>
              <a:gd name="connsiteX0-227" fmla="*/ 0 w 9144000"/>
              <a:gd name="connsiteY0-228" fmla="*/ 0 h 688503"/>
              <a:gd name="connsiteX1-229" fmla="*/ 1364342 w 9144000"/>
              <a:gd name="connsiteY1-230" fmla="*/ 436317 h 688503"/>
              <a:gd name="connsiteX2-231" fmla="*/ 3643086 w 9144000"/>
              <a:gd name="connsiteY2-232" fmla="*/ 160546 h 688503"/>
              <a:gd name="connsiteX3-233" fmla="*/ 5617029 w 9144000"/>
              <a:gd name="connsiteY3-234" fmla="*/ 305689 h 688503"/>
              <a:gd name="connsiteX4-235" fmla="*/ 7634514 w 9144000"/>
              <a:gd name="connsiteY4-236" fmla="*/ 29917 h 688503"/>
              <a:gd name="connsiteX5-237" fmla="*/ 9144000 w 9144000"/>
              <a:gd name="connsiteY5-238" fmla="*/ 0 h 688503"/>
              <a:gd name="connsiteX6-239" fmla="*/ 9144000 w 9144000"/>
              <a:gd name="connsiteY6-240" fmla="*/ 688503 h 688503"/>
              <a:gd name="connsiteX7-241" fmla="*/ 0 w 9144000"/>
              <a:gd name="connsiteY7-242" fmla="*/ 688503 h 688503"/>
              <a:gd name="connsiteX8-243" fmla="*/ 0 w 9144000"/>
              <a:gd name="connsiteY8-244" fmla="*/ 0 h 688503"/>
              <a:gd name="connsiteX0-245" fmla="*/ 0 w 9144000"/>
              <a:gd name="connsiteY0-246" fmla="*/ 0 h 688503"/>
              <a:gd name="connsiteX1-247" fmla="*/ 1364342 w 9144000"/>
              <a:gd name="connsiteY1-248" fmla="*/ 436317 h 688503"/>
              <a:gd name="connsiteX2-249" fmla="*/ 3643086 w 9144000"/>
              <a:gd name="connsiteY2-250" fmla="*/ 160546 h 688503"/>
              <a:gd name="connsiteX3-251" fmla="*/ 5617029 w 9144000"/>
              <a:gd name="connsiteY3-252" fmla="*/ 305689 h 688503"/>
              <a:gd name="connsiteX4-253" fmla="*/ 7634514 w 9144000"/>
              <a:gd name="connsiteY4-254" fmla="*/ 29917 h 688503"/>
              <a:gd name="connsiteX5-255" fmla="*/ 9144000 w 9144000"/>
              <a:gd name="connsiteY5-256" fmla="*/ 0 h 688503"/>
              <a:gd name="connsiteX6-257" fmla="*/ 9144000 w 9144000"/>
              <a:gd name="connsiteY6-258" fmla="*/ 688503 h 688503"/>
              <a:gd name="connsiteX7-259" fmla="*/ 0 w 9144000"/>
              <a:gd name="connsiteY7-260" fmla="*/ 688503 h 688503"/>
              <a:gd name="connsiteX8-261" fmla="*/ 0 w 9144000"/>
              <a:gd name="connsiteY8-262" fmla="*/ 0 h 688503"/>
              <a:gd name="connsiteX0-263" fmla="*/ 0 w 9144000"/>
              <a:gd name="connsiteY0-264" fmla="*/ 0 h 688503"/>
              <a:gd name="connsiteX1-265" fmla="*/ 1364342 w 9144000"/>
              <a:gd name="connsiteY1-266" fmla="*/ 436317 h 688503"/>
              <a:gd name="connsiteX2-267" fmla="*/ 3643086 w 9144000"/>
              <a:gd name="connsiteY2-268" fmla="*/ 160546 h 688503"/>
              <a:gd name="connsiteX3-269" fmla="*/ 5617029 w 9144000"/>
              <a:gd name="connsiteY3-270" fmla="*/ 305689 h 688503"/>
              <a:gd name="connsiteX4-271" fmla="*/ 7634514 w 9144000"/>
              <a:gd name="connsiteY4-272" fmla="*/ 29917 h 688503"/>
              <a:gd name="connsiteX5-273" fmla="*/ 9144000 w 9144000"/>
              <a:gd name="connsiteY5-274" fmla="*/ 0 h 688503"/>
              <a:gd name="connsiteX6-275" fmla="*/ 9144000 w 9144000"/>
              <a:gd name="connsiteY6-276" fmla="*/ 688503 h 688503"/>
              <a:gd name="connsiteX7-277" fmla="*/ 0 w 9144000"/>
              <a:gd name="connsiteY7-278" fmla="*/ 688503 h 688503"/>
              <a:gd name="connsiteX8-279" fmla="*/ 0 w 9144000"/>
              <a:gd name="connsiteY8-280" fmla="*/ 0 h 688503"/>
              <a:gd name="connsiteX0-281" fmla="*/ 0 w 9144000"/>
              <a:gd name="connsiteY0-282" fmla="*/ 0 h 688503"/>
              <a:gd name="connsiteX1-283" fmla="*/ 1364342 w 9144000"/>
              <a:gd name="connsiteY1-284" fmla="*/ 436317 h 688503"/>
              <a:gd name="connsiteX2-285" fmla="*/ 3643086 w 9144000"/>
              <a:gd name="connsiteY2-286" fmla="*/ 160546 h 688503"/>
              <a:gd name="connsiteX3-287" fmla="*/ 5617029 w 9144000"/>
              <a:gd name="connsiteY3-288" fmla="*/ 305689 h 688503"/>
              <a:gd name="connsiteX4-289" fmla="*/ 7634514 w 9144000"/>
              <a:gd name="connsiteY4-290" fmla="*/ 29917 h 688503"/>
              <a:gd name="connsiteX5-291" fmla="*/ 9144000 w 9144000"/>
              <a:gd name="connsiteY5-292" fmla="*/ 0 h 688503"/>
              <a:gd name="connsiteX6-293" fmla="*/ 9144000 w 9144000"/>
              <a:gd name="connsiteY6-294" fmla="*/ 688503 h 688503"/>
              <a:gd name="connsiteX7-295" fmla="*/ 0 w 9144000"/>
              <a:gd name="connsiteY7-296" fmla="*/ 688503 h 688503"/>
              <a:gd name="connsiteX8-297" fmla="*/ 0 w 9144000"/>
              <a:gd name="connsiteY8-298" fmla="*/ 0 h 688503"/>
              <a:gd name="connsiteX0-299" fmla="*/ 0 w 9144000"/>
              <a:gd name="connsiteY0-300" fmla="*/ 13625 h 702128"/>
              <a:gd name="connsiteX1-301" fmla="*/ 1364342 w 9144000"/>
              <a:gd name="connsiteY1-302" fmla="*/ 449942 h 702128"/>
              <a:gd name="connsiteX2-303" fmla="*/ 3643086 w 9144000"/>
              <a:gd name="connsiteY2-304" fmla="*/ 174171 h 702128"/>
              <a:gd name="connsiteX3-305" fmla="*/ 5617029 w 9144000"/>
              <a:gd name="connsiteY3-306" fmla="*/ 319314 h 702128"/>
              <a:gd name="connsiteX4-307" fmla="*/ 7634514 w 9144000"/>
              <a:gd name="connsiteY4-308" fmla="*/ 0 h 702128"/>
              <a:gd name="connsiteX5-309" fmla="*/ 9144000 w 9144000"/>
              <a:gd name="connsiteY5-310" fmla="*/ 13625 h 702128"/>
              <a:gd name="connsiteX6-311" fmla="*/ 9144000 w 9144000"/>
              <a:gd name="connsiteY6-312" fmla="*/ 702128 h 702128"/>
              <a:gd name="connsiteX7-313" fmla="*/ 0 w 9144000"/>
              <a:gd name="connsiteY7-314" fmla="*/ 702128 h 702128"/>
              <a:gd name="connsiteX8-315" fmla="*/ 0 w 9144000"/>
              <a:gd name="connsiteY8-316" fmla="*/ 13625 h 702128"/>
              <a:gd name="connsiteX0-317" fmla="*/ 0 w 9144000"/>
              <a:gd name="connsiteY0-318" fmla="*/ 0 h 688503"/>
              <a:gd name="connsiteX1-319" fmla="*/ 1364342 w 9144000"/>
              <a:gd name="connsiteY1-320" fmla="*/ 436317 h 688503"/>
              <a:gd name="connsiteX2-321" fmla="*/ 3643086 w 9144000"/>
              <a:gd name="connsiteY2-322" fmla="*/ 160546 h 688503"/>
              <a:gd name="connsiteX3-323" fmla="*/ 5617029 w 9144000"/>
              <a:gd name="connsiteY3-324" fmla="*/ 305689 h 688503"/>
              <a:gd name="connsiteX4-325" fmla="*/ 7619999 w 9144000"/>
              <a:gd name="connsiteY4-326" fmla="*/ 349233 h 688503"/>
              <a:gd name="connsiteX5-327" fmla="*/ 9144000 w 9144000"/>
              <a:gd name="connsiteY5-328" fmla="*/ 0 h 688503"/>
              <a:gd name="connsiteX6-329" fmla="*/ 9144000 w 9144000"/>
              <a:gd name="connsiteY6-330" fmla="*/ 688503 h 688503"/>
              <a:gd name="connsiteX7-331" fmla="*/ 0 w 9144000"/>
              <a:gd name="connsiteY7-332" fmla="*/ 688503 h 688503"/>
              <a:gd name="connsiteX8-333" fmla="*/ 0 w 9144000"/>
              <a:gd name="connsiteY8-334" fmla="*/ 0 h 688503"/>
              <a:gd name="connsiteX0-335" fmla="*/ 0 w 9144000"/>
              <a:gd name="connsiteY0-336" fmla="*/ 0 h 688503"/>
              <a:gd name="connsiteX1-337" fmla="*/ 1364342 w 9144000"/>
              <a:gd name="connsiteY1-338" fmla="*/ 436317 h 688503"/>
              <a:gd name="connsiteX2-339" fmla="*/ 3643086 w 9144000"/>
              <a:gd name="connsiteY2-340" fmla="*/ 160546 h 688503"/>
              <a:gd name="connsiteX3-341" fmla="*/ 5617029 w 9144000"/>
              <a:gd name="connsiteY3-342" fmla="*/ 305689 h 688503"/>
              <a:gd name="connsiteX4-343" fmla="*/ 7779656 w 9144000"/>
              <a:gd name="connsiteY4-344" fmla="*/ 349233 h 688503"/>
              <a:gd name="connsiteX5-345" fmla="*/ 9144000 w 9144000"/>
              <a:gd name="connsiteY5-346" fmla="*/ 0 h 688503"/>
              <a:gd name="connsiteX6-347" fmla="*/ 9144000 w 9144000"/>
              <a:gd name="connsiteY6-348" fmla="*/ 688503 h 688503"/>
              <a:gd name="connsiteX7-349" fmla="*/ 0 w 9144000"/>
              <a:gd name="connsiteY7-350" fmla="*/ 688503 h 688503"/>
              <a:gd name="connsiteX8-351" fmla="*/ 0 w 9144000"/>
              <a:gd name="connsiteY8-352" fmla="*/ 0 h 688503"/>
              <a:gd name="connsiteX0-353" fmla="*/ 0 w 9144000"/>
              <a:gd name="connsiteY0-354" fmla="*/ 0 h 688503"/>
              <a:gd name="connsiteX1-355" fmla="*/ 1364342 w 9144000"/>
              <a:gd name="connsiteY1-356" fmla="*/ 436317 h 688503"/>
              <a:gd name="connsiteX2-357" fmla="*/ 3643086 w 9144000"/>
              <a:gd name="connsiteY2-358" fmla="*/ 160546 h 688503"/>
              <a:gd name="connsiteX3-359" fmla="*/ 5675086 w 9144000"/>
              <a:gd name="connsiteY3-360" fmla="*/ 29918 h 688503"/>
              <a:gd name="connsiteX4-361" fmla="*/ 7779656 w 9144000"/>
              <a:gd name="connsiteY4-362" fmla="*/ 349233 h 688503"/>
              <a:gd name="connsiteX5-363" fmla="*/ 9144000 w 9144000"/>
              <a:gd name="connsiteY5-364" fmla="*/ 0 h 688503"/>
              <a:gd name="connsiteX6-365" fmla="*/ 9144000 w 9144000"/>
              <a:gd name="connsiteY6-366" fmla="*/ 688503 h 688503"/>
              <a:gd name="connsiteX7-367" fmla="*/ 0 w 9144000"/>
              <a:gd name="connsiteY7-368" fmla="*/ 688503 h 688503"/>
              <a:gd name="connsiteX8-369" fmla="*/ 0 w 9144000"/>
              <a:gd name="connsiteY8-370" fmla="*/ 0 h 688503"/>
              <a:gd name="connsiteX0-371" fmla="*/ 0 w 9144000"/>
              <a:gd name="connsiteY0-372" fmla="*/ 0 h 688503"/>
              <a:gd name="connsiteX1-373" fmla="*/ 1364342 w 9144000"/>
              <a:gd name="connsiteY1-374" fmla="*/ 436317 h 688503"/>
              <a:gd name="connsiteX2-375" fmla="*/ 3643086 w 9144000"/>
              <a:gd name="connsiteY2-376" fmla="*/ 160546 h 688503"/>
              <a:gd name="connsiteX3-377" fmla="*/ 6270171 w 9144000"/>
              <a:gd name="connsiteY3-378" fmla="*/ 73461 h 688503"/>
              <a:gd name="connsiteX4-379" fmla="*/ 7779656 w 9144000"/>
              <a:gd name="connsiteY4-380" fmla="*/ 349233 h 688503"/>
              <a:gd name="connsiteX5-381" fmla="*/ 9144000 w 9144000"/>
              <a:gd name="connsiteY5-382" fmla="*/ 0 h 688503"/>
              <a:gd name="connsiteX6-383" fmla="*/ 9144000 w 9144000"/>
              <a:gd name="connsiteY6-384" fmla="*/ 688503 h 688503"/>
              <a:gd name="connsiteX7-385" fmla="*/ 0 w 9144000"/>
              <a:gd name="connsiteY7-386" fmla="*/ 688503 h 688503"/>
              <a:gd name="connsiteX8-387" fmla="*/ 0 w 9144000"/>
              <a:gd name="connsiteY8-388" fmla="*/ 0 h 688503"/>
              <a:gd name="connsiteX0-389" fmla="*/ 0 w 9144000"/>
              <a:gd name="connsiteY0-390" fmla="*/ 0 h 688503"/>
              <a:gd name="connsiteX1-391" fmla="*/ 1364342 w 9144000"/>
              <a:gd name="connsiteY1-392" fmla="*/ 436317 h 688503"/>
              <a:gd name="connsiteX2-393" fmla="*/ 3643086 w 9144000"/>
              <a:gd name="connsiteY2-394" fmla="*/ 160546 h 688503"/>
              <a:gd name="connsiteX3-395" fmla="*/ 4513943 w 9144000"/>
              <a:gd name="connsiteY3-396" fmla="*/ 58946 h 688503"/>
              <a:gd name="connsiteX4-397" fmla="*/ 6270171 w 9144000"/>
              <a:gd name="connsiteY4-398" fmla="*/ 73461 h 688503"/>
              <a:gd name="connsiteX5-399" fmla="*/ 7779656 w 9144000"/>
              <a:gd name="connsiteY5-400" fmla="*/ 349233 h 688503"/>
              <a:gd name="connsiteX6-401" fmla="*/ 9144000 w 9144000"/>
              <a:gd name="connsiteY6-402" fmla="*/ 0 h 688503"/>
              <a:gd name="connsiteX7-403" fmla="*/ 9144000 w 9144000"/>
              <a:gd name="connsiteY7-404" fmla="*/ 688503 h 688503"/>
              <a:gd name="connsiteX8-405" fmla="*/ 0 w 9144000"/>
              <a:gd name="connsiteY8-406" fmla="*/ 688503 h 688503"/>
              <a:gd name="connsiteX9" fmla="*/ 0 w 9144000"/>
              <a:gd name="connsiteY9" fmla="*/ 0 h 688503"/>
              <a:gd name="connsiteX0-407" fmla="*/ 0 w 9144000"/>
              <a:gd name="connsiteY0-408" fmla="*/ 0 h 688503"/>
              <a:gd name="connsiteX1-409" fmla="*/ 1364342 w 9144000"/>
              <a:gd name="connsiteY1-410" fmla="*/ 436317 h 688503"/>
              <a:gd name="connsiteX2-411" fmla="*/ 3643086 w 9144000"/>
              <a:gd name="connsiteY2-412" fmla="*/ 160546 h 688503"/>
              <a:gd name="connsiteX3-413" fmla="*/ 4499429 w 9144000"/>
              <a:gd name="connsiteY3-414" fmla="*/ 450832 h 688503"/>
              <a:gd name="connsiteX4-415" fmla="*/ 6270171 w 9144000"/>
              <a:gd name="connsiteY4-416" fmla="*/ 73461 h 688503"/>
              <a:gd name="connsiteX5-417" fmla="*/ 7779656 w 9144000"/>
              <a:gd name="connsiteY5-418" fmla="*/ 349233 h 688503"/>
              <a:gd name="connsiteX6-419" fmla="*/ 9144000 w 9144000"/>
              <a:gd name="connsiteY6-420" fmla="*/ 0 h 688503"/>
              <a:gd name="connsiteX7-421" fmla="*/ 9144000 w 9144000"/>
              <a:gd name="connsiteY7-422" fmla="*/ 688503 h 688503"/>
              <a:gd name="connsiteX8-423" fmla="*/ 0 w 9144000"/>
              <a:gd name="connsiteY8-424" fmla="*/ 688503 h 688503"/>
              <a:gd name="connsiteX9-425" fmla="*/ 0 w 9144000"/>
              <a:gd name="connsiteY9-426" fmla="*/ 0 h 688503"/>
              <a:gd name="connsiteX0-427" fmla="*/ 0 w 9144000"/>
              <a:gd name="connsiteY0-428" fmla="*/ 0 h 688503"/>
              <a:gd name="connsiteX1-429" fmla="*/ 1364342 w 9144000"/>
              <a:gd name="connsiteY1-430" fmla="*/ 436317 h 688503"/>
              <a:gd name="connsiteX2-431" fmla="*/ 3643086 w 9144000"/>
              <a:gd name="connsiteY2-432" fmla="*/ 160546 h 688503"/>
              <a:gd name="connsiteX3-433" fmla="*/ 4557486 w 9144000"/>
              <a:gd name="connsiteY3-434" fmla="*/ 407289 h 688503"/>
              <a:gd name="connsiteX4-435" fmla="*/ 6270171 w 9144000"/>
              <a:gd name="connsiteY4-436" fmla="*/ 73461 h 688503"/>
              <a:gd name="connsiteX5-437" fmla="*/ 7779656 w 9144000"/>
              <a:gd name="connsiteY5-438" fmla="*/ 349233 h 688503"/>
              <a:gd name="connsiteX6-439" fmla="*/ 9144000 w 9144000"/>
              <a:gd name="connsiteY6-440" fmla="*/ 0 h 688503"/>
              <a:gd name="connsiteX7-441" fmla="*/ 9144000 w 9144000"/>
              <a:gd name="connsiteY7-442" fmla="*/ 688503 h 688503"/>
              <a:gd name="connsiteX8-443" fmla="*/ 0 w 9144000"/>
              <a:gd name="connsiteY8-444" fmla="*/ 688503 h 688503"/>
              <a:gd name="connsiteX9-445" fmla="*/ 0 w 9144000"/>
              <a:gd name="connsiteY9-446" fmla="*/ 0 h 688503"/>
              <a:gd name="connsiteX0-447" fmla="*/ 0 w 9144000"/>
              <a:gd name="connsiteY0-448" fmla="*/ 0 h 688503"/>
              <a:gd name="connsiteX1-449" fmla="*/ 1364342 w 9144000"/>
              <a:gd name="connsiteY1-450" fmla="*/ 436317 h 688503"/>
              <a:gd name="connsiteX2-451" fmla="*/ 3077028 w 9144000"/>
              <a:gd name="connsiteY2-452" fmla="*/ 189574 h 688503"/>
              <a:gd name="connsiteX3-453" fmla="*/ 4557486 w 9144000"/>
              <a:gd name="connsiteY3-454" fmla="*/ 407289 h 688503"/>
              <a:gd name="connsiteX4-455" fmla="*/ 6270171 w 9144000"/>
              <a:gd name="connsiteY4-456" fmla="*/ 73461 h 688503"/>
              <a:gd name="connsiteX5-457" fmla="*/ 7779656 w 9144000"/>
              <a:gd name="connsiteY5-458" fmla="*/ 349233 h 688503"/>
              <a:gd name="connsiteX6-459" fmla="*/ 9144000 w 9144000"/>
              <a:gd name="connsiteY6-460" fmla="*/ 0 h 688503"/>
              <a:gd name="connsiteX7-461" fmla="*/ 9144000 w 9144000"/>
              <a:gd name="connsiteY7-462" fmla="*/ 688503 h 688503"/>
              <a:gd name="connsiteX8-463" fmla="*/ 0 w 9144000"/>
              <a:gd name="connsiteY8-464" fmla="*/ 688503 h 688503"/>
              <a:gd name="connsiteX9-465" fmla="*/ 0 w 9144000"/>
              <a:gd name="connsiteY9-466" fmla="*/ 0 h 688503"/>
              <a:gd name="connsiteX0-467" fmla="*/ 0 w 9144000"/>
              <a:gd name="connsiteY0-468" fmla="*/ 0 h 688503"/>
              <a:gd name="connsiteX1-469" fmla="*/ 1364342 w 9144000"/>
              <a:gd name="connsiteY1-470" fmla="*/ 436317 h 688503"/>
              <a:gd name="connsiteX2-471" fmla="*/ 3077028 w 9144000"/>
              <a:gd name="connsiteY2-472" fmla="*/ 189574 h 688503"/>
              <a:gd name="connsiteX3-473" fmla="*/ 4557486 w 9144000"/>
              <a:gd name="connsiteY3-474" fmla="*/ 407289 h 688503"/>
              <a:gd name="connsiteX4-475" fmla="*/ 6270171 w 9144000"/>
              <a:gd name="connsiteY4-476" fmla="*/ 189575 h 688503"/>
              <a:gd name="connsiteX5-477" fmla="*/ 7779656 w 9144000"/>
              <a:gd name="connsiteY5-478" fmla="*/ 349233 h 688503"/>
              <a:gd name="connsiteX6-479" fmla="*/ 9144000 w 9144000"/>
              <a:gd name="connsiteY6-480" fmla="*/ 0 h 688503"/>
              <a:gd name="connsiteX7-481" fmla="*/ 9144000 w 9144000"/>
              <a:gd name="connsiteY7-482" fmla="*/ 688503 h 688503"/>
              <a:gd name="connsiteX8-483" fmla="*/ 0 w 9144000"/>
              <a:gd name="connsiteY8-484" fmla="*/ 688503 h 688503"/>
              <a:gd name="connsiteX9-485" fmla="*/ 0 w 9144000"/>
              <a:gd name="connsiteY9-486" fmla="*/ 0 h 688503"/>
              <a:gd name="connsiteX0-487" fmla="*/ 0 w 9144000"/>
              <a:gd name="connsiteY0-488" fmla="*/ 0 h 688503"/>
              <a:gd name="connsiteX1-489" fmla="*/ 1364342 w 9144000"/>
              <a:gd name="connsiteY1-490" fmla="*/ 436317 h 688503"/>
              <a:gd name="connsiteX2-491" fmla="*/ 3077028 w 9144000"/>
              <a:gd name="connsiteY2-492" fmla="*/ 189574 h 688503"/>
              <a:gd name="connsiteX3-493" fmla="*/ 4557486 w 9144000"/>
              <a:gd name="connsiteY3-494" fmla="*/ 407289 h 688503"/>
              <a:gd name="connsiteX4-495" fmla="*/ 6270171 w 9144000"/>
              <a:gd name="connsiteY4-496" fmla="*/ 189575 h 688503"/>
              <a:gd name="connsiteX5-497" fmla="*/ 7779656 w 9144000"/>
              <a:gd name="connsiteY5-498" fmla="*/ 349233 h 688503"/>
              <a:gd name="connsiteX6-499" fmla="*/ 9144000 w 9144000"/>
              <a:gd name="connsiteY6-500" fmla="*/ 0 h 688503"/>
              <a:gd name="connsiteX7-501" fmla="*/ 9144000 w 9144000"/>
              <a:gd name="connsiteY7-502" fmla="*/ 688503 h 688503"/>
              <a:gd name="connsiteX8-503" fmla="*/ 0 w 9144000"/>
              <a:gd name="connsiteY8-504" fmla="*/ 688503 h 688503"/>
              <a:gd name="connsiteX9-505" fmla="*/ 0 w 9144000"/>
              <a:gd name="connsiteY9-506" fmla="*/ 0 h 688503"/>
              <a:gd name="connsiteX0-507" fmla="*/ 0 w 9144000"/>
              <a:gd name="connsiteY0-508" fmla="*/ 0 h 688503"/>
              <a:gd name="connsiteX1-509" fmla="*/ 1364342 w 9144000"/>
              <a:gd name="connsiteY1-510" fmla="*/ 436317 h 688503"/>
              <a:gd name="connsiteX2-511" fmla="*/ 3077028 w 9144000"/>
              <a:gd name="connsiteY2-512" fmla="*/ 189574 h 688503"/>
              <a:gd name="connsiteX3-513" fmla="*/ 4557486 w 9144000"/>
              <a:gd name="connsiteY3-514" fmla="*/ 407289 h 688503"/>
              <a:gd name="connsiteX4-515" fmla="*/ 6270171 w 9144000"/>
              <a:gd name="connsiteY4-516" fmla="*/ 189575 h 688503"/>
              <a:gd name="connsiteX5-517" fmla="*/ 7779656 w 9144000"/>
              <a:gd name="connsiteY5-518" fmla="*/ 349233 h 688503"/>
              <a:gd name="connsiteX6-519" fmla="*/ 9144000 w 9144000"/>
              <a:gd name="connsiteY6-520" fmla="*/ 0 h 688503"/>
              <a:gd name="connsiteX7-521" fmla="*/ 9144000 w 9144000"/>
              <a:gd name="connsiteY7-522" fmla="*/ 688503 h 688503"/>
              <a:gd name="connsiteX8-523" fmla="*/ 0 w 9144000"/>
              <a:gd name="connsiteY8-524" fmla="*/ 688503 h 688503"/>
              <a:gd name="connsiteX9-525" fmla="*/ 0 w 9144000"/>
              <a:gd name="connsiteY9-526" fmla="*/ 0 h 688503"/>
              <a:gd name="connsiteX0-527" fmla="*/ 0 w 9145149"/>
              <a:gd name="connsiteY0-528" fmla="*/ 0 h 688503"/>
              <a:gd name="connsiteX1-529" fmla="*/ 1364342 w 9145149"/>
              <a:gd name="connsiteY1-530" fmla="*/ 436317 h 688503"/>
              <a:gd name="connsiteX2-531" fmla="*/ 3077028 w 9145149"/>
              <a:gd name="connsiteY2-532" fmla="*/ 189574 h 688503"/>
              <a:gd name="connsiteX3-533" fmla="*/ 4557486 w 9145149"/>
              <a:gd name="connsiteY3-534" fmla="*/ 407289 h 688503"/>
              <a:gd name="connsiteX4-535" fmla="*/ 6270171 w 9145149"/>
              <a:gd name="connsiteY4-536" fmla="*/ 189575 h 688503"/>
              <a:gd name="connsiteX5-537" fmla="*/ 7779656 w 9145149"/>
              <a:gd name="connsiteY5-538" fmla="*/ 349233 h 688503"/>
              <a:gd name="connsiteX6-539" fmla="*/ 9144000 w 9145149"/>
              <a:gd name="connsiteY6-540" fmla="*/ 0 h 688503"/>
              <a:gd name="connsiteX7-541" fmla="*/ 9144000 w 9145149"/>
              <a:gd name="connsiteY7-542" fmla="*/ 688503 h 688503"/>
              <a:gd name="connsiteX8-543" fmla="*/ 0 w 9145149"/>
              <a:gd name="connsiteY8-544" fmla="*/ 688503 h 688503"/>
              <a:gd name="connsiteX9-545" fmla="*/ 0 w 9145149"/>
              <a:gd name="connsiteY9-546" fmla="*/ 0 h 688503"/>
              <a:gd name="connsiteX0-547" fmla="*/ 0 w 9145395"/>
              <a:gd name="connsiteY0-548" fmla="*/ 0 h 688503"/>
              <a:gd name="connsiteX1-549" fmla="*/ 1364342 w 9145395"/>
              <a:gd name="connsiteY1-550" fmla="*/ 436317 h 688503"/>
              <a:gd name="connsiteX2-551" fmla="*/ 3077028 w 9145395"/>
              <a:gd name="connsiteY2-552" fmla="*/ 189574 h 688503"/>
              <a:gd name="connsiteX3-553" fmla="*/ 4557486 w 9145395"/>
              <a:gd name="connsiteY3-554" fmla="*/ 407289 h 688503"/>
              <a:gd name="connsiteX4-555" fmla="*/ 6270171 w 9145395"/>
              <a:gd name="connsiteY4-556" fmla="*/ 189575 h 688503"/>
              <a:gd name="connsiteX5-557" fmla="*/ 7779656 w 9145395"/>
              <a:gd name="connsiteY5-558" fmla="*/ 349233 h 688503"/>
              <a:gd name="connsiteX6-559" fmla="*/ 9144000 w 9145395"/>
              <a:gd name="connsiteY6-560" fmla="*/ 0 h 688503"/>
              <a:gd name="connsiteX7-561" fmla="*/ 9144000 w 9145395"/>
              <a:gd name="connsiteY7-562" fmla="*/ 688503 h 688503"/>
              <a:gd name="connsiteX8-563" fmla="*/ 0 w 9145395"/>
              <a:gd name="connsiteY8-564" fmla="*/ 688503 h 688503"/>
              <a:gd name="connsiteX9-565" fmla="*/ 0 w 9145395"/>
              <a:gd name="connsiteY9-566" fmla="*/ 0 h 688503"/>
              <a:gd name="connsiteX0-567" fmla="*/ 0 w 9145395"/>
              <a:gd name="connsiteY0-568" fmla="*/ 0 h 688503"/>
              <a:gd name="connsiteX1-569" fmla="*/ 1364342 w 9145395"/>
              <a:gd name="connsiteY1-570" fmla="*/ 436317 h 688503"/>
              <a:gd name="connsiteX2-571" fmla="*/ 3077028 w 9145395"/>
              <a:gd name="connsiteY2-572" fmla="*/ 189574 h 688503"/>
              <a:gd name="connsiteX3-573" fmla="*/ 4557486 w 9145395"/>
              <a:gd name="connsiteY3-574" fmla="*/ 407289 h 688503"/>
              <a:gd name="connsiteX4-575" fmla="*/ 6270171 w 9145395"/>
              <a:gd name="connsiteY4-576" fmla="*/ 189575 h 688503"/>
              <a:gd name="connsiteX5-577" fmla="*/ 7779656 w 9145395"/>
              <a:gd name="connsiteY5-578" fmla="*/ 349233 h 688503"/>
              <a:gd name="connsiteX6-579" fmla="*/ 9144000 w 9145395"/>
              <a:gd name="connsiteY6-580" fmla="*/ 0 h 688503"/>
              <a:gd name="connsiteX7-581" fmla="*/ 9144000 w 9145395"/>
              <a:gd name="connsiteY7-582" fmla="*/ 688503 h 688503"/>
              <a:gd name="connsiteX8-583" fmla="*/ 0 w 9145395"/>
              <a:gd name="connsiteY8-584" fmla="*/ 688503 h 688503"/>
              <a:gd name="connsiteX9-585" fmla="*/ 0 w 9145395"/>
              <a:gd name="connsiteY9-586" fmla="*/ 0 h 688503"/>
              <a:gd name="connsiteX0-587" fmla="*/ 0 w 9145395"/>
              <a:gd name="connsiteY0-588" fmla="*/ 0 h 688503"/>
              <a:gd name="connsiteX1-589" fmla="*/ 1364342 w 9145395"/>
              <a:gd name="connsiteY1-590" fmla="*/ 436317 h 688503"/>
              <a:gd name="connsiteX2-591" fmla="*/ 3077028 w 9145395"/>
              <a:gd name="connsiteY2-592" fmla="*/ 189574 h 688503"/>
              <a:gd name="connsiteX3-593" fmla="*/ 4557486 w 9145395"/>
              <a:gd name="connsiteY3-594" fmla="*/ 407289 h 688503"/>
              <a:gd name="connsiteX4-595" fmla="*/ 6270171 w 9145395"/>
              <a:gd name="connsiteY4-596" fmla="*/ 189575 h 688503"/>
              <a:gd name="connsiteX5-597" fmla="*/ 7779656 w 9145395"/>
              <a:gd name="connsiteY5-598" fmla="*/ 508890 h 688503"/>
              <a:gd name="connsiteX6-599" fmla="*/ 9144000 w 9145395"/>
              <a:gd name="connsiteY6-600" fmla="*/ 0 h 688503"/>
              <a:gd name="connsiteX7-601" fmla="*/ 9144000 w 9145395"/>
              <a:gd name="connsiteY7-602" fmla="*/ 688503 h 688503"/>
              <a:gd name="connsiteX8-603" fmla="*/ 0 w 9145395"/>
              <a:gd name="connsiteY8-604" fmla="*/ 688503 h 688503"/>
              <a:gd name="connsiteX9-605" fmla="*/ 0 w 9145395"/>
              <a:gd name="connsiteY9-606" fmla="*/ 0 h 688503"/>
              <a:gd name="connsiteX0-607" fmla="*/ 0 w 9145395"/>
              <a:gd name="connsiteY0-608" fmla="*/ 0 h 688503"/>
              <a:gd name="connsiteX1-609" fmla="*/ 1364342 w 9145395"/>
              <a:gd name="connsiteY1-610" fmla="*/ 436317 h 688503"/>
              <a:gd name="connsiteX2-611" fmla="*/ 3077028 w 9145395"/>
              <a:gd name="connsiteY2-612" fmla="*/ 189574 h 688503"/>
              <a:gd name="connsiteX3-613" fmla="*/ 4557486 w 9145395"/>
              <a:gd name="connsiteY3-614" fmla="*/ 407289 h 688503"/>
              <a:gd name="connsiteX4-615" fmla="*/ 6270171 w 9145395"/>
              <a:gd name="connsiteY4-616" fmla="*/ 189575 h 688503"/>
              <a:gd name="connsiteX5-617" fmla="*/ 7779656 w 9145395"/>
              <a:gd name="connsiteY5-618" fmla="*/ 508890 h 688503"/>
              <a:gd name="connsiteX6-619" fmla="*/ 9144000 w 9145395"/>
              <a:gd name="connsiteY6-620" fmla="*/ 0 h 688503"/>
              <a:gd name="connsiteX7-621" fmla="*/ 9144000 w 9145395"/>
              <a:gd name="connsiteY7-622" fmla="*/ 688503 h 688503"/>
              <a:gd name="connsiteX8-623" fmla="*/ 0 w 9145395"/>
              <a:gd name="connsiteY8-624" fmla="*/ 688503 h 688503"/>
              <a:gd name="connsiteX9-625" fmla="*/ 0 w 9145395"/>
              <a:gd name="connsiteY9-626" fmla="*/ 0 h 688503"/>
              <a:gd name="connsiteX0-627" fmla="*/ 0 w 9145395"/>
              <a:gd name="connsiteY0-628" fmla="*/ 0 h 688503"/>
              <a:gd name="connsiteX1-629" fmla="*/ 1378856 w 9145395"/>
              <a:gd name="connsiteY1-630" fmla="*/ 508888 h 688503"/>
              <a:gd name="connsiteX2-631" fmla="*/ 3077028 w 9145395"/>
              <a:gd name="connsiteY2-632" fmla="*/ 189574 h 688503"/>
              <a:gd name="connsiteX3-633" fmla="*/ 4557486 w 9145395"/>
              <a:gd name="connsiteY3-634" fmla="*/ 407289 h 688503"/>
              <a:gd name="connsiteX4-635" fmla="*/ 6270171 w 9145395"/>
              <a:gd name="connsiteY4-636" fmla="*/ 189575 h 688503"/>
              <a:gd name="connsiteX5-637" fmla="*/ 7779656 w 9145395"/>
              <a:gd name="connsiteY5-638" fmla="*/ 508890 h 688503"/>
              <a:gd name="connsiteX6-639" fmla="*/ 9144000 w 9145395"/>
              <a:gd name="connsiteY6-640" fmla="*/ 0 h 688503"/>
              <a:gd name="connsiteX7-641" fmla="*/ 9144000 w 9145395"/>
              <a:gd name="connsiteY7-642" fmla="*/ 688503 h 688503"/>
              <a:gd name="connsiteX8-643" fmla="*/ 0 w 9145395"/>
              <a:gd name="connsiteY8-644" fmla="*/ 688503 h 688503"/>
              <a:gd name="connsiteX9-645" fmla="*/ 0 w 9145395"/>
              <a:gd name="connsiteY9-646" fmla="*/ 0 h 688503"/>
              <a:gd name="connsiteX0-647" fmla="*/ 0 w 9145395"/>
              <a:gd name="connsiteY0-648" fmla="*/ 0 h 688503"/>
              <a:gd name="connsiteX1-649" fmla="*/ 1378856 w 9145395"/>
              <a:gd name="connsiteY1-650" fmla="*/ 508888 h 688503"/>
              <a:gd name="connsiteX2-651" fmla="*/ 3077028 w 9145395"/>
              <a:gd name="connsiteY2-652" fmla="*/ 189574 h 688503"/>
              <a:gd name="connsiteX3-653" fmla="*/ 4557486 w 9145395"/>
              <a:gd name="connsiteY3-654" fmla="*/ 407289 h 688503"/>
              <a:gd name="connsiteX4-655" fmla="*/ 6270171 w 9145395"/>
              <a:gd name="connsiteY4-656" fmla="*/ 189575 h 688503"/>
              <a:gd name="connsiteX5-657" fmla="*/ 7779656 w 9145395"/>
              <a:gd name="connsiteY5-658" fmla="*/ 508890 h 688503"/>
              <a:gd name="connsiteX6-659" fmla="*/ 9144000 w 9145395"/>
              <a:gd name="connsiteY6-660" fmla="*/ 0 h 688503"/>
              <a:gd name="connsiteX7-661" fmla="*/ 9144000 w 9145395"/>
              <a:gd name="connsiteY7-662" fmla="*/ 688503 h 688503"/>
              <a:gd name="connsiteX8-663" fmla="*/ 0 w 9145395"/>
              <a:gd name="connsiteY8-664" fmla="*/ 688503 h 688503"/>
              <a:gd name="connsiteX9-665" fmla="*/ 0 w 9145395"/>
              <a:gd name="connsiteY9-666" fmla="*/ 0 h 688503"/>
              <a:gd name="connsiteX0-667" fmla="*/ 0 w 9145395"/>
              <a:gd name="connsiteY0-668" fmla="*/ 0 h 688503"/>
              <a:gd name="connsiteX1-669" fmla="*/ 1378856 w 9145395"/>
              <a:gd name="connsiteY1-670" fmla="*/ 508888 h 688503"/>
              <a:gd name="connsiteX2-671" fmla="*/ 3077028 w 9145395"/>
              <a:gd name="connsiteY2-672" fmla="*/ 189574 h 688503"/>
              <a:gd name="connsiteX3-673" fmla="*/ 4557486 w 9145395"/>
              <a:gd name="connsiteY3-674" fmla="*/ 407289 h 688503"/>
              <a:gd name="connsiteX4-675" fmla="*/ 6270171 w 9145395"/>
              <a:gd name="connsiteY4-676" fmla="*/ 189575 h 688503"/>
              <a:gd name="connsiteX5-677" fmla="*/ 7779656 w 9145395"/>
              <a:gd name="connsiteY5-678" fmla="*/ 508890 h 688503"/>
              <a:gd name="connsiteX6-679" fmla="*/ 9144000 w 9145395"/>
              <a:gd name="connsiteY6-680" fmla="*/ 0 h 688503"/>
              <a:gd name="connsiteX7-681" fmla="*/ 9144000 w 9145395"/>
              <a:gd name="connsiteY7-682" fmla="*/ 688503 h 688503"/>
              <a:gd name="connsiteX8-683" fmla="*/ 0 w 9145395"/>
              <a:gd name="connsiteY8-684" fmla="*/ 688503 h 688503"/>
              <a:gd name="connsiteX9-685" fmla="*/ 0 w 9145395"/>
              <a:gd name="connsiteY9-686" fmla="*/ 0 h 688503"/>
              <a:gd name="connsiteX0-687" fmla="*/ 0 w 9145395"/>
              <a:gd name="connsiteY0-688" fmla="*/ 0 h 688503"/>
              <a:gd name="connsiteX1-689" fmla="*/ 1378856 w 9145395"/>
              <a:gd name="connsiteY1-690" fmla="*/ 508888 h 688503"/>
              <a:gd name="connsiteX2-691" fmla="*/ 3062514 w 9145395"/>
              <a:gd name="connsiteY2-692" fmla="*/ 247631 h 688503"/>
              <a:gd name="connsiteX3-693" fmla="*/ 4557486 w 9145395"/>
              <a:gd name="connsiteY3-694" fmla="*/ 407289 h 688503"/>
              <a:gd name="connsiteX4-695" fmla="*/ 6270171 w 9145395"/>
              <a:gd name="connsiteY4-696" fmla="*/ 189575 h 688503"/>
              <a:gd name="connsiteX5-697" fmla="*/ 7779656 w 9145395"/>
              <a:gd name="connsiteY5-698" fmla="*/ 508890 h 688503"/>
              <a:gd name="connsiteX6-699" fmla="*/ 9144000 w 9145395"/>
              <a:gd name="connsiteY6-700" fmla="*/ 0 h 688503"/>
              <a:gd name="connsiteX7-701" fmla="*/ 9144000 w 9145395"/>
              <a:gd name="connsiteY7-702" fmla="*/ 688503 h 688503"/>
              <a:gd name="connsiteX8-703" fmla="*/ 0 w 9145395"/>
              <a:gd name="connsiteY8-704" fmla="*/ 688503 h 688503"/>
              <a:gd name="connsiteX9-705" fmla="*/ 0 w 9145395"/>
              <a:gd name="connsiteY9-706" fmla="*/ 0 h 688503"/>
              <a:gd name="connsiteX0-707" fmla="*/ 0 w 9145178"/>
              <a:gd name="connsiteY0-708" fmla="*/ 0 h 688503"/>
              <a:gd name="connsiteX1-709" fmla="*/ 1378856 w 9145178"/>
              <a:gd name="connsiteY1-710" fmla="*/ 508888 h 688503"/>
              <a:gd name="connsiteX2-711" fmla="*/ 3062514 w 9145178"/>
              <a:gd name="connsiteY2-712" fmla="*/ 247631 h 688503"/>
              <a:gd name="connsiteX3-713" fmla="*/ 4557486 w 9145178"/>
              <a:gd name="connsiteY3-714" fmla="*/ 407289 h 688503"/>
              <a:gd name="connsiteX4-715" fmla="*/ 6270171 w 9145178"/>
              <a:gd name="connsiteY4-716" fmla="*/ 276661 h 688503"/>
              <a:gd name="connsiteX5-717" fmla="*/ 7779656 w 9145178"/>
              <a:gd name="connsiteY5-718" fmla="*/ 508890 h 688503"/>
              <a:gd name="connsiteX6-719" fmla="*/ 9144000 w 9145178"/>
              <a:gd name="connsiteY6-720" fmla="*/ 0 h 688503"/>
              <a:gd name="connsiteX7-721" fmla="*/ 9144000 w 9145178"/>
              <a:gd name="connsiteY7-722" fmla="*/ 688503 h 688503"/>
              <a:gd name="connsiteX8-723" fmla="*/ 0 w 9145178"/>
              <a:gd name="connsiteY8-724" fmla="*/ 688503 h 688503"/>
              <a:gd name="connsiteX9-725" fmla="*/ 0 w 9145178"/>
              <a:gd name="connsiteY9-726" fmla="*/ 0 h 688503"/>
              <a:gd name="connsiteX0-727" fmla="*/ 0 w 9145178"/>
              <a:gd name="connsiteY0-728" fmla="*/ 0 h 688503"/>
              <a:gd name="connsiteX1-729" fmla="*/ 1378856 w 9145178"/>
              <a:gd name="connsiteY1-730" fmla="*/ 508888 h 688503"/>
              <a:gd name="connsiteX2-731" fmla="*/ 3062514 w 9145178"/>
              <a:gd name="connsiteY2-732" fmla="*/ 247631 h 688503"/>
              <a:gd name="connsiteX3-733" fmla="*/ 4557486 w 9145178"/>
              <a:gd name="connsiteY3-734" fmla="*/ 407289 h 688503"/>
              <a:gd name="connsiteX4-735" fmla="*/ 6270171 w 9145178"/>
              <a:gd name="connsiteY4-736" fmla="*/ 247632 h 688503"/>
              <a:gd name="connsiteX5-737" fmla="*/ 7779656 w 9145178"/>
              <a:gd name="connsiteY5-738" fmla="*/ 508890 h 688503"/>
              <a:gd name="connsiteX6-739" fmla="*/ 9144000 w 9145178"/>
              <a:gd name="connsiteY6-740" fmla="*/ 0 h 688503"/>
              <a:gd name="connsiteX7-741" fmla="*/ 9144000 w 9145178"/>
              <a:gd name="connsiteY7-742" fmla="*/ 688503 h 688503"/>
              <a:gd name="connsiteX8-743" fmla="*/ 0 w 9145178"/>
              <a:gd name="connsiteY8-744" fmla="*/ 688503 h 688503"/>
              <a:gd name="connsiteX9-745" fmla="*/ 0 w 9145178"/>
              <a:gd name="connsiteY9-746" fmla="*/ 0 h 688503"/>
              <a:gd name="connsiteX0-747" fmla="*/ 0 w 9145178"/>
              <a:gd name="connsiteY0-748" fmla="*/ 0 h 688503"/>
              <a:gd name="connsiteX1-749" fmla="*/ 1378856 w 9145178"/>
              <a:gd name="connsiteY1-750" fmla="*/ 508888 h 688503"/>
              <a:gd name="connsiteX2-751" fmla="*/ 3062514 w 9145178"/>
              <a:gd name="connsiteY2-752" fmla="*/ 247631 h 688503"/>
              <a:gd name="connsiteX3-753" fmla="*/ 4572001 w 9145178"/>
              <a:gd name="connsiteY3-754" fmla="*/ 479861 h 688503"/>
              <a:gd name="connsiteX4-755" fmla="*/ 6270171 w 9145178"/>
              <a:gd name="connsiteY4-756" fmla="*/ 247632 h 688503"/>
              <a:gd name="connsiteX5-757" fmla="*/ 7779656 w 9145178"/>
              <a:gd name="connsiteY5-758" fmla="*/ 508890 h 688503"/>
              <a:gd name="connsiteX6-759" fmla="*/ 9144000 w 9145178"/>
              <a:gd name="connsiteY6-760" fmla="*/ 0 h 688503"/>
              <a:gd name="connsiteX7-761" fmla="*/ 9144000 w 9145178"/>
              <a:gd name="connsiteY7-762" fmla="*/ 688503 h 688503"/>
              <a:gd name="connsiteX8-763" fmla="*/ 0 w 9145178"/>
              <a:gd name="connsiteY8-764" fmla="*/ 688503 h 688503"/>
              <a:gd name="connsiteX9-765" fmla="*/ 0 w 9145178"/>
              <a:gd name="connsiteY9-766" fmla="*/ 0 h 6885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81" y="connsiteY8-82"/>
              </a:cxn>
              <a:cxn ang="0">
                <a:pos x="connsiteX9-425" y="connsiteY9-426"/>
              </a:cxn>
            </a:cxnLst>
            <a:rect l="l" t="t" r="r" b="b"/>
            <a:pathLst>
              <a:path w="9145178" h="688503">
                <a:moveTo>
                  <a:pt x="0" y="0"/>
                </a:moveTo>
                <a:cubicBezTo>
                  <a:pt x="7258" y="47474"/>
                  <a:pt x="868437" y="467616"/>
                  <a:pt x="1378856" y="508888"/>
                </a:cubicBezTo>
                <a:cubicBezTo>
                  <a:pt x="1889275" y="550160"/>
                  <a:pt x="2530323" y="252469"/>
                  <a:pt x="3062514" y="247631"/>
                </a:cubicBezTo>
                <a:cubicBezTo>
                  <a:pt x="3594705" y="242793"/>
                  <a:pt x="4134154" y="494375"/>
                  <a:pt x="4572001" y="479861"/>
                </a:cubicBezTo>
                <a:cubicBezTo>
                  <a:pt x="5009848" y="465347"/>
                  <a:pt x="5735562" y="242794"/>
                  <a:pt x="6270171" y="247632"/>
                </a:cubicBezTo>
                <a:cubicBezTo>
                  <a:pt x="6804780" y="252470"/>
                  <a:pt x="7300685" y="550162"/>
                  <a:pt x="7779656" y="508890"/>
                </a:cubicBezTo>
                <a:cubicBezTo>
                  <a:pt x="8258627" y="467618"/>
                  <a:pt x="9182704" y="43839"/>
                  <a:pt x="9144000" y="0"/>
                </a:cubicBezTo>
                <a:lnTo>
                  <a:pt x="9144000" y="688503"/>
                </a:lnTo>
                <a:lnTo>
                  <a:pt x="0" y="688503"/>
                </a:lnTo>
                <a:lnTo>
                  <a:pt x="0" y="0"/>
                </a:lnTo>
                <a:close/>
              </a:path>
            </a:pathLst>
          </a:custGeom>
          <a:solidFill>
            <a:srgbClr val="C3151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57593" y="1141791"/>
            <a:ext cx="1544436" cy="1569885"/>
            <a:chOff x="796752" y="1141791"/>
            <a:chExt cx="1544436" cy="156988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752" y="1251177"/>
              <a:ext cx="1544436" cy="146049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20749" y="1742414"/>
              <a:ext cx="1145423" cy="616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4C3009"/>
                  </a:solidFill>
                  <a:cs typeface="+mn-ea"/>
                  <a:sym typeface="+mn-lt"/>
                </a:rPr>
                <a:t>联系好参加活动的人员；</a:t>
              </a:r>
              <a:endParaRPr lang="en-US" altLang="zh-CN" sz="1200" b="1" dirty="0">
                <a:solidFill>
                  <a:srgbClr val="4C3009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08257" y="1141791"/>
              <a:ext cx="1145423" cy="669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4C3009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380312" y="2481131"/>
            <a:ext cx="1544436" cy="1537685"/>
            <a:chOff x="796752" y="1173991"/>
            <a:chExt cx="1544436" cy="153768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752" y="1251177"/>
              <a:ext cx="1544436" cy="1460499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020749" y="1720433"/>
              <a:ext cx="1145423" cy="616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4C3009"/>
                  </a:solidFill>
                  <a:cs typeface="+mn-ea"/>
                  <a:sym typeface="+mn-lt"/>
                </a:rPr>
                <a:t>安排好各项活动的负责人员；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071549" y="1173991"/>
              <a:ext cx="1145423" cy="669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4C3009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srgbClr val="4C30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03031" y="1110264"/>
            <a:ext cx="1544436" cy="1601412"/>
            <a:chOff x="796752" y="1110264"/>
            <a:chExt cx="1544436" cy="160141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752" y="1251177"/>
              <a:ext cx="1544436" cy="146049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1020749" y="1742539"/>
              <a:ext cx="1145423" cy="616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4C3009"/>
                  </a:solidFill>
                  <a:cs typeface="+mn-ea"/>
                  <a:sym typeface="+mn-lt"/>
                </a:rPr>
                <a:t>准备好需要的物料；</a:t>
              </a:r>
              <a:endParaRPr lang="en-US" altLang="zh-CN" sz="1200" b="1" dirty="0">
                <a:solidFill>
                  <a:srgbClr val="4C3009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108257" y="1110264"/>
              <a:ext cx="1145423" cy="669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4C3009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25750" y="2481131"/>
            <a:ext cx="1544436" cy="1585784"/>
            <a:chOff x="796752" y="1125892"/>
            <a:chExt cx="1544436" cy="158578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752" y="1251177"/>
              <a:ext cx="1544436" cy="1460499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74046" y="1685034"/>
              <a:ext cx="1145423" cy="616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4C3009"/>
                  </a:solidFill>
                  <a:cs typeface="+mn-ea"/>
                  <a:sym typeface="+mn-lt"/>
                </a:rPr>
                <a:t>考虑天气炎热，准备充足的水。</a:t>
              </a:r>
              <a:endParaRPr lang="en-US" altLang="zh-CN" sz="1200" b="1" dirty="0">
                <a:solidFill>
                  <a:srgbClr val="4C3009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074047" y="1125892"/>
              <a:ext cx="1145423" cy="669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4C3009"/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48468" y="1016905"/>
            <a:ext cx="1544436" cy="1599762"/>
            <a:chOff x="796752" y="1111914"/>
            <a:chExt cx="1544436" cy="159976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752" y="1251177"/>
              <a:ext cx="1544436" cy="1460499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1071549" y="1597666"/>
              <a:ext cx="114542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4C3009"/>
                  </a:solidFill>
                  <a:cs typeface="+mn-ea"/>
                  <a:sym typeface="+mn-lt"/>
                </a:rPr>
                <a:t>提前购买礼品，分活动礼品和父亲节礼品；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071549" y="1111914"/>
              <a:ext cx="1145423" cy="669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4C3009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rgbClr val="4C3009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360" y="172528"/>
            <a:ext cx="7758875" cy="4177650"/>
            <a:chOff x="160360" y="172528"/>
            <a:chExt cx="7758875" cy="4177650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60360" y="172528"/>
              <a:ext cx="7758875" cy="0"/>
            </a:xfrm>
            <a:prstGeom prst="line">
              <a:avLst/>
            </a:prstGeom>
            <a:ln>
              <a:solidFill>
                <a:srgbClr val="7764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rot="5400000">
              <a:off x="-1928465" y="2261353"/>
              <a:ext cx="4177650" cy="0"/>
            </a:xfrm>
            <a:prstGeom prst="line">
              <a:avLst/>
            </a:prstGeom>
            <a:ln>
              <a:solidFill>
                <a:srgbClr val="7764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2049" y="3405174"/>
            <a:ext cx="4082769" cy="1816545"/>
          </a:xfrm>
          <a:prstGeom prst="rect">
            <a:avLst/>
          </a:prstGeom>
        </p:spPr>
      </p:pic>
      <p:cxnSp>
        <p:nvCxnSpPr>
          <p:cNvPr id="68" name="直接连接符 67"/>
          <p:cNvCxnSpPr/>
          <p:nvPr/>
        </p:nvCxnSpPr>
        <p:spPr>
          <a:xfrm>
            <a:off x="8994624" y="1323494"/>
            <a:ext cx="0" cy="2334106"/>
          </a:xfrm>
          <a:prstGeom prst="line">
            <a:avLst/>
          </a:prstGeom>
          <a:ln>
            <a:solidFill>
              <a:srgbClr val="776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998165" y="172528"/>
            <a:ext cx="1094439" cy="1036139"/>
            <a:chOff x="7998165" y="172528"/>
            <a:chExt cx="1094439" cy="1036139"/>
          </a:xfrm>
        </p:grpSpPr>
        <p:sp>
          <p:nvSpPr>
            <p:cNvPr id="40" name="矩形 39"/>
            <p:cNvSpPr/>
            <p:nvPr/>
          </p:nvSpPr>
          <p:spPr>
            <a:xfrm>
              <a:off x="8265728" y="175362"/>
              <a:ext cx="700027" cy="709936"/>
            </a:xfrm>
            <a:prstGeom prst="rect">
              <a:avLst/>
            </a:prstGeom>
            <a:noFill/>
            <a:ln w="19050">
              <a:solidFill>
                <a:srgbClr val="763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146936" y="172528"/>
              <a:ext cx="945668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4C3009"/>
                  </a:solidFill>
                  <a:cs typeface="+mn-ea"/>
                  <a:sym typeface="+mn-lt"/>
                </a:rPr>
                <a:t>20XX</a:t>
              </a:r>
              <a:endParaRPr lang="en-US" altLang="zh-CN" sz="1600" b="1" dirty="0">
                <a:solidFill>
                  <a:srgbClr val="4C3009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600" b="1" dirty="0" smtClean="0">
                  <a:solidFill>
                    <a:srgbClr val="4C3009"/>
                  </a:solidFill>
                  <a:cs typeface="+mn-ea"/>
                  <a:sym typeface="+mn-lt"/>
                </a:rPr>
                <a:t>6/XX</a:t>
              </a:r>
              <a:endParaRPr lang="en-US" altLang="zh-CN" sz="1600" b="1" dirty="0">
                <a:solidFill>
                  <a:srgbClr val="4C3009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800" dirty="0">
                  <a:solidFill>
                    <a:srgbClr val="4C3009"/>
                  </a:solidFill>
                  <a:cs typeface="+mn-ea"/>
                  <a:sym typeface="+mn-lt"/>
                </a:rPr>
                <a:t>AUGUST</a:t>
              </a:r>
              <a:endParaRPr lang="zh-CN" altLang="en-US" sz="800" dirty="0">
                <a:solidFill>
                  <a:srgbClr val="4C3009"/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998165" y="870113"/>
              <a:ext cx="10391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800" dirty="0">
                  <a:solidFill>
                    <a:srgbClr val="763D1F"/>
                  </a:solidFill>
                  <a:cs typeface="+mn-ea"/>
                  <a:sym typeface="+mn-lt"/>
                </a:rPr>
                <a:t>最好的礼物</a:t>
              </a:r>
              <a:endParaRPr lang="en-US" altLang="zh-CN" sz="800" dirty="0">
                <a:solidFill>
                  <a:srgbClr val="763D1F"/>
                </a:solidFill>
                <a:cs typeface="+mn-ea"/>
                <a:sym typeface="+mn-lt"/>
              </a:endParaRPr>
            </a:p>
            <a:p>
              <a:pPr algn="r"/>
              <a:r>
                <a:rPr lang="zh-CN" altLang="en-US" sz="800" dirty="0">
                  <a:solidFill>
                    <a:srgbClr val="763D1F"/>
                  </a:solidFill>
                  <a:cs typeface="+mn-ea"/>
                  <a:sym typeface="+mn-lt"/>
                </a:rPr>
                <a:t>献给亲爱的爸爸</a:t>
              </a:r>
              <a:endParaRPr lang="zh-CN" altLang="en-US" sz="400" spc="300" dirty="0">
                <a:solidFill>
                  <a:srgbClr val="763D1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1296536"/>
            <a:ext cx="9144000" cy="3846964"/>
            <a:chOff x="0" y="1296536"/>
            <a:chExt cx="9144000" cy="3846964"/>
          </a:xfrm>
        </p:grpSpPr>
        <p:sp>
          <p:nvSpPr>
            <p:cNvPr id="82" name="文本框 81"/>
            <p:cNvSpPr txBox="1"/>
            <p:nvPr/>
          </p:nvSpPr>
          <p:spPr>
            <a:xfrm flipH="1">
              <a:off x="6951842" y="3811569"/>
              <a:ext cx="16714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MY HERO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6951842" y="3023458"/>
              <a:ext cx="2192158" cy="206647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0" y="1296536"/>
              <a:ext cx="9144000" cy="38469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9" name="图片 8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63482" y="2914613"/>
            <a:ext cx="3847218" cy="38472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83239" y="2612638"/>
            <a:ext cx="1093708" cy="78257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810663" y="716964"/>
            <a:ext cx="1039174" cy="36551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43109" y="390547"/>
            <a:ext cx="461665" cy="2543946"/>
            <a:chOff x="243109" y="390547"/>
            <a:chExt cx="461665" cy="2543946"/>
          </a:xfrm>
        </p:grpSpPr>
        <p:grpSp>
          <p:nvGrpSpPr>
            <p:cNvPr id="61" name="组合 60"/>
            <p:cNvGrpSpPr/>
            <p:nvPr/>
          </p:nvGrpSpPr>
          <p:grpSpPr>
            <a:xfrm>
              <a:off x="243109" y="390547"/>
              <a:ext cx="461665" cy="2156922"/>
              <a:chOff x="10089" y="96302"/>
              <a:chExt cx="461665" cy="2156922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00010" y="96302"/>
                <a:ext cx="304694" cy="304694"/>
              </a:xfrm>
              <a:prstGeom prst="ellipse">
                <a:avLst/>
              </a:prstGeom>
              <a:solidFill>
                <a:srgbClr val="763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cs typeface="+mn-ea"/>
                    <a:sym typeface="+mn-lt"/>
                  </a:rPr>
                  <a:t>感</a:t>
                </a: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00010" y="488491"/>
                <a:ext cx="304694" cy="304694"/>
              </a:xfrm>
              <a:prstGeom prst="ellipse">
                <a:avLst/>
              </a:prstGeom>
              <a:solidFill>
                <a:srgbClr val="763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cs typeface="+mn-ea"/>
                    <a:sym typeface="+mn-lt"/>
                  </a:rPr>
                  <a:t>恩</a:t>
                </a: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0089" y="839526"/>
                <a:ext cx="461665" cy="1413698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zh-CN" altLang="en-US" sz="900" spc="300" dirty="0">
                    <a:solidFill>
                      <a:srgbClr val="763D1F"/>
                    </a:solidFill>
                    <a:cs typeface="+mn-ea"/>
                    <a:sym typeface="+mn-lt"/>
                  </a:rPr>
                  <a:t>Thanksgiving </a:t>
                </a:r>
                <a:endParaRPr lang="en-US" altLang="zh-CN" sz="900" spc="300" dirty="0">
                  <a:solidFill>
                    <a:srgbClr val="763D1F"/>
                  </a:solidFill>
                  <a:cs typeface="+mn-ea"/>
                  <a:sym typeface="+mn-lt"/>
                </a:endParaRPr>
              </a:p>
              <a:p>
                <a:r>
                  <a:rPr lang="zh-CN" altLang="en-US" sz="900" spc="300" dirty="0">
                    <a:solidFill>
                      <a:srgbClr val="763D1F"/>
                    </a:solidFill>
                    <a:cs typeface="+mn-ea"/>
                    <a:sym typeface="+mn-lt"/>
                  </a:rPr>
                  <a:t>Father's Day</a:t>
                </a:r>
              </a:p>
            </p:txBody>
          </p:sp>
        </p:grpSp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5303" y="2257778"/>
              <a:ext cx="353599" cy="676715"/>
            </a:xfrm>
            <a:prstGeom prst="rect">
              <a:avLst/>
            </a:prstGeom>
          </p:spPr>
        </p:pic>
      </p:grpSp>
      <p:sp>
        <p:nvSpPr>
          <p:cNvPr id="42" name="椭圆 41"/>
          <p:cNvSpPr/>
          <p:nvPr/>
        </p:nvSpPr>
        <p:spPr>
          <a:xfrm>
            <a:off x="1732175" y="1291726"/>
            <a:ext cx="1228859" cy="1228859"/>
          </a:xfrm>
          <a:prstGeom prst="ellipse">
            <a:avLst/>
          </a:prstGeom>
          <a:solidFill>
            <a:srgbClr val="C315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677715" y="1444490"/>
            <a:ext cx="1337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49" name="矩形 48"/>
          <p:cNvSpPr/>
          <p:nvPr/>
        </p:nvSpPr>
        <p:spPr>
          <a:xfrm>
            <a:off x="3049723" y="1384571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C31512"/>
                </a:solidFill>
                <a:cs typeface="+mn-ea"/>
                <a:sym typeface="+mn-lt"/>
              </a:rPr>
              <a:t>活动安排</a:t>
            </a:r>
            <a:endParaRPr lang="en-US" altLang="zh-CN" sz="4800" b="1" dirty="0">
              <a:solidFill>
                <a:srgbClr val="C31512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143736" y="2112403"/>
            <a:ext cx="23421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700" dirty="0">
                <a:solidFill>
                  <a:srgbClr val="4C3009"/>
                </a:solidFill>
                <a:cs typeface="+mn-ea"/>
                <a:sym typeface="+mn-lt"/>
              </a:rPr>
              <a:t>父爱如雨，滋润了万千游子的心扉；</a:t>
            </a:r>
            <a:endParaRPr lang="en-US" altLang="zh-CN" sz="700" dirty="0">
              <a:solidFill>
                <a:srgbClr val="4C3009"/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700" dirty="0">
                <a:solidFill>
                  <a:srgbClr val="4C3009"/>
                </a:solidFill>
                <a:cs typeface="+mn-ea"/>
                <a:sym typeface="+mn-lt"/>
              </a:rPr>
              <a:t>父爱如风，吹落了无数子女的伤悲；</a:t>
            </a:r>
            <a:endParaRPr lang="en-US" altLang="zh-CN" sz="700" dirty="0">
              <a:solidFill>
                <a:srgbClr val="4C3009"/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700" dirty="0">
                <a:solidFill>
                  <a:srgbClr val="4C3009"/>
                </a:solidFill>
                <a:cs typeface="+mn-ea"/>
                <a:sym typeface="+mn-lt"/>
              </a:rPr>
              <a:t>父爱如叶，映衬出丰谷多彩的人生。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00">
        <p:random/>
      </p:transition>
    </mc:Choice>
    <mc:Fallback xmlns="">
      <p:transition spd="slow" advTm="62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/>
          <p:bldP spid="49" grpId="0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/>
          <p:bldP spid="49" grpId="0"/>
          <p:bldP spid="5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460030" y="1127815"/>
            <a:ext cx="4802618" cy="77366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2895600" y="431800"/>
            <a:ext cx="62484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460030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活</a:t>
            </a:r>
          </a:p>
        </p:txBody>
      </p:sp>
      <p:sp>
        <p:nvSpPr>
          <p:cNvPr id="4" name="椭圆 3"/>
          <p:cNvSpPr/>
          <p:nvPr/>
        </p:nvSpPr>
        <p:spPr>
          <a:xfrm>
            <a:off x="158146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安</a:t>
            </a:r>
          </a:p>
        </p:txBody>
      </p:sp>
      <p:sp>
        <p:nvSpPr>
          <p:cNvPr id="5" name="椭圆 4"/>
          <p:cNvSpPr/>
          <p:nvPr/>
        </p:nvSpPr>
        <p:spPr>
          <a:xfrm>
            <a:off x="1020749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动</a:t>
            </a:r>
          </a:p>
        </p:txBody>
      </p:sp>
      <p:sp>
        <p:nvSpPr>
          <p:cNvPr id="6" name="椭圆 5"/>
          <p:cNvSpPr/>
          <p:nvPr/>
        </p:nvSpPr>
        <p:spPr>
          <a:xfrm>
            <a:off x="214218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59845" y="25809"/>
            <a:ext cx="188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F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t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e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r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's D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y</a:t>
            </a:r>
            <a:endParaRPr lang="zh-CN" altLang="en-US" sz="1200" b="1" spc="3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431800"/>
            <a:ext cx="2286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1"/>
          <p:cNvSpPr/>
          <p:nvPr/>
        </p:nvSpPr>
        <p:spPr>
          <a:xfrm>
            <a:off x="0" y="4454997"/>
            <a:ext cx="9145178" cy="688503"/>
          </a:xfrm>
          <a:custGeom>
            <a:avLst/>
            <a:gdLst>
              <a:gd name="connsiteX0" fmla="*/ 0 w 9144000"/>
              <a:gd name="connsiteY0" fmla="*/ 0 h 688503"/>
              <a:gd name="connsiteX1" fmla="*/ 9144000 w 9144000"/>
              <a:gd name="connsiteY1" fmla="*/ 0 h 688503"/>
              <a:gd name="connsiteX2" fmla="*/ 9144000 w 9144000"/>
              <a:gd name="connsiteY2" fmla="*/ 688503 h 688503"/>
              <a:gd name="connsiteX3" fmla="*/ 0 w 9144000"/>
              <a:gd name="connsiteY3" fmla="*/ 688503 h 688503"/>
              <a:gd name="connsiteX4" fmla="*/ 0 w 9144000"/>
              <a:gd name="connsiteY4" fmla="*/ 0 h 688503"/>
              <a:gd name="connsiteX0-1" fmla="*/ 0 w 9144000"/>
              <a:gd name="connsiteY0-2" fmla="*/ 42654 h 731157"/>
              <a:gd name="connsiteX1-3" fmla="*/ 1132114 w 9144000"/>
              <a:gd name="connsiteY1-4" fmla="*/ 0 h 731157"/>
              <a:gd name="connsiteX2-5" fmla="*/ 9144000 w 9144000"/>
              <a:gd name="connsiteY2-6" fmla="*/ 42654 h 731157"/>
              <a:gd name="connsiteX3-7" fmla="*/ 9144000 w 9144000"/>
              <a:gd name="connsiteY3-8" fmla="*/ 731157 h 731157"/>
              <a:gd name="connsiteX4-9" fmla="*/ 0 w 9144000"/>
              <a:gd name="connsiteY4-10" fmla="*/ 731157 h 731157"/>
              <a:gd name="connsiteX5" fmla="*/ 0 w 9144000"/>
              <a:gd name="connsiteY5" fmla="*/ 42654 h 731157"/>
              <a:gd name="connsiteX0-11" fmla="*/ 0 w 9144000"/>
              <a:gd name="connsiteY0-12" fmla="*/ 0 h 688503"/>
              <a:gd name="connsiteX1-13" fmla="*/ 1088571 w 9144000"/>
              <a:gd name="connsiteY1-14" fmla="*/ 276660 h 688503"/>
              <a:gd name="connsiteX2-15" fmla="*/ 9144000 w 9144000"/>
              <a:gd name="connsiteY2-16" fmla="*/ 0 h 688503"/>
              <a:gd name="connsiteX3-17" fmla="*/ 9144000 w 9144000"/>
              <a:gd name="connsiteY3-18" fmla="*/ 688503 h 688503"/>
              <a:gd name="connsiteX4-19" fmla="*/ 0 w 9144000"/>
              <a:gd name="connsiteY4-20" fmla="*/ 688503 h 688503"/>
              <a:gd name="connsiteX5-21" fmla="*/ 0 w 9144000"/>
              <a:gd name="connsiteY5-22" fmla="*/ 0 h 688503"/>
              <a:gd name="connsiteX0-23" fmla="*/ 0 w 9144000"/>
              <a:gd name="connsiteY0-24" fmla="*/ 0 h 688503"/>
              <a:gd name="connsiteX1-25" fmla="*/ 1088571 w 9144000"/>
              <a:gd name="connsiteY1-26" fmla="*/ 276660 h 688503"/>
              <a:gd name="connsiteX2-27" fmla="*/ 2844800 w 9144000"/>
              <a:gd name="connsiteY2-28" fmla="*/ 233117 h 688503"/>
              <a:gd name="connsiteX3-29" fmla="*/ 9144000 w 9144000"/>
              <a:gd name="connsiteY3-30" fmla="*/ 0 h 688503"/>
              <a:gd name="connsiteX4-31" fmla="*/ 9144000 w 9144000"/>
              <a:gd name="connsiteY4-32" fmla="*/ 688503 h 688503"/>
              <a:gd name="connsiteX5-33" fmla="*/ 0 w 9144000"/>
              <a:gd name="connsiteY5-34" fmla="*/ 688503 h 688503"/>
              <a:gd name="connsiteX6" fmla="*/ 0 w 9144000"/>
              <a:gd name="connsiteY6" fmla="*/ 0 h 688503"/>
              <a:gd name="connsiteX0-35" fmla="*/ 0 w 9144000"/>
              <a:gd name="connsiteY0-36" fmla="*/ 0 h 688503"/>
              <a:gd name="connsiteX1-37" fmla="*/ 1088571 w 9144000"/>
              <a:gd name="connsiteY1-38" fmla="*/ 276660 h 688503"/>
              <a:gd name="connsiteX2-39" fmla="*/ 2844800 w 9144000"/>
              <a:gd name="connsiteY2-40" fmla="*/ 233117 h 688503"/>
              <a:gd name="connsiteX3-41" fmla="*/ 5341257 w 9144000"/>
              <a:gd name="connsiteY3-42" fmla="*/ 160546 h 688503"/>
              <a:gd name="connsiteX4-43" fmla="*/ 9144000 w 9144000"/>
              <a:gd name="connsiteY4-44" fmla="*/ 0 h 688503"/>
              <a:gd name="connsiteX5-45" fmla="*/ 9144000 w 9144000"/>
              <a:gd name="connsiteY5-46" fmla="*/ 688503 h 688503"/>
              <a:gd name="connsiteX6-47" fmla="*/ 0 w 9144000"/>
              <a:gd name="connsiteY6-48" fmla="*/ 688503 h 688503"/>
              <a:gd name="connsiteX7" fmla="*/ 0 w 9144000"/>
              <a:gd name="connsiteY7" fmla="*/ 0 h 688503"/>
              <a:gd name="connsiteX0-49" fmla="*/ 0 w 9144000"/>
              <a:gd name="connsiteY0-50" fmla="*/ 0 h 688503"/>
              <a:gd name="connsiteX1-51" fmla="*/ 1088571 w 9144000"/>
              <a:gd name="connsiteY1-52" fmla="*/ 276660 h 688503"/>
              <a:gd name="connsiteX2-53" fmla="*/ 2844800 w 9144000"/>
              <a:gd name="connsiteY2-54" fmla="*/ 233117 h 688503"/>
              <a:gd name="connsiteX3-55" fmla="*/ 5341257 w 9144000"/>
              <a:gd name="connsiteY3-56" fmla="*/ 160546 h 688503"/>
              <a:gd name="connsiteX4-57" fmla="*/ 7634514 w 9144000"/>
              <a:gd name="connsiteY4-58" fmla="*/ 29917 h 688503"/>
              <a:gd name="connsiteX5-59" fmla="*/ 9144000 w 9144000"/>
              <a:gd name="connsiteY5-60" fmla="*/ 0 h 688503"/>
              <a:gd name="connsiteX6-61" fmla="*/ 9144000 w 9144000"/>
              <a:gd name="connsiteY6-62" fmla="*/ 688503 h 688503"/>
              <a:gd name="connsiteX7-63" fmla="*/ 0 w 9144000"/>
              <a:gd name="connsiteY7-64" fmla="*/ 688503 h 688503"/>
              <a:gd name="connsiteX8" fmla="*/ 0 w 9144000"/>
              <a:gd name="connsiteY8" fmla="*/ 0 h 688503"/>
              <a:gd name="connsiteX0-65" fmla="*/ 0 w 9144000"/>
              <a:gd name="connsiteY0-66" fmla="*/ 9982 h 698485"/>
              <a:gd name="connsiteX1-67" fmla="*/ 1088571 w 9144000"/>
              <a:gd name="connsiteY1-68" fmla="*/ 286642 h 698485"/>
              <a:gd name="connsiteX2-69" fmla="*/ 2844800 w 9144000"/>
              <a:gd name="connsiteY2-70" fmla="*/ 243099 h 698485"/>
              <a:gd name="connsiteX3-71" fmla="*/ 5341257 w 9144000"/>
              <a:gd name="connsiteY3-72" fmla="*/ 170528 h 698485"/>
              <a:gd name="connsiteX4-73" fmla="*/ 7634514 w 9144000"/>
              <a:gd name="connsiteY4-74" fmla="*/ 39899 h 698485"/>
              <a:gd name="connsiteX5-75" fmla="*/ 9144000 w 9144000"/>
              <a:gd name="connsiteY5-76" fmla="*/ 9982 h 698485"/>
              <a:gd name="connsiteX6-77" fmla="*/ 9144000 w 9144000"/>
              <a:gd name="connsiteY6-78" fmla="*/ 698485 h 698485"/>
              <a:gd name="connsiteX7-79" fmla="*/ 0 w 9144000"/>
              <a:gd name="connsiteY7-80" fmla="*/ 698485 h 698485"/>
              <a:gd name="connsiteX8-81" fmla="*/ 0 w 9144000"/>
              <a:gd name="connsiteY8-82" fmla="*/ 9982 h 698485"/>
              <a:gd name="connsiteX0-83" fmla="*/ 0 w 9144000"/>
              <a:gd name="connsiteY0-84" fmla="*/ 0 h 688503"/>
              <a:gd name="connsiteX1-85" fmla="*/ 1088571 w 9144000"/>
              <a:gd name="connsiteY1-86" fmla="*/ 276660 h 688503"/>
              <a:gd name="connsiteX2-87" fmla="*/ 2844800 w 9144000"/>
              <a:gd name="connsiteY2-88" fmla="*/ 233117 h 688503"/>
              <a:gd name="connsiteX3-89" fmla="*/ 5341257 w 9144000"/>
              <a:gd name="connsiteY3-90" fmla="*/ 160546 h 688503"/>
              <a:gd name="connsiteX4-91" fmla="*/ 7634514 w 9144000"/>
              <a:gd name="connsiteY4-92" fmla="*/ 29917 h 688503"/>
              <a:gd name="connsiteX5-93" fmla="*/ 9144000 w 9144000"/>
              <a:gd name="connsiteY5-94" fmla="*/ 0 h 688503"/>
              <a:gd name="connsiteX6-95" fmla="*/ 9144000 w 9144000"/>
              <a:gd name="connsiteY6-96" fmla="*/ 688503 h 688503"/>
              <a:gd name="connsiteX7-97" fmla="*/ 0 w 9144000"/>
              <a:gd name="connsiteY7-98" fmla="*/ 688503 h 688503"/>
              <a:gd name="connsiteX8-99" fmla="*/ 0 w 9144000"/>
              <a:gd name="connsiteY8-100" fmla="*/ 0 h 688503"/>
              <a:gd name="connsiteX0-101" fmla="*/ 0 w 9144000"/>
              <a:gd name="connsiteY0-102" fmla="*/ 0 h 688503"/>
              <a:gd name="connsiteX1-103" fmla="*/ 1088571 w 9144000"/>
              <a:gd name="connsiteY1-104" fmla="*/ 276660 h 688503"/>
              <a:gd name="connsiteX2-105" fmla="*/ 2844800 w 9144000"/>
              <a:gd name="connsiteY2-106" fmla="*/ 233117 h 688503"/>
              <a:gd name="connsiteX3-107" fmla="*/ 5341257 w 9144000"/>
              <a:gd name="connsiteY3-108" fmla="*/ 160546 h 688503"/>
              <a:gd name="connsiteX4-109" fmla="*/ 7634514 w 9144000"/>
              <a:gd name="connsiteY4-110" fmla="*/ 29917 h 688503"/>
              <a:gd name="connsiteX5-111" fmla="*/ 9144000 w 9144000"/>
              <a:gd name="connsiteY5-112" fmla="*/ 0 h 688503"/>
              <a:gd name="connsiteX6-113" fmla="*/ 9144000 w 9144000"/>
              <a:gd name="connsiteY6-114" fmla="*/ 688503 h 688503"/>
              <a:gd name="connsiteX7-115" fmla="*/ 0 w 9144000"/>
              <a:gd name="connsiteY7-116" fmla="*/ 688503 h 688503"/>
              <a:gd name="connsiteX8-117" fmla="*/ 0 w 9144000"/>
              <a:gd name="connsiteY8-118" fmla="*/ 0 h 688503"/>
              <a:gd name="connsiteX0-119" fmla="*/ 0 w 9144000"/>
              <a:gd name="connsiteY0-120" fmla="*/ 0 h 688503"/>
              <a:gd name="connsiteX1-121" fmla="*/ 1088571 w 9144000"/>
              <a:gd name="connsiteY1-122" fmla="*/ 276660 h 688503"/>
              <a:gd name="connsiteX2-123" fmla="*/ 2873829 w 9144000"/>
              <a:gd name="connsiteY2-124" fmla="*/ 160546 h 688503"/>
              <a:gd name="connsiteX3-125" fmla="*/ 5341257 w 9144000"/>
              <a:gd name="connsiteY3-126" fmla="*/ 160546 h 688503"/>
              <a:gd name="connsiteX4-127" fmla="*/ 7634514 w 9144000"/>
              <a:gd name="connsiteY4-128" fmla="*/ 29917 h 688503"/>
              <a:gd name="connsiteX5-129" fmla="*/ 9144000 w 9144000"/>
              <a:gd name="connsiteY5-130" fmla="*/ 0 h 688503"/>
              <a:gd name="connsiteX6-131" fmla="*/ 9144000 w 9144000"/>
              <a:gd name="connsiteY6-132" fmla="*/ 688503 h 688503"/>
              <a:gd name="connsiteX7-133" fmla="*/ 0 w 9144000"/>
              <a:gd name="connsiteY7-134" fmla="*/ 688503 h 688503"/>
              <a:gd name="connsiteX8-135" fmla="*/ 0 w 9144000"/>
              <a:gd name="connsiteY8-136" fmla="*/ 0 h 688503"/>
              <a:gd name="connsiteX0-137" fmla="*/ 0 w 9144000"/>
              <a:gd name="connsiteY0-138" fmla="*/ 0 h 688503"/>
              <a:gd name="connsiteX1-139" fmla="*/ 1088571 w 9144000"/>
              <a:gd name="connsiteY1-140" fmla="*/ 276660 h 688503"/>
              <a:gd name="connsiteX2-141" fmla="*/ 2873829 w 9144000"/>
              <a:gd name="connsiteY2-142" fmla="*/ 160546 h 688503"/>
              <a:gd name="connsiteX3-143" fmla="*/ 5341257 w 9144000"/>
              <a:gd name="connsiteY3-144" fmla="*/ 160546 h 688503"/>
              <a:gd name="connsiteX4-145" fmla="*/ 7634514 w 9144000"/>
              <a:gd name="connsiteY4-146" fmla="*/ 29917 h 688503"/>
              <a:gd name="connsiteX5-147" fmla="*/ 9144000 w 9144000"/>
              <a:gd name="connsiteY5-148" fmla="*/ 0 h 688503"/>
              <a:gd name="connsiteX6-149" fmla="*/ 9144000 w 9144000"/>
              <a:gd name="connsiteY6-150" fmla="*/ 688503 h 688503"/>
              <a:gd name="connsiteX7-151" fmla="*/ 0 w 9144000"/>
              <a:gd name="connsiteY7-152" fmla="*/ 688503 h 688503"/>
              <a:gd name="connsiteX8-153" fmla="*/ 0 w 9144000"/>
              <a:gd name="connsiteY8-154" fmla="*/ 0 h 688503"/>
              <a:gd name="connsiteX0-155" fmla="*/ 0 w 9144000"/>
              <a:gd name="connsiteY0-156" fmla="*/ 0 h 688503"/>
              <a:gd name="connsiteX1-157" fmla="*/ 1088571 w 9144000"/>
              <a:gd name="connsiteY1-158" fmla="*/ 276660 h 688503"/>
              <a:gd name="connsiteX2-159" fmla="*/ 2873829 w 9144000"/>
              <a:gd name="connsiteY2-160" fmla="*/ 160546 h 688503"/>
              <a:gd name="connsiteX3-161" fmla="*/ 5312229 w 9144000"/>
              <a:gd name="connsiteY3-162" fmla="*/ 291175 h 688503"/>
              <a:gd name="connsiteX4-163" fmla="*/ 7634514 w 9144000"/>
              <a:gd name="connsiteY4-164" fmla="*/ 29917 h 688503"/>
              <a:gd name="connsiteX5-165" fmla="*/ 9144000 w 9144000"/>
              <a:gd name="connsiteY5-166" fmla="*/ 0 h 688503"/>
              <a:gd name="connsiteX6-167" fmla="*/ 9144000 w 9144000"/>
              <a:gd name="connsiteY6-168" fmla="*/ 688503 h 688503"/>
              <a:gd name="connsiteX7-169" fmla="*/ 0 w 9144000"/>
              <a:gd name="connsiteY7-170" fmla="*/ 688503 h 688503"/>
              <a:gd name="connsiteX8-171" fmla="*/ 0 w 9144000"/>
              <a:gd name="connsiteY8-172" fmla="*/ 0 h 688503"/>
              <a:gd name="connsiteX0-173" fmla="*/ 0 w 9144000"/>
              <a:gd name="connsiteY0-174" fmla="*/ 0 h 688503"/>
              <a:gd name="connsiteX1-175" fmla="*/ 1088571 w 9144000"/>
              <a:gd name="connsiteY1-176" fmla="*/ 276660 h 688503"/>
              <a:gd name="connsiteX2-177" fmla="*/ 3643086 w 9144000"/>
              <a:gd name="connsiteY2-178" fmla="*/ 160546 h 688503"/>
              <a:gd name="connsiteX3-179" fmla="*/ 5312229 w 9144000"/>
              <a:gd name="connsiteY3-180" fmla="*/ 291175 h 688503"/>
              <a:gd name="connsiteX4-181" fmla="*/ 7634514 w 9144000"/>
              <a:gd name="connsiteY4-182" fmla="*/ 29917 h 688503"/>
              <a:gd name="connsiteX5-183" fmla="*/ 9144000 w 9144000"/>
              <a:gd name="connsiteY5-184" fmla="*/ 0 h 688503"/>
              <a:gd name="connsiteX6-185" fmla="*/ 9144000 w 9144000"/>
              <a:gd name="connsiteY6-186" fmla="*/ 688503 h 688503"/>
              <a:gd name="connsiteX7-187" fmla="*/ 0 w 9144000"/>
              <a:gd name="connsiteY7-188" fmla="*/ 688503 h 688503"/>
              <a:gd name="connsiteX8-189" fmla="*/ 0 w 9144000"/>
              <a:gd name="connsiteY8-190" fmla="*/ 0 h 688503"/>
              <a:gd name="connsiteX0-191" fmla="*/ 0 w 9144000"/>
              <a:gd name="connsiteY0-192" fmla="*/ 0 h 688503"/>
              <a:gd name="connsiteX1-193" fmla="*/ 1277256 w 9144000"/>
              <a:gd name="connsiteY1-194" fmla="*/ 305689 h 688503"/>
              <a:gd name="connsiteX2-195" fmla="*/ 3643086 w 9144000"/>
              <a:gd name="connsiteY2-196" fmla="*/ 160546 h 688503"/>
              <a:gd name="connsiteX3-197" fmla="*/ 5312229 w 9144000"/>
              <a:gd name="connsiteY3-198" fmla="*/ 291175 h 688503"/>
              <a:gd name="connsiteX4-199" fmla="*/ 7634514 w 9144000"/>
              <a:gd name="connsiteY4-200" fmla="*/ 29917 h 688503"/>
              <a:gd name="connsiteX5-201" fmla="*/ 9144000 w 9144000"/>
              <a:gd name="connsiteY5-202" fmla="*/ 0 h 688503"/>
              <a:gd name="connsiteX6-203" fmla="*/ 9144000 w 9144000"/>
              <a:gd name="connsiteY6-204" fmla="*/ 688503 h 688503"/>
              <a:gd name="connsiteX7-205" fmla="*/ 0 w 9144000"/>
              <a:gd name="connsiteY7-206" fmla="*/ 688503 h 688503"/>
              <a:gd name="connsiteX8-207" fmla="*/ 0 w 9144000"/>
              <a:gd name="connsiteY8-208" fmla="*/ 0 h 688503"/>
              <a:gd name="connsiteX0-209" fmla="*/ 0 w 9144000"/>
              <a:gd name="connsiteY0-210" fmla="*/ 0 h 688503"/>
              <a:gd name="connsiteX1-211" fmla="*/ 1364342 w 9144000"/>
              <a:gd name="connsiteY1-212" fmla="*/ 436317 h 688503"/>
              <a:gd name="connsiteX2-213" fmla="*/ 3643086 w 9144000"/>
              <a:gd name="connsiteY2-214" fmla="*/ 160546 h 688503"/>
              <a:gd name="connsiteX3-215" fmla="*/ 5312229 w 9144000"/>
              <a:gd name="connsiteY3-216" fmla="*/ 291175 h 688503"/>
              <a:gd name="connsiteX4-217" fmla="*/ 7634514 w 9144000"/>
              <a:gd name="connsiteY4-218" fmla="*/ 29917 h 688503"/>
              <a:gd name="connsiteX5-219" fmla="*/ 9144000 w 9144000"/>
              <a:gd name="connsiteY5-220" fmla="*/ 0 h 688503"/>
              <a:gd name="connsiteX6-221" fmla="*/ 9144000 w 9144000"/>
              <a:gd name="connsiteY6-222" fmla="*/ 688503 h 688503"/>
              <a:gd name="connsiteX7-223" fmla="*/ 0 w 9144000"/>
              <a:gd name="connsiteY7-224" fmla="*/ 688503 h 688503"/>
              <a:gd name="connsiteX8-225" fmla="*/ 0 w 9144000"/>
              <a:gd name="connsiteY8-226" fmla="*/ 0 h 688503"/>
              <a:gd name="connsiteX0-227" fmla="*/ 0 w 9144000"/>
              <a:gd name="connsiteY0-228" fmla="*/ 0 h 688503"/>
              <a:gd name="connsiteX1-229" fmla="*/ 1364342 w 9144000"/>
              <a:gd name="connsiteY1-230" fmla="*/ 436317 h 688503"/>
              <a:gd name="connsiteX2-231" fmla="*/ 3643086 w 9144000"/>
              <a:gd name="connsiteY2-232" fmla="*/ 160546 h 688503"/>
              <a:gd name="connsiteX3-233" fmla="*/ 5617029 w 9144000"/>
              <a:gd name="connsiteY3-234" fmla="*/ 305689 h 688503"/>
              <a:gd name="connsiteX4-235" fmla="*/ 7634514 w 9144000"/>
              <a:gd name="connsiteY4-236" fmla="*/ 29917 h 688503"/>
              <a:gd name="connsiteX5-237" fmla="*/ 9144000 w 9144000"/>
              <a:gd name="connsiteY5-238" fmla="*/ 0 h 688503"/>
              <a:gd name="connsiteX6-239" fmla="*/ 9144000 w 9144000"/>
              <a:gd name="connsiteY6-240" fmla="*/ 688503 h 688503"/>
              <a:gd name="connsiteX7-241" fmla="*/ 0 w 9144000"/>
              <a:gd name="connsiteY7-242" fmla="*/ 688503 h 688503"/>
              <a:gd name="connsiteX8-243" fmla="*/ 0 w 9144000"/>
              <a:gd name="connsiteY8-244" fmla="*/ 0 h 688503"/>
              <a:gd name="connsiteX0-245" fmla="*/ 0 w 9144000"/>
              <a:gd name="connsiteY0-246" fmla="*/ 0 h 688503"/>
              <a:gd name="connsiteX1-247" fmla="*/ 1364342 w 9144000"/>
              <a:gd name="connsiteY1-248" fmla="*/ 436317 h 688503"/>
              <a:gd name="connsiteX2-249" fmla="*/ 3643086 w 9144000"/>
              <a:gd name="connsiteY2-250" fmla="*/ 160546 h 688503"/>
              <a:gd name="connsiteX3-251" fmla="*/ 5617029 w 9144000"/>
              <a:gd name="connsiteY3-252" fmla="*/ 305689 h 688503"/>
              <a:gd name="connsiteX4-253" fmla="*/ 7634514 w 9144000"/>
              <a:gd name="connsiteY4-254" fmla="*/ 29917 h 688503"/>
              <a:gd name="connsiteX5-255" fmla="*/ 9144000 w 9144000"/>
              <a:gd name="connsiteY5-256" fmla="*/ 0 h 688503"/>
              <a:gd name="connsiteX6-257" fmla="*/ 9144000 w 9144000"/>
              <a:gd name="connsiteY6-258" fmla="*/ 688503 h 688503"/>
              <a:gd name="connsiteX7-259" fmla="*/ 0 w 9144000"/>
              <a:gd name="connsiteY7-260" fmla="*/ 688503 h 688503"/>
              <a:gd name="connsiteX8-261" fmla="*/ 0 w 9144000"/>
              <a:gd name="connsiteY8-262" fmla="*/ 0 h 688503"/>
              <a:gd name="connsiteX0-263" fmla="*/ 0 w 9144000"/>
              <a:gd name="connsiteY0-264" fmla="*/ 0 h 688503"/>
              <a:gd name="connsiteX1-265" fmla="*/ 1364342 w 9144000"/>
              <a:gd name="connsiteY1-266" fmla="*/ 436317 h 688503"/>
              <a:gd name="connsiteX2-267" fmla="*/ 3643086 w 9144000"/>
              <a:gd name="connsiteY2-268" fmla="*/ 160546 h 688503"/>
              <a:gd name="connsiteX3-269" fmla="*/ 5617029 w 9144000"/>
              <a:gd name="connsiteY3-270" fmla="*/ 305689 h 688503"/>
              <a:gd name="connsiteX4-271" fmla="*/ 7634514 w 9144000"/>
              <a:gd name="connsiteY4-272" fmla="*/ 29917 h 688503"/>
              <a:gd name="connsiteX5-273" fmla="*/ 9144000 w 9144000"/>
              <a:gd name="connsiteY5-274" fmla="*/ 0 h 688503"/>
              <a:gd name="connsiteX6-275" fmla="*/ 9144000 w 9144000"/>
              <a:gd name="connsiteY6-276" fmla="*/ 688503 h 688503"/>
              <a:gd name="connsiteX7-277" fmla="*/ 0 w 9144000"/>
              <a:gd name="connsiteY7-278" fmla="*/ 688503 h 688503"/>
              <a:gd name="connsiteX8-279" fmla="*/ 0 w 9144000"/>
              <a:gd name="connsiteY8-280" fmla="*/ 0 h 688503"/>
              <a:gd name="connsiteX0-281" fmla="*/ 0 w 9144000"/>
              <a:gd name="connsiteY0-282" fmla="*/ 0 h 688503"/>
              <a:gd name="connsiteX1-283" fmla="*/ 1364342 w 9144000"/>
              <a:gd name="connsiteY1-284" fmla="*/ 436317 h 688503"/>
              <a:gd name="connsiteX2-285" fmla="*/ 3643086 w 9144000"/>
              <a:gd name="connsiteY2-286" fmla="*/ 160546 h 688503"/>
              <a:gd name="connsiteX3-287" fmla="*/ 5617029 w 9144000"/>
              <a:gd name="connsiteY3-288" fmla="*/ 305689 h 688503"/>
              <a:gd name="connsiteX4-289" fmla="*/ 7634514 w 9144000"/>
              <a:gd name="connsiteY4-290" fmla="*/ 29917 h 688503"/>
              <a:gd name="connsiteX5-291" fmla="*/ 9144000 w 9144000"/>
              <a:gd name="connsiteY5-292" fmla="*/ 0 h 688503"/>
              <a:gd name="connsiteX6-293" fmla="*/ 9144000 w 9144000"/>
              <a:gd name="connsiteY6-294" fmla="*/ 688503 h 688503"/>
              <a:gd name="connsiteX7-295" fmla="*/ 0 w 9144000"/>
              <a:gd name="connsiteY7-296" fmla="*/ 688503 h 688503"/>
              <a:gd name="connsiteX8-297" fmla="*/ 0 w 9144000"/>
              <a:gd name="connsiteY8-298" fmla="*/ 0 h 688503"/>
              <a:gd name="connsiteX0-299" fmla="*/ 0 w 9144000"/>
              <a:gd name="connsiteY0-300" fmla="*/ 13625 h 702128"/>
              <a:gd name="connsiteX1-301" fmla="*/ 1364342 w 9144000"/>
              <a:gd name="connsiteY1-302" fmla="*/ 449942 h 702128"/>
              <a:gd name="connsiteX2-303" fmla="*/ 3643086 w 9144000"/>
              <a:gd name="connsiteY2-304" fmla="*/ 174171 h 702128"/>
              <a:gd name="connsiteX3-305" fmla="*/ 5617029 w 9144000"/>
              <a:gd name="connsiteY3-306" fmla="*/ 319314 h 702128"/>
              <a:gd name="connsiteX4-307" fmla="*/ 7634514 w 9144000"/>
              <a:gd name="connsiteY4-308" fmla="*/ 0 h 702128"/>
              <a:gd name="connsiteX5-309" fmla="*/ 9144000 w 9144000"/>
              <a:gd name="connsiteY5-310" fmla="*/ 13625 h 702128"/>
              <a:gd name="connsiteX6-311" fmla="*/ 9144000 w 9144000"/>
              <a:gd name="connsiteY6-312" fmla="*/ 702128 h 702128"/>
              <a:gd name="connsiteX7-313" fmla="*/ 0 w 9144000"/>
              <a:gd name="connsiteY7-314" fmla="*/ 702128 h 702128"/>
              <a:gd name="connsiteX8-315" fmla="*/ 0 w 9144000"/>
              <a:gd name="connsiteY8-316" fmla="*/ 13625 h 702128"/>
              <a:gd name="connsiteX0-317" fmla="*/ 0 w 9144000"/>
              <a:gd name="connsiteY0-318" fmla="*/ 0 h 688503"/>
              <a:gd name="connsiteX1-319" fmla="*/ 1364342 w 9144000"/>
              <a:gd name="connsiteY1-320" fmla="*/ 436317 h 688503"/>
              <a:gd name="connsiteX2-321" fmla="*/ 3643086 w 9144000"/>
              <a:gd name="connsiteY2-322" fmla="*/ 160546 h 688503"/>
              <a:gd name="connsiteX3-323" fmla="*/ 5617029 w 9144000"/>
              <a:gd name="connsiteY3-324" fmla="*/ 305689 h 688503"/>
              <a:gd name="connsiteX4-325" fmla="*/ 7619999 w 9144000"/>
              <a:gd name="connsiteY4-326" fmla="*/ 349233 h 688503"/>
              <a:gd name="connsiteX5-327" fmla="*/ 9144000 w 9144000"/>
              <a:gd name="connsiteY5-328" fmla="*/ 0 h 688503"/>
              <a:gd name="connsiteX6-329" fmla="*/ 9144000 w 9144000"/>
              <a:gd name="connsiteY6-330" fmla="*/ 688503 h 688503"/>
              <a:gd name="connsiteX7-331" fmla="*/ 0 w 9144000"/>
              <a:gd name="connsiteY7-332" fmla="*/ 688503 h 688503"/>
              <a:gd name="connsiteX8-333" fmla="*/ 0 w 9144000"/>
              <a:gd name="connsiteY8-334" fmla="*/ 0 h 688503"/>
              <a:gd name="connsiteX0-335" fmla="*/ 0 w 9144000"/>
              <a:gd name="connsiteY0-336" fmla="*/ 0 h 688503"/>
              <a:gd name="connsiteX1-337" fmla="*/ 1364342 w 9144000"/>
              <a:gd name="connsiteY1-338" fmla="*/ 436317 h 688503"/>
              <a:gd name="connsiteX2-339" fmla="*/ 3643086 w 9144000"/>
              <a:gd name="connsiteY2-340" fmla="*/ 160546 h 688503"/>
              <a:gd name="connsiteX3-341" fmla="*/ 5617029 w 9144000"/>
              <a:gd name="connsiteY3-342" fmla="*/ 305689 h 688503"/>
              <a:gd name="connsiteX4-343" fmla="*/ 7779656 w 9144000"/>
              <a:gd name="connsiteY4-344" fmla="*/ 349233 h 688503"/>
              <a:gd name="connsiteX5-345" fmla="*/ 9144000 w 9144000"/>
              <a:gd name="connsiteY5-346" fmla="*/ 0 h 688503"/>
              <a:gd name="connsiteX6-347" fmla="*/ 9144000 w 9144000"/>
              <a:gd name="connsiteY6-348" fmla="*/ 688503 h 688503"/>
              <a:gd name="connsiteX7-349" fmla="*/ 0 w 9144000"/>
              <a:gd name="connsiteY7-350" fmla="*/ 688503 h 688503"/>
              <a:gd name="connsiteX8-351" fmla="*/ 0 w 9144000"/>
              <a:gd name="connsiteY8-352" fmla="*/ 0 h 688503"/>
              <a:gd name="connsiteX0-353" fmla="*/ 0 w 9144000"/>
              <a:gd name="connsiteY0-354" fmla="*/ 0 h 688503"/>
              <a:gd name="connsiteX1-355" fmla="*/ 1364342 w 9144000"/>
              <a:gd name="connsiteY1-356" fmla="*/ 436317 h 688503"/>
              <a:gd name="connsiteX2-357" fmla="*/ 3643086 w 9144000"/>
              <a:gd name="connsiteY2-358" fmla="*/ 160546 h 688503"/>
              <a:gd name="connsiteX3-359" fmla="*/ 5675086 w 9144000"/>
              <a:gd name="connsiteY3-360" fmla="*/ 29918 h 688503"/>
              <a:gd name="connsiteX4-361" fmla="*/ 7779656 w 9144000"/>
              <a:gd name="connsiteY4-362" fmla="*/ 349233 h 688503"/>
              <a:gd name="connsiteX5-363" fmla="*/ 9144000 w 9144000"/>
              <a:gd name="connsiteY5-364" fmla="*/ 0 h 688503"/>
              <a:gd name="connsiteX6-365" fmla="*/ 9144000 w 9144000"/>
              <a:gd name="connsiteY6-366" fmla="*/ 688503 h 688503"/>
              <a:gd name="connsiteX7-367" fmla="*/ 0 w 9144000"/>
              <a:gd name="connsiteY7-368" fmla="*/ 688503 h 688503"/>
              <a:gd name="connsiteX8-369" fmla="*/ 0 w 9144000"/>
              <a:gd name="connsiteY8-370" fmla="*/ 0 h 688503"/>
              <a:gd name="connsiteX0-371" fmla="*/ 0 w 9144000"/>
              <a:gd name="connsiteY0-372" fmla="*/ 0 h 688503"/>
              <a:gd name="connsiteX1-373" fmla="*/ 1364342 w 9144000"/>
              <a:gd name="connsiteY1-374" fmla="*/ 436317 h 688503"/>
              <a:gd name="connsiteX2-375" fmla="*/ 3643086 w 9144000"/>
              <a:gd name="connsiteY2-376" fmla="*/ 160546 h 688503"/>
              <a:gd name="connsiteX3-377" fmla="*/ 6270171 w 9144000"/>
              <a:gd name="connsiteY3-378" fmla="*/ 73461 h 688503"/>
              <a:gd name="connsiteX4-379" fmla="*/ 7779656 w 9144000"/>
              <a:gd name="connsiteY4-380" fmla="*/ 349233 h 688503"/>
              <a:gd name="connsiteX5-381" fmla="*/ 9144000 w 9144000"/>
              <a:gd name="connsiteY5-382" fmla="*/ 0 h 688503"/>
              <a:gd name="connsiteX6-383" fmla="*/ 9144000 w 9144000"/>
              <a:gd name="connsiteY6-384" fmla="*/ 688503 h 688503"/>
              <a:gd name="connsiteX7-385" fmla="*/ 0 w 9144000"/>
              <a:gd name="connsiteY7-386" fmla="*/ 688503 h 688503"/>
              <a:gd name="connsiteX8-387" fmla="*/ 0 w 9144000"/>
              <a:gd name="connsiteY8-388" fmla="*/ 0 h 688503"/>
              <a:gd name="connsiteX0-389" fmla="*/ 0 w 9144000"/>
              <a:gd name="connsiteY0-390" fmla="*/ 0 h 688503"/>
              <a:gd name="connsiteX1-391" fmla="*/ 1364342 w 9144000"/>
              <a:gd name="connsiteY1-392" fmla="*/ 436317 h 688503"/>
              <a:gd name="connsiteX2-393" fmla="*/ 3643086 w 9144000"/>
              <a:gd name="connsiteY2-394" fmla="*/ 160546 h 688503"/>
              <a:gd name="connsiteX3-395" fmla="*/ 4513943 w 9144000"/>
              <a:gd name="connsiteY3-396" fmla="*/ 58946 h 688503"/>
              <a:gd name="connsiteX4-397" fmla="*/ 6270171 w 9144000"/>
              <a:gd name="connsiteY4-398" fmla="*/ 73461 h 688503"/>
              <a:gd name="connsiteX5-399" fmla="*/ 7779656 w 9144000"/>
              <a:gd name="connsiteY5-400" fmla="*/ 349233 h 688503"/>
              <a:gd name="connsiteX6-401" fmla="*/ 9144000 w 9144000"/>
              <a:gd name="connsiteY6-402" fmla="*/ 0 h 688503"/>
              <a:gd name="connsiteX7-403" fmla="*/ 9144000 w 9144000"/>
              <a:gd name="connsiteY7-404" fmla="*/ 688503 h 688503"/>
              <a:gd name="connsiteX8-405" fmla="*/ 0 w 9144000"/>
              <a:gd name="connsiteY8-406" fmla="*/ 688503 h 688503"/>
              <a:gd name="connsiteX9" fmla="*/ 0 w 9144000"/>
              <a:gd name="connsiteY9" fmla="*/ 0 h 688503"/>
              <a:gd name="connsiteX0-407" fmla="*/ 0 w 9144000"/>
              <a:gd name="connsiteY0-408" fmla="*/ 0 h 688503"/>
              <a:gd name="connsiteX1-409" fmla="*/ 1364342 w 9144000"/>
              <a:gd name="connsiteY1-410" fmla="*/ 436317 h 688503"/>
              <a:gd name="connsiteX2-411" fmla="*/ 3643086 w 9144000"/>
              <a:gd name="connsiteY2-412" fmla="*/ 160546 h 688503"/>
              <a:gd name="connsiteX3-413" fmla="*/ 4499429 w 9144000"/>
              <a:gd name="connsiteY3-414" fmla="*/ 450832 h 688503"/>
              <a:gd name="connsiteX4-415" fmla="*/ 6270171 w 9144000"/>
              <a:gd name="connsiteY4-416" fmla="*/ 73461 h 688503"/>
              <a:gd name="connsiteX5-417" fmla="*/ 7779656 w 9144000"/>
              <a:gd name="connsiteY5-418" fmla="*/ 349233 h 688503"/>
              <a:gd name="connsiteX6-419" fmla="*/ 9144000 w 9144000"/>
              <a:gd name="connsiteY6-420" fmla="*/ 0 h 688503"/>
              <a:gd name="connsiteX7-421" fmla="*/ 9144000 w 9144000"/>
              <a:gd name="connsiteY7-422" fmla="*/ 688503 h 688503"/>
              <a:gd name="connsiteX8-423" fmla="*/ 0 w 9144000"/>
              <a:gd name="connsiteY8-424" fmla="*/ 688503 h 688503"/>
              <a:gd name="connsiteX9-425" fmla="*/ 0 w 9144000"/>
              <a:gd name="connsiteY9-426" fmla="*/ 0 h 688503"/>
              <a:gd name="connsiteX0-427" fmla="*/ 0 w 9144000"/>
              <a:gd name="connsiteY0-428" fmla="*/ 0 h 688503"/>
              <a:gd name="connsiteX1-429" fmla="*/ 1364342 w 9144000"/>
              <a:gd name="connsiteY1-430" fmla="*/ 436317 h 688503"/>
              <a:gd name="connsiteX2-431" fmla="*/ 3643086 w 9144000"/>
              <a:gd name="connsiteY2-432" fmla="*/ 160546 h 688503"/>
              <a:gd name="connsiteX3-433" fmla="*/ 4557486 w 9144000"/>
              <a:gd name="connsiteY3-434" fmla="*/ 407289 h 688503"/>
              <a:gd name="connsiteX4-435" fmla="*/ 6270171 w 9144000"/>
              <a:gd name="connsiteY4-436" fmla="*/ 73461 h 688503"/>
              <a:gd name="connsiteX5-437" fmla="*/ 7779656 w 9144000"/>
              <a:gd name="connsiteY5-438" fmla="*/ 349233 h 688503"/>
              <a:gd name="connsiteX6-439" fmla="*/ 9144000 w 9144000"/>
              <a:gd name="connsiteY6-440" fmla="*/ 0 h 688503"/>
              <a:gd name="connsiteX7-441" fmla="*/ 9144000 w 9144000"/>
              <a:gd name="connsiteY7-442" fmla="*/ 688503 h 688503"/>
              <a:gd name="connsiteX8-443" fmla="*/ 0 w 9144000"/>
              <a:gd name="connsiteY8-444" fmla="*/ 688503 h 688503"/>
              <a:gd name="connsiteX9-445" fmla="*/ 0 w 9144000"/>
              <a:gd name="connsiteY9-446" fmla="*/ 0 h 688503"/>
              <a:gd name="connsiteX0-447" fmla="*/ 0 w 9144000"/>
              <a:gd name="connsiteY0-448" fmla="*/ 0 h 688503"/>
              <a:gd name="connsiteX1-449" fmla="*/ 1364342 w 9144000"/>
              <a:gd name="connsiteY1-450" fmla="*/ 436317 h 688503"/>
              <a:gd name="connsiteX2-451" fmla="*/ 3077028 w 9144000"/>
              <a:gd name="connsiteY2-452" fmla="*/ 189574 h 688503"/>
              <a:gd name="connsiteX3-453" fmla="*/ 4557486 w 9144000"/>
              <a:gd name="connsiteY3-454" fmla="*/ 407289 h 688503"/>
              <a:gd name="connsiteX4-455" fmla="*/ 6270171 w 9144000"/>
              <a:gd name="connsiteY4-456" fmla="*/ 73461 h 688503"/>
              <a:gd name="connsiteX5-457" fmla="*/ 7779656 w 9144000"/>
              <a:gd name="connsiteY5-458" fmla="*/ 349233 h 688503"/>
              <a:gd name="connsiteX6-459" fmla="*/ 9144000 w 9144000"/>
              <a:gd name="connsiteY6-460" fmla="*/ 0 h 688503"/>
              <a:gd name="connsiteX7-461" fmla="*/ 9144000 w 9144000"/>
              <a:gd name="connsiteY7-462" fmla="*/ 688503 h 688503"/>
              <a:gd name="connsiteX8-463" fmla="*/ 0 w 9144000"/>
              <a:gd name="connsiteY8-464" fmla="*/ 688503 h 688503"/>
              <a:gd name="connsiteX9-465" fmla="*/ 0 w 9144000"/>
              <a:gd name="connsiteY9-466" fmla="*/ 0 h 688503"/>
              <a:gd name="connsiteX0-467" fmla="*/ 0 w 9144000"/>
              <a:gd name="connsiteY0-468" fmla="*/ 0 h 688503"/>
              <a:gd name="connsiteX1-469" fmla="*/ 1364342 w 9144000"/>
              <a:gd name="connsiteY1-470" fmla="*/ 436317 h 688503"/>
              <a:gd name="connsiteX2-471" fmla="*/ 3077028 w 9144000"/>
              <a:gd name="connsiteY2-472" fmla="*/ 189574 h 688503"/>
              <a:gd name="connsiteX3-473" fmla="*/ 4557486 w 9144000"/>
              <a:gd name="connsiteY3-474" fmla="*/ 407289 h 688503"/>
              <a:gd name="connsiteX4-475" fmla="*/ 6270171 w 9144000"/>
              <a:gd name="connsiteY4-476" fmla="*/ 189575 h 688503"/>
              <a:gd name="connsiteX5-477" fmla="*/ 7779656 w 9144000"/>
              <a:gd name="connsiteY5-478" fmla="*/ 349233 h 688503"/>
              <a:gd name="connsiteX6-479" fmla="*/ 9144000 w 9144000"/>
              <a:gd name="connsiteY6-480" fmla="*/ 0 h 688503"/>
              <a:gd name="connsiteX7-481" fmla="*/ 9144000 w 9144000"/>
              <a:gd name="connsiteY7-482" fmla="*/ 688503 h 688503"/>
              <a:gd name="connsiteX8-483" fmla="*/ 0 w 9144000"/>
              <a:gd name="connsiteY8-484" fmla="*/ 688503 h 688503"/>
              <a:gd name="connsiteX9-485" fmla="*/ 0 w 9144000"/>
              <a:gd name="connsiteY9-486" fmla="*/ 0 h 688503"/>
              <a:gd name="connsiteX0-487" fmla="*/ 0 w 9144000"/>
              <a:gd name="connsiteY0-488" fmla="*/ 0 h 688503"/>
              <a:gd name="connsiteX1-489" fmla="*/ 1364342 w 9144000"/>
              <a:gd name="connsiteY1-490" fmla="*/ 436317 h 688503"/>
              <a:gd name="connsiteX2-491" fmla="*/ 3077028 w 9144000"/>
              <a:gd name="connsiteY2-492" fmla="*/ 189574 h 688503"/>
              <a:gd name="connsiteX3-493" fmla="*/ 4557486 w 9144000"/>
              <a:gd name="connsiteY3-494" fmla="*/ 407289 h 688503"/>
              <a:gd name="connsiteX4-495" fmla="*/ 6270171 w 9144000"/>
              <a:gd name="connsiteY4-496" fmla="*/ 189575 h 688503"/>
              <a:gd name="connsiteX5-497" fmla="*/ 7779656 w 9144000"/>
              <a:gd name="connsiteY5-498" fmla="*/ 349233 h 688503"/>
              <a:gd name="connsiteX6-499" fmla="*/ 9144000 w 9144000"/>
              <a:gd name="connsiteY6-500" fmla="*/ 0 h 688503"/>
              <a:gd name="connsiteX7-501" fmla="*/ 9144000 w 9144000"/>
              <a:gd name="connsiteY7-502" fmla="*/ 688503 h 688503"/>
              <a:gd name="connsiteX8-503" fmla="*/ 0 w 9144000"/>
              <a:gd name="connsiteY8-504" fmla="*/ 688503 h 688503"/>
              <a:gd name="connsiteX9-505" fmla="*/ 0 w 9144000"/>
              <a:gd name="connsiteY9-506" fmla="*/ 0 h 688503"/>
              <a:gd name="connsiteX0-507" fmla="*/ 0 w 9144000"/>
              <a:gd name="connsiteY0-508" fmla="*/ 0 h 688503"/>
              <a:gd name="connsiteX1-509" fmla="*/ 1364342 w 9144000"/>
              <a:gd name="connsiteY1-510" fmla="*/ 436317 h 688503"/>
              <a:gd name="connsiteX2-511" fmla="*/ 3077028 w 9144000"/>
              <a:gd name="connsiteY2-512" fmla="*/ 189574 h 688503"/>
              <a:gd name="connsiteX3-513" fmla="*/ 4557486 w 9144000"/>
              <a:gd name="connsiteY3-514" fmla="*/ 407289 h 688503"/>
              <a:gd name="connsiteX4-515" fmla="*/ 6270171 w 9144000"/>
              <a:gd name="connsiteY4-516" fmla="*/ 189575 h 688503"/>
              <a:gd name="connsiteX5-517" fmla="*/ 7779656 w 9144000"/>
              <a:gd name="connsiteY5-518" fmla="*/ 349233 h 688503"/>
              <a:gd name="connsiteX6-519" fmla="*/ 9144000 w 9144000"/>
              <a:gd name="connsiteY6-520" fmla="*/ 0 h 688503"/>
              <a:gd name="connsiteX7-521" fmla="*/ 9144000 w 9144000"/>
              <a:gd name="connsiteY7-522" fmla="*/ 688503 h 688503"/>
              <a:gd name="connsiteX8-523" fmla="*/ 0 w 9144000"/>
              <a:gd name="connsiteY8-524" fmla="*/ 688503 h 688503"/>
              <a:gd name="connsiteX9-525" fmla="*/ 0 w 9144000"/>
              <a:gd name="connsiteY9-526" fmla="*/ 0 h 688503"/>
              <a:gd name="connsiteX0-527" fmla="*/ 0 w 9145149"/>
              <a:gd name="connsiteY0-528" fmla="*/ 0 h 688503"/>
              <a:gd name="connsiteX1-529" fmla="*/ 1364342 w 9145149"/>
              <a:gd name="connsiteY1-530" fmla="*/ 436317 h 688503"/>
              <a:gd name="connsiteX2-531" fmla="*/ 3077028 w 9145149"/>
              <a:gd name="connsiteY2-532" fmla="*/ 189574 h 688503"/>
              <a:gd name="connsiteX3-533" fmla="*/ 4557486 w 9145149"/>
              <a:gd name="connsiteY3-534" fmla="*/ 407289 h 688503"/>
              <a:gd name="connsiteX4-535" fmla="*/ 6270171 w 9145149"/>
              <a:gd name="connsiteY4-536" fmla="*/ 189575 h 688503"/>
              <a:gd name="connsiteX5-537" fmla="*/ 7779656 w 9145149"/>
              <a:gd name="connsiteY5-538" fmla="*/ 349233 h 688503"/>
              <a:gd name="connsiteX6-539" fmla="*/ 9144000 w 9145149"/>
              <a:gd name="connsiteY6-540" fmla="*/ 0 h 688503"/>
              <a:gd name="connsiteX7-541" fmla="*/ 9144000 w 9145149"/>
              <a:gd name="connsiteY7-542" fmla="*/ 688503 h 688503"/>
              <a:gd name="connsiteX8-543" fmla="*/ 0 w 9145149"/>
              <a:gd name="connsiteY8-544" fmla="*/ 688503 h 688503"/>
              <a:gd name="connsiteX9-545" fmla="*/ 0 w 9145149"/>
              <a:gd name="connsiteY9-546" fmla="*/ 0 h 688503"/>
              <a:gd name="connsiteX0-547" fmla="*/ 0 w 9145395"/>
              <a:gd name="connsiteY0-548" fmla="*/ 0 h 688503"/>
              <a:gd name="connsiteX1-549" fmla="*/ 1364342 w 9145395"/>
              <a:gd name="connsiteY1-550" fmla="*/ 436317 h 688503"/>
              <a:gd name="connsiteX2-551" fmla="*/ 3077028 w 9145395"/>
              <a:gd name="connsiteY2-552" fmla="*/ 189574 h 688503"/>
              <a:gd name="connsiteX3-553" fmla="*/ 4557486 w 9145395"/>
              <a:gd name="connsiteY3-554" fmla="*/ 407289 h 688503"/>
              <a:gd name="connsiteX4-555" fmla="*/ 6270171 w 9145395"/>
              <a:gd name="connsiteY4-556" fmla="*/ 189575 h 688503"/>
              <a:gd name="connsiteX5-557" fmla="*/ 7779656 w 9145395"/>
              <a:gd name="connsiteY5-558" fmla="*/ 349233 h 688503"/>
              <a:gd name="connsiteX6-559" fmla="*/ 9144000 w 9145395"/>
              <a:gd name="connsiteY6-560" fmla="*/ 0 h 688503"/>
              <a:gd name="connsiteX7-561" fmla="*/ 9144000 w 9145395"/>
              <a:gd name="connsiteY7-562" fmla="*/ 688503 h 688503"/>
              <a:gd name="connsiteX8-563" fmla="*/ 0 w 9145395"/>
              <a:gd name="connsiteY8-564" fmla="*/ 688503 h 688503"/>
              <a:gd name="connsiteX9-565" fmla="*/ 0 w 9145395"/>
              <a:gd name="connsiteY9-566" fmla="*/ 0 h 688503"/>
              <a:gd name="connsiteX0-567" fmla="*/ 0 w 9145395"/>
              <a:gd name="connsiteY0-568" fmla="*/ 0 h 688503"/>
              <a:gd name="connsiteX1-569" fmla="*/ 1364342 w 9145395"/>
              <a:gd name="connsiteY1-570" fmla="*/ 436317 h 688503"/>
              <a:gd name="connsiteX2-571" fmla="*/ 3077028 w 9145395"/>
              <a:gd name="connsiteY2-572" fmla="*/ 189574 h 688503"/>
              <a:gd name="connsiteX3-573" fmla="*/ 4557486 w 9145395"/>
              <a:gd name="connsiteY3-574" fmla="*/ 407289 h 688503"/>
              <a:gd name="connsiteX4-575" fmla="*/ 6270171 w 9145395"/>
              <a:gd name="connsiteY4-576" fmla="*/ 189575 h 688503"/>
              <a:gd name="connsiteX5-577" fmla="*/ 7779656 w 9145395"/>
              <a:gd name="connsiteY5-578" fmla="*/ 349233 h 688503"/>
              <a:gd name="connsiteX6-579" fmla="*/ 9144000 w 9145395"/>
              <a:gd name="connsiteY6-580" fmla="*/ 0 h 688503"/>
              <a:gd name="connsiteX7-581" fmla="*/ 9144000 w 9145395"/>
              <a:gd name="connsiteY7-582" fmla="*/ 688503 h 688503"/>
              <a:gd name="connsiteX8-583" fmla="*/ 0 w 9145395"/>
              <a:gd name="connsiteY8-584" fmla="*/ 688503 h 688503"/>
              <a:gd name="connsiteX9-585" fmla="*/ 0 w 9145395"/>
              <a:gd name="connsiteY9-586" fmla="*/ 0 h 688503"/>
              <a:gd name="connsiteX0-587" fmla="*/ 0 w 9145395"/>
              <a:gd name="connsiteY0-588" fmla="*/ 0 h 688503"/>
              <a:gd name="connsiteX1-589" fmla="*/ 1364342 w 9145395"/>
              <a:gd name="connsiteY1-590" fmla="*/ 436317 h 688503"/>
              <a:gd name="connsiteX2-591" fmla="*/ 3077028 w 9145395"/>
              <a:gd name="connsiteY2-592" fmla="*/ 189574 h 688503"/>
              <a:gd name="connsiteX3-593" fmla="*/ 4557486 w 9145395"/>
              <a:gd name="connsiteY3-594" fmla="*/ 407289 h 688503"/>
              <a:gd name="connsiteX4-595" fmla="*/ 6270171 w 9145395"/>
              <a:gd name="connsiteY4-596" fmla="*/ 189575 h 688503"/>
              <a:gd name="connsiteX5-597" fmla="*/ 7779656 w 9145395"/>
              <a:gd name="connsiteY5-598" fmla="*/ 508890 h 688503"/>
              <a:gd name="connsiteX6-599" fmla="*/ 9144000 w 9145395"/>
              <a:gd name="connsiteY6-600" fmla="*/ 0 h 688503"/>
              <a:gd name="connsiteX7-601" fmla="*/ 9144000 w 9145395"/>
              <a:gd name="connsiteY7-602" fmla="*/ 688503 h 688503"/>
              <a:gd name="connsiteX8-603" fmla="*/ 0 w 9145395"/>
              <a:gd name="connsiteY8-604" fmla="*/ 688503 h 688503"/>
              <a:gd name="connsiteX9-605" fmla="*/ 0 w 9145395"/>
              <a:gd name="connsiteY9-606" fmla="*/ 0 h 688503"/>
              <a:gd name="connsiteX0-607" fmla="*/ 0 w 9145395"/>
              <a:gd name="connsiteY0-608" fmla="*/ 0 h 688503"/>
              <a:gd name="connsiteX1-609" fmla="*/ 1364342 w 9145395"/>
              <a:gd name="connsiteY1-610" fmla="*/ 436317 h 688503"/>
              <a:gd name="connsiteX2-611" fmla="*/ 3077028 w 9145395"/>
              <a:gd name="connsiteY2-612" fmla="*/ 189574 h 688503"/>
              <a:gd name="connsiteX3-613" fmla="*/ 4557486 w 9145395"/>
              <a:gd name="connsiteY3-614" fmla="*/ 407289 h 688503"/>
              <a:gd name="connsiteX4-615" fmla="*/ 6270171 w 9145395"/>
              <a:gd name="connsiteY4-616" fmla="*/ 189575 h 688503"/>
              <a:gd name="connsiteX5-617" fmla="*/ 7779656 w 9145395"/>
              <a:gd name="connsiteY5-618" fmla="*/ 508890 h 688503"/>
              <a:gd name="connsiteX6-619" fmla="*/ 9144000 w 9145395"/>
              <a:gd name="connsiteY6-620" fmla="*/ 0 h 688503"/>
              <a:gd name="connsiteX7-621" fmla="*/ 9144000 w 9145395"/>
              <a:gd name="connsiteY7-622" fmla="*/ 688503 h 688503"/>
              <a:gd name="connsiteX8-623" fmla="*/ 0 w 9145395"/>
              <a:gd name="connsiteY8-624" fmla="*/ 688503 h 688503"/>
              <a:gd name="connsiteX9-625" fmla="*/ 0 w 9145395"/>
              <a:gd name="connsiteY9-626" fmla="*/ 0 h 688503"/>
              <a:gd name="connsiteX0-627" fmla="*/ 0 w 9145395"/>
              <a:gd name="connsiteY0-628" fmla="*/ 0 h 688503"/>
              <a:gd name="connsiteX1-629" fmla="*/ 1378856 w 9145395"/>
              <a:gd name="connsiteY1-630" fmla="*/ 508888 h 688503"/>
              <a:gd name="connsiteX2-631" fmla="*/ 3077028 w 9145395"/>
              <a:gd name="connsiteY2-632" fmla="*/ 189574 h 688503"/>
              <a:gd name="connsiteX3-633" fmla="*/ 4557486 w 9145395"/>
              <a:gd name="connsiteY3-634" fmla="*/ 407289 h 688503"/>
              <a:gd name="connsiteX4-635" fmla="*/ 6270171 w 9145395"/>
              <a:gd name="connsiteY4-636" fmla="*/ 189575 h 688503"/>
              <a:gd name="connsiteX5-637" fmla="*/ 7779656 w 9145395"/>
              <a:gd name="connsiteY5-638" fmla="*/ 508890 h 688503"/>
              <a:gd name="connsiteX6-639" fmla="*/ 9144000 w 9145395"/>
              <a:gd name="connsiteY6-640" fmla="*/ 0 h 688503"/>
              <a:gd name="connsiteX7-641" fmla="*/ 9144000 w 9145395"/>
              <a:gd name="connsiteY7-642" fmla="*/ 688503 h 688503"/>
              <a:gd name="connsiteX8-643" fmla="*/ 0 w 9145395"/>
              <a:gd name="connsiteY8-644" fmla="*/ 688503 h 688503"/>
              <a:gd name="connsiteX9-645" fmla="*/ 0 w 9145395"/>
              <a:gd name="connsiteY9-646" fmla="*/ 0 h 688503"/>
              <a:gd name="connsiteX0-647" fmla="*/ 0 w 9145395"/>
              <a:gd name="connsiteY0-648" fmla="*/ 0 h 688503"/>
              <a:gd name="connsiteX1-649" fmla="*/ 1378856 w 9145395"/>
              <a:gd name="connsiteY1-650" fmla="*/ 508888 h 688503"/>
              <a:gd name="connsiteX2-651" fmla="*/ 3077028 w 9145395"/>
              <a:gd name="connsiteY2-652" fmla="*/ 189574 h 688503"/>
              <a:gd name="connsiteX3-653" fmla="*/ 4557486 w 9145395"/>
              <a:gd name="connsiteY3-654" fmla="*/ 407289 h 688503"/>
              <a:gd name="connsiteX4-655" fmla="*/ 6270171 w 9145395"/>
              <a:gd name="connsiteY4-656" fmla="*/ 189575 h 688503"/>
              <a:gd name="connsiteX5-657" fmla="*/ 7779656 w 9145395"/>
              <a:gd name="connsiteY5-658" fmla="*/ 508890 h 688503"/>
              <a:gd name="connsiteX6-659" fmla="*/ 9144000 w 9145395"/>
              <a:gd name="connsiteY6-660" fmla="*/ 0 h 688503"/>
              <a:gd name="connsiteX7-661" fmla="*/ 9144000 w 9145395"/>
              <a:gd name="connsiteY7-662" fmla="*/ 688503 h 688503"/>
              <a:gd name="connsiteX8-663" fmla="*/ 0 w 9145395"/>
              <a:gd name="connsiteY8-664" fmla="*/ 688503 h 688503"/>
              <a:gd name="connsiteX9-665" fmla="*/ 0 w 9145395"/>
              <a:gd name="connsiteY9-666" fmla="*/ 0 h 688503"/>
              <a:gd name="connsiteX0-667" fmla="*/ 0 w 9145395"/>
              <a:gd name="connsiteY0-668" fmla="*/ 0 h 688503"/>
              <a:gd name="connsiteX1-669" fmla="*/ 1378856 w 9145395"/>
              <a:gd name="connsiteY1-670" fmla="*/ 508888 h 688503"/>
              <a:gd name="connsiteX2-671" fmla="*/ 3077028 w 9145395"/>
              <a:gd name="connsiteY2-672" fmla="*/ 189574 h 688503"/>
              <a:gd name="connsiteX3-673" fmla="*/ 4557486 w 9145395"/>
              <a:gd name="connsiteY3-674" fmla="*/ 407289 h 688503"/>
              <a:gd name="connsiteX4-675" fmla="*/ 6270171 w 9145395"/>
              <a:gd name="connsiteY4-676" fmla="*/ 189575 h 688503"/>
              <a:gd name="connsiteX5-677" fmla="*/ 7779656 w 9145395"/>
              <a:gd name="connsiteY5-678" fmla="*/ 508890 h 688503"/>
              <a:gd name="connsiteX6-679" fmla="*/ 9144000 w 9145395"/>
              <a:gd name="connsiteY6-680" fmla="*/ 0 h 688503"/>
              <a:gd name="connsiteX7-681" fmla="*/ 9144000 w 9145395"/>
              <a:gd name="connsiteY7-682" fmla="*/ 688503 h 688503"/>
              <a:gd name="connsiteX8-683" fmla="*/ 0 w 9145395"/>
              <a:gd name="connsiteY8-684" fmla="*/ 688503 h 688503"/>
              <a:gd name="connsiteX9-685" fmla="*/ 0 w 9145395"/>
              <a:gd name="connsiteY9-686" fmla="*/ 0 h 688503"/>
              <a:gd name="connsiteX0-687" fmla="*/ 0 w 9145395"/>
              <a:gd name="connsiteY0-688" fmla="*/ 0 h 688503"/>
              <a:gd name="connsiteX1-689" fmla="*/ 1378856 w 9145395"/>
              <a:gd name="connsiteY1-690" fmla="*/ 508888 h 688503"/>
              <a:gd name="connsiteX2-691" fmla="*/ 3062514 w 9145395"/>
              <a:gd name="connsiteY2-692" fmla="*/ 247631 h 688503"/>
              <a:gd name="connsiteX3-693" fmla="*/ 4557486 w 9145395"/>
              <a:gd name="connsiteY3-694" fmla="*/ 407289 h 688503"/>
              <a:gd name="connsiteX4-695" fmla="*/ 6270171 w 9145395"/>
              <a:gd name="connsiteY4-696" fmla="*/ 189575 h 688503"/>
              <a:gd name="connsiteX5-697" fmla="*/ 7779656 w 9145395"/>
              <a:gd name="connsiteY5-698" fmla="*/ 508890 h 688503"/>
              <a:gd name="connsiteX6-699" fmla="*/ 9144000 w 9145395"/>
              <a:gd name="connsiteY6-700" fmla="*/ 0 h 688503"/>
              <a:gd name="connsiteX7-701" fmla="*/ 9144000 w 9145395"/>
              <a:gd name="connsiteY7-702" fmla="*/ 688503 h 688503"/>
              <a:gd name="connsiteX8-703" fmla="*/ 0 w 9145395"/>
              <a:gd name="connsiteY8-704" fmla="*/ 688503 h 688503"/>
              <a:gd name="connsiteX9-705" fmla="*/ 0 w 9145395"/>
              <a:gd name="connsiteY9-706" fmla="*/ 0 h 688503"/>
              <a:gd name="connsiteX0-707" fmla="*/ 0 w 9145178"/>
              <a:gd name="connsiteY0-708" fmla="*/ 0 h 688503"/>
              <a:gd name="connsiteX1-709" fmla="*/ 1378856 w 9145178"/>
              <a:gd name="connsiteY1-710" fmla="*/ 508888 h 688503"/>
              <a:gd name="connsiteX2-711" fmla="*/ 3062514 w 9145178"/>
              <a:gd name="connsiteY2-712" fmla="*/ 247631 h 688503"/>
              <a:gd name="connsiteX3-713" fmla="*/ 4557486 w 9145178"/>
              <a:gd name="connsiteY3-714" fmla="*/ 407289 h 688503"/>
              <a:gd name="connsiteX4-715" fmla="*/ 6270171 w 9145178"/>
              <a:gd name="connsiteY4-716" fmla="*/ 276661 h 688503"/>
              <a:gd name="connsiteX5-717" fmla="*/ 7779656 w 9145178"/>
              <a:gd name="connsiteY5-718" fmla="*/ 508890 h 688503"/>
              <a:gd name="connsiteX6-719" fmla="*/ 9144000 w 9145178"/>
              <a:gd name="connsiteY6-720" fmla="*/ 0 h 688503"/>
              <a:gd name="connsiteX7-721" fmla="*/ 9144000 w 9145178"/>
              <a:gd name="connsiteY7-722" fmla="*/ 688503 h 688503"/>
              <a:gd name="connsiteX8-723" fmla="*/ 0 w 9145178"/>
              <a:gd name="connsiteY8-724" fmla="*/ 688503 h 688503"/>
              <a:gd name="connsiteX9-725" fmla="*/ 0 w 9145178"/>
              <a:gd name="connsiteY9-726" fmla="*/ 0 h 688503"/>
              <a:gd name="connsiteX0-727" fmla="*/ 0 w 9145178"/>
              <a:gd name="connsiteY0-728" fmla="*/ 0 h 688503"/>
              <a:gd name="connsiteX1-729" fmla="*/ 1378856 w 9145178"/>
              <a:gd name="connsiteY1-730" fmla="*/ 508888 h 688503"/>
              <a:gd name="connsiteX2-731" fmla="*/ 3062514 w 9145178"/>
              <a:gd name="connsiteY2-732" fmla="*/ 247631 h 688503"/>
              <a:gd name="connsiteX3-733" fmla="*/ 4557486 w 9145178"/>
              <a:gd name="connsiteY3-734" fmla="*/ 407289 h 688503"/>
              <a:gd name="connsiteX4-735" fmla="*/ 6270171 w 9145178"/>
              <a:gd name="connsiteY4-736" fmla="*/ 247632 h 688503"/>
              <a:gd name="connsiteX5-737" fmla="*/ 7779656 w 9145178"/>
              <a:gd name="connsiteY5-738" fmla="*/ 508890 h 688503"/>
              <a:gd name="connsiteX6-739" fmla="*/ 9144000 w 9145178"/>
              <a:gd name="connsiteY6-740" fmla="*/ 0 h 688503"/>
              <a:gd name="connsiteX7-741" fmla="*/ 9144000 w 9145178"/>
              <a:gd name="connsiteY7-742" fmla="*/ 688503 h 688503"/>
              <a:gd name="connsiteX8-743" fmla="*/ 0 w 9145178"/>
              <a:gd name="connsiteY8-744" fmla="*/ 688503 h 688503"/>
              <a:gd name="connsiteX9-745" fmla="*/ 0 w 9145178"/>
              <a:gd name="connsiteY9-746" fmla="*/ 0 h 688503"/>
              <a:gd name="connsiteX0-747" fmla="*/ 0 w 9145178"/>
              <a:gd name="connsiteY0-748" fmla="*/ 0 h 688503"/>
              <a:gd name="connsiteX1-749" fmla="*/ 1378856 w 9145178"/>
              <a:gd name="connsiteY1-750" fmla="*/ 508888 h 688503"/>
              <a:gd name="connsiteX2-751" fmla="*/ 3062514 w 9145178"/>
              <a:gd name="connsiteY2-752" fmla="*/ 247631 h 688503"/>
              <a:gd name="connsiteX3-753" fmla="*/ 4572001 w 9145178"/>
              <a:gd name="connsiteY3-754" fmla="*/ 479861 h 688503"/>
              <a:gd name="connsiteX4-755" fmla="*/ 6270171 w 9145178"/>
              <a:gd name="connsiteY4-756" fmla="*/ 247632 h 688503"/>
              <a:gd name="connsiteX5-757" fmla="*/ 7779656 w 9145178"/>
              <a:gd name="connsiteY5-758" fmla="*/ 508890 h 688503"/>
              <a:gd name="connsiteX6-759" fmla="*/ 9144000 w 9145178"/>
              <a:gd name="connsiteY6-760" fmla="*/ 0 h 688503"/>
              <a:gd name="connsiteX7-761" fmla="*/ 9144000 w 9145178"/>
              <a:gd name="connsiteY7-762" fmla="*/ 688503 h 688503"/>
              <a:gd name="connsiteX8-763" fmla="*/ 0 w 9145178"/>
              <a:gd name="connsiteY8-764" fmla="*/ 688503 h 688503"/>
              <a:gd name="connsiteX9-765" fmla="*/ 0 w 9145178"/>
              <a:gd name="connsiteY9-766" fmla="*/ 0 h 6885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81" y="connsiteY8-82"/>
              </a:cxn>
              <a:cxn ang="0">
                <a:pos x="connsiteX9-425" y="connsiteY9-426"/>
              </a:cxn>
            </a:cxnLst>
            <a:rect l="l" t="t" r="r" b="b"/>
            <a:pathLst>
              <a:path w="9145178" h="688503">
                <a:moveTo>
                  <a:pt x="0" y="0"/>
                </a:moveTo>
                <a:cubicBezTo>
                  <a:pt x="7258" y="47474"/>
                  <a:pt x="868437" y="467616"/>
                  <a:pt x="1378856" y="508888"/>
                </a:cubicBezTo>
                <a:cubicBezTo>
                  <a:pt x="1889275" y="550160"/>
                  <a:pt x="2530323" y="252469"/>
                  <a:pt x="3062514" y="247631"/>
                </a:cubicBezTo>
                <a:cubicBezTo>
                  <a:pt x="3594705" y="242793"/>
                  <a:pt x="4134154" y="494375"/>
                  <a:pt x="4572001" y="479861"/>
                </a:cubicBezTo>
                <a:cubicBezTo>
                  <a:pt x="5009848" y="465347"/>
                  <a:pt x="5735562" y="242794"/>
                  <a:pt x="6270171" y="247632"/>
                </a:cubicBezTo>
                <a:cubicBezTo>
                  <a:pt x="6804780" y="252470"/>
                  <a:pt x="7300685" y="550162"/>
                  <a:pt x="7779656" y="508890"/>
                </a:cubicBezTo>
                <a:cubicBezTo>
                  <a:pt x="8258627" y="467618"/>
                  <a:pt x="9182704" y="43839"/>
                  <a:pt x="9144000" y="0"/>
                </a:cubicBezTo>
                <a:lnTo>
                  <a:pt x="9144000" y="688503"/>
                </a:lnTo>
                <a:lnTo>
                  <a:pt x="0" y="688503"/>
                </a:lnTo>
                <a:lnTo>
                  <a:pt x="0" y="0"/>
                </a:lnTo>
                <a:close/>
              </a:path>
            </a:pathLst>
          </a:custGeom>
          <a:solidFill>
            <a:srgbClr val="C3151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744" y="942472"/>
            <a:ext cx="4496088" cy="436198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53454" y="1291182"/>
            <a:ext cx="31325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活动一：老爸，我想对你说</a:t>
            </a:r>
          </a:p>
        </p:txBody>
      </p:sp>
      <p:sp>
        <p:nvSpPr>
          <p:cNvPr id="29" name="矩形 28"/>
          <p:cNvSpPr/>
          <p:nvPr/>
        </p:nvSpPr>
        <p:spPr>
          <a:xfrm>
            <a:off x="822455" y="1964736"/>
            <a:ext cx="3901207" cy="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父亲用坚实的肩膀把我们托起，让我们拥有了更广阔的天空，让我们看得更高、更远，而不善言辞的你，却只是默默的关注着，时刻告诫着儿女，爱个脚印都要踏实清澈。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22455" y="3540521"/>
            <a:ext cx="390120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在签到处领取卡片一张，让每位小朋友写下你对父亲的祝福，平时想对父亲说却没有机会说的话，写下你觉得父亲做的最让你感动的事，将这些卡片放入准备好的纸箱内。</a:t>
            </a:r>
          </a:p>
        </p:txBody>
      </p:sp>
      <p:sp>
        <p:nvSpPr>
          <p:cNvPr id="31" name="矩形 30"/>
          <p:cNvSpPr/>
          <p:nvPr/>
        </p:nvSpPr>
        <p:spPr>
          <a:xfrm>
            <a:off x="822455" y="3123463"/>
            <a:ext cx="1792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C31512"/>
                </a:solidFill>
                <a:cs typeface="+mn-ea"/>
                <a:sym typeface="+mn-lt"/>
              </a:rPr>
              <a:t>活动具体安排：</a:t>
            </a:r>
            <a:endParaRPr lang="en-US" altLang="zh-CN" sz="2000" b="1" dirty="0">
              <a:solidFill>
                <a:srgbClr val="C3151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467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92"/>
                                </p:stCondLst>
                                <p:childTnLst>
                                  <p:par>
                                    <p:cTn id="62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92"/>
                                </p:stCondLst>
                                <p:childTnLst>
                                  <p:par>
                                    <p:cTn id="6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81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/>
          <p:bldP spid="12" grpId="0"/>
          <p:bldP spid="29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467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92"/>
                                </p:stCondLst>
                                <p:childTnLst>
                                  <p:par>
                                    <p:cTn id="62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92"/>
                                </p:stCondLst>
                                <p:childTnLst>
                                  <p:par>
                                    <p:cTn id="6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81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/>
          <p:bldP spid="12" grpId="0"/>
          <p:bldP spid="29" grpId="0"/>
          <p:bldP spid="30" grpId="0"/>
          <p:bldP spid="3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895600" y="431800"/>
            <a:ext cx="62484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460030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活</a:t>
            </a:r>
          </a:p>
        </p:txBody>
      </p:sp>
      <p:sp>
        <p:nvSpPr>
          <p:cNvPr id="4" name="椭圆 3"/>
          <p:cNvSpPr/>
          <p:nvPr/>
        </p:nvSpPr>
        <p:spPr>
          <a:xfrm>
            <a:off x="158146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安</a:t>
            </a:r>
          </a:p>
        </p:txBody>
      </p:sp>
      <p:sp>
        <p:nvSpPr>
          <p:cNvPr id="5" name="椭圆 4"/>
          <p:cNvSpPr/>
          <p:nvPr/>
        </p:nvSpPr>
        <p:spPr>
          <a:xfrm>
            <a:off x="1020749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动</a:t>
            </a:r>
          </a:p>
        </p:txBody>
      </p:sp>
      <p:sp>
        <p:nvSpPr>
          <p:cNvPr id="6" name="椭圆 5"/>
          <p:cNvSpPr/>
          <p:nvPr/>
        </p:nvSpPr>
        <p:spPr>
          <a:xfrm>
            <a:off x="2142188" y="177800"/>
            <a:ext cx="496484" cy="496484"/>
          </a:xfrm>
          <a:prstGeom prst="ellipse">
            <a:avLst/>
          </a:prstGeom>
          <a:solidFill>
            <a:srgbClr val="763D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59845" y="25809"/>
            <a:ext cx="188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F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t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e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r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's D</a:t>
            </a:r>
            <a:r>
              <a:rPr lang="en-US" altLang="zh-CN" sz="2000" b="1" dirty="0">
                <a:solidFill>
                  <a:srgbClr val="C31512"/>
                </a:solidFill>
                <a:cs typeface="+mn-ea"/>
                <a:sym typeface="+mn-lt"/>
              </a:rPr>
              <a:t>a</a:t>
            </a:r>
            <a:r>
              <a:rPr lang="en-US" altLang="zh-CN" sz="2000" b="1" dirty="0">
                <a:solidFill>
                  <a:srgbClr val="4C3009"/>
                </a:solidFill>
                <a:cs typeface="+mn-ea"/>
                <a:sym typeface="+mn-lt"/>
              </a:rPr>
              <a:t>y</a:t>
            </a:r>
            <a:endParaRPr lang="zh-CN" altLang="en-US" sz="1200" b="1" spc="300" dirty="0">
              <a:solidFill>
                <a:srgbClr val="4C3009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431800"/>
            <a:ext cx="228600" cy="0"/>
          </a:xfrm>
          <a:prstGeom prst="line">
            <a:avLst/>
          </a:prstGeom>
          <a:ln w="19050">
            <a:solidFill>
              <a:srgbClr val="965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1"/>
          <p:cNvSpPr/>
          <p:nvPr/>
        </p:nvSpPr>
        <p:spPr>
          <a:xfrm>
            <a:off x="0" y="4454997"/>
            <a:ext cx="9145178" cy="688503"/>
          </a:xfrm>
          <a:custGeom>
            <a:avLst/>
            <a:gdLst>
              <a:gd name="connsiteX0" fmla="*/ 0 w 9144000"/>
              <a:gd name="connsiteY0" fmla="*/ 0 h 688503"/>
              <a:gd name="connsiteX1" fmla="*/ 9144000 w 9144000"/>
              <a:gd name="connsiteY1" fmla="*/ 0 h 688503"/>
              <a:gd name="connsiteX2" fmla="*/ 9144000 w 9144000"/>
              <a:gd name="connsiteY2" fmla="*/ 688503 h 688503"/>
              <a:gd name="connsiteX3" fmla="*/ 0 w 9144000"/>
              <a:gd name="connsiteY3" fmla="*/ 688503 h 688503"/>
              <a:gd name="connsiteX4" fmla="*/ 0 w 9144000"/>
              <a:gd name="connsiteY4" fmla="*/ 0 h 688503"/>
              <a:gd name="connsiteX0-1" fmla="*/ 0 w 9144000"/>
              <a:gd name="connsiteY0-2" fmla="*/ 42654 h 731157"/>
              <a:gd name="connsiteX1-3" fmla="*/ 1132114 w 9144000"/>
              <a:gd name="connsiteY1-4" fmla="*/ 0 h 731157"/>
              <a:gd name="connsiteX2-5" fmla="*/ 9144000 w 9144000"/>
              <a:gd name="connsiteY2-6" fmla="*/ 42654 h 731157"/>
              <a:gd name="connsiteX3-7" fmla="*/ 9144000 w 9144000"/>
              <a:gd name="connsiteY3-8" fmla="*/ 731157 h 731157"/>
              <a:gd name="connsiteX4-9" fmla="*/ 0 w 9144000"/>
              <a:gd name="connsiteY4-10" fmla="*/ 731157 h 731157"/>
              <a:gd name="connsiteX5" fmla="*/ 0 w 9144000"/>
              <a:gd name="connsiteY5" fmla="*/ 42654 h 731157"/>
              <a:gd name="connsiteX0-11" fmla="*/ 0 w 9144000"/>
              <a:gd name="connsiteY0-12" fmla="*/ 0 h 688503"/>
              <a:gd name="connsiteX1-13" fmla="*/ 1088571 w 9144000"/>
              <a:gd name="connsiteY1-14" fmla="*/ 276660 h 688503"/>
              <a:gd name="connsiteX2-15" fmla="*/ 9144000 w 9144000"/>
              <a:gd name="connsiteY2-16" fmla="*/ 0 h 688503"/>
              <a:gd name="connsiteX3-17" fmla="*/ 9144000 w 9144000"/>
              <a:gd name="connsiteY3-18" fmla="*/ 688503 h 688503"/>
              <a:gd name="connsiteX4-19" fmla="*/ 0 w 9144000"/>
              <a:gd name="connsiteY4-20" fmla="*/ 688503 h 688503"/>
              <a:gd name="connsiteX5-21" fmla="*/ 0 w 9144000"/>
              <a:gd name="connsiteY5-22" fmla="*/ 0 h 688503"/>
              <a:gd name="connsiteX0-23" fmla="*/ 0 w 9144000"/>
              <a:gd name="connsiteY0-24" fmla="*/ 0 h 688503"/>
              <a:gd name="connsiteX1-25" fmla="*/ 1088571 w 9144000"/>
              <a:gd name="connsiteY1-26" fmla="*/ 276660 h 688503"/>
              <a:gd name="connsiteX2-27" fmla="*/ 2844800 w 9144000"/>
              <a:gd name="connsiteY2-28" fmla="*/ 233117 h 688503"/>
              <a:gd name="connsiteX3-29" fmla="*/ 9144000 w 9144000"/>
              <a:gd name="connsiteY3-30" fmla="*/ 0 h 688503"/>
              <a:gd name="connsiteX4-31" fmla="*/ 9144000 w 9144000"/>
              <a:gd name="connsiteY4-32" fmla="*/ 688503 h 688503"/>
              <a:gd name="connsiteX5-33" fmla="*/ 0 w 9144000"/>
              <a:gd name="connsiteY5-34" fmla="*/ 688503 h 688503"/>
              <a:gd name="connsiteX6" fmla="*/ 0 w 9144000"/>
              <a:gd name="connsiteY6" fmla="*/ 0 h 688503"/>
              <a:gd name="connsiteX0-35" fmla="*/ 0 w 9144000"/>
              <a:gd name="connsiteY0-36" fmla="*/ 0 h 688503"/>
              <a:gd name="connsiteX1-37" fmla="*/ 1088571 w 9144000"/>
              <a:gd name="connsiteY1-38" fmla="*/ 276660 h 688503"/>
              <a:gd name="connsiteX2-39" fmla="*/ 2844800 w 9144000"/>
              <a:gd name="connsiteY2-40" fmla="*/ 233117 h 688503"/>
              <a:gd name="connsiteX3-41" fmla="*/ 5341257 w 9144000"/>
              <a:gd name="connsiteY3-42" fmla="*/ 160546 h 688503"/>
              <a:gd name="connsiteX4-43" fmla="*/ 9144000 w 9144000"/>
              <a:gd name="connsiteY4-44" fmla="*/ 0 h 688503"/>
              <a:gd name="connsiteX5-45" fmla="*/ 9144000 w 9144000"/>
              <a:gd name="connsiteY5-46" fmla="*/ 688503 h 688503"/>
              <a:gd name="connsiteX6-47" fmla="*/ 0 w 9144000"/>
              <a:gd name="connsiteY6-48" fmla="*/ 688503 h 688503"/>
              <a:gd name="connsiteX7" fmla="*/ 0 w 9144000"/>
              <a:gd name="connsiteY7" fmla="*/ 0 h 688503"/>
              <a:gd name="connsiteX0-49" fmla="*/ 0 w 9144000"/>
              <a:gd name="connsiteY0-50" fmla="*/ 0 h 688503"/>
              <a:gd name="connsiteX1-51" fmla="*/ 1088571 w 9144000"/>
              <a:gd name="connsiteY1-52" fmla="*/ 276660 h 688503"/>
              <a:gd name="connsiteX2-53" fmla="*/ 2844800 w 9144000"/>
              <a:gd name="connsiteY2-54" fmla="*/ 233117 h 688503"/>
              <a:gd name="connsiteX3-55" fmla="*/ 5341257 w 9144000"/>
              <a:gd name="connsiteY3-56" fmla="*/ 160546 h 688503"/>
              <a:gd name="connsiteX4-57" fmla="*/ 7634514 w 9144000"/>
              <a:gd name="connsiteY4-58" fmla="*/ 29917 h 688503"/>
              <a:gd name="connsiteX5-59" fmla="*/ 9144000 w 9144000"/>
              <a:gd name="connsiteY5-60" fmla="*/ 0 h 688503"/>
              <a:gd name="connsiteX6-61" fmla="*/ 9144000 w 9144000"/>
              <a:gd name="connsiteY6-62" fmla="*/ 688503 h 688503"/>
              <a:gd name="connsiteX7-63" fmla="*/ 0 w 9144000"/>
              <a:gd name="connsiteY7-64" fmla="*/ 688503 h 688503"/>
              <a:gd name="connsiteX8" fmla="*/ 0 w 9144000"/>
              <a:gd name="connsiteY8" fmla="*/ 0 h 688503"/>
              <a:gd name="connsiteX0-65" fmla="*/ 0 w 9144000"/>
              <a:gd name="connsiteY0-66" fmla="*/ 9982 h 698485"/>
              <a:gd name="connsiteX1-67" fmla="*/ 1088571 w 9144000"/>
              <a:gd name="connsiteY1-68" fmla="*/ 286642 h 698485"/>
              <a:gd name="connsiteX2-69" fmla="*/ 2844800 w 9144000"/>
              <a:gd name="connsiteY2-70" fmla="*/ 243099 h 698485"/>
              <a:gd name="connsiteX3-71" fmla="*/ 5341257 w 9144000"/>
              <a:gd name="connsiteY3-72" fmla="*/ 170528 h 698485"/>
              <a:gd name="connsiteX4-73" fmla="*/ 7634514 w 9144000"/>
              <a:gd name="connsiteY4-74" fmla="*/ 39899 h 698485"/>
              <a:gd name="connsiteX5-75" fmla="*/ 9144000 w 9144000"/>
              <a:gd name="connsiteY5-76" fmla="*/ 9982 h 698485"/>
              <a:gd name="connsiteX6-77" fmla="*/ 9144000 w 9144000"/>
              <a:gd name="connsiteY6-78" fmla="*/ 698485 h 698485"/>
              <a:gd name="connsiteX7-79" fmla="*/ 0 w 9144000"/>
              <a:gd name="connsiteY7-80" fmla="*/ 698485 h 698485"/>
              <a:gd name="connsiteX8-81" fmla="*/ 0 w 9144000"/>
              <a:gd name="connsiteY8-82" fmla="*/ 9982 h 698485"/>
              <a:gd name="connsiteX0-83" fmla="*/ 0 w 9144000"/>
              <a:gd name="connsiteY0-84" fmla="*/ 0 h 688503"/>
              <a:gd name="connsiteX1-85" fmla="*/ 1088571 w 9144000"/>
              <a:gd name="connsiteY1-86" fmla="*/ 276660 h 688503"/>
              <a:gd name="connsiteX2-87" fmla="*/ 2844800 w 9144000"/>
              <a:gd name="connsiteY2-88" fmla="*/ 233117 h 688503"/>
              <a:gd name="connsiteX3-89" fmla="*/ 5341257 w 9144000"/>
              <a:gd name="connsiteY3-90" fmla="*/ 160546 h 688503"/>
              <a:gd name="connsiteX4-91" fmla="*/ 7634514 w 9144000"/>
              <a:gd name="connsiteY4-92" fmla="*/ 29917 h 688503"/>
              <a:gd name="connsiteX5-93" fmla="*/ 9144000 w 9144000"/>
              <a:gd name="connsiteY5-94" fmla="*/ 0 h 688503"/>
              <a:gd name="connsiteX6-95" fmla="*/ 9144000 w 9144000"/>
              <a:gd name="connsiteY6-96" fmla="*/ 688503 h 688503"/>
              <a:gd name="connsiteX7-97" fmla="*/ 0 w 9144000"/>
              <a:gd name="connsiteY7-98" fmla="*/ 688503 h 688503"/>
              <a:gd name="connsiteX8-99" fmla="*/ 0 w 9144000"/>
              <a:gd name="connsiteY8-100" fmla="*/ 0 h 688503"/>
              <a:gd name="connsiteX0-101" fmla="*/ 0 w 9144000"/>
              <a:gd name="connsiteY0-102" fmla="*/ 0 h 688503"/>
              <a:gd name="connsiteX1-103" fmla="*/ 1088571 w 9144000"/>
              <a:gd name="connsiteY1-104" fmla="*/ 276660 h 688503"/>
              <a:gd name="connsiteX2-105" fmla="*/ 2844800 w 9144000"/>
              <a:gd name="connsiteY2-106" fmla="*/ 233117 h 688503"/>
              <a:gd name="connsiteX3-107" fmla="*/ 5341257 w 9144000"/>
              <a:gd name="connsiteY3-108" fmla="*/ 160546 h 688503"/>
              <a:gd name="connsiteX4-109" fmla="*/ 7634514 w 9144000"/>
              <a:gd name="connsiteY4-110" fmla="*/ 29917 h 688503"/>
              <a:gd name="connsiteX5-111" fmla="*/ 9144000 w 9144000"/>
              <a:gd name="connsiteY5-112" fmla="*/ 0 h 688503"/>
              <a:gd name="connsiteX6-113" fmla="*/ 9144000 w 9144000"/>
              <a:gd name="connsiteY6-114" fmla="*/ 688503 h 688503"/>
              <a:gd name="connsiteX7-115" fmla="*/ 0 w 9144000"/>
              <a:gd name="connsiteY7-116" fmla="*/ 688503 h 688503"/>
              <a:gd name="connsiteX8-117" fmla="*/ 0 w 9144000"/>
              <a:gd name="connsiteY8-118" fmla="*/ 0 h 688503"/>
              <a:gd name="connsiteX0-119" fmla="*/ 0 w 9144000"/>
              <a:gd name="connsiteY0-120" fmla="*/ 0 h 688503"/>
              <a:gd name="connsiteX1-121" fmla="*/ 1088571 w 9144000"/>
              <a:gd name="connsiteY1-122" fmla="*/ 276660 h 688503"/>
              <a:gd name="connsiteX2-123" fmla="*/ 2873829 w 9144000"/>
              <a:gd name="connsiteY2-124" fmla="*/ 160546 h 688503"/>
              <a:gd name="connsiteX3-125" fmla="*/ 5341257 w 9144000"/>
              <a:gd name="connsiteY3-126" fmla="*/ 160546 h 688503"/>
              <a:gd name="connsiteX4-127" fmla="*/ 7634514 w 9144000"/>
              <a:gd name="connsiteY4-128" fmla="*/ 29917 h 688503"/>
              <a:gd name="connsiteX5-129" fmla="*/ 9144000 w 9144000"/>
              <a:gd name="connsiteY5-130" fmla="*/ 0 h 688503"/>
              <a:gd name="connsiteX6-131" fmla="*/ 9144000 w 9144000"/>
              <a:gd name="connsiteY6-132" fmla="*/ 688503 h 688503"/>
              <a:gd name="connsiteX7-133" fmla="*/ 0 w 9144000"/>
              <a:gd name="connsiteY7-134" fmla="*/ 688503 h 688503"/>
              <a:gd name="connsiteX8-135" fmla="*/ 0 w 9144000"/>
              <a:gd name="connsiteY8-136" fmla="*/ 0 h 688503"/>
              <a:gd name="connsiteX0-137" fmla="*/ 0 w 9144000"/>
              <a:gd name="connsiteY0-138" fmla="*/ 0 h 688503"/>
              <a:gd name="connsiteX1-139" fmla="*/ 1088571 w 9144000"/>
              <a:gd name="connsiteY1-140" fmla="*/ 276660 h 688503"/>
              <a:gd name="connsiteX2-141" fmla="*/ 2873829 w 9144000"/>
              <a:gd name="connsiteY2-142" fmla="*/ 160546 h 688503"/>
              <a:gd name="connsiteX3-143" fmla="*/ 5341257 w 9144000"/>
              <a:gd name="connsiteY3-144" fmla="*/ 160546 h 688503"/>
              <a:gd name="connsiteX4-145" fmla="*/ 7634514 w 9144000"/>
              <a:gd name="connsiteY4-146" fmla="*/ 29917 h 688503"/>
              <a:gd name="connsiteX5-147" fmla="*/ 9144000 w 9144000"/>
              <a:gd name="connsiteY5-148" fmla="*/ 0 h 688503"/>
              <a:gd name="connsiteX6-149" fmla="*/ 9144000 w 9144000"/>
              <a:gd name="connsiteY6-150" fmla="*/ 688503 h 688503"/>
              <a:gd name="connsiteX7-151" fmla="*/ 0 w 9144000"/>
              <a:gd name="connsiteY7-152" fmla="*/ 688503 h 688503"/>
              <a:gd name="connsiteX8-153" fmla="*/ 0 w 9144000"/>
              <a:gd name="connsiteY8-154" fmla="*/ 0 h 688503"/>
              <a:gd name="connsiteX0-155" fmla="*/ 0 w 9144000"/>
              <a:gd name="connsiteY0-156" fmla="*/ 0 h 688503"/>
              <a:gd name="connsiteX1-157" fmla="*/ 1088571 w 9144000"/>
              <a:gd name="connsiteY1-158" fmla="*/ 276660 h 688503"/>
              <a:gd name="connsiteX2-159" fmla="*/ 2873829 w 9144000"/>
              <a:gd name="connsiteY2-160" fmla="*/ 160546 h 688503"/>
              <a:gd name="connsiteX3-161" fmla="*/ 5312229 w 9144000"/>
              <a:gd name="connsiteY3-162" fmla="*/ 291175 h 688503"/>
              <a:gd name="connsiteX4-163" fmla="*/ 7634514 w 9144000"/>
              <a:gd name="connsiteY4-164" fmla="*/ 29917 h 688503"/>
              <a:gd name="connsiteX5-165" fmla="*/ 9144000 w 9144000"/>
              <a:gd name="connsiteY5-166" fmla="*/ 0 h 688503"/>
              <a:gd name="connsiteX6-167" fmla="*/ 9144000 w 9144000"/>
              <a:gd name="connsiteY6-168" fmla="*/ 688503 h 688503"/>
              <a:gd name="connsiteX7-169" fmla="*/ 0 w 9144000"/>
              <a:gd name="connsiteY7-170" fmla="*/ 688503 h 688503"/>
              <a:gd name="connsiteX8-171" fmla="*/ 0 w 9144000"/>
              <a:gd name="connsiteY8-172" fmla="*/ 0 h 688503"/>
              <a:gd name="connsiteX0-173" fmla="*/ 0 w 9144000"/>
              <a:gd name="connsiteY0-174" fmla="*/ 0 h 688503"/>
              <a:gd name="connsiteX1-175" fmla="*/ 1088571 w 9144000"/>
              <a:gd name="connsiteY1-176" fmla="*/ 276660 h 688503"/>
              <a:gd name="connsiteX2-177" fmla="*/ 3643086 w 9144000"/>
              <a:gd name="connsiteY2-178" fmla="*/ 160546 h 688503"/>
              <a:gd name="connsiteX3-179" fmla="*/ 5312229 w 9144000"/>
              <a:gd name="connsiteY3-180" fmla="*/ 291175 h 688503"/>
              <a:gd name="connsiteX4-181" fmla="*/ 7634514 w 9144000"/>
              <a:gd name="connsiteY4-182" fmla="*/ 29917 h 688503"/>
              <a:gd name="connsiteX5-183" fmla="*/ 9144000 w 9144000"/>
              <a:gd name="connsiteY5-184" fmla="*/ 0 h 688503"/>
              <a:gd name="connsiteX6-185" fmla="*/ 9144000 w 9144000"/>
              <a:gd name="connsiteY6-186" fmla="*/ 688503 h 688503"/>
              <a:gd name="connsiteX7-187" fmla="*/ 0 w 9144000"/>
              <a:gd name="connsiteY7-188" fmla="*/ 688503 h 688503"/>
              <a:gd name="connsiteX8-189" fmla="*/ 0 w 9144000"/>
              <a:gd name="connsiteY8-190" fmla="*/ 0 h 688503"/>
              <a:gd name="connsiteX0-191" fmla="*/ 0 w 9144000"/>
              <a:gd name="connsiteY0-192" fmla="*/ 0 h 688503"/>
              <a:gd name="connsiteX1-193" fmla="*/ 1277256 w 9144000"/>
              <a:gd name="connsiteY1-194" fmla="*/ 305689 h 688503"/>
              <a:gd name="connsiteX2-195" fmla="*/ 3643086 w 9144000"/>
              <a:gd name="connsiteY2-196" fmla="*/ 160546 h 688503"/>
              <a:gd name="connsiteX3-197" fmla="*/ 5312229 w 9144000"/>
              <a:gd name="connsiteY3-198" fmla="*/ 291175 h 688503"/>
              <a:gd name="connsiteX4-199" fmla="*/ 7634514 w 9144000"/>
              <a:gd name="connsiteY4-200" fmla="*/ 29917 h 688503"/>
              <a:gd name="connsiteX5-201" fmla="*/ 9144000 w 9144000"/>
              <a:gd name="connsiteY5-202" fmla="*/ 0 h 688503"/>
              <a:gd name="connsiteX6-203" fmla="*/ 9144000 w 9144000"/>
              <a:gd name="connsiteY6-204" fmla="*/ 688503 h 688503"/>
              <a:gd name="connsiteX7-205" fmla="*/ 0 w 9144000"/>
              <a:gd name="connsiteY7-206" fmla="*/ 688503 h 688503"/>
              <a:gd name="connsiteX8-207" fmla="*/ 0 w 9144000"/>
              <a:gd name="connsiteY8-208" fmla="*/ 0 h 688503"/>
              <a:gd name="connsiteX0-209" fmla="*/ 0 w 9144000"/>
              <a:gd name="connsiteY0-210" fmla="*/ 0 h 688503"/>
              <a:gd name="connsiteX1-211" fmla="*/ 1364342 w 9144000"/>
              <a:gd name="connsiteY1-212" fmla="*/ 436317 h 688503"/>
              <a:gd name="connsiteX2-213" fmla="*/ 3643086 w 9144000"/>
              <a:gd name="connsiteY2-214" fmla="*/ 160546 h 688503"/>
              <a:gd name="connsiteX3-215" fmla="*/ 5312229 w 9144000"/>
              <a:gd name="connsiteY3-216" fmla="*/ 291175 h 688503"/>
              <a:gd name="connsiteX4-217" fmla="*/ 7634514 w 9144000"/>
              <a:gd name="connsiteY4-218" fmla="*/ 29917 h 688503"/>
              <a:gd name="connsiteX5-219" fmla="*/ 9144000 w 9144000"/>
              <a:gd name="connsiteY5-220" fmla="*/ 0 h 688503"/>
              <a:gd name="connsiteX6-221" fmla="*/ 9144000 w 9144000"/>
              <a:gd name="connsiteY6-222" fmla="*/ 688503 h 688503"/>
              <a:gd name="connsiteX7-223" fmla="*/ 0 w 9144000"/>
              <a:gd name="connsiteY7-224" fmla="*/ 688503 h 688503"/>
              <a:gd name="connsiteX8-225" fmla="*/ 0 w 9144000"/>
              <a:gd name="connsiteY8-226" fmla="*/ 0 h 688503"/>
              <a:gd name="connsiteX0-227" fmla="*/ 0 w 9144000"/>
              <a:gd name="connsiteY0-228" fmla="*/ 0 h 688503"/>
              <a:gd name="connsiteX1-229" fmla="*/ 1364342 w 9144000"/>
              <a:gd name="connsiteY1-230" fmla="*/ 436317 h 688503"/>
              <a:gd name="connsiteX2-231" fmla="*/ 3643086 w 9144000"/>
              <a:gd name="connsiteY2-232" fmla="*/ 160546 h 688503"/>
              <a:gd name="connsiteX3-233" fmla="*/ 5617029 w 9144000"/>
              <a:gd name="connsiteY3-234" fmla="*/ 305689 h 688503"/>
              <a:gd name="connsiteX4-235" fmla="*/ 7634514 w 9144000"/>
              <a:gd name="connsiteY4-236" fmla="*/ 29917 h 688503"/>
              <a:gd name="connsiteX5-237" fmla="*/ 9144000 w 9144000"/>
              <a:gd name="connsiteY5-238" fmla="*/ 0 h 688503"/>
              <a:gd name="connsiteX6-239" fmla="*/ 9144000 w 9144000"/>
              <a:gd name="connsiteY6-240" fmla="*/ 688503 h 688503"/>
              <a:gd name="connsiteX7-241" fmla="*/ 0 w 9144000"/>
              <a:gd name="connsiteY7-242" fmla="*/ 688503 h 688503"/>
              <a:gd name="connsiteX8-243" fmla="*/ 0 w 9144000"/>
              <a:gd name="connsiteY8-244" fmla="*/ 0 h 688503"/>
              <a:gd name="connsiteX0-245" fmla="*/ 0 w 9144000"/>
              <a:gd name="connsiteY0-246" fmla="*/ 0 h 688503"/>
              <a:gd name="connsiteX1-247" fmla="*/ 1364342 w 9144000"/>
              <a:gd name="connsiteY1-248" fmla="*/ 436317 h 688503"/>
              <a:gd name="connsiteX2-249" fmla="*/ 3643086 w 9144000"/>
              <a:gd name="connsiteY2-250" fmla="*/ 160546 h 688503"/>
              <a:gd name="connsiteX3-251" fmla="*/ 5617029 w 9144000"/>
              <a:gd name="connsiteY3-252" fmla="*/ 305689 h 688503"/>
              <a:gd name="connsiteX4-253" fmla="*/ 7634514 w 9144000"/>
              <a:gd name="connsiteY4-254" fmla="*/ 29917 h 688503"/>
              <a:gd name="connsiteX5-255" fmla="*/ 9144000 w 9144000"/>
              <a:gd name="connsiteY5-256" fmla="*/ 0 h 688503"/>
              <a:gd name="connsiteX6-257" fmla="*/ 9144000 w 9144000"/>
              <a:gd name="connsiteY6-258" fmla="*/ 688503 h 688503"/>
              <a:gd name="connsiteX7-259" fmla="*/ 0 w 9144000"/>
              <a:gd name="connsiteY7-260" fmla="*/ 688503 h 688503"/>
              <a:gd name="connsiteX8-261" fmla="*/ 0 w 9144000"/>
              <a:gd name="connsiteY8-262" fmla="*/ 0 h 688503"/>
              <a:gd name="connsiteX0-263" fmla="*/ 0 w 9144000"/>
              <a:gd name="connsiteY0-264" fmla="*/ 0 h 688503"/>
              <a:gd name="connsiteX1-265" fmla="*/ 1364342 w 9144000"/>
              <a:gd name="connsiteY1-266" fmla="*/ 436317 h 688503"/>
              <a:gd name="connsiteX2-267" fmla="*/ 3643086 w 9144000"/>
              <a:gd name="connsiteY2-268" fmla="*/ 160546 h 688503"/>
              <a:gd name="connsiteX3-269" fmla="*/ 5617029 w 9144000"/>
              <a:gd name="connsiteY3-270" fmla="*/ 305689 h 688503"/>
              <a:gd name="connsiteX4-271" fmla="*/ 7634514 w 9144000"/>
              <a:gd name="connsiteY4-272" fmla="*/ 29917 h 688503"/>
              <a:gd name="connsiteX5-273" fmla="*/ 9144000 w 9144000"/>
              <a:gd name="connsiteY5-274" fmla="*/ 0 h 688503"/>
              <a:gd name="connsiteX6-275" fmla="*/ 9144000 w 9144000"/>
              <a:gd name="connsiteY6-276" fmla="*/ 688503 h 688503"/>
              <a:gd name="connsiteX7-277" fmla="*/ 0 w 9144000"/>
              <a:gd name="connsiteY7-278" fmla="*/ 688503 h 688503"/>
              <a:gd name="connsiteX8-279" fmla="*/ 0 w 9144000"/>
              <a:gd name="connsiteY8-280" fmla="*/ 0 h 688503"/>
              <a:gd name="connsiteX0-281" fmla="*/ 0 w 9144000"/>
              <a:gd name="connsiteY0-282" fmla="*/ 0 h 688503"/>
              <a:gd name="connsiteX1-283" fmla="*/ 1364342 w 9144000"/>
              <a:gd name="connsiteY1-284" fmla="*/ 436317 h 688503"/>
              <a:gd name="connsiteX2-285" fmla="*/ 3643086 w 9144000"/>
              <a:gd name="connsiteY2-286" fmla="*/ 160546 h 688503"/>
              <a:gd name="connsiteX3-287" fmla="*/ 5617029 w 9144000"/>
              <a:gd name="connsiteY3-288" fmla="*/ 305689 h 688503"/>
              <a:gd name="connsiteX4-289" fmla="*/ 7634514 w 9144000"/>
              <a:gd name="connsiteY4-290" fmla="*/ 29917 h 688503"/>
              <a:gd name="connsiteX5-291" fmla="*/ 9144000 w 9144000"/>
              <a:gd name="connsiteY5-292" fmla="*/ 0 h 688503"/>
              <a:gd name="connsiteX6-293" fmla="*/ 9144000 w 9144000"/>
              <a:gd name="connsiteY6-294" fmla="*/ 688503 h 688503"/>
              <a:gd name="connsiteX7-295" fmla="*/ 0 w 9144000"/>
              <a:gd name="connsiteY7-296" fmla="*/ 688503 h 688503"/>
              <a:gd name="connsiteX8-297" fmla="*/ 0 w 9144000"/>
              <a:gd name="connsiteY8-298" fmla="*/ 0 h 688503"/>
              <a:gd name="connsiteX0-299" fmla="*/ 0 w 9144000"/>
              <a:gd name="connsiteY0-300" fmla="*/ 13625 h 702128"/>
              <a:gd name="connsiteX1-301" fmla="*/ 1364342 w 9144000"/>
              <a:gd name="connsiteY1-302" fmla="*/ 449942 h 702128"/>
              <a:gd name="connsiteX2-303" fmla="*/ 3643086 w 9144000"/>
              <a:gd name="connsiteY2-304" fmla="*/ 174171 h 702128"/>
              <a:gd name="connsiteX3-305" fmla="*/ 5617029 w 9144000"/>
              <a:gd name="connsiteY3-306" fmla="*/ 319314 h 702128"/>
              <a:gd name="connsiteX4-307" fmla="*/ 7634514 w 9144000"/>
              <a:gd name="connsiteY4-308" fmla="*/ 0 h 702128"/>
              <a:gd name="connsiteX5-309" fmla="*/ 9144000 w 9144000"/>
              <a:gd name="connsiteY5-310" fmla="*/ 13625 h 702128"/>
              <a:gd name="connsiteX6-311" fmla="*/ 9144000 w 9144000"/>
              <a:gd name="connsiteY6-312" fmla="*/ 702128 h 702128"/>
              <a:gd name="connsiteX7-313" fmla="*/ 0 w 9144000"/>
              <a:gd name="connsiteY7-314" fmla="*/ 702128 h 702128"/>
              <a:gd name="connsiteX8-315" fmla="*/ 0 w 9144000"/>
              <a:gd name="connsiteY8-316" fmla="*/ 13625 h 702128"/>
              <a:gd name="connsiteX0-317" fmla="*/ 0 w 9144000"/>
              <a:gd name="connsiteY0-318" fmla="*/ 0 h 688503"/>
              <a:gd name="connsiteX1-319" fmla="*/ 1364342 w 9144000"/>
              <a:gd name="connsiteY1-320" fmla="*/ 436317 h 688503"/>
              <a:gd name="connsiteX2-321" fmla="*/ 3643086 w 9144000"/>
              <a:gd name="connsiteY2-322" fmla="*/ 160546 h 688503"/>
              <a:gd name="connsiteX3-323" fmla="*/ 5617029 w 9144000"/>
              <a:gd name="connsiteY3-324" fmla="*/ 305689 h 688503"/>
              <a:gd name="connsiteX4-325" fmla="*/ 7619999 w 9144000"/>
              <a:gd name="connsiteY4-326" fmla="*/ 349233 h 688503"/>
              <a:gd name="connsiteX5-327" fmla="*/ 9144000 w 9144000"/>
              <a:gd name="connsiteY5-328" fmla="*/ 0 h 688503"/>
              <a:gd name="connsiteX6-329" fmla="*/ 9144000 w 9144000"/>
              <a:gd name="connsiteY6-330" fmla="*/ 688503 h 688503"/>
              <a:gd name="connsiteX7-331" fmla="*/ 0 w 9144000"/>
              <a:gd name="connsiteY7-332" fmla="*/ 688503 h 688503"/>
              <a:gd name="connsiteX8-333" fmla="*/ 0 w 9144000"/>
              <a:gd name="connsiteY8-334" fmla="*/ 0 h 688503"/>
              <a:gd name="connsiteX0-335" fmla="*/ 0 w 9144000"/>
              <a:gd name="connsiteY0-336" fmla="*/ 0 h 688503"/>
              <a:gd name="connsiteX1-337" fmla="*/ 1364342 w 9144000"/>
              <a:gd name="connsiteY1-338" fmla="*/ 436317 h 688503"/>
              <a:gd name="connsiteX2-339" fmla="*/ 3643086 w 9144000"/>
              <a:gd name="connsiteY2-340" fmla="*/ 160546 h 688503"/>
              <a:gd name="connsiteX3-341" fmla="*/ 5617029 w 9144000"/>
              <a:gd name="connsiteY3-342" fmla="*/ 305689 h 688503"/>
              <a:gd name="connsiteX4-343" fmla="*/ 7779656 w 9144000"/>
              <a:gd name="connsiteY4-344" fmla="*/ 349233 h 688503"/>
              <a:gd name="connsiteX5-345" fmla="*/ 9144000 w 9144000"/>
              <a:gd name="connsiteY5-346" fmla="*/ 0 h 688503"/>
              <a:gd name="connsiteX6-347" fmla="*/ 9144000 w 9144000"/>
              <a:gd name="connsiteY6-348" fmla="*/ 688503 h 688503"/>
              <a:gd name="connsiteX7-349" fmla="*/ 0 w 9144000"/>
              <a:gd name="connsiteY7-350" fmla="*/ 688503 h 688503"/>
              <a:gd name="connsiteX8-351" fmla="*/ 0 w 9144000"/>
              <a:gd name="connsiteY8-352" fmla="*/ 0 h 688503"/>
              <a:gd name="connsiteX0-353" fmla="*/ 0 w 9144000"/>
              <a:gd name="connsiteY0-354" fmla="*/ 0 h 688503"/>
              <a:gd name="connsiteX1-355" fmla="*/ 1364342 w 9144000"/>
              <a:gd name="connsiteY1-356" fmla="*/ 436317 h 688503"/>
              <a:gd name="connsiteX2-357" fmla="*/ 3643086 w 9144000"/>
              <a:gd name="connsiteY2-358" fmla="*/ 160546 h 688503"/>
              <a:gd name="connsiteX3-359" fmla="*/ 5675086 w 9144000"/>
              <a:gd name="connsiteY3-360" fmla="*/ 29918 h 688503"/>
              <a:gd name="connsiteX4-361" fmla="*/ 7779656 w 9144000"/>
              <a:gd name="connsiteY4-362" fmla="*/ 349233 h 688503"/>
              <a:gd name="connsiteX5-363" fmla="*/ 9144000 w 9144000"/>
              <a:gd name="connsiteY5-364" fmla="*/ 0 h 688503"/>
              <a:gd name="connsiteX6-365" fmla="*/ 9144000 w 9144000"/>
              <a:gd name="connsiteY6-366" fmla="*/ 688503 h 688503"/>
              <a:gd name="connsiteX7-367" fmla="*/ 0 w 9144000"/>
              <a:gd name="connsiteY7-368" fmla="*/ 688503 h 688503"/>
              <a:gd name="connsiteX8-369" fmla="*/ 0 w 9144000"/>
              <a:gd name="connsiteY8-370" fmla="*/ 0 h 688503"/>
              <a:gd name="connsiteX0-371" fmla="*/ 0 w 9144000"/>
              <a:gd name="connsiteY0-372" fmla="*/ 0 h 688503"/>
              <a:gd name="connsiteX1-373" fmla="*/ 1364342 w 9144000"/>
              <a:gd name="connsiteY1-374" fmla="*/ 436317 h 688503"/>
              <a:gd name="connsiteX2-375" fmla="*/ 3643086 w 9144000"/>
              <a:gd name="connsiteY2-376" fmla="*/ 160546 h 688503"/>
              <a:gd name="connsiteX3-377" fmla="*/ 6270171 w 9144000"/>
              <a:gd name="connsiteY3-378" fmla="*/ 73461 h 688503"/>
              <a:gd name="connsiteX4-379" fmla="*/ 7779656 w 9144000"/>
              <a:gd name="connsiteY4-380" fmla="*/ 349233 h 688503"/>
              <a:gd name="connsiteX5-381" fmla="*/ 9144000 w 9144000"/>
              <a:gd name="connsiteY5-382" fmla="*/ 0 h 688503"/>
              <a:gd name="connsiteX6-383" fmla="*/ 9144000 w 9144000"/>
              <a:gd name="connsiteY6-384" fmla="*/ 688503 h 688503"/>
              <a:gd name="connsiteX7-385" fmla="*/ 0 w 9144000"/>
              <a:gd name="connsiteY7-386" fmla="*/ 688503 h 688503"/>
              <a:gd name="connsiteX8-387" fmla="*/ 0 w 9144000"/>
              <a:gd name="connsiteY8-388" fmla="*/ 0 h 688503"/>
              <a:gd name="connsiteX0-389" fmla="*/ 0 w 9144000"/>
              <a:gd name="connsiteY0-390" fmla="*/ 0 h 688503"/>
              <a:gd name="connsiteX1-391" fmla="*/ 1364342 w 9144000"/>
              <a:gd name="connsiteY1-392" fmla="*/ 436317 h 688503"/>
              <a:gd name="connsiteX2-393" fmla="*/ 3643086 w 9144000"/>
              <a:gd name="connsiteY2-394" fmla="*/ 160546 h 688503"/>
              <a:gd name="connsiteX3-395" fmla="*/ 4513943 w 9144000"/>
              <a:gd name="connsiteY3-396" fmla="*/ 58946 h 688503"/>
              <a:gd name="connsiteX4-397" fmla="*/ 6270171 w 9144000"/>
              <a:gd name="connsiteY4-398" fmla="*/ 73461 h 688503"/>
              <a:gd name="connsiteX5-399" fmla="*/ 7779656 w 9144000"/>
              <a:gd name="connsiteY5-400" fmla="*/ 349233 h 688503"/>
              <a:gd name="connsiteX6-401" fmla="*/ 9144000 w 9144000"/>
              <a:gd name="connsiteY6-402" fmla="*/ 0 h 688503"/>
              <a:gd name="connsiteX7-403" fmla="*/ 9144000 w 9144000"/>
              <a:gd name="connsiteY7-404" fmla="*/ 688503 h 688503"/>
              <a:gd name="connsiteX8-405" fmla="*/ 0 w 9144000"/>
              <a:gd name="connsiteY8-406" fmla="*/ 688503 h 688503"/>
              <a:gd name="connsiteX9" fmla="*/ 0 w 9144000"/>
              <a:gd name="connsiteY9" fmla="*/ 0 h 688503"/>
              <a:gd name="connsiteX0-407" fmla="*/ 0 w 9144000"/>
              <a:gd name="connsiteY0-408" fmla="*/ 0 h 688503"/>
              <a:gd name="connsiteX1-409" fmla="*/ 1364342 w 9144000"/>
              <a:gd name="connsiteY1-410" fmla="*/ 436317 h 688503"/>
              <a:gd name="connsiteX2-411" fmla="*/ 3643086 w 9144000"/>
              <a:gd name="connsiteY2-412" fmla="*/ 160546 h 688503"/>
              <a:gd name="connsiteX3-413" fmla="*/ 4499429 w 9144000"/>
              <a:gd name="connsiteY3-414" fmla="*/ 450832 h 688503"/>
              <a:gd name="connsiteX4-415" fmla="*/ 6270171 w 9144000"/>
              <a:gd name="connsiteY4-416" fmla="*/ 73461 h 688503"/>
              <a:gd name="connsiteX5-417" fmla="*/ 7779656 w 9144000"/>
              <a:gd name="connsiteY5-418" fmla="*/ 349233 h 688503"/>
              <a:gd name="connsiteX6-419" fmla="*/ 9144000 w 9144000"/>
              <a:gd name="connsiteY6-420" fmla="*/ 0 h 688503"/>
              <a:gd name="connsiteX7-421" fmla="*/ 9144000 w 9144000"/>
              <a:gd name="connsiteY7-422" fmla="*/ 688503 h 688503"/>
              <a:gd name="connsiteX8-423" fmla="*/ 0 w 9144000"/>
              <a:gd name="connsiteY8-424" fmla="*/ 688503 h 688503"/>
              <a:gd name="connsiteX9-425" fmla="*/ 0 w 9144000"/>
              <a:gd name="connsiteY9-426" fmla="*/ 0 h 688503"/>
              <a:gd name="connsiteX0-427" fmla="*/ 0 w 9144000"/>
              <a:gd name="connsiteY0-428" fmla="*/ 0 h 688503"/>
              <a:gd name="connsiteX1-429" fmla="*/ 1364342 w 9144000"/>
              <a:gd name="connsiteY1-430" fmla="*/ 436317 h 688503"/>
              <a:gd name="connsiteX2-431" fmla="*/ 3643086 w 9144000"/>
              <a:gd name="connsiteY2-432" fmla="*/ 160546 h 688503"/>
              <a:gd name="connsiteX3-433" fmla="*/ 4557486 w 9144000"/>
              <a:gd name="connsiteY3-434" fmla="*/ 407289 h 688503"/>
              <a:gd name="connsiteX4-435" fmla="*/ 6270171 w 9144000"/>
              <a:gd name="connsiteY4-436" fmla="*/ 73461 h 688503"/>
              <a:gd name="connsiteX5-437" fmla="*/ 7779656 w 9144000"/>
              <a:gd name="connsiteY5-438" fmla="*/ 349233 h 688503"/>
              <a:gd name="connsiteX6-439" fmla="*/ 9144000 w 9144000"/>
              <a:gd name="connsiteY6-440" fmla="*/ 0 h 688503"/>
              <a:gd name="connsiteX7-441" fmla="*/ 9144000 w 9144000"/>
              <a:gd name="connsiteY7-442" fmla="*/ 688503 h 688503"/>
              <a:gd name="connsiteX8-443" fmla="*/ 0 w 9144000"/>
              <a:gd name="connsiteY8-444" fmla="*/ 688503 h 688503"/>
              <a:gd name="connsiteX9-445" fmla="*/ 0 w 9144000"/>
              <a:gd name="connsiteY9-446" fmla="*/ 0 h 688503"/>
              <a:gd name="connsiteX0-447" fmla="*/ 0 w 9144000"/>
              <a:gd name="connsiteY0-448" fmla="*/ 0 h 688503"/>
              <a:gd name="connsiteX1-449" fmla="*/ 1364342 w 9144000"/>
              <a:gd name="connsiteY1-450" fmla="*/ 436317 h 688503"/>
              <a:gd name="connsiteX2-451" fmla="*/ 3077028 w 9144000"/>
              <a:gd name="connsiteY2-452" fmla="*/ 189574 h 688503"/>
              <a:gd name="connsiteX3-453" fmla="*/ 4557486 w 9144000"/>
              <a:gd name="connsiteY3-454" fmla="*/ 407289 h 688503"/>
              <a:gd name="connsiteX4-455" fmla="*/ 6270171 w 9144000"/>
              <a:gd name="connsiteY4-456" fmla="*/ 73461 h 688503"/>
              <a:gd name="connsiteX5-457" fmla="*/ 7779656 w 9144000"/>
              <a:gd name="connsiteY5-458" fmla="*/ 349233 h 688503"/>
              <a:gd name="connsiteX6-459" fmla="*/ 9144000 w 9144000"/>
              <a:gd name="connsiteY6-460" fmla="*/ 0 h 688503"/>
              <a:gd name="connsiteX7-461" fmla="*/ 9144000 w 9144000"/>
              <a:gd name="connsiteY7-462" fmla="*/ 688503 h 688503"/>
              <a:gd name="connsiteX8-463" fmla="*/ 0 w 9144000"/>
              <a:gd name="connsiteY8-464" fmla="*/ 688503 h 688503"/>
              <a:gd name="connsiteX9-465" fmla="*/ 0 w 9144000"/>
              <a:gd name="connsiteY9-466" fmla="*/ 0 h 688503"/>
              <a:gd name="connsiteX0-467" fmla="*/ 0 w 9144000"/>
              <a:gd name="connsiteY0-468" fmla="*/ 0 h 688503"/>
              <a:gd name="connsiteX1-469" fmla="*/ 1364342 w 9144000"/>
              <a:gd name="connsiteY1-470" fmla="*/ 436317 h 688503"/>
              <a:gd name="connsiteX2-471" fmla="*/ 3077028 w 9144000"/>
              <a:gd name="connsiteY2-472" fmla="*/ 189574 h 688503"/>
              <a:gd name="connsiteX3-473" fmla="*/ 4557486 w 9144000"/>
              <a:gd name="connsiteY3-474" fmla="*/ 407289 h 688503"/>
              <a:gd name="connsiteX4-475" fmla="*/ 6270171 w 9144000"/>
              <a:gd name="connsiteY4-476" fmla="*/ 189575 h 688503"/>
              <a:gd name="connsiteX5-477" fmla="*/ 7779656 w 9144000"/>
              <a:gd name="connsiteY5-478" fmla="*/ 349233 h 688503"/>
              <a:gd name="connsiteX6-479" fmla="*/ 9144000 w 9144000"/>
              <a:gd name="connsiteY6-480" fmla="*/ 0 h 688503"/>
              <a:gd name="connsiteX7-481" fmla="*/ 9144000 w 9144000"/>
              <a:gd name="connsiteY7-482" fmla="*/ 688503 h 688503"/>
              <a:gd name="connsiteX8-483" fmla="*/ 0 w 9144000"/>
              <a:gd name="connsiteY8-484" fmla="*/ 688503 h 688503"/>
              <a:gd name="connsiteX9-485" fmla="*/ 0 w 9144000"/>
              <a:gd name="connsiteY9-486" fmla="*/ 0 h 688503"/>
              <a:gd name="connsiteX0-487" fmla="*/ 0 w 9144000"/>
              <a:gd name="connsiteY0-488" fmla="*/ 0 h 688503"/>
              <a:gd name="connsiteX1-489" fmla="*/ 1364342 w 9144000"/>
              <a:gd name="connsiteY1-490" fmla="*/ 436317 h 688503"/>
              <a:gd name="connsiteX2-491" fmla="*/ 3077028 w 9144000"/>
              <a:gd name="connsiteY2-492" fmla="*/ 189574 h 688503"/>
              <a:gd name="connsiteX3-493" fmla="*/ 4557486 w 9144000"/>
              <a:gd name="connsiteY3-494" fmla="*/ 407289 h 688503"/>
              <a:gd name="connsiteX4-495" fmla="*/ 6270171 w 9144000"/>
              <a:gd name="connsiteY4-496" fmla="*/ 189575 h 688503"/>
              <a:gd name="connsiteX5-497" fmla="*/ 7779656 w 9144000"/>
              <a:gd name="connsiteY5-498" fmla="*/ 349233 h 688503"/>
              <a:gd name="connsiteX6-499" fmla="*/ 9144000 w 9144000"/>
              <a:gd name="connsiteY6-500" fmla="*/ 0 h 688503"/>
              <a:gd name="connsiteX7-501" fmla="*/ 9144000 w 9144000"/>
              <a:gd name="connsiteY7-502" fmla="*/ 688503 h 688503"/>
              <a:gd name="connsiteX8-503" fmla="*/ 0 w 9144000"/>
              <a:gd name="connsiteY8-504" fmla="*/ 688503 h 688503"/>
              <a:gd name="connsiteX9-505" fmla="*/ 0 w 9144000"/>
              <a:gd name="connsiteY9-506" fmla="*/ 0 h 688503"/>
              <a:gd name="connsiteX0-507" fmla="*/ 0 w 9144000"/>
              <a:gd name="connsiteY0-508" fmla="*/ 0 h 688503"/>
              <a:gd name="connsiteX1-509" fmla="*/ 1364342 w 9144000"/>
              <a:gd name="connsiteY1-510" fmla="*/ 436317 h 688503"/>
              <a:gd name="connsiteX2-511" fmla="*/ 3077028 w 9144000"/>
              <a:gd name="connsiteY2-512" fmla="*/ 189574 h 688503"/>
              <a:gd name="connsiteX3-513" fmla="*/ 4557486 w 9144000"/>
              <a:gd name="connsiteY3-514" fmla="*/ 407289 h 688503"/>
              <a:gd name="connsiteX4-515" fmla="*/ 6270171 w 9144000"/>
              <a:gd name="connsiteY4-516" fmla="*/ 189575 h 688503"/>
              <a:gd name="connsiteX5-517" fmla="*/ 7779656 w 9144000"/>
              <a:gd name="connsiteY5-518" fmla="*/ 349233 h 688503"/>
              <a:gd name="connsiteX6-519" fmla="*/ 9144000 w 9144000"/>
              <a:gd name="connsiteY6-520" fmla="*/ 0 h 688503"/>
              <a:gd name="connsiteX7-521" fmla="*/ 9144000 w 9144000"/>
              <a:gd name="connsiteY7-522" fmla="*/ 688503 h 688503"/>
              <a:gd name="connsiteX8-523" fmla="*/ 0 w 9144000"/>
              <a:gd name="connsiteY8-524" fmla="*/ 688503 h 688503"/>
              <a:gd name="connsiteX9-525" fmla="*/ 0 w 9144000"/>
              <a:gd name="connsiteY9-526" fmla="*/ 0 h 688503"/>
              <a:gd name="connsiteX0-527" fmla="*/ 0 w 9145149"/>
              <a:gd name="connsiteY0-528" fmla="*/ 0 h 688503"/>
              <a:gd name="connsiteX1-529" fmla="*/ 1364342 w 9145149"/>
              <a:gd name="connsiteY1-530" fmla="*/ 436317 h 688503"/>
              <a:gd name="connsiteX2-531" fmla="*/ 3077028 w 9145149"/>
              <a:gd name="connsiteY2-532" fmla="*/ 189574 h 688503"/>
              <a:gd name="connsiteX3-533" fmla="*/ 4557486 w 9145149"/>
              <a:gd name="connsiteY3-534" fmla="*/ 407289 h 688503"/>
              <a:gd name="connsiteX4-535" fmla="*/ 6270171 w 9145149"/>
              <a:gd name="connsiteY4-536" fmla="*/ 189575 h 688503"/>
              <a:gd name="connsiteX5-537" fmla="*/ 7779656 w 9145149"/>
              <a:gd name="connsiteY5-538" fmla="*/ 349233 h 688503"/>
              <a:gd name="connsiteX6-539" fmla="*/ 9144000 w 9145149"/>
              <a:gd name="connsiteY6-540" fmla="*/ 0 h 688503"/>
              <a:gd name="connsiteX7-541" fmla="*/ 9144000 w 9145149"/>
              <a:gd name="connsiteY7-542" fmla="*/ 688503 h 688503"/>
              <a:gd name="connsiteX8-543" fmla="*/ 0 w 9145149"/>
              <a:gd name="connsiteY8-544" fmla="*/ 688503 h 688503"/>
              <a:gd name="connsiteX9-545" fmla="*/ 0 w 9145149"/>
              <a:gd name="connsiteY9-546" fmla="*/ 0 h 688503"/>
              <a:gd name="connsiteX0-547" fmla="*/ 0 w 9145395"/>
              <a:gd name="connsiteY0-548" fmla="*/ 0 h 688503"/>
              <a:gd name="connsiteX1-549" fmla="*/ 1364342 w 9145395"/>
              <a:gd name="connsiteY1-550" fmla="*/ 436317 h 688503"/>
              <a:gd name="connsiteX2-551" fmla="*/ 3077028 w 9145395"/>
              <a:gd name="connsiteY2-552" fmla="*/ 189574 h 688503"/>
              <a:gd name="connsiteX3-553" fmla="*/ 4557486 w 9145395"/>
              <a:gd name="connsiteY3-554" fmla="*/ 407289 h 688503"/>
              <a:gd name="connsiteX4-555" fmla="*/ 6270171 w 9145395"/>
              <a:gd name="connsiteY4-556" fmla="*/ 189575 h 688503"/>
              <a:gd name="connsiteX5-557" fmla="*/ 7779656 w 9145395"/>
              <a:gd name="connsiteY5-558" fmla="*/ 349233 h 688503"/>
              <a:gd name="connsiteX6-559" fmla="*/ 9144000 w 9145395"/>
              <a:gd name="connsiteY6-560" fmla="*/ 0 h 688503"/>
              <a:gd name="connsiteX7-561" fmla="*/ 9144000 w 9145395"/>
              <a:gd name="connsiteY7-562" fmla="*/ 688503 h 688503"/>
              <a:gd name="connsiteX8-563" fmla="*/ 0 w 9145395"/>
              <a:gd name="connsiteY8-564" fmla="*/ 688503 h 688503"/>
              <a:gd name="connsiteX9-565" fmla="*/ 0 w 9145395"/>
              <a:gd name="connsiteY9-566" fmla="*/ 0 h 688503"/>
              <a:gd name="connsiteX0-567" fmla="*/ 0 w 9145395"/>
              <a:gd name="connsiteY0-568" fmla="*/ 0 h 688503"/>
              <a:gd name="connsiteX1-569" fmla="*/ 1364342 w 9145395"/>
              <a:gd name="connsiteY1-570" fmla="*/ 436317 h 688503"/>
              <a:gd name="connsiteX2-571" fmla="*/ 3077028 w 9145395"/>
              <a:gd name="connsiteY2-572" fmla="*/ 189574 h 688503"/>
              <a:gd name="connsiteX3-573" fmla="*/ 4557486 w 9145395"/>
              <a:gd name="connsiteY3-574" fmla="*/ 407289 h 688503"/>
              <a:gd name="connsiteX4-575" fmla="*/ 6270171 w 9145395"/>
              <a:gd name="connsiteY4-576" fmla="*/ 189575 h 688503"/>
              <a:gd name="connsiteX5-577" fmla="*/ 7779656 w 9145395"/>
              <a:gd name="connsiteY5-578" fmla="*/ 349233 h 688503"/>
              <a:gd name="connsiteX6-579" fmla="*/ 9144000 w 9145395"/>
              <a:gd name="connsiteY6-580" fmla="*/ 0 h 688503"/>
              <a:gd name="connsiteX7-581" fmla="*/ 9144000 w 9145395"/>
              <a:gd name="connsiteY7-582" fmla="*/ 688503 h 688503"/>
              <a:gd name="connsiteX8-583" fmla="*/ 0 w 9145395"/>
              <a:gd name="connsiteY8-584" fmla="*/ 688503 h 688503"/>
              <a:gd name="connsiteX9-585" fmla="*/ 0 w 9145395"/>
              <a:gd name="connsiteY9-586" fmla="*/ 0 h 688503"/>
              <a:gd name="connsiteX0-587" fmla="*/ 0 w 9145395"/>
              <a:gd name="connsiteY0-588" fmla="*/ 0 h 688503"/>
              <a:gd name="connsiteX1-589" fmla="*/ 1364342 w 9145395"/>
              <a:gd name="connsiteY1-590" fmla="*/ 436317 h 688503"/>
              <a:gd name="connsiteX2-591" fmla="*/ 3077028 w 9145395"/>
              <a:gd name="connsiteY2-592" fmla="*/ 189574 h 688503"/>
              <a:gd name="connsiteX3-593" fmla="*/ 4557486 w 9145395"/>
              <a:gd name="connsiteY3-594" fmla="*/ 407289 h 688503"/>
              <a:gd name="connsiteX4-595" fmla="*/ 6270171 w 9145395"/>
              <a:gd name="connsiteY4-596" fmla="*/ 189575 h 688503"/>
              <a:gd name="connsiteX5-597" fmla="*/ 7779656 w 9145395"/>
              <a:gd name="connsiteY5-598" fmla="*/ 508890 h 688503"/>
              <a:gd name="connsiteX6-599" fmla="*/ 9144000 w 9145395"/>
              <a:gd name="connsiteY6-600" fmla="*/ 0 h 688503"/>
              <a:gd name="connsiteX7-601" fmla="*/ 9144000 w 9145395"/>
              <a:gd name="connsiteY7-602" fmla="*/ 688503 h 688503"/>
              <a:gd name="connsiteX8-603" fmla="*/ 0 w 9145395"/>
              <a:gd name="connsiteY8-604" fmla="*/ 688503 h 688503"/>
              <a:gd name="connsiteX9-605" fmla="*/ 0 w 9145395"/>
              <a:gd name="connsiteY9-606" fmla="*/ 0 h 688503"/>
              <a:gd name="connsiteX0-607" fmla="*/ 0 w 9145395"/>
              <a:gd name="connsiteY0-608" fmla="*/ 0 h 688503"/>
              <a:gd name="connsiteX1-609" fmla="*/ 1364342 w 9145395"/>
              <a:gd name="connsiteY1-610" fmla="*/ 436317 h 688503"/>
              <a:gd name="connsiteX2-611" fmla="*/ 3077028 w 9145395"/>
              <a:gd name="connsiteY2-612" fmla="*/ 189574 h 688503"/>
              <a:gd name="connsiteX3-613" fmla="*/ 4557486 w 9145395"/>
              <a:gd name="connsiteY3-614" fmla="*/ 407289 h 688503"/>
              <a:gd name="connsiteX4-615" fmla="*/ 6270171 w 9145395"/>
              <a:gd name="connsiteY4-616" fmla="*/ 189575 h 688503"/>
              <a:gd name="connsiteX5-617" fmla="*/ 7779656 w 9145395"/>
              <a:gd name="connsiteY5-618" fmla="*/ 508890 h 688503"/>
              <a:gd name="connsiteX6-619" fmla="*/ 9144000 w 9145395"/>
              <a:gd name="connsiteY6-620" fmla="*/ 0 h 688503"/>
              <a:gd name="connsiteX7-621" fmla="*/ 9144000 w 9145395"/>
              <a:gd name="connsiteY7-622" fmla="*/ 688503 h 688503"/>
              <a:gd name="connsiteX8-623" fmla="*/ 0 w 9145395"/>
              <a:gd name="connsiteY8-624" fmla="*/ 688503 h 688503"/>
              <a:gd name="connsiteX9-625" fmla="*/ 0 w 9145395"/>
              <a:gd name="connsiteY9-626" fmla="*/ 0 h 688503"/>
              <a:gd name="connsiteX0-627" fmla="*/ 0 w 9145395"/>
              <a:gd name="connsiteY0-628" fmla="*/ 0 h 688503"/>
              <a:gd name="connsiteX1-629" fmla="*/ 1378856 w 9145395"/>
              <a:gd name="connsiteY1-630" fmla="*/ 508888 h 688503"/>
              <a:gd name="connsiteX2-631" fmla="*/ 3077028 w 9145395"/>
              <a:gd name="connsiteY2-632" fmla="*/ 189574 h 688503"/>
              <a:gd name="connsiteX3-633" fmla="*/ 4557486 w 9145395"/>
              <a:gd name="connsiteY3-634" fmla="*/ 407289 h 688503"/>
              <a:gd name="connsiteX4-635" fmla="*/ 6270171 w 9145395"/>
              <a:gd name="connsiteY4-636" fmla="*/ 189575 h 688503"/>
              <a:gd name="connsiteX5-637" fmla="*/ 7779656 w 9145395"/>
              <a:gd name="connsiteY5-638" fmla="*/ 508890 h 688503"/>
              <a:gd name="connsiteX6-639" fmla="*/ 9144000 w 9145395"/>
              <a:gd name="connsiteY6-640" fmla="*/ 0 h 688503"/>
              <a:gd name="connsiteX7-641" fmla="*/ 9144000 w 9145395"/>
              <a:gd name="connsiteY7-642" fmla="*/ 688503 h 688503"/>
              <a:gd name="connsiteX8-643" fmla="*/ 0 w 9145395"/>
              <a:gd name="connsiteY8-644" fmla="*/ 688503 h 688503"/>
              <a:gd name="connsiteX9-645" fmla="*/ 0 w 9145395"/>
              <a:gd name="connsiteY9-646" fmla="*/ 0 h 688503"/>
              <a:gd name="connsiteX0-647" fmla="*/ 0 w 9145395"/>
              <a:gd name="connsiteY0-648" fmla="*/ 0 h 688503"/>
              <a:gd name="connsiteX1-649" fmla="*/ 1378856 w 9145395"/>
              <a:gd name="connsiteY1-650" fmla="*/ 508888 h 688503"/>
              <a:gd name="connsiteX2-651" fmla="*/ 3077028 w 9145395"/>
              <a:gd name="connsiteY2-652" fmla="*/ 189574 h 688503"/>
              <a:gd name="connsiteX3-653" fmla="*/ 4557486 w 9145395"/>
              <a:gd name="connsiteY3-654" fmla="*/ 407289 h 688503"/>
              <a:gd name="connsiteX4-655" fmla="*/ 6270171 w 9145395"/>
              <a:gd name="connsiteY4-656" fmla="*/ 189575 h 688503"/>
              <a:gd name="connsiteX5-657" fmla="*/ 7779656 w 9145395"/>
              <a:gd name="connsiteY5-658" fmla="*/ 508890 h 688503"/>
              <a:gd name="connsiteX6-659" fmla="*/ 9144000 w 9145395"/>
              <a:gd name="connsiteY6-660" fmla="*/ 0 h 688503"/>
              <a:gd name="connsiteX7-661" fmla="*/ 9144000 w 9145395"/>
              <a:gd name="connsiteY7-662" fmla="*/ 688503 h 688503"/>
              <a:gd name="connsiteX8-663" fmla="*/ 0 w 9145395"/>
              <a:gd name="connsiteY8-664" fmla="*/ 688503 h 688503"/>
              <a:gd name="connsiteX9-665" fmla="*/ 0 w 9145395"/>
              <a:gd name="connsiteY9-666" fmla="*/ 0 h 688503"/>
              <a:gd name="connsiteX0-667" fmla="*/ 0 w 9145395"/>
              <a:gd name="connsiteY0-668" fmla="*/ 0 h 688503"/>
              <a:gd name="connsiteX1-669" fmla="*/ 1378856 w 9145395"/>
              <a:gd name="connsiteY1-670" fmla="*/ 508888 h 688503"/>
              <a:gd name="connsiteX2-671" fmla="*/ 3077028 w 9145395"/>
              <a:gd name="connsiteY2-672" fmla="*/ 189574 h 688503"/>
              <a:gd name="connsiteX3-673" fmla="*/ 4557486 w 9145395"/>
              <a:gd name="connsiteY3-674" fmla="*/ 407289 h 688503"/>
              <a:gd name="connsiteX4-675" fmla="*/ 6270171 w 9145395"/>
              <a:gd name="connsiteY4-676" fmla="*/ 189575 h 688503"/>
              <a:gd name="connsiteX5-677" fmla="*/ 7779656 w 9145395"/>
              <a:gd name="connsiteY5-678" fmla="*/ 508890 h 688503"/>
              <a:gd name="connsiteX6-679" fmla="*/ 9144000 w 9145395"/>
              <a:gd name="connsiteY6-680" fmla="*/ 0 h 688503"/>
              <a:gd name="connsiteX7-681" fmla="*/ 9144000 w 9145395"/>
              <a:gd name="connsiteY7-682" fmla="*/ 688503 h 688503"/>
              <a:gd name="connsiteX8-683" fmla="*/ 0 w 9145395"/>
              <a:gd name="connsiteY8-684" fmla="*/ 688503 h 688503"/>
              <a:gd name="connsiteX9-685" fmla="*/ 0 w 9145395"/>
              <a:gd name="connsiteY9-686" fmla="*/ 0 h 688503"/>
              <a:gd name="connsiteX0-687" fmla="*/ 0 w 9145395"/>
              <a:gd name="connsiteY0-688" fmla="*/ 0 h 688503"/>
              <a:gd name="connsiteX1-689" fmla="*/ 1378856 w 9145395"/>
              <a:gd name="connsiteY1-690" fmla="*/ 508888 h 688503"/>
              <a:gd name="connsiteX2-691" fmla="*/ 3062514 w 9145395"/>
              <a:gd name="connsiteY2-692" fmla="*/ 247631 h 688503"/>
              <a:gd name="connsiteX3-693" fmla="*/ 4557486 w 9145395"/>
              <a:gd name="connsiteY3-694" fmla="*/ 407289 h 688503"/>
              <a:gd name="connsiteX4-695" fmla="*/ 6270171 w 9145395"/>
              <a:gd name="connsiteY4-696" fmla="*/ 189575 h 688503"/>
              <a:gd name="connsiteX5-697" fmla="*/ 7779656 w 9145395"/>
              <a:gd name="connsiteY5-698" fmla="*/ 508890 h 688503"/>
              <a:gd name="connsiteX6-699" fmla="*/ 9144000 w 9145395"/>
              <a:gd name="connsiteY6-700" fmla="*/ 0 h 688503"/>
              <a:gd name="connsiteX7-701" fmla="*/ 9144000 w 9145395"/>
              <a:gd name="connsiteY7-702" fmla="*/ 688503 h 688503"/>
              <a:gd name="connsiteX8-703" fmla="*/ 0 w 9145395"/>
              <a:gd name="connsiteY8-704" fmla="*/ 688503 h 688503"/>
              <a:gd name="connsiteX9-705" fmla="*/ 0 w 9145395"/>
              <a:gd name="connsiteY9-706" fmla="*/ 0 h 688503"/>
              <a:gd name="connsiteX0-707" fmla="*/ 0 w 9145178"/>
              <a:gd name="connsiteY0-708" fmla="*/ 0 h 688503"/>
              <a:gd name="connsiteX1-709" fmla="*/ 1378856 w 9145178"/>
              <a:gd name="connsiteY1-710" fmla="*/ 508888 h 688503"/>
              <a:gd name="connsiteX2-711" fmla="*/ 3062514 w 9145178"/>
              <a:gd name="connsiteY2-712" fmla="*/ 247631 h 688503"/>
              <a:gd name="connsiteX3-713" fmla="*/ 4557486 w 9145178"/>
              <a:gd name="connsiteY3-714" fmla="*/ 407289 h 688503"/>
              <a:gd name="connsiteX4-715" fmla="*/ 6270171 w 9145178"/>
              <a:gd name="connsiteY4-716" fmla="*/ 276661 h 688503"/>
              <a:gd name="connsiteX5-717" fmla="*/ 7779656 w 9145178"/>
              <a:gd name="connsiteY5-718" fmla="*/ 508890 h 688503"/>
              <a:gd name="connsiteX6-719" fmla="*/ 9144000 w 9145178"/>
              <a:gd name="connsiteY6-720" fmla="*/ 0 h 688503"/>
              <a:gd name="connsiteX7-721" fmla="*/ 9144000 w 9145178"/>
              <a:gd name="connsiteY7-722" fmla="*/ 688503 h 688503"/>
              <a:gd name="connsiteX8-723" fmla="*/ 0 w 9145178"/>
              <a:gd name="connsiteY8-724" fmla="*/ 688503 h 688503"/>
              <a:gd name="connsiteX9-725" fmla="*/ 0 w 9145178"/>
              <a:gd name="connsiteY9-726" fmla="*/ 0 h 688503"/>
              <a:gd name="connsiteX0-727" fmla="*/ 0 w 9145178"/>
              <a:gd name="connsiteY0-728" fmla="*/ 0 h 688503"/>
              <a:gd name="connsiteX1-729" fmla="*/ 1378856 w 9145178"/>
              <a:gd name="connsiteY1-730" fmla="*/ 508888 h 688503"/>
              <a:gd name="connsiteX2-731" fmla="*/ 3062514 w 9145178"/>
              <a:gd name="connsiteY2-732" fmla="*/ 247631 h 688503"/>
              <a:gd name="connsiteX3-733" fmla="*/ 4557486 w 9145178"/>
              <a:gd name="connsiteY3-734" fmla="*/ 407289 h 688503"/>
              <a:gd name="connsiteX4-735" fmla="*/ 6270171 w 9145178"/>
              <a:gd name="connsiteY4-736" fmla="*/ 247632 h 688503"/>
              <a:gd name="connsiteX5-737" fmla="*/ 7779656 w 9145178"/>
              <a:gd name="connsiteY5-738" fmla="*/ 508890 h 688503"/>
              <a:gd name="connsiteX6-739" fmla="*/ 9144000 w 9145178"/>
              <a:gd name="connsiteY6-740" fmla="*/ 0 h 688503"/>
              <a:gd name="connsiteX7-741" fmla="*/ 9144000 w 9145178"/>
              <a:gd name="connsiteY7-742" fmla="*/ 688503 h 688503"/>
              <a:gd name="connsiteX8-743" fmla="*/ 0 w 9145178"/>
              <a:gd name="connsiteY8-744" fmla="*/ 688503 h 688503"/>
              <a:gd name="connsiteX9-745" fmla="*/ 0 w 9145178"/>
              <a:gd name="connsiteY9-746" fmla="*/ 0 h 688503"/>
              <a:gd name="connsiteX0-747" fmla="*/ 0 w 9145178"/>
              <a:gd name="connsiteY0-748" fmla="*/ 0 h 688503"/>
              <a:gd name="connsiteX1-749" fmla="*/ 1378856 w 9145178"/>
              <a:gd name="connsiteY1-750" fmla="*/ 508888 h 688503"/>
              <a:gd name="connsiteX2-751" fmla="*/ 3062514 w 9145178"/>
              <a:gd name="connsiteY2-752" fmla="*/ 247631 h 688503"/>
              <a:gd name="connsiteX3-753" fmla="*/ 4572001 w 9145178"/>
              <a:gd name="connsiteY3-754" fmla="*/ 479861 h 688503"/>
              <a:gd name="connsiteX4-755" fmla="*/ 6270171 w 9145178"/>
              <a:gd name="connsiteY4-756" fmla="*/ 247632 h 688503"/>
              <a:gd name="connsiteX5-757" fmla="*/ 7779656 w 9145178"/>
              <a:gd name="connsiteY5-758" fmla="*/ 508890 h 688503"/>
              <a:gd name="connsiteX6-759" fmla="*/ 9144000 w 9145178"/>
              <a:gd name="connsiteY6-760" fmla="*/ 0 h 688503"/>
              <a:gd name="connsiteX7-761" fmla="*/ 9144000 w 9145178"/>
              <a:gd name="connsiteY7-762" fmla="*/ 688503 h 688503"/>
              <a:gd name="connsiteX8-763" fmla="*/ 0 w 9145178"/>
              <a:gd name="connsiteY8-764" fmla="*/ 688503 h 688503"/>
              <a:gd name="connsiteX9-765" fmla="*/ 0 w 9145178"/>
              <a:gd name="connsiteY9-766" fmla="*/ 0 h 6885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81" y="connsiteY8-82"/>
              </a:cxn>
              <a:cxn ang="0">
                <a:pos x="connsiteX9-425" y="connsiteY9-426"/>
              </a:cxn>
            </a:cxnLst>
            <a:rect l="l" t="t" r="r" b="b"/>
            <a:pathLst>
              <a:path w="9145178" h="688503">
                <a:moveTo>
                  <a:pt x="0" y="0"/>
                </a:moveTo>
                <a:cubicBezTo>
                  <a:pt x="7258" y="47474"/>
                  <a:pt x="868437" y="467616"/>
                  <a:pt x="1378856" y="508888"/>
                </a:cubicBezTo>
                <a:cubicBezTo>
                  <a:pt x="1889275" y="550160"/>
                  <a:pt x="2530323" y="252469"/>
                  <a:pt x="3062514" y="247631"/>
                </a:cubicBezTo>
                <a:cubicBezTo>
                  <a:pt x="3594705" y="242793"/>
                  <a:pt x="4134154" y="494375"/>
                  <a:pt x="4572001" y="479861"/>
                </a:cubicBezTo>
                <a:cubicBezTo>
                  <a:pt x="5009848" y="465347"/>
                  <a:pt x="5735562" y="242794"/>
                  <a:pt x="6270171" y="247632"/>
                </a:cubicBezTo>
                <a:cubicBezTo>
                  <a:pt x="6804780" y="252470"/>
                  <a:pt x="7300685" y="550162"/>
                  <a:pt x="7779656" y="508890"/>
                </a:cubicBezTo>
                <a:cubicBezTo>
                  <a:pt x="8258627" y="467618"/>
                  <a:pt x="9182704" y="43839"/>
                  <a:pt x="9144000" y="0"/>
                </a:cubicBezTo>
                <a:lnTo>
                  <a:pt x="9144000" y="688503"/>
                </a:lnTo>
                <a:lnTo>
                  <a:pt x="0" y="688503"/>
                </a:lnTo>
                <a:lnTo>
                  <a:pt x="0" y="0"/>
                </a:lnTo>
                <a:close/>
              </a:path>
            </a:pathLst>
          </a:custGeom>
          <a:solidFill>
            <a:srgbClr val="C3151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460030" y="1127815"/>
            <a:ext cx="4802618" cy="77366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53454" y="1291182"/>
            <a:ext cx="34163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活动二：一杯茶，老爸辛苦了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14241"/>
            <a:ext cx="4572000" cy="283746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22455" y="1964736"/>
            <a:ext cx="39012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 一杯茶可以解渴，一杯茶可以解乏，一杯茶可以怡情</a:t>
            </a: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···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男人与茶总是形影不离</a:t>
            </a: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···</a:t>
            </a: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而选在父亲节这天，亲手端一杯茶给父亲，对于他来说莫过于最好的礼物，莫过于最欣慰的感动</a:t>
            </a:r>
            <a:r>
              <a:rPr lang="en-US" altLang="zh-CN" sz="1200" b="1" dirty="0">
                <a:solidFill>
                  <a:srgbClr val="763D1F"/>
                </a:solidFill>
                <a:cs typeface="+mn-ea"/>
                <a:sym typeface="+mn-lt"/>
              </a:rPr>
              <a:t>···</a:t>
            </a:r>
          </a:p>
        </p:txBody>
      </p:sp>
      <p:sp>
        <p:nvSpPr>
          <p:cNvPr id="17" name="矩形 16"/>
          <p:cNvSpPr/>
          <p:nvPr/>
        </p:nvSpPr>
        <p:spPr>
          <a:xfrm>
            <a:off x="822455" y="3540521"/>
            <a:ext cx="39012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b="1" dirty="0">
                <a:solidFill>
                  <a:srgbClr val="763D1F"/>
                </a:solidFill>
                <a:cs typeface="+mn-ea"/>
                <a:sym typeface="+mn-lt"/>
              </a:rPr>
              <a:t>首先主持人开场白，简单说明今天的活动主题，然后是茶艺表演，展示茶艺过程，外加古典舞蹈表演；茶艺表演结束，让一些小朋友作为代表将沏好的茶亲手端给自己的父亲，这个时候主持人在讲解一些有关敬茶、孝道的意义。</a:t>
            </a:r>
          </a:p>
        </p:txBody>
      </p:sp>
      <p:sp>
        <p:nvSpPr>
          <p:cNvPr id="18" name="矩形 17"/>
          <p:cNvSpPr/>
          <p:nvPr/>
        </p:nvSpPr>
        <p:spPr>
          <a:xfrm>
            <a:off x="822455" y="3123463"/>
            <a:ext cx="1792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C31512"/>
                </a:solidFill>
                <a:cs typeface="+mn-ea"/>
                <a:sym typeface="+mn-lt"/>
              </a:rPr>
              <a:t>活动具体安排：</a:t>
            </a:r>
            <a:endParaRPr lang="en-US" altLang="zh-CN" sz="2000" b="1" dirty="0">
              <a:solidFill>
                <a:srgbClr val="C3151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="">
      <p:transition spd="slow" advTm="55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69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62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10"/>
                                </p:stCondLst>
                                <p:childTnLst>
                                  <p:par>
                                    <p:cTn id="6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1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/>
          <p:bldP spid="11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69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62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10"/>
                                </p:stCondLst>
                                <p:childTnLst>
                                  <p:par>
                                    <p:cTn id="6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1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/>
          <p:bldP spid="11" grpId="0"/>
          <p:bldP spid="16" grpId="0"/>
          <p:bldP spid="17" grpId="0"/>
          <p:bldP spid="1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父亲节营销推广方案"/>
  <p:tag name="ISPRING_FIRST_PUBLISH" val="1"/>
  <p:tag name="ISPRING_UUID" val="{BF19567B-3557-4EB9-AC31-536B218141C3}"/>
  <p:tag name="ISPRING_RESOURCE_FOLDER" val="E:\PPT\源文件\父亲节营销推广方案\"/>
  <p:tag name="ISPRING_PRESENTATION_PATH" val="E:\PPT\源文件\父亲节营销推广方案.pptx"/>
  <p:tag name="ISPRING_PROJECT_VERSION" val="9.32"/>
  <p:tag name="ISPRING_PROJECT_FOLDER_UPDATED" val="1"/>
</p:tagLst>
</file>

<file path=ppt/theme/theme1.xml><?xml version="1.0" encoding="utf-8"?>
<a:theme xmlns:a="http://schemas.openxmlformats.org/drawingml/2006/main" name="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4wcwyjh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1599</Words>
  <Application>Microsoft Office PowerPoint</Application>
  <PresentationFormat>全屏显示(16:9)</PresentationFormat>
  <Paragraphs>323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宋体</vt:lpstr>
      <vt:lpstr>微软雅黑</vt:lpstr>
      <vt:lpstr>义启小魏楷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2021-06-17T23:27:13Z</dcterms:created>
  <dcterms:modified xsi:type="dcterms:W3CDTF">2023-01-10T05:12:16Z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C1DAD9EB7C7D42A3AA2099B1142FFAEB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