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ppt/tags/tag10.xml" ContentType="application/vnd.openxmlformats-officedocument.presentationml.tags+xml"/>
  <Override PartName="/ppt/tags/tag11.xml" ContentType="application/vnd.openxmlformats-officedocument.presentationml.tags+xml"/>
  <Override PartName="/ppt/tags/tag12.xml" ContentType="application/vnd.openxmlformats-officedocument.presentationml.tags+xml"/>
  <Override PartName="/ppt/tags/tag13.xml" ContentType="application/vnd.openxmlformats-officedocument.presentationml.tags+xml"/>
  <Override PartName="/ppt/tags/tag14.xml" ContentType="application/vnd.openxmlformats-officedocument.presentationml.tags+xml"/>
  <Override PartName="/ppt/tags/tag15.xml" ContentType="application/vnd.openxmlformats-officedocument.presentationml.tags+xml"/>
  <Override PartName="/ppt/tags/tag16.xml" ContentType="application/vnd.openxmlformats-officedocument.presentationml.tags+xml"/>
  <Override PartName="/ppt/tags/tag17.xml" ContentType="application/vnd.openxmlformats-officedocument.presentationml.tags+xml"/>
  <Override PartName="/ppt/tags/tag18.xml" ContentType="application/vnd.openxmlformats-officedocument.presentationml.tags+xml"/>
  <Override PartName="/ppt/tags/tag19.xml" ContentType="application/vnd.openxmlformats-officedocument.presentationml.tags+xml"/>
  <Override PartName="/ppt/tags/tag20.xml" ContentType="application/vnd.openxmlformats-officedocument.presentationml.tags+xml"/>
  <Override PartName="/ppt/tags/tag21.xml" ContentType="application/vnd.openxmlformats-officedocument.presentationml.tags+xml"/>
  <Override PartName="/ppt/tags/tag22.xml" ContentType="application/vnd.openxmlformats-officedocument.presentationml.tags+xml"/>
  <Override PartName="/ppt/tags/tag23.xml" ContentType="application/vnd.openxmlformats-officedocument.presentationml.tags+xml"/>
  <Override PartName="/ppt/tags/tag24.xml" ContentType="application/vnd.openxmlformats-officedocument.presentationml.tags+xml"/>
  <Override PartName="/ppt/tags/tag25.xml" ContentType="application/vnd.openxmlformats-officedocument.presentationml.tags+xml"/>
  <Override PartName="/ppt/tags/tag26.xml" ContentType="application/vnd.openxmlformats-officedocument.presentationml.tags+xml"/>
  <Override PartName="/ppt/tags/tag27.xml" ContentType="application/vnd.openxmlformats-officedocument.presentationml.tags+xml"/>
  <Override PartName="/ppt/tags/tag28.xml" ContentType="application/vnd.openxmlformats-officedocument.presentationml.tags+xml"/>
  <Override PartName="/ppt/tags/tag29.xml" ContentType="application/vnd.openxmlformats-officedocument.presentationml.tags+xml"/>
  <Override PartName="/ppt/tags/tag30.xml" ContentType="application/vnd.openxmlformats-officedocument.presentationml.tags+xml"/>
  <Override PartName="/ppt/tags/tag31.xml" ContentType="application/vnd.openxmlformats-officedocument.presentationml.tags+xml"/>
  <Override PartName="/ppt/tags/tag32.xml" ContentType="application/vnd.openxmlformats-officedocument.presentationml.tags+xml"/>
  <Override PartName="/ppt/tags/tag33.xml" ContentType="application/vnd.openxmlformats-officedocument.presentationml.tags+xml"/>
  <Override PartName="/ppt/tags/tag34.xml" ContentType="application/vnd.openxmlformats-officedocument.presentationml.tags+xml"/>
  <Override PartName="/ppt/tags/tag35.xml" ContentType="application/vnd.openxmlformats-officedocument.presentationml.tags+xml"/>
  <Override PartName="/ppt/tags/tag36.xml" ContentType="application/vnd.openxmlformats-officedocument.presentationml.tags+xml"/>
  <Override PartName="/ppt/tags/tag37.xml" ContentType="application/vnd.openxmlformats-officedocument.presentationml.tags+xml"/>
  <Override PartName="/ppt/tags/tag38.xml" ContentType="application/vnd.openxmlformats-officedocument.presentationml.tags+xml"/>
  <Override PartName="/ppt/tags/tag39.xml" ContentType="application/vnd.openxmlformats-officedocument.presentationml.tags+xml"/>
  <Override PartName="/ppt/tags/tag40.xml" ContentType="application/vnd.openxmlformats-officedocument.presentationml.tags+xml"/>
  <Override PartName="/ppt/tags/tag41.xml" ContentType="application/vnd.openxmlformats-officedocument.presentationml.tags+xml"/>
  <Override PartName="/ppt/tags/tag42.xml" ContentType="application/vnd.openxmlformats-officedocument.presentationml.tags+xml"/>
  <Override PartName="/ppt/tags/tag43.xml" ContentType="application/vnd.openxmlformats-officedocument.presentationml.tags+xml"/>
  <Override PartName="/ppt/tags/tag44.xml" ContentType="application/vnd.openxmlformats-officedocument.presentationml.tags+xml"/>
  <Override PartName="/ppt/tags/tag45.xml" ContentType="application/vnd.openxmlformats-officedocument.presentationml.tags+xml"/>
  <Override PartName="/ppt/tags/tag46.xml" ContentType="application/vnd.openxmlformats-officedocument.presentationml.tags+xml"/>
  <Override PartName="/ppt/tags/tag47.xml" ContentType="application/vnd.openxmlformats-officedocument.presentationml.tags+xml"/>
  <Override PartName="/ppt/tags/tag48.xml" ContentType="application/vnd.openxmlformats-officedocument.presentationml.tags+xml"/>
  <Override PartName="/ppt/tags/tag49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9"/>
  </p:notesMasterIdLst>
  <p:handoutMasterIdLst>
    <p:handoutMasterId r:id="rId20"/>
  </p:handoutMasterIdLst>
  <p:sldIdLst>
    <p:sldId id="643" r:id="rId2"/>
    <p:sldId id="519" r:id="rId3"/>
    <p:sldId id="829" r:id="rId4"/>
    <p:sldId id="830" r:id="rId5"/>
    <p:sldId id="831" r:id="rId6"/>
    <p:sldId id="832" r:id="rId7"/>
    <p:sldId id="833" r:id="rId8"/>
    <p:sldId id="834" r:id="rId9"/>
    <p:sldId id="835" r:id="rId10"/>
    <p:sldId id="836" r:id="rId11"/>
    <p:sldId id="837" r:id="rId12"/>
    <p:sldId id="838" r:id="rId13"/>
    <p:sldId id="839" r:id="rId14"/>
    <p:sldId id="840" r:id="rId15"/>
    <p:sldId id="841" r:id="rId16"/>
    <p:sldId id="842" r:id="rId17"/>
    <p:sldId id="843" r:id="rId18"/>
  </p:sldIdLst>
  <p:sldSz cx="9144000" cy="5143500" type="screen16x9"/>
  <p:notesSz cx="6858000" cy="9144000"/>
  <p:custDataLst>
    <p:tags r:id="rId21"/>
  </p:custDataLst>
  <p:defaultTextStyle>
    <a:defPPr>
      <a:defRPr lang="zh-CN"/>
    </a:defPPr>
    <a:lvl1pPr marL="0" indent="0" algn="l" defTabSz="6858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 typeface="Arial" panose="020B0604020202020204" pitchFamily="34" charset="0"/>
      <a:buNone/>
      <a:defRPr sz="1400" b="0" i="0" u="none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1pPr>
    <a:lvl2pPr marL="342900" indent="0" algn="l" defTabSz="6858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 typeface="Arial" panose="020B0604020202020204" pitchFamily="34" charset="0"/>
      <a:buNone/>
      <a:defRPr sz="1400" b="0" i="0" u="none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2pPr>
    <a:lvl3pPr marL="685800" indent="0" algn="l" defTabSz="6858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 typeface="Arial" panose="020B0604020202020204" pitchFamily="34" charset="0"/>
      <a:buNone/>
      <a:defRPr sz="1400" b="0" i="0" u="none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3pPr>
    <a:lvl4pPr marL="1028700" indent="0" algn="l" defTabSz="6858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 typeface="Arial" panose="020B0604020202020204" pitchFamily="34" charset="0"/>
      <a:buNone/>
      <a:defRPr sz="1400" b="0" i="0" u="none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4pPr>
    <a:lvl5pPr marL="1371600" indent="0" algn="l" defTabSz="685800" rtl="0" eaLnBrk="1" fontAlgn="base" hangingPunct="1">
      <a:lnSpc>
        <a:spcPct val="100000"/>
      </a:lnSpc>
      <a:spcBef>
        <a:spcPct val="0"/>
      </a:spcBef>
      <a:spcAft>
        <a:spcPct val="0"/>
      </a:spcAft>
      <a:buClrTx/>
      <a:buSzTx/>
      <a:buFont typeface="Arial" panose="020B0604020202020204" pitchFamily="34" charset="0"/>
      <a:buNone/>
      <a:defRPr sz="1400" b="0" i="0" u="none" baseline="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</a:defRPr>
    </a:lvl5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 autoAdjust="0"/>
    <p:restoredTop sz="94660" autoAdjust="0"/>
  </p:normalViewPr>
  <p:slideViewPr>
    <p:cSldViewPr>
      <p:cViewPr>
        <p:scale>
          <a:sx n="140" d="100"/>
          <a:sy n="140" d="100"/>
        </p:scale>
        <p:origin x="-804" y="-33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ags" Target="tags/tag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页眉占位符 1"/>
          <p:cNvSpPr>
            <a:spLocks noGrp="1"/>
          </p:cNvSpPr>
          <p:nvPr>
            <p:ph type="hdr" sz="quarter" idx="4294967295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zh-CN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zh-CN" altLang="en-US" sz="1200"/>
          </a:p>
        </p:txBody>
      </p:sp>
      <p:sp>
        <p:nvSpPr>
          <p:cNvPr id="2051" name="日期占位符 2"/>
          <p:cNvSpPr>
            <a:spLocks noGrp="1"/>
          </p:cNvSpPr>
          <p:nvPr>
            <p:ph type="dt" sz="quarter" idx="9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 anchor="t" anchorCtr="0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802D31C4-4A1F-4B94-831F-0B950A98F0F7}" type="datetime1">
              <a:rPr lang="zh-CN" altLang="en-US" sz="1200"/>
              <a:t>2023-01-16</a:t>
            </a:fld>
            <a:endParaRPr lang="zh-CN" altLang="en-US" sz="1200"/>
          </a:p>
        </p:txBody>
      </p:sp>
      <p:sp>
        <p:nvSpPr>
          <p:cNvPr id="2052" name="页脚占位符 3"/>
          <p:cNvSpPr>
            <a:spLocks noGrp="1"/>
          </p:cNvSpPr>
          <p:nvPr>
            <p:ph type="ftr" sz="quarter" idx="19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 sz="1200"/>
          </a:p>
        </p:txBody>
      </p:sp>
      <p:sp>
        <p:nvSpPr>
          <p:cNvPr id="2053" name="灯片编号占位符 4"/>
          <p:cNvSpPr>
            <a:spLocks noGrp="1"/>
          </p:cNvSpPr>
          <p:nvPr>
            <p:ph type="sldNum" sz="quarter" idx="29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 anchorCtr="0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6862778F-8A1F-458F-84CF-3FBC24837B0D}" type="slidenum">
              <a:rPr lang="zh-CN" altLang="en-US" sz="1200"/>
              <a:t>‹#›</a:t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 idx="4294967295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endParaRPr lang="zh-CN" altLang="en-US" sz="120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9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t" anchorCtr="0" compatLnSpc="1"/>
          <a:lstStyle>
            <a:defPPr>
              <a:defRPr lang="zh-CN"/>
            </a:defPPr>
            <a:lvl1pPr marL="0" indent="0" algn="r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endParaRPr lang="en-US" altLang="zh-CN" sz="1200"/>
          </a:p>
        </p:txBody>
      </p:sp>
      <p:sp>
        <p:nvSpPr>
          <p:cNvPr id="3076" name="Rectangle 4"/>
          <p:cNvSpPr>
            <a:spLocks noGrp="1" noRot="1" noChangeAspect="1"/>
          </p:cNvSpPr>
          <p:nvPr>
            <p:ph type="sldImg" idx="19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  <a:miter lim="800000"/>
          </a:ln>
        </p:spPr>
      </p:sp>
      <p:sp>
        <p:nvSpPr>
          <p:cNvPr id="3077" name="Rectangle 5"/>
          <p:cNvSpPr>
            <a:spLocks noGrp="1" noRot="1" noChangeArrowheads="1"/>
          </p:cNvSpPr>
          <p:nvPr>
            <p:ph type="body" sz="quarter" idx="29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ctr" anchorCtr="0" compatLnSpc="1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0" lvl="0" indent="0" defTabSz="914400"/>
            <a:r>
              <a:t>单击此处编辑母版文本样式</a:t>
            </a:r>
          </a:p>
          <a:p>
            <a:pPr marL="457200" lvl="1" indent="0" defTabSz="914400"/>
            <a:r>
              <a:t>第二级</a:t>
            </a:r>
          </a:p>
          <a:p>
            <a:pPr marL="914400" lvl="2" indent="0" defTabSz="914400"/>
            <a:r>
              <a:t>第三级</a:t>
            </a:r>
          </a:p>
          <a:p>
            <a:pPr marL="1371600" lvl="3" indent="0" defTabSz="914400"/>
            <a:r>
              <a:t>第四级</a:t>
            </a:r>
          </a:p>
          <a:p>
            <a:pPr marL="1828800" lvl="4" indent="0" defTabSz="914400"/>
            <a:r>
              <a:t>第五级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39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en-US" altLang="zh-CN" sz="1200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49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square" lIns="91440" tIns="45720" rIns="91440" bIns="45720" numCol="1" anchor="b" anchorCtr="0" compatLnSpc="1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E54F6E20-BAF7-4544-AF7E-2458AF641DA7}" type="slidenum">
              <a:rPr lang="zh-CN" altLang="en-US" sz="1200"/>
              <a:t>‹#›</a:t>
            </a:fld>
            <a:endParaRPr lang="zh-CN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5" name="幻灯片图像占位符 1"/>
          <p:cNvSpPr>
            <a:spLocks noGrp="1" noRot="1" noChangeAspect="1" noTextEdit="1"/>
          </p:cNvSpPr>
          <p:nvPr>
            <p:ph type="sldImg" idx="4294967295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>
            <a:miter lim="800000"/>
          </a:ln>
        </p:spPr>
      </p:sp>
      <p:sp>
        <p:nvSpPr>
          <p:cNvPr id="6146" name="文本占位符 2"/>
          <p:cNvSpPr>
            <a:spLocks noGrp="1"/>
          </p:cNvSpPr>
          <p:nvPr>
            <p:ph type="body" idx="4294967295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91440" tIns="45720" rIns="91440" bIns="45720" anchor="ctr" anchorCtr="0"/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120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tags" Target="../tags/tag10.xml"/><Relationship Id="rId2" Type="http://schemas.openxmlformats.org/officeDocument/2006/relationships/tags" Target="../tags/tag9.xml"/><Relationship Id="rId1" Type="http://schemas.openxmlformats.org/officeDocument/2006/relationships/tags" Target="../tags/tag8.xml"/><Relationship Id="rId5" Type="http://schemas.openxmlformats.org/officeDocument/2006/relationships/image" Target="../media/image2.png"/><Relationship Id="rId4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tags" Target="../tags/tag37.xml"/><Relationship Id="rId2" Type="http://schemas.openxmlformats.org/officeDocument/2006/relationships/tags" Target="../tags/tag36.xml"/><Relationship Id="rId1" Type="http://schemas.openxmlformats.org/officeDocument/2006/relationships/tags" Target="../tags/tag35.xml"/><Relationship Id="rId4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tags" Target="../tags/tag40.xml"/><Relationship Id="rId2" Type="http://schemas.openxmlformats.org/officeDocument/2006/relationships/tags" Target="../tags/tag39.xml"/><Relationship Id="rId1" Type="http://schemas.openxmlformats.org/officeDocument/2006/relationships/tags" Target="../tags/tag38.xml"/><Relationship Id="rId4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tags" Target="../tags/tag43.xml"/><Relationship Id="rId2" Type="http://schemas.openxmlformats.org/officeDocument/2006/relationships/tags" Target="../tags/tag42.xml"/><Relationship Id="rId1" Type="http://schemas.openxmlformats.org/officeDocument/2006/relationships/tags" Target="../tags/tag41.xml"/><Relationship Id="rId4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tags" Target="../tags/tag46.xml"/><Relationship Id="rId2" Type="http://schemas.openxmlformats.org/officeDocument/2006/relationships/tags" Target="../tags/tag45.xml"/><Relationship Id="rId1" Type="http://schemas.openxmlformats.org/officeDocument/2006/relationships/tags" Target="../tags/tag44.xml"/><Relationship Id="rId4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tags" Target="../tags/tag49.xml"/><Relationship Id="rId2" Type="http://schemas.openxmlformats.org/officeDocument/2006/relationships/tags" Target="../tags/tag48.xml"/><Relationship Id="rId1" Type="http://schemas.openxmlformats.org/officeDocument/2006/relationships/tags" Target="../tags/tag47.xml"/><Relationship Id="rId4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tags" Target="../tags/tag13.xml"/><Relationship Id="rId2" Type="http://schemas.openxmlformats.org/officeDocument/2006/relationships/tags" Target="../tags/tag12.xml"/><Relationship Id="rId1" Type="http://schemas.openxmlformats.org/officeDocument/2006/relationships/tags" Target="../tags/tag11.xml"/><Relationship Id="rId4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tags" Target="../tags/tag16.xml"/><Relationship Id="rId2" Type="http://schemas.openxmlformats.org/officeDocument/2006/relationships/tags" Target="../tags/tag15.xml"/><Relationship Id="rId1" Type="http://schemas.openxmlformats.org/officeDocument/2006/relationships/tags" Target="../tags/tag14.xml"/><Relationship Id="rId4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tags" Target="../tags/tag19.xml"/><Relationship Id="rId2" Type="http://schemas.openxmlformats.org/officeDocument/2006/relationships/tags" Target="../tags/tag18.xml"/><Relationship Id="rId1" Type="http://schemas.openxmlformats.org/officeDocument/2006/relationships/tags" Target="../tags/tag17.xml"/><Relationship Id="rId4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tags" Target="../tags/tag22.xml"/><Relationship Id="rId2" Type="http://schemas.openxmlformats.org/officeDocument/2006/relationships/tags" Target="../tags/tag21.xml"/><Relationship Id="rId1" Type="http://schemas.openxmlformats.org/officeDocument/2006/relationships/tags" Target="../tags/tag20.xml"/><Relationship Id="rId4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tags" Target="../tags/tag25.xml"/><Relationship Id="rId2" Type="http://schemas.openxmlformats.org/officeDocument/2006/relationships/tags" Target="../tags/tag24.xml"/><Relationship Id="rId1" Type="http://schemas.openxmlformats.org/officeDocument/2006/relationships/tags" Target="../tags/tag23.xml"/><Relationship Id="rId4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tags" Target="../tags/tag28.xml"/><Relationship Id="rId2" Type="http://schemas.openxmlformats.org/officeDocument/2006/relationships/tags" Target="../tags/tag27.xml"/><Relationship Id="rId1" Type="http://schemas.openxmlformats.org/officeDocument/2006/relationships/tags" Target="../tags/tag26.xml"/><Relationship Id="rId4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tags" Target="../tags/tag31.xml"/><Relationship Id="rId2" Type="http://schemas.openxmlformats.org/officeDocument/2006/relationships/tags" Target="../tags/tag30.xml"/><Relationship Id="rId1" Type="http://schemas.openxmlformats.org/officeDocument/2006/relationships/tags" Target="../tags/tag29.xml"/><Relationship Id="rId4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tags" Target="../tags/tag34.xml"/><Relationship Id="rId2" Type="http://schemas.openxmlformats.org/officeDocument/2006/relationships/tags" Target="../tags/tag33.xml"/><Relationship Id="rId1" Type="http://schemas.openxmlformats.org/officeDocument/2006/relationships/tags" Target="../tags/tag32.xml"/><Relationship Id="rId4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>
      <p:bgPr>
        <a:blipFill dpi="0" rotWithShape="1">
          <a:blip r:embed="rId5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9BF650CC-4019-419E-AFF6-E8047CCDA418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2023-01-16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A26FE22D-EFA0-4265-AB6A-633E97AC803D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内容占位符 6"/>
          <p:cNvSpPr>
            <a:spLocks noGrp="1"/>
          </p:cNvSpPr>
          <p:nvPr>
            <p:ph sz="quarter" idx="13"/>
          </p:nvPr>
        </p:nvSpPr>
        <p:spPr>
          <a:xfrm>
            <a:off x="456300" y="580500"/>
            <a:ext cx="8229600" cy="4112100"/>
          </a:xfrm>
        </p:spPr>
        <p:txBody>
          <a:bodyPr/>
          <a:lstStyle/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9BF650CC-4019-419E-AFF6-E8047CCDA418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2023-01-16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6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A26FE22D-EFA0-4265-AB6A-633E97AC803D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末尾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899100" y="1863000"/>
            <a:ext cx="7349400" cy="764100"/>
          </a:xfrm>
        </p:spPr>
        <p:txBody>
          <a:bodyPr vert="horz" lIns="67500" tIns="35100" rIns="67500" bIns="35100" rtlCol="0" anchor="t" anchorCtr="0">
            <a:normAutofit/>
          </a:bodyPr>
          <a:lstStyle>
            <a:lvl1pPr algn="ctr">
              <a:defRPr sz="4500"/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单击此处编辑标题</a:t>
            </a:r>
          </a:p>
        </p:txBody>
      </p:sp>
      <p:sp>
        <p:nvSpPr>
          <p:cNvPr id="7" name="文本占位符 6"/>
          <p:cNvSpPr>
            <a:spLocks noGrp="1"/>
          </p:cNvSpPr>
          <p:nvPr>
            <p:ph type="body" sz="quarter" idx="13"/>
          </p:nvPr>
        </p:nvSpPr>
        <p:spPr>
          <a:xfrm>
            <a:off x="899100" y="2670300"/>
            <a:ext cx="7349400" cy="353700"/>
          </a:xfrm>
        </p:spPr>
        <p:txBody>
          <a:bodyPr lIns="67500" tIns="35100" rIns="67500" bIns="35100">
            <a:normAutofit/>
          </a:bodyPr>
          <a:lstStyle>
            <a:lvl1pPr algn="ctr">
              <a:lnSpc>
                <a:spcPct val="110000"/>
              </a:lnSpc>
              <a:buNone/>
              <a:defRPr sz="1800" spc="150"/>
            </a:lvl1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</p:txBody>
      </p:sp>
      <p:sp>
        <p:nvSpPr>
          <p:cNvPr id="8" name="日期占位符 3"/>
          <p:cNvSpPr>
            <a:spLocks noGrp="1"/>
          </p:cNvSpPr>
          <p:nvPr>
            <p:ph type="dt" sz="half" idx="14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9BF650CC-4019-419E-AFF6-E8047CCDA418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2023-01-16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9" name="页脚占位符 4"/>
          <p:cNvSpPr>
            <a:spLocks noGrp="1"/>
          </p:cNvSpPr>
          <p:nvPr>
            <p:ph type="ftr" sz="quarter" idx="15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10" name="灯片编号占位符 5"/>
          <p:cNvSpPr>
            <a:spLocks noGrp="1"/>
          </p:cNvSpPr>
          <p:nvPr>
            <p:ph type="sldNum" sz="quarter" idx="16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A26FE22D-EFA0-4265-AB6A-633E97AC803D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9BF650CC-4019-419E-AFF6-E8047CCDA418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2023-01-16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A26FE22D-EFA0-4265-AB6A-633E97AC803D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9BF650CC-4019-419E-AFF6-E8047CCDA418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2023-01-16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A26FE22D-EFA0-4265-AB6A-633E97AC803D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 smtClean="0"/>
              <a:t>单击此处编辑母版标题样式</a:t>
            </a:r>
            <a:endParaRPr lang="zh-CN" altLang="en-US" strike="noStrike" noProof="1"/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9BF650CC-4019-419E-AFF6-E8047CCDA418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2023-01-16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A26FE22D-EFA0-4265-AB6A-633E97AC803D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6300" y="1117800"/>
            <a:ext cx="8226900" cy="3569400"/>
          </a:xfrm>
        </p:spPr>
        <p:txBody>
          <a:bodyPr vert="horz" lIns="67500" tIns="35100" rIns="67500" bIns="35100" rtlCol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9BF650CC-4019-419E-AFF6-E8047CCDA418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2023-01-16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A26FE22D-EFA0-4265-AB6A-633E97AC803D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 hasCustomPrompt="1"/>
          </p:nvPr>
        </p:nvSpPr>
        <p:spPr>
          <a:xfrm>
            <a:off x="1493100" y="2886300"/>
            <a:ext cx="5826600" cy="575100"/>
          </a:xfrm>
        </p:spPr>
        <p:txBody>
          <a:bodyPr lIns="67500" tIns="35100" rIns="67500" bIns="35100" anchor="b" anchorCtr="0">
            <a:normAutofit/>
          </a:bodyPr>
          <a:lstStyle>
            <a:lvl1pPr>
              <a:defRPr sz="3300"/>
            </a:lvl1pPr>
          </a:lstStyle>
          <a:p>
            <a:pPr fontAlgn="auto"/>
            <a:r>
              <a:rPr lang="zh-CN" altLang="en-US" strike="noStrike" noProof="1"/>
              <a:t>单击此处编辑标题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1493100" y="3461400"/>
            <a:ext cx="5826600" cy="650700"/>
          </a:xfrm>
        </p:spPr>
        <p:txBody>
          <a:bodyPr lIns="67500" tIns="35100" rIns="67500" bIns="35100">
            <a:normAutofit/>
          </a:bodyPr>
          <a:lstStyle>
            <a:lvl1pPr marL="0" indent="0">
              <a:buNone/>
              <a:defRPr sz="14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3429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fontAlgn="auto"/>
            <a:r>
              <a:rPr lang="zh-CN" altLang="en-US" strike="noStrike" noProof="1"/>
              <a:t>单击此处编辑文本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9BF650CC-4019-419E-AFF6-E8047CCDA418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2023-01-16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A26FE22D-EFA0-4265-AB6A-633E97AC803D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6300" y="1125900"/>
            <a:ext cx="3882600" cy="3561300"/>
          </a:xfrm>
        </p:spPr>
        <p:txBody>
          <a:bodyPr vert="horz" lIns="67500" tIns="35100" rIns="67500" bIns="35100" rtlCol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808700" y="1125900"/>
            <a:ext cx="3882600" cy="3561300"/>
          </a:xfrm>
        </p:spPr>
        <p:txBody>
          <a:bodyPr lIns="67500" tIns="35100" rIns="67500" bIns="35100">
            <a:normAutofit/>
          </a:bodyPr>
          <a:lstStyle/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9BF650CC-4019-419E-AFF6-E8047CCDA418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2023-01-16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A26FE22D-EFA0-4265-AB6A-633E97AC803D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 hasCustomPrompt="1"/>
          </p:nvPr>
        </p:nvSpPr>
        <p:spPr>
          <a:xfrm>
            <a:off x="456300" y="1071900"/>
            <a:ext cx="4006800" cy="286200"/>
          </a:xfrm>
        </p:spPr>
        <p:txBody>
          <a:bodyPr lIns="76200" tIns="28575" rIns="57150" bIns="28575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1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lang="zh-CN" altLang="en-US" strike="noStrike" noProof="1"/>
              <a:t>单击此处编辑文本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6300" y="1390500"/>
            <a:ext cx="4006800" cy="3296700"/>
          </a:xfrm>
        </p:spPr>
        <p:txBody>
          <a:bodyPr vert="horz" lIns="76200" tIns="0" rIns="61913" bIns="0" rtlCol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 hasCustomPrompt="1"/>
          </p:nvPr>
        </p:nvSpPr>
        <p:spPr>
          <a:xfrm>
            <a:off x="4676813" y="1066297"/>
            <a:ext cx="4006800" cy="286200"/>
          </a:xfrm>
        </p:spPr>
        <p:txBody>
          <a:bodyPr vert="horz" lIns="76200" tIns="28575" rIns="57150" bIns="28575" rtlCol="0" anchor="t" anchorCtr="0">
            <a:normAutofit/>
          </a:bodyPr>
          <a:lstStyle>
            <a:lvl1pPr marL="0" indent="0">
              <a:lnSpc>
                <a:spcPct val="100000"/>
              </a:lnSpc>
              <a:buNone/>
              <a:defRPr sz="1500" b="1" spc="1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40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 fontAlgn="auto"/>
            <a:r>
              <a:rPr strike="noStrike" noProof="1">
                <a:sym typeface="+mn-ea"/>
              </a:rPr>
              <a:t>单击此处编辑文本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76813" y="1390500"/>
            <a:ext cx="4006800" cy="3296700"/>
          </a:xfrm>
        </p:spPr>
        <p:txBody>
          <a:bodyPr vert="horz" lIns="76200" tIns="0" rIns="61913" bIns="0" rtlCol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  <a:p>
            <a:pPr lvl="1" fontAlgn="auto"/>
            <a:r>
              <a:rPr strike="noStrike" noProof="1">
                <a:sym typeface="+mn-ea"/>
              </a:rPr>
              <a:t>第二级</a:t>
            </a:r>
          </a:p>
          <a:p>
            <a:pPr lvl="2" fontAlgn="auto"/>
            <a:r>
              <a:rPr strike="noStrike" noProof="1">
                <a:sym typeface="+mn-ea"/>
              </a:rPr>
              <a:t>第三级</a:t>
            </a:r>
          </a:p>
          <a:p>
            <a:pPr lvl="3" fontAlgn="auto"/>
            <a:r>
              <a:rPr strike="noStrike" noProof="1">
                <a:sym typeface="+mn-ea"/>
              </a:rPr>
              <a:t>第四级</a:t>
            </a:r>
          </a:p>
          <a:p>
            <a:pPr lvl="4" fontAlgn="auto"/>
            <a:r>
              <a:rPr strike="noStrike" noProof="1">
                <a:sym typeface="+mn-ea"/>
              </a:rPr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9BF650CC-4019-419E-AFF6-E8047CCDA418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2023-01-16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A26FE22D-EFA0-4265-AB6A-633E97AC803D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6300" y="456300"/>
            <a:ext cx="8226900" cy="529200"/>
          </a:xfrm>
        </p:spPr>
        <p:txBody>
          <a:bodyPr vert="horz" lIns="67500" tIns="35100" rIns="67500" bIns="35100" rtlCol="0" anchor="ctr" anchorCtr="0">
            <a:normAutofit/>
          </a:bodyPr>
          <a:lstStyle/>
          <a:p>
            <a:pPr lvl="0" fontAlgn="auto"/>
            <a:r>
              <a:rPr strike="noStrike" noProof="1">
                <a:sym typeface="+mn-ea"/>
              </a:rPr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9BF650CC-4019-419E-AFF6-E8047CCDA418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2023-01-16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A26FE22D-EFA0-4265-AB6A-633E97AC803D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9BF650CC-4019-419E-AFF6-E8047CCDA418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2023-01-16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A26FE22D-EFA0-4265-AB6A-633E97AC803D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456300" y="1166400"/>
            <a:ext cx="3924808" cy="3456000"/>
          </a:xfrm>
        </p:spPr>
        <p:txBody>
          <a:bodyPr vert="horz" lIns="67500" tIns="35100" rIns="67500" bIns="35100" rtlCol="0">
            <a:normAutofit/>
          </a:bodyPr>
          <a:lstStyle>
            <a:lvl1pPr>
              <a:buNone/>
              <a:defRPr sz="1200"/>
            </a:lvl1pPr>
          </a:lstStyle>
          <a:p>
            <a:pPr lvl="0" fontAlgn="auto"/>
            <a:endParaRPr strike="noStrike" noProof="1">
              <a:sym typeface="+mn-ea"/>
            </a:endParaRP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762800" y="1166400"/>
            <a:ext cx="3920400" cy="3456000"/>
          </a:xfrm>
        </p:spPr>
        <p:txBody>
          <a:bodyPr vert="horz" lIns="67500" tIns="35100" rIns="67500" bIns="35100" rtlCol="0">
            <a:normAutofit/>
          </a:bodyPr>
          <a:lstStyle>
            <a:lvl1pPr>
              <a:buNone/>
              <a:defRPr sz="1200"/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单击此处编辑母版文本样式</a:t>
            </a:r>
          </a:p>
        </p:txBody>
      </p:sp>
      <p:sp>
        <p:nvSpPr>
          <p:cNvPr id="9" name="标题 8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fontAlgn="auto"/>
            <a:r>
              <a:rPr lang="zh-CN" altLang="en-US" strike="noStrike" noProof="1"/>
              <a:t>单击此处编辑母版标题样式</a:t>
            </a:r>
          </a:p>
        </p:txBody>
      </p:sp>
      <p:sp>
        <p:nvSpPr>
          <p:cNvPr id="10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9BF650CC-4019-419E-AFF6-E8047CCDA418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2023-01-16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11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12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A26FE22D-EFA0-4265-AB6A-633E97AC803D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 hasCustomPrompt="1"/>
          </p:nvPr>
        </p:nvSpPr>
        <p:spPr>
          <a:xfrm>
            <a:off x="7676100" y="685800"/>
            <a:ext cx="783000" cy="3771900"/>
          </a:xfrm>
        </p:spPr>
        <p:txBody>
          <a:bodyPr vert="eaVert" lIns="67500" tIns="35100" rIns="67500" bIns="35100" rtlCol="0" anchor="ctr" anchorCtr="0">
            <a:normAutofit/>
          </a:bodyPr>
          <a:lstStyle>
            <a:lvl1pPr>
              <a:buNone/>
              <a:defRPr sz="2100"/>
            </a:lvl1pPr>
          </a:lstStyle>
          <a:p>
            <a:pPr lvl="0" fontAlgn="auto"/>
            <a:r>
              <a:rPr strike="noStrike" noProof="1">
                <a:sym typeface="+mn-ea"/>
              </a:rPr>
              <a:t>单击此处编辑标题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6876900" cy="3771900"/>
          </a:xfrm>
        </p:spPr>
        <p:txBody>
          <a:bodyPr vert="eaVert" lIns="35100" tIns="35100" rIns="35100" bIns="35100"/>
          <a:lstStyle>
            <a:lvl1pPr marL="171450" indent="-171450">
              <a:spcAft>
                <a:spcPts val="750"/>
              </a:spcAft>
              <a:defRPr spc="225"/>
            </a:lvl1pPr>
            <a:lvl2pPr marL="514350" indent="-171450">
              <a:defRPr spc="225"/>
            </a:lvl2pPr>
            <a:lvl3pPr marL="857250" indent="-171450">
              <a:defRPr spc="225"/>
            </a:lvl3pPr>
            <a:lvl4pPr marL="1200150" indent="-171450">
              <a:defRPr spc="225"/>
            </a:lvl4pPr>
            <a:lvl5pPr marL="1543050" indent="-171450">
              <a:defRPr spc="225"/>
            </a:lvl5pPr>
          </a:lstStyle>
          <a:p>
            <a:pPr lvl="0" fontAlgn="auto"/>
            <a:r>
              <a:rPr lang="zh-CN" altLang="en-US" strike="noStrike" noProof="1"/>
              <a:t>单击此处编辑母版文本样式</a:t>
            </a:r>
          </a:p>
          <a:p>
            <a:pPr lvl="1" fontAlgn="auto"/>
            <a:r>
              <a:rPr lang="zh-CN" altLang="en-US" strike="noStrike" noProof="1"/>
              <a:t>第二级</a:t>
            </a:r>
          </a:p>
          <a:p>
            <a:pPr lvl="2" fontAlgn="auto"/>
            <a:r>
              <a:rPr lang="zh-CN" altLang="en-US" strike="noStrike" noProof="1"/>
              <a:t>第三级</a:t>
            </a:r>
          </a:p>
          <a:p>
            <a:pPr lvl="3" fontAlgn="auto"/>
            <a:r>
              <a:rPr lang="zh-CN" altLang="en-US" strike="noStrike" noProof="1"/>
              <a:t>第四级</a:t>
            </a:r>
          </a:p>
          <a:p>
            <a:pPr lvl="4" fontAlgn="auto"/>
            <a:r>
              <a:rPr lang="zh-CN" altLang="en-US" strike="noStrike" noProof="1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  <p:custDataLst>
              <p:tags r:id="rId1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9BF650CC-4019-419E-AFF6-E8047CCDA418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2023-01-16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  <p:custDataLst>
              <p:tags r:id="rId2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A26FE22D-EFA0-4265-AB6A-633E97AC803D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ags" Target="../tags/tag4.xml"/><Relationship Id="rId3" Type="http://schemas.openxmlformats.org/officeDocument/2006/relationships/slideLayout" Target="../slideLayouts/slideLayout3.xml"/><Relationship Id="rId21" Type="http://schemas.openxmlformats.org/officeDocument/2006/relationships/tags" Target="../tags/tag7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ags" Target="../tags/tag3.xml"/><Relationship Id="rId2" Type="http://schemas.openxmlformats.org/officeDocument/2006/relationships/slideLayout" Target="../slideLayouts/slideLayout2.xml"/><Relationship Id="rId16" Type="http://schemas.openxmlformats.org/officeDocument/2006/relationships/tags" Target="../tags/tag2.xml"/><Relationship Id="rId20" Type="http://schemas.openxmlformats.org/officeDocument/2006/relationships/tags" Target="../tags/tag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9" Type="http://schemas.openxmlformats.org/officeDocument/2006/relationships/tags" Target="../tags/tag5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2" cstate="email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 idx="4294967295"/>
            <p:custDataLst>
              <p:tags r:id="rId17"/>
            </p:custDataLst>
          </p:nvPr>
        </p:nvSpPr>
        <p:spPr>
          <a:xfrm>
            <a:off x="456010" y="456010"/>
            <a:ext cx="8227219" cy="529828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lIns="67628" tIns="35243" rIns="67628" bIns="35243" anchor="ctr" anchorCtr="0"/>
          <a:lstStyle>
            <a:lvl1pPr mar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lang="zh-CN" altLang="en-US" sz="3600" b="1" u="none" strike="noStrike" kern="1200" cap="none" spc="300" normalizeH="0" baseline="0">
                <a:solidFill>
                  <a:srgbClr val="262626"/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j-cs"/>
              </a:defRPr>
            </a:lvl1pPr>
          </a:lstStyle>
          <a:p>
            <a:pPr lvl="0"/>
            <a:r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9"/>
            <p:custDataLst>
              <p:tags r:id="rId18"/>
            </p:custDataLst>
          </p:nvPr>
        </p:nvSpPr>
        <p:spPr>
          <a:xfrm>
            <a:off x="456010" y="1117998"/>
            <a:ext cx="8227219" cy="356949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vert="horz" lIns="67500" tIns="35100" rIns="67500" bIns="35100" anchor="t" anchorCtr="0"/>
          <a:lstStyle>
            <a:lvl1pPr marL="228600" indent="-228600" algn="l" defTabSz="914400" rtl="0" eaLnBrk="1" fontAlgn="auto" latinLnBrk="0" hangingPunct="1">
              <a:lnSpc>
                <a:spcPct val="13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Char char="●"/>
              <a:defRPr lang="zh-CN" altLang="en-US" sz="18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1pPr>
            <a:lvl2pPr marL="68580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●"/>
              <a:tabLst>
                <a:tab pos="1609725" algn="l"/>
              </a:tabLst>
              <a:defRPr lang="zh-CN" altLang="en-US"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2pPr>
            <a:lvl3pPr marL="114300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 typeface="Arial" panose="020B0604020202020204" pitchFamily="34" charset="0"/>
              <a:buChar char="●"/>
              <a:tabLst>
                <a:tab pos="1609725" algn="l"/>
              </a:tabLst>
              <a:defRPr lang="zh-CN" altLang="en-US" sz="16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3pPr>
            <a:lvl4pPr marL="160020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Wingdings" panose="05000000000000000000" charset="0"/>
              <a:buChar char=""/>
              <a:tabLst>
                <a:tab pos="1609725" algn="l"/>
              </a:tabLst>
              <a:defRPr lang="zh-CN" altLang="en-US"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4pPr>
            <a:lvl5pPr marL="2057400" indent="-228600" algn="l" defTabSz="914400" rtl="0" eaLnBrk="1" fontAlgn="auto" latinLnBrk="0" hangingPunct="1">
              <a:lnSpc>
                <a:spcPct val="120000"/>
              </a:lnSpc>
              <a:spcBef>
                <a:spcPct val="0"/>
              </a:spcBef>
              <a:spcAft>
                <a:spcPts val="300"/>
              </a:spcAft>
              <a:buClrTx/>
              <a:buSzTx/>
              <a:buFont typeface="Arial" panose="020B0604020202020204" pitchFamily="34" charset="0"/>
              <a:buChar char="•"/>
              <a:tabLst>
                <a:tab pos="1609725" algn="l"/>
              </a:tabLst>
              <a:defRPr lang="zh-CN" altLang="en-US" sz="1400" u="none" strike="noStrike" kern="1200" cap="none" spc="150" normalizeH="0" baseline="0">
                <a:solidFill>
                  <a:schemeClr val="tx1">
                    <a:lumMod val="65000"/>
                    <a:lumOff val="35000"/>
                  </a:schemeClr>
                </a:solidFill>
                <a:uFillTx/>
                <a:latin typeface="Arial" panose="020B0604020202020204" pitchFamily="34" charset="0"/>
                <a:ea typeface="微软雅黑" panose="020B0503020204020204" pitchFamily="34" charset="-122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lang="zh-CN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71450" lvl="0" indent="-171450"/>
            <a:r>
              <a:t>单击此处编辑母版文本样式</a:t>
            </a:r>
          </a:p>
          <a:p>
            <a:pPr marL="514350" lvl="1" indent="-171450"/>
            <a:r>
              <a:t>第二级</a:t>
            </a:r>
          </a:p>
          <a:p>
            <a:pPr marL="857250" lvl="2" indent="-171450"/>
            <a:r>
              <a:t>第三级</a:t>
            </a:r>
          </a:p>
          <a:p>
            <a:pPr marL="1200150" lvl="3" indent="-171450"/>
            <a:r>
              <a:t>第四级</a:t>
            </a:r>
          </a:p>
          <a:p>
            <a:pPr marL="1543050" lvl="4" indent="-171450"/>
            <a:r>
              <a:t>第五级</a:t>
            </a:r>
          </a:p>
        </p:txBody>
      </p:sp>
      <p:sp>
        <p:nvSpPr>
          <p:cNvPr id="1028" name="日期占位符 3"/>
          <p:cNvSpPr>
            <a:spLocks noGrp="1"/>
          </p:cNvSpPr>
          <p:nvPr>
            <p:ph type="dt" sz="half" idx="19"/>
            <p:custDataLst>
              <p:tags r:id="rId19"/>
            </p:custDataLst>
          </p:nvPr>
        </p:nvSpPr>
        <p:spPr>
          <a:xfrm>
            <a:off x="4590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fld id="{9BF650CC-4019-419E-AFF6-E8047CCDA418}" type="datetime1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2023-01-16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1029" name="页脚占位符 4"/>
          <p:cNvSpPr>
            <a:spLocks noGrp="1"/>
          </p:cNvSpPr>
          <p:nvPr>
            <p:ph type="ftr" sz="quarter" idx="29"/>
            <p:custDataLst>
              <p:tags r:id="rId20"/>
            </p:custDataLst>
          </p:nvPr>
        </p:nvSpPr>
        <p:spPr>
          <a:xfrm>
            <a:off x="3087000" y="4735800"/>
            <a:ext cx="2970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ct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  <p:sp>
        <p:nvSpPr>
          <p:cNvPr id="1030" name="灯片编号占位符 5"/>
          <p:cNvSpPr>
            <a:spLocks noGrp="1"/>
          </p:cNvSpPr>
          <p:nvPr>
            <p:ph type="sldNum" sz="quarter" idx="39"/>
            <p:custDataLst>
              <p:tags r:id="rId21"/>
            </p:custDataLst>
          </p:nvPr>
        </p:nvSpPr>
        <p:spPr>
          <a:xfrm>
            <a:off x="6658200" y="4735800"/>
            <a:ext cx="2025000" cy="237600"/>
          </a:xfrm>
          <a:prstGeom prst="rect">
            <a:avLst/>
          </a:prstGeom>
        </p:spPr>
        <p:txBody>
          <a:bodyPr vert="horz" lIns="68580" tIns="34290" rIns="68580" bIns="34290" rtlCol="0" anchor="ctr" anchorCtr="0"/>
          <a:lstStyle>
            <a:defPPr>
              <a:defRPr lang="zh-CN"/>
            </a:defPPr>
            <a:lvl1pPr marL="0" indent="0" algn="r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800" b="0" i="0" u="none" baseline="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ea typeface="微软雅黑" panose="020B0503020204020204" pitchFamily="34" charset="-122"/>
              </a:defRPr>
            </a:lvl1pPr>
            <a:lvl2pPr marL="3429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6858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0287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371600" indent="0" algn="l" defTabSz="6858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4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r"/>
            <a:fld id="{A26FE22D-EFA0-4265-AB6A-633E97AC803D}" type="slidenum">
              <a:rPr lang="zh-CN" altLang="en-US" sz="800">
                <a:solidFill>
                  <a:srgbClr val="898989"/>
                </a:solidFill>
                <a:ea typeface="微软雅黑" panose="020B0503020204020204" pitchFamily="34" charset="-122"/>
              </a:rPr>
              <a:t>‹#›</a:t>
            </a:fld>
            <a:endParaRPr lang="zh-CN" altLang="en-US" sz="800">
              <a:solidFill>
                <a:srgbClr val="898989"/>
              </a:solidFill>
              <a:ea typeface="微软雅黑" panose="020B0503020204020204" pitchFamily="34" charset="-122"/>
            </a:endParaRPr>
          </a:p>
        </p:txBody>
      </p:sp>
    </p:spTree>
    <p:custDataLst>
      <p:tags r:id="rId16"/>
    </p:custData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ransition/>
  <p:txStyles>
    <p:titleStyle>
      <a:lvl1pPr mar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2700" b="1" u="none" strike="noStrike" kern="1200" cap="none" spc="225" normalizeH="0" baseline="0">
          <a:solidFill>
            <a:srgbClr val="262626"/>
          </a:solidFill>
          <a:uFillTx/>
          <a:latin typeface="Arial" panose="020B0604020202020204" pitchFamily="34" charset="0"/>
          <a:ea typeface="微软雅黑" panose="020B0503020204020204" pitchFamily="34" charset="-122"/>
          <a:cs typeface="+mj-cs"/>
        </a:defRPr>
      </a:lvl1pPr>
    </p:titleStyle>
    <p:bodyStyle>
      <a:lvl1pPr marL="171450" indent="-171450" algn="l" defTabSz="685800" rtl="0" eaLnBrk="1" fontAlgn="auto" latinLnBrk="0" hangingPunct="1">
        <a:lnSpc>
          <a:spcPct val="130000"/>
        </a:lnSpc>
        <a:spcBef>
          <a:spcPct val="0"/>
        </a:spcBef>
        <a:spcAft>
          <a:spcPts val="750"/>
        </a:spcAft>
        <a:buClrTx/>
        <a:buSzTx/>
        <a:buFont typeface="Arial" panose="020B0604020202020204" pitchFamily="34" charset="0"/>
        <a:buChar char="●"/>
        <a:defRPr sz="14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1pPr>
      <a:lvl2pPr marL="5143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450"/>
        </a:spcAft>
        <a:buClrTx/>
        <a:buSzTx/>
        <a:buFont typeface="Arial" panose="020B0604020202020204" pitchFamily="34" charset="0"/>
        <a:buChar char="●"/>
        <a:tabLst>
          <a:tab pos="1207135" algn="l"/>
        </a:tabLst>
        <a:defRPr sz="12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2pPr>
      <a:lvl3pPr marL="8572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450"/>
        </a:spcAft>
        <a:buClrTx/>
        <a:buSzTx/>
        <a:buFont typeface="Arial" panose="020B0604020202020204" pitchFamily="34" charset="0"/>
        <a:buChar char="●"/>
        <a:tabLst>
          <a:tab pos="1207135" algn="l"/>
        </a:tabLst>
        <a:defRPr sz="12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3pPr>
      <a:lvl4pPr marL="12001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225"/>
        </a:spcAft>
        <a:buClrTx/>
        <a:buSzTx/>
        <a:buFont typeface="Wingdings" panose="05000000000000000000" charset="0"/>
        <a:buChar char=""/>
        <a:tabLst>
          <a:tab pos="1207135" algn="l"/>
        </a:tabLst>
        <a:defRPr sz="11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4pPr>
      <a:lvl5pPr marL="1543050" indent="-171450" algn="l" defTabSz="685800" rtl="0" eaLnBrk="1" fontAlgn="auto" latinLnBrk="0" hangingPunct="1">
        <a:lnSpc>
          <a:spcPct val="120000"/>
        </a:lnSpc>
        <a:spcBef>
          <a:spcPct val="0"/>
        </a:spcBef>
        <a:spcAft>
          <a:spcPts val="225"/>
        </a:spcAft>
        <a:buClrTx/>
        <a:buSzTx/>
        <a:buFont typeface="Arial" panose="020B0604020202020204" pitchFamily="34" charset="0"/>
        <a:buChar char="•"/>
        <a:tabLst>
          <a:tab pos="1207135" algn="l"/>
        </a:tabLst>
        <a:defRPr sz="1100" u="none" strike="noStrike" kern="1200" cap="none" spc="113" normalizeH="0" baseline="0">
          <a:solidFill>
            <a:schemeClr val="tx1">
              <a:lumMod val="65000"/>
              <a:lumOff val="35000"/>
            </a:schemeClr>
          </a:solidFill>
          <a:uFillTx/>
          <a:latin typeface="Arial" panose="020B0604020202020204" pitchFamily="34" charset="0"/>
          <a:ea typeface="微软雅黑" panose="020B0503020204020204" pitchFamily="34" charset="-122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0" algn="l" defTabSz="6858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jpeg"/><Relationship Id="rId5" Type="http://schemas.openxmlformats.org/officeDocument/2006/relationships/image" Target="NULL" TargetMode="Externa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4" Type="http://schemas.openxmlformats.org/officeDocument/2006/relationships/image" Target="NULL" TargetMode="Externa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文本框 1"/>
          <p:cNvSpPr>
            <a:spLocks noGrp="1"/>
          </p:cNvSpPr>
          <p:nvPr/>
        </p:nvSpPr>
        <p:spPr>
          <a:xfrm>
            <a:off x="0" y="843558"/>
            <a:ext cx="9144000" cy="49244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101600" tIns="38100" rIns="76200" bIns="3810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>
              <a:spcAft>
                <a:spcPts val="750"/>
              </a:spcAft>
            </a:pPr>
            <a:r>
              <a:rPr lang="en-US" altLang="zh-CN" sz="2700" b="1" dirty="0">
                <a:solidFill>
                  <a:srgbClr val="5E75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Module </a:t>
            </a:r>
            <a:r>
              <a:rPr lang="en-US" altLang="zh-CN" sz="2700" b="1" dirty="0" smtClean="0">
                <a:solidFill>
                  <a:srgbClr val="5E75BA"/>
                </a:solidFill>
                <a:latin typeface="Times New Roman" panose="02020603050405020304" pitchFamily="18" charset="0"/>
                <a:ea typeface="微软雅黑" panose="020B0503020204020204" pitchFamily="34" charset="-122"/>
                <a:cs typeface="Times New Roman" panose="02020603050405020304" pitchFamily="18" charset="0"/>
              </a:rPr>
              <a:t>9  Friendship</a:t>
            </a:r>
            <a:endParaRPr lang="en-US" altLang="zh-CN" sz="2700" b="1" dirty="0">
              <a:solidFill>
                <a:srgbClr val="5E75BA"/>
              </a:solidFill>
              <a:latin typeface="Times New Roman" panose="02020603050405020304" pitchFamily="18" charset="0"/>
              <a:ea typeface="微软雅黑" panose="020B0503020204020204" pitchFamily="34" charset="-122"/>
              <a:cs typeface="Times New Roman" panose="02020603050405020304" pitchFamily="18" charset="0"/>
            </a:endParaRPr>
          </a:p>
        </p:txBody>
      </p:sp>
      <p:sp>
        <p:nvSpPr>
          <p:cNvPr id="2" name="矩形 1"/>
          <p:cNvSpPr/>
          <p:nvPr/>
        </p:nvSpPr>
        <p:spPr>
          <a:xfrm>
            <a:off x="-1" y="1995686"/>
            <a:ext cx="9144000" cy="561692"/>
          </a:xfrm>
          <a:prstGeom prst="rect">
            <a:avLst/>
          </a:prstGeom>
        </p:spPr>
        <p:txBody>
          <a:bodyPr wrap="square" lIns="68580" tIns="34290" rIns="68580" bIns="34290">
            <a:spAutoFit/>
          </a:bodyPr>
          <a:lstStyle/>
          <a:p>
            <a:pPr algn="ctr"/>
            <a:r>
              <a:rPr lang="en-US" altLang="zh-CN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Could I ask if you've mentioned this to her?</a:t>
            </a:r>
          </a:p>
        </p:txBody>
      </p:sp>
      <p:sp>
        <p:nvSpPr>
          <p:cNvPr id="6" name="矩形 5"/>
          <p:cNvSpPr/>
          <p:nvPr/>
        </p:nvSpPr>
        <p:spPr>
          <a:xfrm>
            <a:off x="3182036" y="4083918"/>
            <a:ext cx="2779928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文本框 12289"/>
          <p:cNvSpPr/>
          <p:nvPr/>
        </p:nvSpPr>
        <p:spPr>
          <a:xfrm>
            <a:off x="1381125" y="596504"/>
            <a:ext cx="6457950" cy="7143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100">
                <a:latin typeface="Times New Roman" panose="02020603050405020304" pitchFamily="18" charset="0"/>
              </a:rPr>
              <a:t>Complete the passage with the correct form of the words in the box.</a:t>
            </a:r>
          </a:p>
        </p:txBody>
      </p:sp>
      <p:sp>
        <p:nvSpPr>
          <p:cNvPr id="14338" name="流程图: 可选过程 12290"/>
          <p:cNvSpPr/>
          <p:nvPr/>
        </p:nvSpPr>
        <p:spPr>
          <a:xfrm>
            <a:off x="1828800" y="1370410"/>
            <a:ext cx="4572000" cy="800100"/>
          </a:xfrm>
          <a:prstGeom prst="flowChartAlternateProcess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4339" name="流程图: 可选过程 12291"/>
          <p:cNvSpPr/>
          <p:nvPr/>
        </p:nvSpPr>
        <p:spPr>
          <a:xfrm>
            <a:off x="2494167" y="1425685"/>
            <a:ext cx="3778241" cy="689550"/>
          </a:xfrm>
          <a:prstGeom prst="flowChartAlternateProcess">
            <a:avLst/>
          </a:prstGeom>
          <a:solidFill>
            <a:srgbClr val="CCFFFF">
              <a:alpha val="64000"/>
            </a:srgbClr>
          </a:solidFill>
          <a:ln>
            <a:solidFill>
              <a:schemeClr val="tx1"/>
            </a:solidFill>
            <a:miter lim="800000"/>
          </a:ln>
        </p:spPr>
        <p:txBody>
          <a:bodyPr wrap="none" lIns="68580" tIns="34290" rIns="68580" bIns="34290" anchor="ctr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r>
              <a:rPr lang="zh-CN" altLang="en-US">
                <a:latin typeface="Times New Roman" panose="02020603050405020304" pitchFamily="18" charset="0"/>
              </a:rPr>
              <a:t>encourage   herself   introduce   lonely </a:t>
            </a:r>
          </a:p>
          <a:p>
            <a:pPr lvl="0" algn="ctr"/>
            <a:r>
              <a:rPr lang="zh-CN" altLang="en-US">
                <a:latin typeface="Times New Roman" panose="02020603050405020304" pitchFamily="18" charset="0"/>
              </a:rPr>
              <a:t>patient   regret   separate   treat</a:t>
            </a:r>
          </a:p>
        </p:txBody>
      </p:sp>
      <p:sp>
        <p:nvSpPr>
          <p:cNvPr id="14340" name="文本框 12292"/>
          <p:cNvSpPr/>
          <p:nvPr/>
        </p:nvSpPr>
        <p:spPr>
          <a:xfrm>
            <a:off x="1371600" y="2227660"/>
            <a:ext cx="6457950" cy="272653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20000"/>
              </a:lnSpc>
            </a:pPr>
            <a:r>
              <a:rPr lang="zh-CN" altLang="en-US">
                <a:latin typeface="Times New Roman" panose="02020603050405020304" pitchFamily="18" charset="0"/>
              </a:rPr>
              <a:t>When you get (1) ________ from a friend, it may creat problems with your friendship. If she does not want you to see your other friends, she probably (2) ________ you like that because she does not feel sure of (3) _________. Try to find out whether she feels (4) _________ without you. It is natural to feel like that. She probably (5) _________ hurting you. Be (6) ________ with her, (7) _________ her to your other friends and (8) _________ her to join in more.</a:t>
            </a:r>
          </a:p>
        </p:txBody>
      </p:sp>
      <p:sp>
        <p:nvSpPr>
          <p:cNvPr id="14341" name="文本框 12293"/>
          <p:cNvSpPr/>
          <p:nvPr/>
        </p:nvSpPr>
        <p:spPr>
          <a:xfrm>
            <a:off x="3086100" y="2227660"/>
            <a:ext cx="1885950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separate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d</a:t>
            </a:r>
          </a:p>
        </p:txBody>
      </p:sp>
      <p:sp>
        <p:nvSpPr>
          <p:cNvPr id="14342" name="文本框 12294"/>
          <p:cNvSpPr/>
          <p:nvPr/>
        </p:nvSpPr>
        <p:spPr>
          <a:xfrm>
            <a:off x="3954066" y="2913460"/>
            <a:ext cx="1057275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treats</a:t>
            </a:r>
          </a:p>
        </p:txBody>
      </p:sp>
      <p:sp>
        <p:nvSpPr>
          <p:cNvPr id="14343" name="文本框 12295"/>
          <p:cNvSpPr/>
          <p:nvPr/>
        </p:nvSpPr>
        <p:spPr>
          <a:xfrm>
            <a:off x="3257550" y="3255169"/>
            <a:ext cx="1057275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herself</a:t>
            </a:r>
          </a:p>
        </p:txBody>
      </p:sp>
      <p:sp>
        <p:nvSpPr>
          <p:cNvPr id="14344" name="文本框 12296"/>
          <p:cNvSpPr/>
          <p:nvPr/>
        </p:nvSpPr>
        <p:spPr>
          <a:xfrm>
            <a:off x="1658541" y="3598069"/>
            <a:ext cx="1057275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lonely</a:t>
            </a:r>
          </a:p>
        </p:txBody>
      </p:sp>
      <p:sp>
        <p:nvSpPr>
          <p:cNvPr id="14345" name="文本框 12297"/>
          <p:cNvSpPr/>
          <p:nvPr/>
        </p:nvSpPr>
        <p:spPr>
          <a:xfrm>
            <a:off x="1921669" y="3885010"/>
            <a:ext cx="1057275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regrets</a:t>
            </a:r>
          </a:p>
        </p:txBody>
      </p:sp>
      <p:sp>
        <p:nvSpPr>
          <p:cNvPr id="14346" name="文本框 12298"/>
          <p:cNvSpPr/>
          <p:nvPr/>
        </p:nvSpPr>
        <p:spPr>
          <a:xfrm>
            <a:off x="4779169" y="3883819"/>
            <a:ext cx="1057275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patient</a:t>
            </a:r>
          </a:p>
        </p:txBody>
      </p:sp>
      <p:sp>
        <p:nvSpPr>
          <p:cNvPr id="14347" name="文本框 12299"/>
          <p:cNvSpPr/>
          <p:nvPr/>
        </p:nvSpPr>
        <p:spPr>
          <a:xfrm>
            <a:off x="1488281" y="4227910"/>
            <a:ext cx="1314450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introduce</a:t>
            </a:r>
          </a:p>
        </p:txBody>
      </p:sp>
      <p:sp>
        <p:nvSpPr>
          <p:cNvPr id="14348" name="文本框 12300"/>
          <p:cNvSpPr/>
          <p:nvPr/>
        </p:nvSpPr>
        <p:spPr>
          <a:xfrm>
            <a:off x="5491163" y="4226719"/>
            <a:ext cx="1314450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encourage</a:t>
            </a:r>
          </a:p>
        </p:txBody>
      </p:sp>
      <p:sp>
        <p:nvSpPr>
          <p:cNvPr id="14349" name="文本框 10"/>
          <p:cNvSpPr txBox="1"/>
          <p:nvPr/>
        </p:nvSpPr>
        <p:spPr>
          <a:xfrm>
            <a:off x="358379" y="11430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43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43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  <p:bldP spid="14342" grpId="0"/>
      <p:bldP spid="14343" grpId="0"/>
      <p:bldP spid="14344" grpId="0"/>
      <p:bldP spid="14345" grpId="0"/>
      <p:bldP spid="14346" grpId="0"/>
      <p:bldP spid="14347" grpId="0"/>
      <p:bldP spid="1434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文本框 13313"/>
          <p:cNvSpPr/>
          <p:nvPr/>
        </p:nvSpPr>
        <p:spPr>
          <a:xfrm>
            <a:off x="1235869" y="432198"/>
            <a:ext cx="6342460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Work in pairs. Talk about your problem</a:t>
            </a:r>
            <a:r>
              <a:rPr lang="en-US" altLang="zh-CN">
                <a:solidFill>
                  <a:srgbClr val="FF0000"/>
                </a:solidFill>
                <a:latin typeface="Times New Roman" panose="02020603050405020304" pitchFamily="18" charset="0"/>
              </a:rPr>
              <a:t>s with friendship.</a:t>
            </a:r>
            <a:endParaRPr lang="zh-CN" altLang="en-US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2" name="文本框 13314"/>
          <p:cNvSpPr/>
          <p:nvPr/>
        </p:nvSpPr>
        <p:spPr>
          <a:xfrm>
            <a:off x="1238251" y="832248"/>
            <a:ext cx="7290197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>
                <a:latin typeface="Times New Roman" panose="02020603050405020304" pitchFamily="18" charset="0"/>
              </a:rPr>
              <a:t>Student A: You call the helpline to ask for advice on your problems:</a:t>
            </a:r>
          </a:p>
        </p:txBody>
      </p:sp>
      <p:sp>
        <p:nvSpPr>
          <p:cNvPr id="15363" name="文本框 13315"/>
          <p:cNvSpPr/>
          <p:nvPr/>
        </p:nvSpPr>
        <p:spPr>
          <a:xfrm>
            <a:off x="1269207" y="1101329"/>
            <a:ext cx="6228160" cy="214550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marL="164465" indent="-164465">
              <a:lnSpc>
                <a:spcPct val="150000"/>
              </a:lnSpc>
              <a:buChar char="•"/>
            </a:pPr>
            <a:r>
              <a:rPr lang="zh-CN" altLang="en-US" dirty="0">
                <a:latin typeface="Times New Roman" panose="02020603050405020304" pitchFamily="18" charset="0"/>
              </a:rPr>
              <a:t>I‘m shy and I haven’t had many friends.</a:t>
            </a:r>
          </a:p>
          <a:p>
            <a:pPr marL="164465" indent="-164465">
              <a:lnSpc>
                <a:spcPct val="150000"/>
              </a:lnSpc>
              <a:buChar char="•"/>
            </a:pPr>
            <a:r>
              <a:rPr lang="zh-CN" altLang="en-US" dirty="0">
                <a:latin typeface="Times New Roman" panose="02020603050405020304" pitchFamily="18" charset="0"/>
              </a:rPr>
              <a:t>I had a big fight with my best friend and we don't talk to each  other now.</a:t>
            </a:r>
          </a:p>
          <a:p>
            <a:pPr marL="164465" indent="-164465">
              <a:lnSpc>
                <a:spcPct val="150000"/>
              </a:lnSpc>
              <a:buChar char="•"/>
            </a:pPr>
            <a:r>
              <a:rPr lang="zh-CN" altLang="en-US" dirty="0">
                <a:latin typeface="Times New Roman" panose="02020603050405020304" pitchFamily="18" charset="0"/>
              </a:rPr>
              <a:t>I have to go to a new school, but I don’t want to leave my friends. </a:t>
            </a:r>
          </a:p>
        </p:txBody>
      </p:sp>
      <p:sp>
        <p:nvSpPr>
          <p:cNvPr id="15364" name="文本框 13316"/>
          <p:cNvSpPr/>
          <p:nvPr/>
        </p:nvSpPr>
        <p:spPr>
          <a:xfrm>
            <a:off x="1257300" y="3155156"/>
            <a:ext cx="6457950" cy="172997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zh-CN" altLang="en-US">
                <a:latin typeface="Times New Roman" panose="02020603050405020304" pitchFamily="18" charset="0"/>
              </a:rPr>
              <a:t>Student B: You work on the helpline. Listen to Student A’</a:t>
            </a:r>
            <a:r>
              <a:rPr lang="en-US" altLang="zh-CN">
                <a:latin typeface="Times New Roman" panose="02020603050405020304" pitchFamily="18" charset="0"/>
              </a:rPr>
              <a:t>s problems and try to help. </a:t>
            </a:r>
          </a:p>
          <a:p>
            <a:pPr lvl="0">
              <a:lnSpc>
                <a:spcPct val="150000"/>
              </a:lnSpc>
            </a:pPr>
            <a:r>
              <a:rPr lang="zh-CN" altLang="en-US" i="1">
                <a:latin typeface="Times New Roman" panose="02020603050405020304" pitchFamily="18" charset="0"/>
              </a:rPr>
              <a:t>— This is ... on the helpline. How can I help you?</a:t>
            </a:r>
          </a:p>
          <a:p>
            <a:pPr lvl="0">
              <a:lnSpc>
                <a:spcPct val="150000"/>
              </a:lnSpc>
            </a:pPr>
            <a:r>
              <a:rPr lang="zh-CN" altLang="en-US" i="1">
                <a:latin typeface="Times New Roman" panose="02020603050405020304" pitchFamily="18" charset="0"/>
              </a:rPr>
              <a:t>— This is ... speaking. I have a probl</a:t>
            </a:r>
            <a:r>
              <a:rPr lang="en-US" altLang="zh-CN" i="1">
                <a:latin typeface="Times New Roman" panose="02020603050405020304" pitchFamily="18" charset="0"/>
              </a:rPr>
              <a:t>em ...</a:t>
            </a:r>
            <a:endParaRPr lang="zh-CN" altLang="en-US" i="1">
              <a:latin typeface="Times New Roman" panose="02020603050405020304" pitchFamily="18" charset="0"/>
            </a:endParaRPr>
          </a:p>
        </p:txBody>
      </p:sp>
      <p:pic>
        <p:nvPicPr>
          <p:cNvPr id="15365" name="图片 13317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6980635" y="4117181"/>
            <a:ext cx="790575" cy="748904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15366" name="文本框 10"/>
          <p:cNvSpPr txBox="1"/>
          <p:nvPr/>
        </p:nvSpPr>
        <p:spPr>
          <a:xfrm>
            <a:off x="358379" y="5715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矩形 2"/>
          <p:cNvSpPr>
            <a:spLocks noChangeArrowheads="1"/>
          </p:cNvSpPr>
          <p:nvPr/>
        </p:nvSpPr>
        <p:spPr bwMode="auto">
          <a:xfrm>
            <a:off x="1304925" y="1263253"/>
            <a:ext cx="6515100" cy="265390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100" dirty="0">
                <a:latin typeface="Times New Roman" panose="02020603050405020304" pitchFamily="18" charset="0"/>
              </a:rPr>
              <a:t>一、根据中文意思或首字母提示，用单词的适当形式填空。</a:t>
            </a:r>
          </a:p>
          <a:p>
            <a:r>
              <a:rPr lang="en-US" altLang="zh-CN" sz="2100" dirty="0">
                <a:latin typeface="Times New Roman" panose="02020603050405020304" pitchFamily="18" charset="0"/>
              </a:rPr>
              <a:t>1.We got </a:t>
            </a:r>
            <a:r>
              <a:rPr lang="en-US" altLang="zh-CN" sz="2100" dirty="0" err="1">
                <a:latin typeface="Times New Roman" panose="02020603050405020304" pitchFamily="18" charset="0"/>
              </a:rPr>
              <a:t>s_________when</a:t>
            </a:r>
            <a:r>
              <a:rPr lang="en-US" altLang="zh-CN" sz="2100" dirty="0">
                <a:latin typeface="Times New Roman" panose="02020603050405020304" pitchFamily="18" charset="0"/>
              </a:rPr>
              <a:t> he went to his hometown.</a:t>
            </a:r>
          </a:p>
          <a:p>
            <a:r>
              <a:rPr lang="en-US" altLang="zh-CN" sz="2100" dirty="0">
                <a:latin typeface="Times New Roman" panose="02020603050405020304" pitchFamily="18" charset="0"/>
              </a:rPr>
              <a:t>2.What an awful way to </a:t>
            </a:r>
            <a:r>
              <a:rPr lang="en-US" altLang="zh-CN" sz="2100" dirty="0" err="1">
                <a:latin typeface="Times New Roman" panose="02020603050405020304" pitchFamily="18" charset="0"/>
              </a:rPr>
              <a:t>t_________a</a:t>
            </a:r>
            <a:r>
              <a:rPr lang="en-US" altLang="zh-CN" sz="2100" dirty="0">
                <a:latin typeface="Times New Roman" panose="02020603050405020304" pitchFamily="18" charset="0"/>
              </a:rPr>
              <a:t> friend like this!</a:t>
            </a:r>
          </a:p>
          <a:p>
            <a:r>
              <a:rPr lang="en-US" altLang="zh-CN" sz="2100" dirty="0">
                <a:latin typeface="Times New Roman" panose="02020603050405020304" pitchFamily="18" charset="0"/>
              </a:rPr>
              <a:t>3.When he comes </a:t>
            </a:r>
            <a:r>
              <a:rPr lang="en-US" altLang="zh-CN" sz="2100" dirty="0" err="1">
                <a:latin typeface="Times New Roman" panose="02020603050405020304" pitchFamily="18" charset="0"/>
              </a:rPr>
              <a:t>here,I’ll</a:t>
            </a:r>
            <a:r>
              <a:rPr lang="en-US" altLang="zh-CN" sz="2100" dirty="0">
                <a:latin typeface="Times New Roman" panose="02020603050405020304" pitchFamily="18" charset="0"/>
              </a:rPr>
              <a:t> _________(</a:t>
            </a:r>
            <a:r>
              <a:rPr lang="zh-CN" altLang="en-US" sz="2100" dirty="0">
                <a:latin typeface="Times New Roman" panose="02020603050405020304" pitchFamily="18" charset="0"/>
              </a:rPr>
              <a:t>解释</a:t>
            </a:r>
            <a:r>
              <a:rPr lang="en-US" altLang="zh-CN" sz="2100" dirty="0">
                <a:latin typeface="Times New Roman" panose="02020603050405020304" pitchFamily="18" charset="0"/>
              </a:rPr>
              <a:t>) to him myself.</a:t>
            </a:r>
          </a:p>
          <a:p>
            <a:r>
              <a:rPr lang="en-US" altLang="zh-CN" sz="2100" dirty="0">
                <a:latin typeface="Times New Roman" panose="02020603050405020304" pitchFamily="18" charset="0"/>
              </a:rPr>
              <a:t>4.My father is a _________(</a:t>
            </a:r>
            <a:r>
              <a:rPr lang="zh-CN" altLang="en-US" sz="2100" dirty="0">
                <a:latin typeface="Times New Roman" panose="02020603050405020304" pitchFamily="18" charset="0"/>
              </a:rPr>
              <a:t>耐心的</a:t>
            </a:r>
            <a:r>
              <a:rPr lang="en-US" altLang="zh-CN" sz="2100" dirty="0">
                <a:latin typeface="Times New Roman" panose="02020603050405020304" pitchFamily="18" charset="0"/>
              </a:rPr>
              <a:t>) man.</a:t>
            </a:r>
          </a:p>
          <a:p>
            <a:r>
              <a:rPr lang="en-US" altLang="zh-CN" sz="2100" dirty="0">
                <a:latin typeface="Times New Roman" panose="02020603050405020304" pitchFamily="18" charset="0"/>
              </a:rPr>
              <a:t>5.We’ll go around the room, and each of you can _________(</a:t>
            </a:r>
            <a:r>
              <a:rPr lang="zh-CN" altLang="en-US" sz="2100" dirty="0">
                <a:latin typeface="Times New Roman" panose="02020603050405020304" pitchFamily="18" charset="0"/>
              </a:rPr>
              <a:t>介绍</a:t>
            </a:r>
            <a:r>
              <a:rPr lang="en-US" altLang="zh-CN" sz="2100" dirty="0">
                <a:latin typeface="Times New Roman" panose="02020603050405020304" pitchFamily="18" charset="0"/>
              </a:rPr>
              <a:t>) yourself.</a:t>
            </a:r>
          </a:p>
        </p:txBody>
      </p:sp>
      <p:sp>
        <p:nvSpPr>
          <p:cNvPr id="16386" name="矩形 8"/>
          <p:cNvSpPr/>
          <p:nvPr/>
        </p:nvSpPr>
        <p:spPr>
          <a:xfrm>
            <a:off x="2566988" y="1850232"/>
            <a:ext cx="2050256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b="1">
                <a:solidFill>
                  <a:srgbClr val="FF0000"/>
                </a:solidFill>
                <a:ea typeface="方正兰亭黑简体"/>
              </a:rPr>
              <a:t>eparated</a:t>
            </a:r>
          </a:p>
        </p:txBody>
      </p:sp>
      <p:sp>
        <p:nvSpPr>
          <p:cNvPr id="16387" name="矩形 10"/>
          <p:cNvSpPr/>
          <p:nvPr/>
        </p:nvSpPr>
        <p:spPr>
          <a:xfrm>
            <a:off x="4421981" y="2241948"/>
            <a:ext cx="1377554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b="1">
                <a:solidFill>
                  <a:srgbClr val="FF0000"/>
                </a:solidFill>
                <a:ea typeface="方正兰亭黑简体"/>
              </a:rPr>
              <a:t>reat</a:t>
            </a:r>
          </a:p>
        </p:txBody>
      </p:sp>
      <p:sp>
        <p:nvSpPr>
          <p:cNvPr id="16388" name="矩形 11"/>
          <p:cNvSpPr/>
          <p:nvPr/>
        </p:nvSpPr>
        <p:spPr>
          <a:xfrm>
            <a:off x="4430317" y="2561035"/>
            <a:ext cx="1277540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b="1">
                <a:solidFill>
                  <a:srgbClr val="FF0000"/>
                </a:solidFill>
                <a:ea typeface="方正兰亭黑简体"/>
              </a:rPr>
              <a:t>explain</a:t>
            </a:r>
          </a:p>
        </p:txBody>
      </p:sp>
      <p:sp>
        <p:nvSpPr>
          <p:cNvPr id="16389" name="矩形 14"/>
          <p:cNvSpPr/>
          <p:nvPr/>
        </p:nvSpPr>
        <p:spPr>
          <a:xfrm>
            <a:off x="3284935" y="2858692"/>
            <a:ext cx="950119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b="1">
                <a:solidFill>
                  <a:srgbClr val="FF0000"/>
                </a:solidFill>
                <a:ea typeface="方正兰亭黑简体"/>
              </a:rPr>
              <a:t>patient </a:t>
            </a:r>
          </a:p>
        </p:txBody>
      </p:sp>
      <p:sp>
        <p:nvSpPr>
          <p:cNvPr id="16390" name="矩形 37"/>
          <p:cNvSpPr/>
          <p:nvPr/>
        </p:nvSpPr>
        <p:spPr>
          <a:xfrm>
            <a:off x="1377554" y="3513535"/>
            <a:ext cx="1178719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b="1">
                <a:solidFill>
                  <a:srgbClr val="FF0000"/>
                </a:solidFill>
                <a:ea typeface="方正兰亭黑简体"/>
              </a:rPr>
              <a:t>introduce</a:t>
            </a:r>
          </a:p>
        </p:txBody>
      </p:sp>
      <p:sp>
        <p:nvSpPr>
          <p:cNvPr id="16391" name="文本框 1"/>
          <p:cNvSpPr txBox="1"/>
          <p:nvPr/>
        </p:nvSpPr>
        <p:spPr>
          <a:xfrm>
            <a:off x="471488" y="227410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 dirty="0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当堂小练</a:t>
            </a: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63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638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5" grpId="0"/>
      <p:bldP spid="16386" grpId="0"/>
      <p:bldP spid="16387" grpId="0"/>
      <p:bldP spid="16388" grpId="0"/>
      <p:bldP spid="16389" grpId="0"/>
      <p:bldP spid="1639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矩形 2"/>
          <p:cNvSpPr>
            <a:spLocks noChangeArrowheads="1"/>
          </p:cNvSpPr>
          <p:nvPr/>
        </p:nvSpPr>
        <p:spPr bwMode="auto">
          <a:xfrm>
            <a:off x="1297781" y="1452563"/>
            <a:ext cx="6515100" cy="233124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100">
                <a:latin typeface="Times New Roman" panose="02020603050405020304" pitchFamily="18" charset="0"/>
              </a:rPr>
              <a:t>二、根据句意和汉语提示完成句子。</a:t>
            </a:r>
          </a:p>
          <a:p>
            <a:r>
              <a:rPr lang="en-US" altLang="zh-CN" sz="2100">
                <a:latin typeface="Times New Roman" panose="02020603050405020304" pitchFamily="18" charset="0"/>
              </a:rPr>
              <a:t>1.</a:t>
            </a:r>
            <a:r>
              <a:rPr lang="zh-CN" altLang="en-US" sz="2100">
                <a:latin typeface="Times New Roman" panose="02020603050405020304" pitchFamily="18" charset="0"/>
              </a:rPr>
              <a:t>你对自己有信心吗？</a:t>
            </a:r>
          </a:p>
          <a:p>
            <a:r>
              <a:rPr lang="en-US" altLang="zh-CN" sz="2100">
                <a:latin typeface="Times New Roman" panose="02020603050405020304" pitchFamily="18" charset="0"/>
              </a:rPr>
              <a:t>Do you________________________?</a:t>
            </a:r>
          </a:p>
          <a:p>
            <a:r>
              <a:rPr lang="en-US" altLang="zh-CN" sz="2100">
                <a:latin typeface="Times New Roman" panose="02020603050405020304" pitchFamily="18" charset="0"/>
              </a:rPr>
              <a:t>2.</a:t>
            </a:r>
            <a:r>
              <a:rPr lang="zh-CN" altLang="en-US" sz="2100">
                <a:latin typeface="Times New Roman" panose="02020603050405020304" pitchFamily="18" charset="0"/>
              </a:rPr>
              <a:t>你能向大家解释一下你为什么迟到吗？</a:t>
            </a:r>
          </a:p>
          <a:p>
            <a:r>
              <a:rPr lang="en-US" altLang="zh-CN" sz="2100">
                <a:latin typeface="Times New Roman" panose="02020603050405020304" pitchFamily="18" charset="0"/>
              </a:rPr>
              <a:t>Can you ______________________ us why you were late?</a:t>
            </a:r>
          </a:p>
          <a:p>
            <a:r>
              <a:rPr lang="en-US" altLang="zh-CN" sz="2100">
                <a:latin typeface="Times New Roman" panose="02020603050405020304" pitchFamily="18" charset="0"/>
              </a:rPr>
              <a:t>3.</a:t>
            </a:r>
            <a:r>
              <a:rPr lang="zh-CN" altLang="en-US" sz="2100">
                <a:latin typeface="Times New Roman" panose="02020603050405020304" pitchFamily="18" charset="0"/>
              </a:rPr>
              <a:t>你来参加今晚的派对吗？</a:t>
            </a:r>
            <a:endParaRPr lang="en-US" altLang="zh-CN" sz="2100">
              <a:latin typeface="Times New Roman" panose="02020603050405020304" pitchFamily="18" charset="0"/>
            </a:endParaRPr>
          </a:p>
          <a:p>
            <a:r>
              <a:rPr lang="en-US" altLang="zh-CN" sz="2100">
                <a:latin typeface="Times New Roman" panose="02020603050405020304" pitchFamily="18" charset="0"/>
              </a:rPr>
              <a:t>Would you like to ______________ the party tonight?</a:t>
            </a:r>
          </a:p>
        </p:txBody>
      </p:sp>
      <p:sp>
        <p:nvSpPr>
          <p:cNvPr id="17410" name="矩形 8"/>
          <p:cNvSpPr/>
          <p:nvPr/>
        </p:nvSpPr>
        <p:spPr>
          <a:xfrm>
            <a:off x="2325292" y="2052638"/>
            <a:ext cx="3421856" cy="438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feel sure of yourself</a:t>
            </a:r>
          </a:p>
        </p:txBody>
      </p:sp>
      <p:sp>
        <p:nvSpPr>
          <p:cNvPr id="17411" name="矩形 10"/>
          <p:cNvSpPr/>
          <p:nvPr/>
        </p:nvSpPr>
        <p:spPr>
          <a:xfrm>
            <a:off x="2768204" y="2690813"/>
            <a:ext cx="2574131" cy="438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explain to</a:t>
            </a:r>
          </a:p>
        </p:txBody>
      </p:sp>
      <p:sp>
        <p:nvSpPr>
          <p:cNvPr id="17412" name="矩形 41"/>
          <p:cNvSpPr/>
          <p:nvPr/>
        </p:nvSpPr>
        <p:spPr>
          <a:xfrm>
            <a:off x="3709987" y="3325416"/>
            <a:ext cx="1547813" cy="438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join in</a:t>
            </a:r>
          </a:p>
        </p:txBody>
      </p:sp>
      <p:sp>
        <p:nvSpPr>
          <p:cNvPr id="17413" name="文本框 1"/>
          <p:cNvSpPr txBox="1"/>
          <p:nvPr/>
        </p:nvSpPr>
        <p:spPr>
          <a:xfrm>
            <a:off x="414338" y="170260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当堂小练</a:t>
            </a:r>
          </a:p>
        </p:txBody>
      </p:sp>
      <p:sp>
        <p:nvSpPr>
          <p:cNvPr id="17414" name="流程图: 过程 19"/>
          <p:cNvSpPr/>
          <p:nvPr/>
        </p:nvSpPr>
        <p:spPr>
          <a:xfrm>
            <a:off x="217885" y="217885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74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74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09" grpId="0"/>
      <p:bldP spid="17410" grpId="0"/>
      <p:bldP spid="17411" grpId="0"/>
      <p:bldP spid="174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矩形 2"/>
          <p:cNvSpPr>
            <a:spLocks noChangeArrowheads="1"/>
          </p:cNvSpPr>
          <p:nvPr/>
        </p:nvSpPr>
        <p:spPr bwMode="auto">
          <a:xfrm>
            <a:off x="1304925" y="1439466"/>
            <a:ext cx="6515100" cy="2007394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>
              <a:lnSpc>
                <a:spcPct val="150000"/>
              </a:lnSpc>
            </a:pPr>
            <a:r>
              <a:rPr lang="en-US" altLang="zh-CN" sz="2100">
                <a:latin typeface="Times New Roman" panose="02020603050405020304" pitchFamily="18" charset="0"/>
              </a:rPr>
              <a:t>4.</a:t>
            </a:r>
            <a:r>
              <a:rPr lang="zh-CN" altLang="en-US" sz="2100">
                <a:latin typeface="Times New Roman" panose="02020603050405020304" pitchFamily="18" charset="0"/>
              </a:rPr>
              <a:t>她向警察提起过此事吗</a:t>
            </a:r>
            <a:r>
              <a:rPr lang="en-US" altLang="zh-CN" sz="2100">
                <a:latin typeface="Times New Roman" panose="02020603050405020304" pitchFamily="18" charset="0"/>
              </a:rPr>
              <a:t>?</a:t>
            </a:r>
            <a:endParaRPr lang="zh-CN" altLang="en-US" sz="2100">
              <a:latin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en-US" altLang="zh-CN" sz="2100">
                <a:latin typeface="Times New Roman" panose="02020603050405020304" pitchFamily="18" charset="0"/>
              </a:rPr>
              <a:t>Did she _____________ it ___________ the police? </a:t>
            </a:r>
          </a:p>
          <a:p>
            <a:pPr>
              <a:lnSpc>
                <a:spcPct val="150000"/>
              </a:lnSpc>
            </a:pPr>
            <a:r>
              <a:rPr lang="en-US" altLang="zh-CN" sz="2100">
                <a:latin typeface="Times New Roman" panose="02020603050405020304" pitchFamily="18" charset="0"/>
              </a:rPr>
              <a:t>5.</a:t>
            </a:r>
            <a:r>
              <a:rPr lang="zh-CN" altLang="en-US" sz="2100">
                <a:latin typeface="Times New Roman" panose="02020603050405020304" pitchFamily="18" charset="0"/>
              </a:rPr>
              <a:t>你愿意和我做朋友吗？</a:t>
            </a:r>
          </a:p>
          <a:p>
            <a:pPr>
              <a:lnSpc>
                <a:spcPct val="150000"/>
              </a:lnSpc>
            </a:pPr>
            <a:r>
              <a:rPr lang="en-US" altLang="zh-CN" sz="2100">
                <a:latin typeface="Times New Roman" panose="02020603050405020304" pitchFamily="18" charset="0"/>
              </a:rPr>
              <a:t>Would you like ________________________ me?</a:t>
            </a:r>
          </a:p>
        </p:txBody>
      </p:sp>
      <p:sp>
        <p:nvSpPr>
          <p:cNvPr id="18434" name="矩形 8"/>
          <p:cNvSpPr/>
          <p:nvPr/>
        </p:nvSpPr>
        <p:spPr>
          <a:xfrm>
            <a:off x="2408635" y="1997869"/>
            <a:ext cx="1413272" cy="438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mention</a:t>
            </a:r>
          </a:p>
        </p:txBody>
      </p:sp>
      <p:sp>
        <p:nvSpPr>
          <p:cNvPr id="18435" name="矩形 10"/>
          <p:cNvSpPr/>
          <p:nvPr/>
        </p:nvSpPr>
        <p:spPr>
          <a:xfrm>
            <a:off x="4705350" y="2006204"/>
            <a:ext cx="1377554" cy="438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to</a:t>
            </a:r>
          </a:p>
        </p:txBody>
      </p:sp>
      <p:sp>
        <p:nvSpPr>
          <p:cNvPr id="18436" name="矩形 11"/>
          <p:cNvSpPr/>
          <p:nvPr/>
        </p:nvSpPr>
        <p:spPr>
          <a:xfrm>
            <a:off x="3163491" y="2945606"/>
            <a:ext cx="4430315" cy="438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400">
                <a:solidFill>
                  <a:srgbClr val="FF0000"/>
                </a:solidFill>
                <a:latin typeface="Times New Roman" panose="02020603050405020304" pitchFamily="18" charset="0"/>
              </a:rPr>
              <a:t>to make friends with</a:t>
            </a:r>
          </a:p>
        </p:txBody>
      </p:sp>
      <p:sp>
        <p:nvSpPr>
          <p:cNvPr id="18437" name="文本框 1"/>
          <p:cNvSpPr txBox="1"/>
          <p:nvPr/>
        </p:nvSpPr>
        <p:spPr>
          <a:xfrm>
            <a:off x="471488" y="283369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当堂小练</a:t>
            </a:r>
          </a:p>
        </p:txBody>
      </p:sp>
      <p:sp>
        <p:nvSpPr>
          <p:cNvPr id="18438" name="流程图: 过程 19"/>
          <p:cNvSpPr/>
          <p:nvPr/>
        </p:nvSpPr>
        <p:spPr>
          <a:xfrm>
            <a:off x="275035" y="330994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84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3" grpId="0"/>
      <p:bldP spid="18434" grpId="0"/>
      <p:bldP spid="18435" grpId="0"/>
      <p:bldP spid="18436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矩形 2"/>
          <p:cNvSpPr>
            <a:spLocks noChangeArrowheads="1"/>
          </p:cNvSpPr>
          <p:nvPr/>
        </p:nvSpPr>
        <p:spPr bwMode="auto">
          <a:xfrm>
            <a:off x="1297781" y="990600"/>
            <a:ext cx="6515100" cy="42704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100">
                <a:latin typeface="宋体" panose="02010600030101010101" pitchFamily="2" charset="-122"/>
              </a:rPr>
              <a:t>三、单项填空</a:t>
            </a:r>
            <a:r>
              <a:rPr lang="zh-CN" altLang="en-US" sz="2100" b="1">
                <a:latin typeface="Times New Roman" panose="02020603050405020304" pitchFamily="18" charset="0"/>
                <a:ea typeface="方正兰亭黑简体"/>
              </a:rPr>
              <a:t>。</a:t>
            </a:r>
            <a:endParaRPr lang="zh-CN" altLang="en-US" sz="2100">
              <a:latin typeface="Times New Roman" panose="02020603050405020304" pitchFamily="18" charset="0"/>
              <a:ea typeface="方正兰亭黑简体"/>
            </a:endParaRPr>
          </a:p>
          <a:p>
            <a:r>
              <a:rPr lang="en-US" altLang="zh-CN" sz="2100">
                <a:latin typeface="Times New Roman" panose="02020603050405020304" pitchFamily="18" charset="0"/>
                <a:ea typeface="方正兰亭黑简体"/>
              </a:rPr>
              <a:t>(  )1.The good friends got__________ when they went to </a:t>
            </a:r>
          </a:p>
          <a:p>
            <a:r>
              <a:rPr lang="en-US" altLang="zh-CN" sz="2100">
                <a:latin typeface="Times New Roman" panose="02020603050405020304" pitchFamily="18" charset="0"/>
                <a:ea typeface="方正兰亭黑简体"/>
              </a:rPr>
              <a:t>        different colleges.</a:t>
            </a:r>
          </a:p>
          <a:p>
            <a:r>
              <a:rPr lang="en-US" altLang="zh-CN" sz="2100">
                <a:latin typeface="Times New Roman" panose="02020603050405020304" pitchFamily="18" charset="0"/>
                <a:ea typeface="方正兰亭黑简体"/>
              </a:rPr>
              <a:t>         A.part       B.separate  	C.separated 	      D.open</a:t>
            </a:r>
          </a:p>
          <a:p>
            <a:r>
              <a:rPr lang="en-US" altLang="zh-CN" sz="2100">
                <a:latin typeface="Times New Roman" panose="02020603050405020304" pitchFamily="18" charset="0"/>
                <a:ea typeface="方正兰亭黑简体"/>
              </a:rPr>
              <a:t>(  )2.Don’t refuse__________ to the new song. It’s so </a:t>
            </a:r>
          </a:p>
          <a:p>
            <a:r>
              <a:rPr lang="en-US" altLang="zh-CN" sz="2100">
                <a:latin typeface="Times New Roman" panose="02020603050405020304" pitchFamily="18" charset="0"/>
                <a:ea typeface="方正兰亭黑简体"/>
              </a:rPr>
              <a:t>        wonderful.</a:t>
            </a:r>
          </a:p>
          <a:p>
            <a:r>
              <a:rPr lang="en-US" altLang="zh-CN" sz="2100">
                <a:latin typeface="Times New Roman" panose="02020603050405020304" pitchFamily="18" charset="0"/>
                <a:ea typeface="方正兰亭黑简体"/>
              </a:rPr>
              <a:t>         A.to listen    B.listen  	    C.listening      D.listens</a:t>
            </a:r>
          </a:p>
          <a:p>
            <a:r>
              <a:rPr lang="en-US" altLang="zh-CN" sz="2100">
                <a:latin typeface="Times New Roman" panose="02020603050405020304" pitchFamily="18" charset="0"/>
                <a:ea typeface="方正兰亭黑简体"/>
              </a:rPr>
              <a:t>(  )3.My father often__________ the importance of study </a:t>
            </a:r>
          </a:p>
          <a:p>
            <a:r>
              <a:rPr lang="en-US" altLang="zh-CN" sz="2100">
                <a:latin typeface="Times New Roman" panose="02020603050405020304" pitchFamily="18" charset="0"/>
                <a:ea typeface="方正兰亭黑简体"/>
              </a:rPr>
              <a:t>        to me.</a:t>
            </a:r>
          </a:p>
          <a:p>
            <a:r>
              <a:rPr lang="en-US" altLang="zh-CN" sz="2100">
                <a:latin typeface="Times New Roman" panose="02020603050405020304" pitchFamily="18" charset="0"/>
                <a:ea typeface="方正兰亭黑简体"/>
              </a:rPr>
              <a:t>         A.mention  			B.mentions </a:t>
            </a:r>
          </a:p>
          <a:p>
            <a:r>
              <a:rPr lang="en-US" altLang="zh-CN" sz="2100">
                <a:latin typeface="Times New Roman" panose="02020603050405020304" pitchFamily="18" charset="0"/>
                <a:ea typeface="方正兰亭黑简体"/>
              </a:rPr>
              <a:t>         C.mentioned  		D.mentioning</a:t>
            </a:r>
          </a:p>
        </p:txBody>
      </p:sp>
      <p:sp>
        <p:nvSpPr>
          <p:cNvPr id="19458" name="矩形 8"/>
          <p:cNvSpPr/>
          <p:nvPr/>
        </p:nvSpPr>
        <p:spPr>
          <a:xfrm>
            <a:off x="1343026" y="1321594"/>
            <a:ext cx="1413272" cy="438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400" b="1">
                <a:solidFill>
                  <a:srgbClr val="FF0000"/>
                </a:solidFill>
                <a:ea typeface="方正兰亭黑简体"/>
              </a:rPr>
              <a:t>C</a:t>
            </a:r>
          </a:p>
        </p:txBody>
      </p:sp>
      <p:sp>
        <p:nvSpPr>
          <p:cNvPr id="19459" name="矩形 10"/>
          <p:cNvSpPr/>
          <p:nvPr/>
        </p:nvSpPr>
        <p:spPr>
          <a:xfrm>
            <a:off x="1341835" y="2246710"/>
            <a:ext cx="1377553" cy="438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400" b="1">
                <a:solidFill>
                  <a:srgbClr val="FF0000"/>
                </a:solidFill>
                <a:ea typeface="方正兰亭黑简体"/>
              </a:rPr>
              <a:t>A</a:t>
            </a:r>
          </a:p>
        </p:txBody>
      </p:sp>
      <p:sp>
        <p:nvSpPr>
          <p:cNvPr id="19460" name="矩形 27"/>
          <p:cNvSpPr/>
          <p:nvPr/>
        </p:nvSpPr>
        <p:spPr>
          <a:xfrm>
            <a:off x="1327548" y="3224212"/>
            <a:ext cx="1377553" cy="438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400" b="1">
                <a:solidFill>
                  <a:srgbClr val="FF0000"/>
                </a:solidFill>
                <a:ea typeface="方正兰亭黑简体"/>
              </a:rPr>
              <a:t>B</a:t>
            </a:r>
          </a:p>
        </p:txBody>
      </p:sp>
      <p:sp>
        <p:nvSpPr>
          <p:cNvPr id="19461" name="文本框 1"/>
          <p:cNvSpPr txBox="1"/>
          <p:nvPr/>
        </p:nvSpPr>
        <p:spPr>
          <a:xfrm>
            <a:off x="414338" y="170260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当堂小练</a:t>
            </a:r>
          </a:p>
        </p:txBody>
      </p:sp>
      <p:sp>
        <p:nvSpPr>
          <p:cNvPr id="19462" name="流程图: 过程 19"/>
          <p:cNvSpPr/>
          <p:nvPr/>
        </p:nvSpPr>
        <p:spPr>
          <a:xfrm>
            <a:off x="217885" y="217885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945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945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194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7" grpId="0"/>
      <p:bldP spid="19458" grpId="0"/>
      <p:bldP spid="19459" grpId="0"/>
      <p:bldP spid="1946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矩形 2"/>
          <p:cNvSpPr>
            <a:spLocks noChangeArrowheads="1"/>
          </p:cNvSpPr>
          <p:nvPr/>
        </p:nvSpPr>
        <p:spPr bwMode="auto">
          <a:xfrm>
            <a:off x="1277541" y="1196578"/>
            <a:ext cx="6515100" cy="297656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lIns="68580" tIns="34290" rIns="68580" bIns="34290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en-US" altLang="zh-CN" sz="2100" kern="1200"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(  )4.When others don’t understand, you should be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100" kern="1200"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 patient__________ them.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100" kern="1200"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A.to  		B.at  		C.with  		D.for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100" kern="1200"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(  )5.I regret__________ that we have no news for you.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100" kern="1200"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 A.to say  			B.saying </a:t>
            </a:r>
          </a:p>
          <a:p>
            <a:pPr>
              <a:lnSpc>
                <a:spcPct val="150000"/>
              </a:lnSpc>
              <a:defRPr/>
            </a:pPr>
            <a:r>
              <a:rPr lang="en-US" altLang="zh-CN" sz="2100" kern="1200">
                <a:latin typeface="Times New Roman" panose="02020603050405020304" pitchFamily="18" charset="0"/>
                <a:ea typeface="方正兰亭黑简体"/>
                <a:cs typeface="Times New Roman" panose="02020603050405020304" pitchFamily="18" charset="0"/>
              </a:rPr>
              <a:t>        C.to have said  		D.having said</a:t>
            </a:r>
          </a:p>
        </p:txBody>
      </p:sp>
      <p:sp>
        <p:nvSpPr>
          <p:cNvPr id="20482" name="矩形 8"/>
          <p:cNvSpPr/>
          <p:nvPr/>
        </p:nvSpPr>
        <p:spPr>
          <a:xfrm>
            <a:off x="1314451" y="1298972"/>
            <a:ext cx="1413272" cy="438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400" b="1">
                <a:solidFill>
                  <a:srgbClr val="FF0000"/>
                </a:solidFill>
                <a:ea typeface="方正兰亭黑简体"/>
              </a:rPr>
              <a:t>C</a:t>
            </a:r>
          </a:p>
        </p:txBody>
      </p:sp>
      <p:sp>
        <p:nvSpPr>
          <p:cNvPr id="20483" name="矩形 10"/>
          <p:cNvSpPr/>
          <p:nvPr/>
        </p:nvSpPr>
        <p:spPr>
          <a:xfrm>
            <a:off x="1321594" y="2722960"/>
            <a:ext cx="1377554" cy="438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400" b="1">
                <a:solidFill>
                  <a:srgbClr val="FF0000"/>
                </a:solidFill>
                <a:ea typeface="方正兰亭黑简体"/>
              </a:rPr>
              <a:t>A</a:t>
            </a:r>
          </a:p>
        </p:txBody>
      </p:sp>
      <p:sp>
        <p:nvSpPr>
          <p:cNvPr id="20484" name="文本框 1"/>
          <p:cNvSpPr txBox="1"/>
          <p:nvPr/>
        </p:nvSpPr>
        <p:spPr>
          <a:xfrm>
            <a:off x="471488" y="227410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当堂小练</a:t>
            </a:r>
          </a:p>
        </p:txBody>
      </p:sp>
      <p:sp>
        <p:nvSpPr>
          <p:cNvPr id="20485" name="流程图: 过程 19"/>
          <p:cNvSpPr/>
          <p:nvPr/>
        </p:nvSpPr>
        <p:spPr>
          <a:xfrm>
            <a:off x="275035" y="273844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 spd="med">
    <p:push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4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4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1" grpId="0"/>
      <p:bldP spid="20482" grpId="0"/>
      <p:bldP spid="20483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流程图: 终止 33"/>
          <p:cNvSpPr/>
          <p:nvPr/>
        </p:nvSpPr>
        <p:spPr>
          <a:xfrm>
            <a:off x="285750" y="762000"/>
            <a:ext cx="1028700" cy="342900"/>
          </a:xfrm>
          <a:prstGeom prst="flowChartTerminator">
            <a:avLst/>
          </a:prstGeom>
          <a:solidFill>
            <a:srgbClr val="F7BFC7"/>
          </a:solidFill>
          <a:ln w="19050">
            <a:solidFill>
              <a:schemeClr val="bg1"/>
            </a:solidFill>
            <a:prstDash val="sysDash"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21507" name="文本框 30"/>
          <p:cNvSpPr/>
          <p:nvPr/>
        </p:nvSpPr>
        <p:spPr>
          <a:xfrm>
            <a:off x="435769" y="731044"/>
            <a:ext cx="750094" cy="391716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100" b="1">
                <a:solidFill>
                  <a:schemeClr val="bg1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微软雅黑" panose="020B0503020204020204" pitchFamily="34" charset="-122"/>
              </a:rPr>
              <a:t>归 纳</a:t>
            </a:r>
          </a:p>
        </p:txBody>
      </p:sp>
      <p:sp>
        <p:nvSpPr>
          <p:cNvPr id="21508" name="文本框 3"/>
          <p:cNvSpPr txBox="1"/>
          <p:nvPr/>
        </p:nvSpPr>
        <p:spPr>
          <a:xfrm>
            <a:off x="197644" y="252412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 dirty="0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课堂小结</a:t>
            </a:r>
          </a:p>
        </p:txBody>
      </p:sp>
      <p:sp>
        <p:nvSpPr>
          <p:cNvPr id="21509" name="流程图: 过程 1"/>
          <p:cNvSpPr/>
          <p:nvPr/>
        </p:nvSpPr>
        <p:spPr>
          <a:xfrm>
            <a:off x="-8334" y="300037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sp>
        <p:nvSpPr>
          <p:cNvPr id="21510" name="Rectangle 23"/>
          <p:cNvSpPr/>
          <p:nvPr/>
        </p:nvSpPr>
        <p:spPr>
          <a:xfrm>
            <a:off x="1714500" y="38100"/>
            <a:ext cx="6017419" cy="60245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square" lIns="68580" tIns="34290" rIns="68580" bIns="34290" anchor="ctr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Unit 1 Could I ask if you’ve mentioned this to her? 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1. New words and phrases: 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helpline,  separate,  explain,  mention,  refuse,  treat,  herself,  whether,  regret,  patient,  introduce,  encourage, get separated, explain </a:t>
            </a:r>
            <a:r>
              <a:rPr lang="en-US" altLang="zh-CN" dirty="0" err="1">
                <a:latin typeface="Times New Roman" panose="02020603050405020304" pitchFamily="18" charset="0"/>
              </a:rPr>
              <a:t>sth</a:t>
            </a:r>
            <a:r>
              <a:rPr lang="en-US" altLang="zh-CN" dirty="0">
                <a:latin typeface="Times New Roman" panose="02020603050405020304" pitchFamily="18" charset="0"/>
              </a:rPr>
              <a:t>.  to sb. , mention </a:t>
            </a:r>
            <a:r>
              <a:rPr lang="en-US" altLang="zh-CN" dirty="0" err="1">
                <a:latin typeface="Times New Roman" panose="02020603050405020304" pitchFamily="18" charset="0"/>
              </a:rPr>
              <a:t>sth</a:t>
            </a:r>
            <a:r>
              <a:rPr lang="en-US" altLang="zh-CN" dirty="0">
                <a:latin typeface="Times New Roman" panose="02020603050405020304" pitchFamily="18" charset="0"/>
              </a:rPr>
              <a:t>.  to sb. ,  refuse to do </a:t>
            </a:r>
            <a:r>
              <a:rPr lang="en-US" altLang="zh-CN" dirty="0" err="1">
                <a:latin typeface="Times New Roman" panose="02020603050405020304" pitchFamily="18" charset="0"/>
              </a:rPr>
              <a:t>sth</a:t>
            </a:r>
            <a:r>
              <a:rPr lang="en-US" altLang="zh-CN" dirty="0">
                <a:latin typeface="Times New Roman" panose="02020603050405020304" pitchFamily="18" charset="0"/>
              </a:rPr>
              <a:t>. , treat sb.  like that ,  regret doing </a:t>
            </a:r>
            <a:r>
              <a:rPr lang="en-US" altLang="zh-CN" dirty="0" err="1">
                <a:latin typeface="Times New Roman" panose="02020603050405020304" pitchFamily="18" charset="0"/>
              </a:rPr>
              <a:t>sth</a:t>
            </a:r>
            <a:r>
              <a:rPr lang="en-US" altLang="zh-CN" dirty="0">
                <a:latin typeface="Times New Roman" panose="02020603050405020304" pitchFamily="18" charset="0"/>
              </a:rPr>
              <a:t>.  , introduce. . . to sb.  , be patient with 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2. Sentences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①Who’s calling,  please? 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②I have a problem with my best friend. 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③Can you tell me how she’s different? 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④Do you know why she treats you like that? </a:t>
            </a:r>
          </a:p>
          <a:p>
            <a:pPr lvl="0">
              <a:lnSpc>
                <a:spcPct val="150000"/>
              </a:lnSpc>
            </a:pPr>
            <a:endParaRPr lang="en-US" altLang="zh-CN" dirty="0">
              <a:latin typeface="Times New Roman" panose="02020603050405020304" pitchFamily="18" charset="0"/>
            </a:endParaRPr>
          </a:p>
          <a:p>
            <a:pPr lvl="0"/>
            <a:endParaRPr lang="en-US" altLang="zh-CN" dirty="0"/>
          </a:p>
          <a:p>
            <a:pPr lvl="0"/>
            <a:r>
              <a:rPr lang="en-US" altLang="zh-CN" dirty="0"/>
              <a:t>    </a:t>
            </a:r>
            <a:endParaRPr lang="zh-CN" altLang="en-US" dirty="0"/>
          </a:p>
        </p:txBody>
      </p:sp>
      <p:pic>
        <p:nvPicPr>
          <p:cNvPr id="21511" name="New picture"/>
          <p:cNvPicPr/>
          <p:nvPr/>
        </p:nvPicPr>
        <p:blipFill>
          <a:blip r:embed="rId2"/>
          <a:stretch>
            <a:fillRect/>
          </a:stretch>
        </p:blipFill>
        <p:spPr>
          <a:xfrm>
            <a:off x="8924925" y="8467725"/>
            <a:ext cx="228600" cy="171450"/>
          </a:xfrm>
          <a:prstGeom prst="cube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1" name="文本框 10"/>
          <p:cNvSpPr txBox="1"/>
          <p:nvPr/>
        </p:nvSpPr>
        <p:spPr>
          <a:xfrm>
            <a:off x="301229" y="57150"/>
            <a:ext cx="1369606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r>
              <a:rPr lang="zh-CN" altLang="en-US" sz="2400" b="1" dirty="0">
                <a:solidFill>
                  <a:srgbClr val="FF9800"/>
                </a:solidFill>
                <a:latin typeface="微软雅黑" panose="020B0503020204020204" pitchFamily="34" charset="-122"/>
                <a:ea typeface="微软雅黑" panose="020B0503020204020204" pitchFamily="34" charset="-122"/>
              </a:rPr>
              <a:t>学习目标</a:t>
            </a:r>
          </a:p>
        </p:txBody>
      </p:sp>
      <p:sp>
        <p:nvSpPr>
          <p:cNvPr id="5122" name="文本框 7"/>
          <p:cNvSpPr/>
          <p:nvPr/>
        </p:nvSpPr>
        <p:spPr>
          <a:xfrm>
            <a:off x="1476375" y="934641"/>
            <a:ext cx="6400800" cy="339209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</a:rPr>
              <a:t>words and expressions: </a:t>
            </a:r>
            <a:r>
              <a:rPr lang="en-US" altLang="zh-CN" dirty="0">
                <a:latin typeface="Times New Roman" panose="02020603050405020304" pitchFamily="18" charset="0"/>
              </a:rPr>
              <a:t>helpline,  separate,  explain,  mention,  refuse,  treat,  herself,  whether,  regret,  patient,  introduce,  encourage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solidFill>
                  <a:srgbClr val="FF0000"/>
                </a:solidFill>
              </a:rPr>
              <a:t>Structures: 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①Who’s calling,  please? 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②I have a problem with my best friend. 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③Can you tell me how she’s different? </a:t>
            </a:r>
          </a:p>
          <a:p>
            <a:pPr lvl="0">
              <a:lnSpc>
                <a:spcPct val="150000"/>
              </a:lnSpc>
            </a:pPr>
            <a:r>
              <a:rPr lang="en-US" altLang="zh-CN" dirty="0">
                <a:latin typeface="Times New Roman" panose="02020603050405020304" pitchFamily="18" charset="0"/>
              </a:rPr>
              <a:t>④Do you know why she treats you like that? </a:t>
            </a:r>
          </a:p>
        </p:txBody>
      </p:sp>
      <p:sp>
        <p:nvSpPr>
          <p:cNvPr id="5123" name="圆角矩形 21"/>
          <p:cNvSpPr/>
          <p:nvPr/>
        </p:nvSpPr>
        <p:spPr>
          <a:xfrm>
            <a:off x="1112044" y="723900"/>
            <a:ext cx="6657975" cy="4110038"/>
          </a:xfrm>
          <a:prstGeom prst="roundRect">
            <a:avLst/>
          </a:prstGeom>
          <a:noFill/>
          <a:ln w="28575" cmpd="sng">
            <a:solidFill>
              <a:srgbClr val="FFC167"/>
            </a:solidFill>
            <a:prstDash val="dash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  <p:grpSp>
        <p:nvGrpSpPr>
          <p:cNvPr id="5124" name="组合 3"/>
          <p:cNvGrpSpPr/>
          <p:nvPr/>
        </p:nvGrpSpPr>
        <p:grpSpPr>
          <a:xfrm>
            <a:off x="1177528" y="1543051"/>
            <a:ext cx="136922" cy="2060972"/>
            <a:chOff x="2291" y="2995"/>
            <a:chExt cx="286" cy="3736"/>
          </a:xfrm>
        </p:grpSpPr>
        <p:sp>
          <p:nvSpPr>
            <p:cNvPr id="5125" name="椭圆 12"/>
            <p:cNvSpPr/>
            <p:nvPr/>
          </p:nvSpPr>
          <p:spPr>
            <a:xfrm>
              <a:off x="2291" y="2995"/>
              <a:ext cx="286" cy="263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5126" name="椭圆 16"/>
            <p:cNvSpPr/>
            <p:nvPr/>
          </p:nvSpPr>
          <p:spPr>
            <a:xfrm>
              <a:off x="2291" y="4143"/>
              <a:ext cx="286" cy="263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5127" name="椭圆 17"/>
            <p:cNvSpPr/>
            <p:nvPr/>
          </p:nvSpPr>
          <p:spPr>
            <a:xfrm>
              <a:off x="2291" y="5250"/>
              <a:ext cx="286" cy="265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5128" name="椭圆 18"/>
            <p:cNvSpPr/>
            <p:nvPr/>
          </p:nvSpPr>
          <p:spPr>
            <a:xfrm>
              <a:off x="2291" y="5842"/>
              <a:ext cx="286" cy="263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  <p:sp>
          <p:nvSpPr>
            <p:cNvPr id="5129" name="椭圆 1"/>
            <p:cNvSpPr/>
            <p:nvPr/>
          </p:nvSpPr>
          <p:spPr>
            <a:xfrm>
              <a:off x="2291" y="6433"/>
              <a:ext cx="286" cy="298"/>
            </a:xfrm>
            <a:prstGeom prst="ellipse">
              <a:avLst/>
            </a:prstGeom>
            <a:solidFill>
              <a:schemeClr val="accent4">
                <a:lumMod val="75000"/>
              </a:schemeClr>
            </a:solidFill>
            <a:ln>
              <a:noFill/>
            </a:ln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anchor="ctr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algn="ctr"/>
              <a:endParaRPr lang="zh-CN" altLang="en-US" sz="1400">
                <a:solidFill>
                  <a:srgbClr val="FFFFFF"/>
                </a:solidFill>
                <a:ea typeface="微软雅黑" panose="020B0503020204020204" pitchFamily="34" charset="-122"/>
              </a:endParaRPr>
            </a:p>
          </p:txBody>
        </p:sp>
      </p:grpSp>
      <p:pic>
        <p:nvPicPr>
          <p:cNvPr id="5130" name="图片 2" descr="A000220150321B92PPIC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793706" y="3604022"/>
            <a:ext cx="733425" cy="1084659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 advTm="5000">
        <p:fade/>
      </p:transition>
    </mc:Choice>
    <mc:Fallback xmlns="">
      <p:transition spd="med" advClick="0" advTm="5000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9" name="Text Box 8"/>
          <p:cNvSpPr/>
          <p:nvPr/>
        </p:nvSpPr>
        <p:spPr>
          <a:xfrm>
            <a:off x="1657350" y="776288"/>
            <a:ext cx="5772150" cy="181213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20000"/>
              </a:lnSpc>
              <a:spcBef>
                <a:spcPct val="20000"/>
              </a:spcBef>
            </a:pPr>
            <a:endParaRPr lang="en-US" altLang="zh-CN" sz="2700" dirty="0">
              <a:solidFill>
                <a:srgbClr val="CC00FF"/>
              </a:solidFill>
              <a:latin typeface="Times New Roman" panose="02020603050405020304" pitchFamily="18" charset="0"/>
            </a:endParaRPr>
          </a:p>
          <a:p>
            <a:pPr lvl="0">
              <a:lnSpc>
                <a:spcPct val="130000"/>
              </a:lnSpc>
              <a:spcBef>
                <a:spcPct val="2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Talk about  friendship.</a:t>
            </a:r>
          </a:p>
          <a:p>
            <a:pPr lvl="0">
              <a:lnSpc>
                <a:spcPct val="130000"/>
              </a:lnSpc>
              <a:spcBef>
                <a:spcPct val="2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Do you have any friends? How did you know them?</a:t>
            </a:r>
          </a:p>
          <a:p>
            <a:pPr lvl="0">
              <a:lnSpc>
                <a:spcPct val="130000"/>
              </a:lnSpc>
              <a:spcBef>
                <a:spcPct val="20000"/>
              </a:spcBef>
            </a:pPr>
            <a:r>
              <a:rPr lang="en-US" altLang="zh-CN" dirty="0">
                <a:latin typeface="Times New Roman" panose="02020603050405020304" pitchFamily="18" charset="0"/>
              </a:rPr>
              <a:t>What do you usually do with your friends?</a:t>
            </a:r>
          </a:p>
        </p:txBody>
      </p:sp>
      <p:grpSp>
        <p:nvGrpSpPr>
          <p:cNvPr id="7170" name="组合 5122"/>
          <p:cNvGrpSpPr>
            <a:grpSpLocks noChangeAspect="1"/>
          </p:cNvGrpSpPr>
          <p:nvPr/>
        </p:nvGrpSpPr>
        <p:grpSpPr>
          <a:xfrm>
            <a:off x="1771650" y="2853928"/>
            <a:ext cx="2028825" cy="1357313"/>
            <a:chOff x="0" y="0"/>
            <a:chExt cx="1704" cy="1140"/>
          </a:xfrm>
        </p:grpSpPr>
        <p:pic>
          <p:nvPicPr>
            <p:cNvPr id="7171" name="图片 5123" descr="无标题3"/>
            <p:cNvPicPr>
              <a:picLocks noChangeAspect="1"/>
            </p:cNvPicPr>
            <p:nvPr/>
          </p:nvPicPr>
          <p:blipFill>
            <a:blip r:embed="rId2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>
              <a:off x="652" y="223"/>
              <a:ext cx="1052" cy="881"/>
            </a:xfrm>
            <a:prstGeom prst="rect">
              <a:avLst/>
            </a:prstGeom>
            <a:noFill/>
            <a:ln>
              <a:noFill/>
              <a:miter lim="800000"/>
              <a:headEnd/>
              <a:tailEnd/>
            </a:ln>
          </p:spPr>
        </p:pic>
        <p:pic>
          <p:nvPicPr>
            <p:cNvPr id="7172" name="图片 5124" descr="无标题2"/>
            <p:cNvPicPr>
              <a:picLocks noChangeAspect="1"/>
            </p:cNvPicPr>
            <p:nvPr/>
          </p:nvPicPr>
          <p:blipFill>
            <a:blip r:embed="rId3" cstate="email">
              <a:clrChange>
                <a:clrFrom>
                  <a:srgbClr val="FFFFFF"/>
                </a:clrFrom>
                <a:clrTo>
                  <a:srgbClr val="FFFFFF">
                    <a:alpha val="0"/>
                  </a:srgbClr>
                </a:clrTo>
              </a:clrChange>
            </a:blip>
            <a:stretch>
              <a:fillRect/>
            </a:stretch>
          </p:blipFill>
          <p:spPr>
            <a:xfrm rot="21420000">
              <a:off x="0" y="0"/>
              <a:ext cx="967" cy="1140"/>
            </a:xfrm>
            <a:prstGeom prst="rect">
              <a:avLst/>
            </a:prstGeom>
            <a:noFill/>
            <a:ln>
              <a:noFill/>
              <a:miter lim="800000"/>
              <a:headEnd/>
              <a:tailEnd/>
            </a:ln>
          </p:spPr>
        </p:pic>
      </p:grpSp>
      <p:grpSp>
        <p:nvGrpSpPr>
          <p:cNvPr id="7173" name="组合 5125"/>
          <p:cNvGrpSpPr/>
          <p:nvPr/>
        </p:nvGrpSpPr>
        <p:grpSpPr>
          <a:xfrm>
            <a:off x="4457701" y="2743200"/>
            <a:ext cx="2337197" cy="1710929"/>
            <a:chOff x="0" y="0"/>
            <a:chExt cx="1963" cy="1437"/>
          </a:xfrm>
        </p:grpSpPr>
        <p:grpSp>
          <p:nvGrpSpPr>
            <p:cNvPr id="7174" name="组合 5126"/>
            <p:cNvGrpSpPr/>
            <p:nvPr/>
          </p:nvGrpSpPr>
          <p:grpSpPr>
            <a:xfrm>
              <a:off x="0" y="192"/>
              <a:ext cx="1056" cy="1008"/>
              <a:chOff x="0" y="0"/>
              <a:chExt cx="2340" cy="2184"/>
            </a:xfrm>
          </p:grpSpPr>
          <p:pic>
            <p:nvPicPr>
              <p:cNvPr id="7175" name="图片 5127" descr="C:/Users/Administrator/Desktop/八年级外研版课件资料/2019版初中英语《金榜大讲堂》外研版八下同步图书配套课件/2019版初中英语《金榜大讲堂》外研版八下同步图书配套课件/教学PPT课件/Module 9/Module 9 Unit 1/PPT课件/http:/www.xsj21.com/DZJC/UploadFiles_5668/BookPic/一下/P66-80_7_RGB.jpg"/>
              <p:cNvPicPr>
                <a:picLocks noChangeAspect="1"/>
              </p:cNvPicPr>
              <p:nvPr/>
            </p:nvPicPr>
            <p:blipFill>
              <a:blip r:embed="rId4" r:link="rId5" cstate="email"/>
              <a:srcRect/>
              <a:stretch>
                <a:fillRect/>
              </a:stretch>
            </p:blipFill>
            <p:spPr>
              <a:xfrm>
                <a:off x="0" y="0"/>
                <a:ext cx="2340" cy="2184"/>
              </a:xfrm>
              <a:prstGeom prst="rect">
                <a:avLst/>
              </a:prstGeom>
              <a:noFill/>
              <a:ln>
                <a:noFill/>
                <a:miter lim="800000"/>
                <a:headEnd/>
                <a:tailEnd/>
              </a:ln>
            </p:spPr>
          </p:pic>
          <p:sp>
            <p:nvSpPr>
              <p:cNvPr id="7176" name="矩形 5128"/>
              <p:cNvSpPr/>
              <p:nvPr/>
            </p:nvSpPr>
            <p:spPr>
              <a:xfrm>
                <a:off x="1980" y="234"/>
                <a:ext cx="360" cy="780"/>
              </a:xfrm>
              <a:prstGeom prst="rect">
                <a:avLst/>
              </a:prstGeom>
              <a:solidFill>
                <a:srgbClr val="FFFFFF"/>
              </a:solidFill>
              <a:ln>
                <a:noFill/>
                <a:miter lim="800000"/>
              </a:ln>
            </p:spPr>
            <p:txBody>
              <a:bodyPr anchor="t" anchorCtr="0"/>
              <a:lstStyle>
                <a:defPPr>
                  <a:defRPr lang="zh-CN"/>
                </a:defPPr>
                <a:lvl1pPr marL="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4572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9144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3716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1828800" indent="0" algn="l" defTabSz="914400" rtl="0" eaLnBrk="1" fontAlgn="base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 typeface="Arial" panose="020B0604020202020204" pitchFamily="34" charset="0"/>
                  <a:buNone/>
                  <a:defRPr lang="zh-CN" altLang="en-US" sz="1800" b="0" i="0" u="none" baseline="0"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</a:lstStyle>
              <a:p>
                <a:pPr lvl="0"/>
                <a:endParaRPr lang="zh-CN" altLang="en-US"/>
              </a:p>
            </p:txBody>
          </p:sp>
        </p:grpSp>
        <p:pic>
          <p:nvPicPr>
            <p:cNvPr id="7177" name="图片 5129" descr="2007121116347854_1"/>
            <p:cNvPicPr>
              <a:picLocks noChangeAspect="1"/>
            </p:cNvPicPr>
            <p:nvPr/>
          </p:nvPicPr>
          <p:blipFill>
            <a:blip r:embed="rId6"/>
            <a:stretch>
              <a:fillRect/>
            </a:stretch>
          </p:blipFill>
          <p:spPr>
            <a:xfrm>
              <a:off x="1104" y="0"/>
              <a:ext cx="859" cy="1437"/>
            </a:xfrm>
            <a:prstGeom prst="rect">
              <a:avLst/>
            </a:prstGeom>
            <a:noFill/>
            <a:ln>
              <a:noFill/>
              <a:miter lim="800000"/>
              <a:headEnd/>
              <a:tailEnd/>
            </a:ln>
          </p:spPr>
        </p:pic>
      </p:grpSp>
    </p:spTree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3" name="文本框 6145"/>
          <p:cNvSpPr/>
          <p:nvPr/>
        </p:nvSpPr>
        <p:spPr>
          <a:xfrm>
            <a:off x="2224088" y="971550"/>
            <a:ext cx="2802731" cy="402550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10000"/>
              </a:lnSpc>
            </a:pPr>
            <a:r>
              <a:rPr lang="zh-CN" altLang="en-US">
                <a:latin typeface="Times New Roman" panose="02020603050405020304" pitchFamily="18" charset="0"/>
              </a:rPr>
              <a:t>helpline</a:t>
            </a:r>
          </a:p>
          <a:p>
            <a:pPr lvl="0">
              <a:lnSpc>
                <a:spcPct val="110000"/>
              </a:lnSpc>
            </a:pPr>
            <a:r>
              <a:rPr lang="zh-CN" altLang="en-US">
                <a:latin typeface="Times New Roman" panose="02020603050405020304" pitchFamily="18" charset="0"/>
              </a:rPr>
              <a:t>separate</a:t>
            </a:r>
          </a:p>
          <a:p>
            <a:pPr lvl="0">
              <a:lnSpc>
                <a:spcPct val="110000"/>
              </a:lnSpc>
            </a:pPr>
            <a:r>
              <a:rPr lang="zh-CN" altLang="en-US">
                <a:latin typeface="Times New Roman" panose="02020603050405020304" pitchFamily="18" charset="0"/>
              </a:rPr>
              <a:t>explain</a:t>
            </a:r>
          </a:p>
          <a:p>
            <a:pPr lvl="0">
              <a:lnSpc>
                <a:spcPct val="110000"/>
              </a:lnSpc>
            </a:pPr>
            <a:r>
              <a:rPr lang="zh-CN" altLang="en-US">
                <a:latin typeface="Times New Roman" panose="02020603050405020304" pitchFamily="18" charset="0"/>
              </a:rPr>
              <a:t>mention</a:t>
            </a:r>
          </a:p>
          <a:p>
            <a:pPr lvl="0">
              <a:lnSpc>
                <a:spcPct val="110000"/>
              </a:lnSpc>
            </a:pPr>
            <a:r>
              <a:rPr lang="zh-CN" altLang="en-US">
                <a:latin typeface="Times New Roman" panose="02020603050405020304" pitchFamily="18" charset="0"/>
              </a:rPr>
              <a:t>refuse</a:t>
            </a:r>
          </a:p>
          <a:p>
            <a:pPr lvl="0">
              <a:lnSpc>
                <a:spcPct val="110000"/>
              </a:lnSpc>
            </a:pPr>
            <a:r>
              <a:rPr lang="zh-CN" altLang="en-US">
                <a:latin typeface="Times New Roman" panose="02020603050405020304" pitchFamily="18" charset="0"/>
              </a:rPr>
              <a:t>treat</a:t>
            </a:r>
          </a:p>
          <a:p>
            <a:pPr lvl="0">
              <a:lnSpc>
                <a:spcPct val="110000"/>
              </a:lnSpc>
            </a:pPr>
            <a:r>
              <a:rPr lang="zh-CN" altLang="en-US">
                <a:latin typeface="Times New Roman" panose="02020603050405020304" pitchFamily="18" charset="0"/>
              </a:rPr>
              <a:t>herself</a:t>
            </a:r>
          </a:p>
          <a:p>
            <a:pPr lvl="0">
              <a:lnSpc>
                <a:spcPct val="110000"/>
              </a:lnSpc>
            </a:pPr>
            <a:r>
              <a:rPr lang="zh-CN" altLang="en-US">
                <a:latin typeface="Times New Roman" panose="02020603050405020304" pitchFamily="18" charset="0"/>
              </a:rPr>
              <a:t>regret</a:t>
            </a:r>
          </a:p>
          <a:p>
            <a:pPr lvl="0">
              <a:lnSpc>
                <a:spcPct val="110000"/>
              </a:lnSpc>
            </a:pPr>
            <a:r>
              <a:rPr lang="zh-CN" altLang="en-US">
                <a:latin typeface="Times New Roman" panose="02020603050405020304" pitchFamily="18" charset="0"/>
              </a:rPr>
              <a:t>patient</a:t>
            </a:r>
          </a:p>
          <a:p>
            <a:pPr lvl="0">
              <a:lnSpc>
                <a:spcPct val="110000"/>
              </a:lnSpc>
            </a:pPr>
            <a:r>
              <a:rPr lang="zh-CN" altLang="en-US">
                <a:latin typeface="Times New Roman" panose="02020603050405020304" pitchFamily="18" charset="0"/>
              </a:rPr>
              <a:t>introduce</a:t>
            </a:r>
          </a:p>
          <a:p>
            <a:pPr lvl="0">
              <a:lnSpc>
                <a:spcPct val="110000"/>
              </a:lnSpc>
            </a:pPr>
            <a:r>
              <a:rPr lang="zh-CN" altLang="en-US">
                <a:latin typeface="Times New Roman" panose="02020603050405020304" pitchFamily="18" charset="0"/>
              </a:rPr>
              <a:t>encourage</a:t>
            </a:r>
          </a:p>
          <a:p>
            <a:pPr lvl="0">
              <a:lnSpc>
                <a:spcPct val="110000"/>
              </a:lnSpc>
            </a:pPr>
            <a:r>
              <a:rPr lang="zh-CN" altLang="en-US">
                <a:latin typeface="Times New Roman" panose="02020603050405020304" pitchFamily="18" charset="0"/>
              </a:rPr>
              <a:t>join in</a:t>
            </a:r>
          </a:p>
          <a:p>
            <a:pPr lvl="0">
              <a:lnSpc>
                <a:spcPct val="110000"/>
              </a:lnSpc>
            </a:pPr>
            <a:r>
              <a:rPr lang="zh-CN" altLang="en-US">
                <a:latin typeface="Times New Roman" panose="02020603050405020304" pitchFamily="18" charset="0"/>
              </a:rPr>
              <a:t>no problem</a:t>
            </a:r>
          </a:p>
        </p:txBody>
      </p:sp>
      <p:sp>
        <p:nvSpPr>
          <p:cNvPr id="8194" name="文本框 6146"/>
          <p:cNvSpPr/>
          <p:nvPr/>
        </p:nvSpPr>
        <p:spPr>
          <a:xfrm>
            <a:off x="4224338" y="987029"/>
            <a:ext cx="2488406" cy="402550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10000"/>
              </a:lnSpc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服务热线</a:t>
            </a:r>
          </a:p>
          <a:p>
            <a:pPr lvl="0">
              <a:lnSpc>
                <a:spcPct val="110000"/>
              </a:lnSpc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使分开；分割</a:t>
            </a:r>
          </a:p>
          <a:p>
            <a:pPr lvl="0">
              <a:lnSpc>
                <a:spcPct val="110000"/>
              </a:lnSpc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解释；说明</a:t>
            </a:r>
          </a:p>
          <a:p>
            <a:pPr lvl="0">
              <a:lnSpc>
                <a:spcPct val="110000"/>
              </a:lnSpc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提及；谈到</a:t>
            </a:r>
          </a:p>
          <a:p>
            <a:pPr lvl="0">
              <a:lnSpc>
                <a:spcPct val="110000"/>
              </a:lnSpc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拒绝</a:t>
            </a:r>
          </a:p>
          <a:p>
            <a:pPr lvl="0">
              <a:lnSpc>
                <a:spcPct val="110000"/>
              </a:lnSpc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对待；看待</a:t>
            </a:r>
          </a:p>
          <a:p>
            <a:pPr lvl="0">
              <a:lnSpc>
                <a:spcPct val="110000"/>
              </a:lnSpc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她自己</a:t>
            </a:r>
          </a:p>
          <a:p>
            <a:pPr lvl="0">
              <a:lnSpc>
                <a:spcPct val="110000"/>
              </a:lnSpc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懊悔；遗憾</a:t>
            </a:r>
          </a:p>
          <a:p>
            <a:pPr lvl="0">
              <a:lnSpc>
                <a:spcPct val="110000"/>
              </a:lnSpc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有耐心的；能忍耐的</a:t>
            </a:r>
          </a:p>
          <a:p>
            <a:pPr lvl="0">
              <a:lnSpc>
                <a:spcPct val="110000"/>
              </a:lnSpc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介绍；引见</a:t>
            </a:r>
          </a:p>
          <a:p>
            <a:pPr lvl="0">
              <a:lnSpc>
                <a:spcPct val="110000"/>
              </a:lnSpc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鼓励；激励</a:t>
            </a:r>
          </a:p>
          <a:p>
            <a:pPr lvl="0">
              <a:lnSpc>
                <a:spcPct val="110000"/>
              </a:lnSpc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参加</a:t>
            </a:r>
          </a:p>
          <a:p>
            <a:pPr lvl="0">
              <a:lnSpc>
                <a:spcPct val="110000"/>
              </a:lnSpc>
            </a:pPr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</a:rPr>
              <a:t>没什么，没关系</a:t>
            </a:r>
          </a:p>
        </p:txBody>
      </p:sp>
      <p:sp>
        <p:nvSpPr>
          <p:cNvPr id="8195" name="文本框 6147"/>
          <p:cNvSpPr/>
          <p:nvPr/>
        </p:nvSpPr>
        <p:spPr>
          <a:xfrm>
            <a:off x="3429000" y="285750"/>
            <a:ext cx="2457450" cy="69175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  <a:spcBef>
                <a:spcPct val="50000"/>
              </a:spcBef>
            </a:pPr>
            <a:r>
              <a:rPr lang="en-US" altLang="zh-CN" sz="2700">
                <a:solidFill>
                  <a:srgbClr val="CC00FF"/>
                </a:solidFill>
                <a:latin typeface="Times New Roman" panose="02020603050405020304" pitchFamily="18" charset="0"/>
              </a:rPr>
              <a:t>Presentation </a:t>
            </a:r>
          </a:p>
        </p:txBody>
      </p:sp>
      <p:pic>
        <p:nvPicPr>
          <p:cNvPr id="8196" name="Picture 2" descr="6_1105584051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686550" y="1428750"/>
            <a:ext cx="823913" cy="3018235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8197" name="文本框 10"/>
          <p:cNvSpPr txBox="1"/>
          <p:nvPr/>
        </p:nvSpPr>
        <p:spPr>
          <a:xfrm>
            <a:off x="358379" y="11430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矩形 7169"/>
          <p:cNvSpPr/>
          <p:nvPr/>
        </p:nvSpPr>
        <p:spPr>
          <a:xfrm>
            <a:off x="2800350" y="796529"/>
            <a:ext cx="4229100" cy="4381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ctr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en-US" altLang="zh-CN" sz="2400" dirty="0">
                <a:solidFill>
                  <a:srgbClr val="FF3300"/>
                </a:solidFill>
                <a:latin typeface="Times New Roman" panose="02020603050405020304" pitchFamily="18" charset="0"/>
              </a:rPr>
              <a:t>Making a telephone call</a:t>
            </a:r>
            <a:r>
              <a:rPr lang="en-US" altLang="zh-CN" dirty="0">
                <a:latin typeface="Times New Roman" panose="02020603050405020304" pitchFamily="18" charset="0"/>
              </a:rPr>
              <a:t> </a:t>
            </a:r>
          </a:p>
        </p:txBody>
      </p:sp>
      <p:pic>
        <p:nvPicPr>
          <p:cNvPr id="9218" name="图片 7171" descr="图片k8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7029450" y="3200400"/>
            <a:ext cx="720329" cy="154305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9219" name="图片 7172" descr="k9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6972300" y="2114550"/>
            <a:ext cx="816769" cy="108585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9220" name="矩形 7173"/>
          <p:cNvSpPr/>
          <p:nvPr/>
        </p:nvSpPr>
        <p:spPr>
          <a:xfrm>
            <a:off x="1468041" y="1385887"/>
            <a:ext cx="5406628" cy="2976563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100" dirty="0">
                <a:latin typeface="Times New Roman" panose="02020603050405020304" pitchFamily="18" charset="0"/>
              </a:rPr>
              <a:t>1.你是 </a:t>
            </a:r>
            <a:r>
              <a:rPr lang="zh-CN" altLang="en-US" sz="2100" dirty="0">
                <a:latin typeface="宋体" panose="02010600030101010101" pitchFamily="2" charset="-122"/>
              </a:rPr>
              <a:t>……</a:t>
            </a:r>
            <a:r>
              <a:rPr lang="zh-CN" altLang="en-US" sz="2100" dirty="0">
                <a:latin typeface="Times New Roman" panose="02020603050405020304" pitchFamily="18" charset="0"/>
              </a:rPr>
              <a:t> 吗? Is that …?/Is that … speaking? </a:t>
            </a:r>
          </a:p>
          <a:p>
            <a:pPr lvl="0"/>
            <a:r>
              <a:rPr lang="zh-CN" altLang="en-US" sz="2100" dirty="0">
                <a:latin typeface="Times New Roman" panose="02020603050405020304" pitchFamily="18" charset="0"/>
              </a:rPr>
              <a:t>2.我是</a:t>
            </a:r>
            <a:r>
              <a:rPr lang="zh-CN" altLang="en-US" sz="2100" dirty="0">
                <a:latin typeface="宋体" panose="02010600030101010101" pitchFamily="2" charset="-122"/>
              </a:rPr>
              <a:t>……</a:t>
            </a:r>
            <a:r>
              <a:rPr lang="zh-CN" altLang="en-US" sz="2100" dirty="0">
                <a:latin typeface="Times New Roman" panose="02020603050405020304" pitchFamily="18" charset="0"/>
              </a:rPr>
              <a:t>。This is …/This is … speaking</a:t>
            </a:r>
            <a:r>
              <a:rPr lang="en-US" altLang="zh-CN" sz="2100" dirty="0">
                <a:latin typeface="Times New Roman" panose="02020603050405020304" pitchFamily="18" charset="0"/>
              </a:rPr>
              <a:t>.</a:t>
            </a:r>
            <a:endParaRPr lang="zh-CN" altLang="en-US" sz="2100" dirty="0">
              <a:latin typeface="Times New Roman" panose="02020603050405020304" pitchFamily="18" charset="0"/>
            </a:endParaRPr>
          </a:p>
          <a:p>
            <a:pPr lvl="0"/>
            <a:r>
              <a:rPr lang="zh-CN" altLang="en-US" sz="2100" dirty="0">
                <a:latin typeface="Times New Roman" panose="02020603050405020304" pitchFamily="18" charset="0"/>
              </a:rPr>
              <a:t>3.您是哪位? Who’s that?/Who’s calling?</a:t>
            </a:r>
          </a:p>
          <a:p>
            <a:pPr lvl="0"/>
            <a:r>
              <a:rPr lang="zh-CN" altLang="en-US" sz="2100" dirty="0">
                <a:latin typeface="Times New Roman" panose="02020603050405020304" pitchFamily="18" charset="0"/>
              </a:rPr>
              <a:t>4.请稍等/不要挂机. Hold on /Hold the line, please.</a:t>
            </a:r>
          </a:p>
          <a:p>
            <a:pPr lvl="0"/>
            <a:r>
              <a:rPr lang="zh-CN" altLang="en-US" sz="2100" dirty="0">
                <a:latin typeface="Times New Roman" panose="02020603050405020304" pitchFamily="18" charset="0"/>
              </a:rPr>
              <a:t>5.我可以帮你捎个口信吗? May/Can I take a message?</a:t>
            </a:r>
          </a:p>
          <a:p>
            <a:pPr lvl="0"/>
            <a:r>
              <a:rPr lang="zh-CN" altLang="en-US" sz="2100" dirty="0">
                <a:latin typeface="Times New Roman" panose="02020603050405020304" pitchFamily="18" charset="0"/>
              </a:rPr>
              <a:t>6.我可以和……通话吗?  May I speak to …?</a:t>
            </a:r>
          </a:p>
          <a:p>
            <a:pPr lvl="0"/>
            <a:r>
              <a:rPr lang="zh-CN" altLang="en-US" sz="2100" dirty="0">
                <a:latin typeface="Times New Roman" panose="02020603050405020304" pitchFamily="18" charset="0"/>
              </a:rPr>
              <a:t>7. 我可以留个口信吗?  Can I leave a message?</a:t>
            </a:r>
          </a:p>
        </p:txBody>
      </p:sp>
      <p:sp>
        <p:nvSpPr>
          <p:cNvPr id="9221" name="文本框 10"/>
          <p:cNvSpPr txBox="1"/>
          <p:nvPr/>
        </p:nvSpPr>
        <p:spPr>
          <a:xfrm>
            <a:off x="301229" y="11430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 fill="hold"/>
                                        <p:tgtEl>
                                          <p:spTgt spid="9217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 fill="hold"/>
                                        <p:tgtEl>
                                          <p:spTgt spid="9217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92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矩形 8193"/>
          <p:cNvSpPr/>
          <p:nvPr/>
        </p:nvSpPr>
        <p:spPr>
          <a:xfrm>
            <a:off x="1371600" y="684610"/>
            <a:ext cx="5314950" cy="48339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en-US" altLang="zh-CN">
                <a:solidFill>
                  <a:srgbClr val="CC00FF"/>
                </a:solidFill>
                <a:latin typeface="Times New Roman" panose="02020603050405020304" pitchFamily="18" charset="0"/>
              </a:rPr>
              <a:t>Listen and</a:t>
            </a:r>
            <a:r>
              <a:rPr lang="zh-CN" altLang="en-US">
                <a:solidFill>
                  <a:srgbClr val="CC00FF"/>
                </a:solidFill>
                <a:latin typeface="Times New Roman" panose="02020603050405020304" pitchFamily="18" charset="0"/>
              </a:rPr>
              <a:t> check</a:t>
            </a:r>
            <a:r>
              <a:rPr lang="en-US" altLang="zh-CN">
                <a:solidFill>
                  <a:srgbClr val="CC00FF"/>
                </a:solidFill>
                <a:latin typeface="Times New Roman" panose="02020603050405020304" pitchFamily="18" charset="0"/>
              </a:rPr>
              <a:t>(</a:t>
            </a:r>
            <a:r>
              <a:rPr lang="en-US" altLang="en-US">
                <a:solidFill>
                  <a:srgbClr val="CC00FF"/>
                </a:solidFill>
                <a:latin typeface="Times New Roman" panose="02020603050405020304" pitchFamily="18" charset="0"/>
              </a:rPr>
              <a:t>√</a:t>
            </a:r>
            <a:r>
              <a:rPr lang="en-US" altLang="zh-CN">
                <a:solidFill>
                  <a:srgbClr val="CC00FF"/>
                </a:solidFill>
                <a:latin typeface="Times New Roman" panose="02020603050405020304" pitchFamily="18" charset="0"/>
              </a:rPr>
              <a:t>)</a:t>
            </a:r>
            <a:r>
              <a:rPr lang="zh-CN" altLang="en-US">
                <a:solidFill>
                  <a:srgbClr val="CC00FF"/>
                </a:solidFill>
                <a:latin typeface="Times New Roman" panose="02020603050405020304" pitchFamily="18" charset="0"/>
              </a:rPr>
              <a:t> the true sentences.</a:t>
            </a:r>
          </a:p>
        </p:txBody>
      </p:sp>
      <p:pic>
        <p:nvPicPr>
          <p:cNvPr id="10242" name="图片 8194" descr="03261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1600" y="4588669"/>
            <a:ext cx="5372100" cy="269081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10243" name="图片 8195" descr="4fd10a44532aaf93b2b7dc5a"/>
          <p:cNvPicPr>
            <a:picLocks noChangeAspect="1"/>
          </p:cNvPicPr>
          <p:nvPr/>
        </p:nvPicPr>
        <p:blipFill>
          <a:blip r:embed="rId3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7143751" y="3683794"/>
            <a:ext cx="1003697" cy="142875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10244" name="文本框 8196"/>
          <p:cNvSpPr/>
          <p:nvPr/>
        </p:nvSpPr>
        <p:spPr>
          <a:xfrm>
            <a:off x="1314450" y="1141810"/>
            <a:ext cx="6343650" cy="283845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200000"/>
              </a:lnSpc>
              <a:buAutoNum type="arabicPeriod"/>
            </a:pPr>
            <a:r>
              <a:rPr lang="zh-CN" altLang="en-US" dirty="0">
                <a:latin typeface="Times New Roman" panose="02020603050405020304" pitchFamily="18" charset="0"/>
              </a:rPr>
              <a:t> Lingling called to ask for advice about her schoolwork.</a:t>
            </a:r>
          </a:p>
          <a:p>
            <a:pPr lvl="0">
              <a:lnSpc>
                <a:spcPct val="200000"/>
              </a:lnSpc>
              <a:buAutoNum type="arabicPeriod"/>
            </a:pPr>
            <a:r>
              <a:rPr lang="zh-CN" altLang="en-US" dirty="0">
                <a:latin typeface="Times New Roman" panose="02020603050405020304" pitchFamily="18" charset="0"/>
              </a:rPr>
              <a:t> Lingling and her best friend are now in the same school.</a:t>
            </a:r>
          </a:p>
          <a:p>
            <a:pPr lvl="0">
              <a:lnSpc>
                <a:spcPct val="200000"/>
              </a:lnSpc>
              <a:buAutoNum type="arabicPeriod"/>
            </a:pPr>
            <a:r>
              <a:rPr lang="zh-CN" altLang="en-US" dirty="0">
                <a:latin typeface="Times New Roman" panose="02020603050405020304" pitchFamily="18" charset="0"/>
              </a:rPr>
              <a:t> Lingling is happy to stay with her best friend.</a:t>
            </a:r>
          </a:p>
          <a:p>
            <a:pPr lvl="0">
              <a:lnSpc>
                <a:spcPct val="200000"/>
              </a:lnSpc>
              <a:buAutoNum type="arabicPeriod"/>
            </a:pPr>
            <a:r>
              <a:rPr lang="zh-CN" altLang="en-US" dirty="0">
                <a:latin typeface="Times New Roman" panose="02020603050405020304" pitchFamily="18" charset="0"/>
              </a:rPr>
              <a:t> Lingling is having a hard time in the new school.</a:t>
            </a:r>
          </a:p>
          <a:p>
            <a:pPr lvl="0">
              <a:lnSpc>
                <a:spcPct val="200000"/>
              </a:lnSpc>
              <a:buAutoNum type="arabicPeriod"/>
            </a:pPr>
            <a:r>
              <a:rPr lang="zh-CN" altLang="en-US" dirty="0">
                <a:latin typeface="Times New Roman" panose="02020603050405020304" pitchFamily="18" charset="0"/>
              </a:rPr>
              <a:t> Lingling gets help from the helpline.</a:t>
            </a:r>
          </a:p>
        </p:txBody>
      </p:sp>
      <p:sp>
        <p:nvSpPr>
          <p:cNvPr id="10245" name="矩形 8197"/>
          <p:cNvSpPr/>
          <p:nvPr/>
        </p:nvSpPr>
        <p:spPr>
          <a:xfrm>
            <a:off x="7143750" y="1427560"/>
            <a:ext cx="342900" cy="3429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0246" name="矩形 8198"/>
          <p:cNvSpPr/>
          <p:nvPr/>
        </p:nvSpPr>
        <p:spPr>
          <a:xfrm>
            <a:off x="7143750" y="1370410"/>
            <a:ext cx="285750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miter lim="800000"/>
          </a:ln>
        </p:spPr>
        <p:txBody>
          <a:bodyPr lIns="68580" tIns="34290" rIns="68580" bIns="34290" anchor="t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0247" name="矩形 8199"/>
          <p:cNvSpPr/>
          <p:nvPr/>
        </p:nvSpPr>
        <p:spPr>
          <a:xfrm>
            <a:off x="7143750" y="1884760"/>
            <a:ext cx="285750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miter lim="800000"/>
          </a:ln>
        </p:spPr>
        <p:txBody>
          <a:bodyPr lIns="68580" tIns="34290" rIns="68580" bIns="34290" anchor="t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0248" name="矩形 8200"/>
          <p:cNvSpPr/>
          <p:nvPr/>
        </p:nvSpPr>
        <p:spPr>
          <a:xfrm>
            <a:off x="7200900" y="2456260"/>
            <a:ext cx="285750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miter lim="800000"/>
          </a:ln>
        </p:spPr>
        <p:txBody>
          <a:bodyPr lIns="68580" tIns="34290" rIns="68580" bIns="34290" anchor="t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0249" name="矩形 8201"/>
          <p:cNvSpPr/>
          <p:nvPr/>
        </p:nvSpPr>
        <p:spPr>
          <a:xfrm>
            <a:off x="7200900" y="3084910"/>
            <a:ext cx="285750" cy="3429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miter lim="800000"/>
          </a:ln>
        </p:spPr>
        <p:txBody>
          <a:bodyPr lIns="68580" tIns="34290" rIns="68580" bIns="34290" anchor="t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endParaRPr lang="zh-CN" altLang="en-US"/>
          </a:p>
        </p:txBody>
      </p:sp>
      <p:sp>
        <p:nvSpPr>
          <p:cNvPr id="10250" name="矩形 8202"/>
          <p:cNvSpPr/>
          <p:nvPr/>
        </p:nvSpPr>
        <p:spPr>
          <a:xfrm>
            <a:off x="5782457" y="3541626"/>
            <a:ext cx="265137" cy="34624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  <a:miter lim="800000"/>
          </a:ln>
        </p:spPr>
        <p:txBody>
          <a:bodyPr wrap="none" lIns="68580" tIns="34290" rIns="68580" bIns="34290" anchor="ctr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algn="ctr"/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√</a:t>
            </a:r>
          </a:p>
        </p:txBody>
      </p:sp>
      <p:sp>
        <p:nvSpPr>
          <p:cNvPr id="10251" name="文本框 8203"/>
          <p:cNvSpPr/>
          <p:nvPr/>
        </p:nvSpPr>
        <p:spPr>
          <a:xfrm>
            <a:off x="7142560" y="1866900"/>
            <a:ext cx="263128" cy="345281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√</a:t>
            </a:r>
          </a:p>
        </p:txBody>
      </p:sp>
      <p:sp>
        <p:nvSpPr>
          <p:cNvPr id="10252" name="文本框 8204"/>
          <p:cNvSpPr/>
          <p:nvPr/>
        </p:nvSpPr>
        <p:spPr>
          <a:xfrm>
            <a:off x="7167562" y="2439592"/>
            <a:ext cx="265137" cy="34624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>
                <a:solidFill>
                  <a:srgbClr val="FF0000"/>
                </a:solidFill>
                <a:latin typeface="Times New Roman" panose="02020603050405020304" pitchFamily="18" charset="0"/>
                <a:sym typeface="Arial" panose="020B0604020202020204" pitchFamily="34" charset="0"/>
              </a:rPr>
              <a:t>√</a:t>
            </a:r>
          </a:p>
        </p:txBody>
      </p:sp>
      <p:sp>
        <p:nvSpPr>
          <p:cNvPr id="10253" name="文本框 10"/>
          <p:cNvSpPr txBox="1"/>
          <p:nvPr/>
        </p:nvSpPr>
        <p:spPr>
          <a:xfrm>
            <a:off x="301229" y="17026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2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5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102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文本框 9217"/>
          <p:cNvSpPr/>
          <p:nvPr/>
        </p:nvSpPr>
        <p:spPr>
          <a:xfrm>
            <a:off x="3199210" y="542925"/>
            <a:ext cx="2571750" cy="43696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 eaLnBrk="0" hangingPunct="0"/>
            <a:r>
              <a:rPr lang="zh-CN" altLang="en-US" sz="2400" dirty="0">
                <a:solidFill>
                  <a:srgbClr val="CC00FF"/>
                </a:solidFill>
                <a:latin typeface="Times New Roman" panose="02020603050405020304" pitchFamily="18" charset="0"/>
              </a:rPr>
              <a:t>Learn by heart</a:t>
            </a:r>
          </a:p>
        </p:txBody>
      </p:sp>
      <p:pic>
        <p:nvPicPr>
          <p:cNvPr id="11266" name="图片 9219" descr="4fd10a44532aaf93b2b7dc5a"/>
          <p:cNvPicPr>
            <a:picLocks noChangeAspect="1"/>
          </p:cNvPicPr>
          <p:nvPr/>
        </p:nvPicPr>
        <p:blipFill>
          <a:blip r:embed="rId2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>
          <a:xfrm>
            <a:off x="6858000" y="3714750"/>
            <a:ext cx="615554" cy="108585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11267" name="图片 9220" descr="C:/Users/Administrator/Desktop/八年级外研版课件资料/2019版初中英语《金榜大讲堂》外研版八下同步图书配套课件/2019版初中英语《金榜大讲堂》外研版八下同步图书配套课件/教学PPT课件/Module 9/Module 9 Unit 1/PPT课件/http:/www.xsj21.com/DZJC/UploadFiles_5668/BookPic/一下/P1-14_3_RGB.jpg"/>
          <p:cNvPicPr>
            <a:picLocks noChangeAspect="1"/>
          </p:cNvPicPr>
          <p:nvPr/>
        </p:nvPicPr>
        <p:blipFill>
          <a:blip r:embed="rId3" r:link="rId4" cstate="email"/>
          <a:srcRect/>
          <a:stretch>
            <a:fillRect/>
          </a:stretch>
        </p:blipFill>
        <p:spPr>
          <a:xfrm>
            <a:off x="6743700" y="1028700"/>
            <a:ext cx="639366" cy="1016794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11268" name="文本框 9221"/>
          <p:cNvSpPr/>
          <p:nvPr/>
        </p:nvSpPr>
        <p:spPr>
          <a:xfrm>
            <a:off x="1371600" y="1028700"/>
            <a:ext cx="3486150" cy="372189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1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1. have a problem with</a:t>
            </a:r>
          </a:p>
          <a:p>
            <a:pPr lvl="0">
              <a:lnSpc>
                <a:spcPct val="11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2. stay in touch</a:t>
            </a:r>
          </a:p>
          <a:p>
            <a:pPr lvl="0">
              <a:lnSpc>
                <a:spcPct val="11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3. mention sth. to sb.</a:t>
            </a:r>
          </a:p>
          <a:p>
            <a:pPr lvl="0">
              <a:lnSpc>
                <a:spcPct val="11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4. refuse to do sth.</a:t>
            </a:r>
          </a:p>
          <a:p>
            <a:pPr lvl="0">
              <a:lnSpc>
                <a:spcPct val="11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5. feel (be) sure of</a:t>
            </a:r>
          </a:p>
          <a:p>
            <a:pPr lvl="0">
              <a:lnSpc>
                <a:spcPct val="11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6. I’m sure ...</a:t>
            </a:r>
          </a:p>
          <a:p>
            <a:pPr lvl="0">
              <a:lnSpc>
                <a:spcPct val="11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7. regret doing sth.</a:t>
            </a:r>
          </a:p>
          <a:p>
            <a:pPr lvl="0">
              <a:lnSpc>
                <a:spcPct val="11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8. be patient with</a:t>
            </a:r>
          </a:p>
          <a:p>
            <a:pPr lvl="0">
              <a:lnSpc>
                <a:spcPct val="11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9. explain to sb.</a:t>
            </a:r>
          </a:p>
          <a:p>
            <a:pPr lvl="0">
              <a:lnSpc>
                <a:spcPct val="11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10. make friends with</a:t>
            </a:r>
          </a:p>
          <a:p>
            <a:pPr lvl="0">
              <a:lnSpc>
                <a:spcPct val="11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11. introduce ... to ...</a:t>
            </a:r>
          </a:p>
          <a:p>
            <a:pPr lvl="0">
              <a:lnSpc>
                <a:spcPct val="11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12. encourage sb. to do sth.</a:t>
            </a:r>
          </a:p>
        </p:txBody>
      </p:sp>
      <p:sp>
        <p:nvSpPr>
          <p:cNvPr id="11269" name="文本框 9222"/>
          <p:cNvSpPr/>
          <p:nvPr/>
        </p:nvSpPr>
        <p:spPr>
          <a:xfrm>
            <a:off x="4343400" y="1028700"/>
            <a:ext cx="2800350" cy="372189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10000"/>
              </a:lnSpc>
            </a:pPr>
            <a:r>
              <a:rPr lang="zh-CN" altLang="en-US">
                <a:latin typeface="Times New Roman" panose="02020603050405020304" pitchFamily="18" charset="0"/>
              </a:rPr>
              <a:t>有</a:t>
            </a:r>
            <a:r>
              <a:rPr lang="zh-CN" altLang="en-US">
                <a:latin typeface="宋体" panose="02010600030101010101" pitchFamily="2" charset="-122"/>
              </a:rPr>
              <a:t>……</a:t>
            </a:r>
            <a:r>
              <a:rPr lang="zh-CN" altLang="en-US">
                <a:latin typeface="Times New Roman" panose="02020603050405020304" pitchFamily="18" charset="0"/>
              </a:rPr>
              <a:t>的问题</a:t>
            </a:r>
          </a:p>
          <a:p>
            <a:pPr lvl="0">
              <a:lnSpc>
                <a:spcPct val="110000"/>
              </a:lnSpc>
            </a:pPr>
            <a:r>
              <a:rPr lang="zh-CN" altLang="en-US">
                <a:latin typeface="Times New Roman" panose="02020603050405020304" pitchFamily="18" charset="0"/>
              </a:rPr>
              <a:t>保持联系</a:t>
            </a:r>
          </a:p>
          <a:p>
            <a:pPr lvl="0">
              <a:lnSpc>
                <a:spcPct val="110000"/>
              </a:lnSpc>
            </a:pPr>
            <a:r>
              <a:rPr lang="zh-CN" altLang="en-US">
                <a:latin typeface="Times New Roman" panose="02020603050405020304" pitchFamily="18" charset="0"/>
              </a:rPr>
              <a:t>向某人提及某事</a:t>
            </a:r>
          </a:p>
          <a:p>
            <a:pPr lvl="0">
              <a:lnSpc>
                <a:spcPct val="110000"/>
              </a:lnSpc>
            </a:pPr>
            <a:r>
              <a:rPr lang="zh-CN" altLang="en-US">
                <a:latin typeface="Times New Roman" panose="02020603050405020304" pitchFamily="18" charset="0"/>
              </a:rPr>
              <a:t>拒绝做某事</a:t>
            </a:r>
          </a:p>
          <a:p>
            <a:pPr lvl="0">
              <a:lnSpc>
                <a:spcPct val="110000"/>
              </a:lnSpc>
            </a:pPr>
            <a:r>
              <a:rPr lang="zh-CN" altLang="en-US">
                <a:latin typeface="Times New Roman" panose="02020603050405020304" pitchFamily="18" charset="0"/>
              </a:rPr>
              <a:t>相信</a:t>
            </a:r>
            <a:r>
              <a:rPr lang="zh-CN" altLang="en-US">
                <a:latin typeface="宋体" panose="02010600030101010101" pitchFamily="2" charset="-122"/>
              </a:rPr>
              <a:t>……</a:t>
            </a:r>
            <a:endParaRPr lang="zh-CN" altLang="en-US">
              <a:latin typeface="Times New Roman" panose="02020603050405020304" pitchFamily="18" charset="0"/>
            </a:endParaRPr>
          </a:p>
          <a:p>
            <a:pPr lvl="0">
              <a:lnSpc>
                <a:spcPct val="110000"/>
              </a:lnSpc>
            </a:pPr>
            <a:r>
              <a:rPr lang="zh-CN" altLang="en-US">
                <a:latin typeface="Times New Roman" panose="02020603050405020304" pitchFamily="18" charset="0"/>
              </a:rPr>
              <a:t>我确信</a:t>
            </a:r>
            <a:r>
              <a:rPr lang="zh-CN" altLang="en-US">
                <a:latin typeface="宋体" panose="02010600030101010101" pitchFamily="2" charset="-122"/>
              </a:rPr>
              <a:t>……</a:t>
            </a:r>
            <a:endParaRPr lang="zh-CN" altLang="en-US">
              <a:latin typeface="Times New Roman" panose="02020603050405020304" pitchFamily="18" charset="0"/>
            </a:endParaRPr>
          </a:p>
          <a:p>
            <a:pPr lvl="0">
              <a:lnSpc>
                <a:spcPct val="110000"/>
              </a:lnSpc>
            </a:pPr>
            <a:r>
              <a:rPr lang="zh-CN" altLang="en-US">
                <a:latin typeface="Times New Roman" panose="02020603050405020304" pitchFamily="18" charset="0"/>
              </a:rPr>
              <a:t>后悔做某事</a:t>
            </a:r>
          </a:p>
          <a:p>
            <a:pPr lvl="0">
              <a:lnSpc>
                <a:spcPct val="110000"/>
              </a:lnSpc>
            </a:pPr>
            <a:r>
              <a:rPr lang="zh-CN" altLang="en-US">
                <a:latin typeface="Times New Roman" panose="02020603050405020304" pitchFamily="18" charset="0"/>
              </a:rPr>
              <a:t>对</a:t>
            </a:r>
            <a:r>
              <a:rPr lang="zh-CN" altLang="en-US">
                <a:latin typeface="宋体" panose="02010600030101010101" pitchFamily="2" charset="-122"/>
              </a:rPr>
              <a:t>……</a:t>
            </a:r>
            <a:r>
              <a:rPr lang="zh-CN" altLang="en-US">
                <a:latin typeface="Times New Roman" panose="02020603050405020304" pitchFamily="18" charset="0"/>
              </a:rPr>
              <a:t>有耐心</a:t>
            </a:r>
          </a:p>
          <a:p>
            <a:pPr lvl="0">
              <a:lnSpc>
                <a:spcPct val="110000"/>
              </a:lnSpc>
            </a:pPr>
            <a:r>
              <a:rPr lang="zh-CN" altLang="en-US">
                <a:latin typeface="Times New Roman" panose="02020603050405020304" pitchFamily="18" charset="0"/>
              </a:rPr>
              <a:t>向某人解释</a:t>
            </a:r>
          </a:p>
          <a:p>
            <a:pPr lvl="0">
              <a:lnSpc>
                <a:spcPct val="110000"/>
              </a:lnSpc>
            </a:pPr>
            <a:r>
              <a:rPr lang="zh-CN" altLang="en-US">
                <a:latin typeface="Times New Roman" panose="02020603050405020304" pitchFamily="18" charset="0"/>
              </a:rPr>
              <a:t>和</a:t>
            </a:r>
            <a:r>
              <a:rPr lang="zh-CN" altLang="en-US">
                <a:latin typeface="宋体" panose="02010600030101010101" pitchFamily="2" charset="-122"/>
              </a:rPr>
              <a:t>……</a:t>
            </a:r>
            <a:r>
              <a:rPr lang="zh-CN" altLang="en-US">
                <a:latin typeface="Times New Roman" panose="02020603050405020304" pitchFamily="18" charset="0"/>
              </a:rPr>
              <a:t>交朋友</a:t>
            </a:r>
          </a:p>
          <a:p>
            <a:pPr lvl="0">
              <a:lnSpc>
                <a:spcPct val="110000"/>
              </a:lnSpc>
            </a:pPr>
            <a:r>
              <a:rPr lang="zh-CN" altLang="en-US">
                <a:latin typeface="Times New Roman" panose="02020603050405020304" pitchFamily="18" charset="0"/>
              </a:rPr>
              <a:t>向</a:t>
            </a:r>
            <a:r>
              <a:rPr lang="zh-CN" altLang="en-US">
                <a:latin typeface="宋体" panose="02010600030101010101" pitchFamily="2" charset="-122"/>
              </a:rPr>
              <a:t>……</a:t>
            </a:r>
            <a:r>
              <a:rPr lang="zh-CN" altLang="en-US">
                <a:latin typeface="Times New Roman" panose="02020603050405020304" pitchFamily="18" charset="0"/>
              </a:rPr>
              <a:t>介绍</a:t>
            </a:r>
            <a:r>
              <a:rPr lang="zh-CN" altLang="en-US">
                <a:latin typeface="宋体" panose="02010600030101010101" pitchFamily="2" charset="-122"/>
              </a:rPr>
              <a:t>……</a:t>
            </a:r>
            <a:endParaRPr lang="zh-CN" altLang="en-US">
              <a:latin typeface="Times New Roman" panose="02020603050405020304" pitchFamily="18" charset="0"/>
            </a:endParaRPr>
          </a:p>
          <a:p>
            <a:pPr lvl="0">
              <a:lnSpc>
                <a:spcPct val="110000"/>
              </a:lnSpc>
            </a:pPr>
            <a:r>
              <a:rPr lang="zh-CN" altLang="en-US">
                <a:latin typeface="Times New Roman" panose="02020603050405020304" pitchFamily="18" charset="0"/>
              </a:rPr>
              <a:t>鼓励某人做某事</a:t>
            </a:r>
          </a:p>
        </p:txBody>
      </p:sp>
      <p:sp>
        <p:nvSpPr>
          <p:cNvPr id="11270" name="文本框 10"/>
          <p:cNvSpPr txBox="1"/>
          <p:nvPr/>
        </p:nvSpPr>
        <p:spPr>
          <a:xfrm>
            <a:off x="358379" y="11430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289" name="组合 10241"/>
          <p:cNvGrpSpPr/>
          <p:nvPr/>
        </p:nvGrpSpPr>
        <p:grpSpPr>
          <a:xfrm>
            <a:off x="1641872" y="4196590"/>
            <a:ext cx="5776913" cy="659606"/>
            <a:chOff x="0" y="0"/>
            <a:chExt cx="2792" cy="628"/>
          </a:xfrm>
        </p:grpSpPr>
        <p:sp>
          <p:nvSpPr>
            <p:cNvPr id="12290" name="Freeform 9"/>
            <p:cNvSpPr/>
            <p:nvPr/>
          </p:nvSpPr>
          <p:spPr>
            <a:xfrm>
              <a:off x="0" y="107"/>
              <a:ext cx="559" cy="300"/>
            </a:xfrm>
            <a:custGeom>
              <a:avLst/>
              <a:gdLst/>
              <a:ahLst/>
              <a:cxnLst>
                <a:cxn ang="0">
                  <a:pos x="1119" y="59"/>
                </a:cxn>
                <a:cxn ang="0">
                  <a:pos x="957" y="59"/>
                </a:cxn>
                <a:cxn ang="0">
                  <a:pos x="957" y="147"/>
                </a:cxn>
                <a:cxn ang="0">
                  <a:pos x="918" y="186"/>
                </a:cxn>
                <a:cxn ang="0">
                  <a:pos x="870" y="186"/>
                </a:cxn>
                <a:cxn ang="0">
                  <a:pos x="870" y="93"/>
                </a:cxn>
                <a:cxn ang="0">
                  <a:pos x="737" y="93"/>
                </a:cxn>
                <a:cxn ang="0">
                  <a:pos x="737" y="204"/>
                </a:cxn>
                <a:cxn ang="0">
                  <a:pos x="689" y="204"/>
                </a:cxn>
                <a:cxn ang="0">
                  <a:pos x="685" y="166"/>
                </a:cxn>
                <a:cxn ang="0">
                  <a:pos x="678" y="135"/>
                </a:cxn>
                <a:cxn ang="0">
                  <a:pos x="667" y="108"/>
                </a:cxn>
                <a:cxn ang="0">
                  <a:pos x="653" y="85"/>
                </a:cxn>
                <a:cxn ang="0">
                  <a:pos x="639" y="66"/>
                </a:cxn>
                <a:cxn ang="0">
                  <a:pos x="627" y="51"/>
                </a:cxn>
                <a:cxn ang="0">
                  <a:pos x="615" y="38"/>
                </a:cxn>
                <a:cxn ang="0">
                  <a:pos x="607" y="27"/>
                </a:cxn>
                <a:cxn ang="0">
                  <a:pos x="599" y="40"/>
                </a:cxn>
                <a:cxn ang="0">
                  <a:pos x="590" y="55"/>
                </a:cxn>
                <a:cxn ang="0">
                  <a:pos x="580" y="73"/>
                </a:cxn>
                <a:cxn ang="0">
                  <a:pos x="571" y="93"/>
                </a:cxn>
                <a:cxn ang="0">
                  <a:pos x="563" y="111"/>
                </a:cxn>
                <a:cxn ang="0">
                  <a:pos x="556" y="130"/>
                </a:cxn>
                <a:cxn ang="0">
                  <a:pos x="551" y="145"/>
                </a:cxn>
                <a:cxn ang="0">
                  <a:pos x="547" y="156"/>
                </a:cxn>
                <a:cxn ang="0">
                  <a:pos x="541" y="142"/>
                </a:cxn>
                <a:cxn ang="0">
                  <a:pos x="536" y="126"/>
                </a:cxn>
                <a:cxn ang="0">
                  <a:pos x="529" y="109"/>
                </a:cxn>
                <a:cxn ang="0">
                  <a:pos x="521" y="92"/>
                </a:cxn>
                <a:cxn ang="0">
                  <a:pos x="514" y="76"/>
                </a:cxn>
                <a:cxn ang="0">
                  <a:pos x="506" y="61"/>
                </a:cxn>
                <a:cxn ang="0">
                  <a:pos x="499" y="48"/>
                </a:cxn>
                <a:cxn ang="0">
                  <a:pos x="493" y="39"/>
                </a:cxn>
                <a:cxn ang="0">
                  <a:pos x="483" y="55"/>
                </a:cxn>
                <a:cxn ang="0">
                  <a:pos x="472" y="76"/>
                </a:cxn>
                <a:cxn ang="0">
                  <a:pos x="462" y="100"/>
                </a:cxn>
                <a:cxn ang="0">
                  <a:pos x="453" y="127"/>
                </a:cxn>
                <a:cxn ang="0">
                  <a:pos x="445" y="155"/>
                </a:cxn>
                <a:cxn ang="0">
                  <a:pos x="439" y="184"/>
                </a:cxn>
                <a:cxn ang="0">
                  <a:pos x="434" y="212"/>
                </a:cxn>
                <a:cxn ang="0">
                  <a:pos x="432" y="240"/>
                </a:cxn>
                <a:cxn ang="0">
                  <a:pos x="351" y="240"/>
                </a:cxn>
                <a:cxn ang="0">
                  <a:pos x="351" y="186"/>
                </a:cxn>
                <a:cxn ang="0">
                  <a:pos x="375" y="186"/>
                </a:cxn>
                <a:cxn ang="0">
                  <a:pos x="318" y="87"/>
                </a:cxn>
                <a:cxn ang="0">
                  <a:pos x="150" y="87"/>
                </a:cxn>
                <a:cxn ang="0">
                  <a:pos x="104" y="0"/>
                </a:cxn>
                <a:cxn ang="0">
                  <a:pos x="0" y="229"/>
                </a:cxn>
                <a:cxn ang="0">
                  <a:pos x="0" y="600"/>
                </a:cxn>
                <a:cxn ang="0">
                  <a:pos x="1119" y="600"/>
                </a:cxn>
                <a:cxn ang="0">
                  <a:pos x="1119" y="59"/>
                </a:cxn>
              </a:cxnLst>
              <a:rect l="l" t="t" r="r" b="b"/>
              <a:pathLst>
                <a:path w="1119" h="600">
                  <a:moveTo>
                    <a:pt x="1119" y="59"/>
                  </a:moveTo>
                  <a:lnTo>
                    <a:pt x="957" y="59"/>
                  </a:lnTo>
                  <a:lnTo>
                    <a:pt x="957" y="147"/>
                  </a:lnTo>
                  <a:lnTo>
                    <a:pt x="918" y="186"/>
                  </a:lnTo>
                  <a:lnTo>
                    <a:pt x="870" y="186"/>
                  </a:lnTo>
                  <a:lnTo>
                    <a:pt x="870" y="93"/>
                  </a:lnTo>
                  <a:lnTo>
                    <a:pt x="737" y="93"/>
                  </a:lnTo>
                  <a:lnTo>
                    <a:pt x="737" y="204"/>
                  </a:lnTo>
                  <a:lnTo>
                    <a:pt x="689" y="204"/>
                  </a:lnTo>
                  <a:lnTo>
                    <a:pt x="685" y="166"/>
                  </a:lnTo>
                  <a:lnTo>
                    <a:pt x="678" y="135"/>
                  </a:lnTo>
                  <a:lnTo>
                    <a:pt x="667" y="108"/>
                  </a:lnTo>
                  <a:lnTo>
                    <a:pt x="653" y="85"/>
                  </a:lnTo>
                  <a:lnTo>
                    <a:pt x="639" y="66"/>
                  </a:lnTo>
                  <a:lnTo>
                    <a:pt x="627" y="51"/>
                  </a:lnTo>
                  <a:lnTo>
                    <a:pt x="615" y="38"/>
                  </a:lnTo>
                  <a:lnTo>
                    <a:pt x="607" y="27"/>
                  </a:lnTo>
                  <a:lnTo>
                    <a:pt x="599" y="40"/>
                  </a:lnTo>
                  <a:lnTo>
                    <a:pt x="590" y="55"/>
                  </a:lnTo>
                  <a:lnTo>
                    <a:pt x="580" y="73"/>
                  </a:lnTo>
                  <a:lnTo>
                    <a:pt x="571" y="93"/>
                  </a:lnTo>
                  <a:lnTo>
                    <a:pt x="563" y="111"/>
                  </a:lnTo>
                  <a:lnTo>
                    <a:pt x="556" y="130"/>
                  </a:lnTo>
                  <a:lnTo>
                    <a:pt x="551" y="145"/>
                  </a:lnTo>
                  <a:lnTo>
                    <a:pt x="547" y="156"/>
                  </a:lnTo>
                  <a:lnTo>
                    <a:pt x="541" y="142"/>
                  </a:lnTo>
                  <a:lnTo>
                    <a:pt x="536" y="126"/>
                  </a:lnTo>
                  <a:lnTo>
                    <a:pt x="529" y="109"/>
                  </a:lnTo>
                  <a:lnTo>
                    <a:pt x="521" y="92"/>
                  </a:lnTo>
                  <a:lnTo>
                    <a:pt x="514" y="76"/>
                  </a:lnTo>
                  <a:lnTo>
                    <a:pt x="506" y="61"/>
                  </a:lnTo>
                  <a:lnTo>
                    <a:pt x="499" y="48"/>
                  </a:lnTo>
                  <a:lnTo>
                    <a:pt x="493" y="39"/>
                  </a:lnTo>
                  <a:lnTo>
                    <a:pt x="483" y="55"/>
                  </a:lnTo>
                  <a:lnTo>
                    <a:pt x="472" y="76"/>
                  </a:lnTo>
                  <a:lnTo>
                    <a:pt x="462" y="100"/>
                  </a:lnTo>
                  <a:lnTo>
                    <a:pt x="453" y="127"/>
                  </a:lnTo>
                  <a:lnTo>
                    <a:pt x="445" y="155"/>
                  </a:lnTo>
                  <a:lnTo>
                    <a:pt x="439" y="184"/>
                  </a:lnTo>
                  <a:lnTo>
                    <a:pt x="434" y="212"/>
                  </a:lnTo>
                  <a:lnTo>
                    <a:pt x="432" y="240"/>
                  </a:lnTo>
                  <a:lnTo>
                    <a:pt x="351" y="240"/>
                  </a:lnTo>
                  <a:lnTo>
                    <a:pt x="351" y="186"/>
                  </a:lnTo>
                  <a:lnTo>
                    <a:pt x="375" y="186"/>
                  </a:lnTo>
                  <a:lnTo>
                    <a:pt x="318" y="87"/>
                  </a:lnTo>
                  <a:lnTo>
                    <a:pt x="150" y="87"/>
                  </a:lnTo>
                  <a:lnTo>
                    <a:pt x="104" y="0"/>
                  </a:lnTo>
                  <a:lnTo>
                    <a:pt x="0" y="229"/>
                  </a:lnTo>
                  <a:lnTo>
                    <a:pt x="0" y="600"/>
                  </a:lnTo>
                  <a:lnTo>
                    <a:pt x="1119" y="600"/>
                  </a:lnTo>
                  <a:lnTo>
                    <a:pt x="1119" y="59"/>
                  </a:lnTo>
                  <a:close/>
                </a:path>
              </a:pathLst>
            </a:custGeom>
            <a:solidFill>
              <a:srgbClr val="D8C6A5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291" name="Rectangle 10"/>
            <p:cNvSpPr/>
            <p:nvPr/>
          </p:nvSpPr>
          <p:spPr>
            <a:xfrm>
              <a:off x="0" y="389"/>
              <a:ext cx="558" cy="221"/>
            </a:xfrm>
            <a:prstGeom prst="rect">
              <a:avLst/>
            </a:prstGeom>
            <a:solidFill>
              <a:srgbClr val="33BF0C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292" name="Freeform 11"/>
            <p:cNvSpPr/>
            <p:nvPr/>
          </p:nvSpPr>
          <p:spPr>
            <a:xfrm>
              <a:off x="1685" y="96"/>
              <a:ext cx="1107" cy="311"/>
            </a:xfrm>
            <a:custGeom>
              <a:avLst/>
              <a:gdLst/>
              <a:ahLst/>
              <a:cxnLst>
                <a:cxn ang="0">
                  <a:pos x="2214" y="147"/>
                </a:cxn>
                <a:cxn ang="0">
                  <a:pos x="2087" y="190"/>
                </a:cxn>
                <a:cxn ang="0">
                  <a:pos x="2024" y="65"/>
                </a:cxn>
                <a:cxn ang="0">
                  <a:pos x="1977" y="168"/>
                </a:cxn>
                <a:cxn ang="0">
                  <a:pos x="1955" y="120"/>
                </a:cxn>
                <a:cxn ang="0">
                  <a:pos x="1882" y="49"/>
                </a:cxn>
                <a:cxn ang="0">
                  <a:pos x="1861" y="49"/>
                </a:cxn>
                <a:cxn ang="0">
                  <a:pos x="1828" y="49"/>
                </a:cxn>
                <a:cxn ang="0">
                  <a:pos x="1784" y="49"/>
                </a:cxn>
                <a:cxn ang="0">
                  <a:pos x="1738" y="49"/>
                </a:cxn>
                <a:cxn ang="0">
                  <a:pos x="1694" y="49"/>
                </a:cxn>
                <a:cxn ang="0">
                  <a:pos x="1660" y="49"/>
                </a:cxn>
                <a:cxn ang="0">
                  <a:pos x="1639" y="49"/>
                </a:cxn>
                <a:cxn ang="0">
                  <a:pos x="1631" y="53"/>
                </a:cxn>
                <a:cxn ang="0">
                  <a:pos x="1607" y="76"/>
                </a:cxn>
                <a:cxn ang="0">
                  <a:pos x="1577" y="108"/>
                </a:cxn>
                <a:cxn ang="0">
                  <a:pos x="1554" y="131"/>
                </a:cxn>
                <a:cxn ang="0">
                  <a:pos x="1587" y="135"/>
                </a:cxn>
                <a:cxn ang="0">
                  <a:pos x="1515" y="205"/>
                </a:cxn>
                <a:cxn ang="0">
                  <a:pos x="1515" y="121"/>
                </a:cxn>
                <a:cxn ang="0">
                  <a:pos x="1515" y="39"/>
                </a:cxn>
                <a:cxn ang="0">
                  <a:pos x="1505" y="40"/>
                </a:cxn>
                <a:cxn ang="0">
                  <a:pos x="1481" y="40"/>
                </a:cxn>
                <a:cxn ang="0">
                  <a:pos x="1448" y="40"/>
                </a:cxn>
                <a:cxn ang="0">
                  <a:pos x="1410" y="40"/>
                </a:cxn>
                <a:cxn ang="0">
                  <a:pos x="1371" y="40"/>
                </a:cxn>
                <a:cxn ang="0">
                  <a:pos x="1337" y="39"/>
                </a:cxn>
                <a:cxn ang="0">
                  <a:pos x="1313" y="39"/>
                </a:cxn>
                <a:cxn ang="0">
                  <a:pos x="1304" y="39"/>
                </a:cxn>
                <a:cxn ang="0">
                  <a:pos x="1063" y="84"/>
                </a:cxn>
                <a:cxn ang="0">
                  <a:pos x="1049" y="124"/>
                </a:cxn>
                <a:cxn ang="0">
                  <a:pos x="1020" y="137"/>
                </a:cxn>
                <a:cxn ang="0">
                  <a:pos x="996" y="159"/>
                </a:cxn>
                <a:cxn ang="0">
                  <a:pos x="981" y="190"/>
                </a:cxn>
                <a:cxn ang="0">
                  <a:pos x="955" y="207"/>
                </a:cxn>
                <a:cxn ang="0">
                  <a:pos x="944" y="153"/>
                </a:cxn>
                <a:cxn ang="0">
                  <a:pos x="921" y="132"/>
                </a:cxn>
                <a:cxn ang="0">
                  <a:pos x="898" y="149"/>
                </a:cxn>
                <a:cxn ang="0">
                  <a:pos x="888" y="207"/>
                </a:cxn>
                <a:cxn ang="0">
                  <a:pos x="822" y="11"/>
                </a:cxn>
                <a:cxn ang="0">
                  <a:pos x="783" y="75"/>
                </a:cxn>
                <a:cxn ang="0">
                  <a:pos x="524" y="9"/>
                </a:cxn>
                <a:cxn ang="0">
                  <a:pos x="237" y="75"/>
                </a:cxn>
                <a:cxn ang="0">
                  <a:pos x="175" y="156"/>
                </a:cxn>
                <a:cxn ang="0">
                  <a:pos x="162" y="139"/>
                </a:cxn>
                <a:cxn ang="0">
                  <a:pos x="147" y="117"/>
                </a:cxn>
                <a:cxn ang="0">
                  <a:pos x="134" y="98"/>
                </a:cxn>
                <a:cxn ang="0">
                  <a:pos x="129" y="90"/>
                </a:cxn>
                <a:cxn ang="0">
                  <a:pos x="84" y="0"/>
                </a:cxn>
                <a:cxn ang="0">
                  <a:pos x="45" y="87"/>
                </a:cxn>
                <a:cxn ang="0">
                  <a:pos x="33" y="156"/>
                </a:cxn>
                <a:cxn ang="0">
                  <a:pos x="0" y="621"/>
                </a:cxn>
                <a:cxn ang="0">
                  <a:pos x="2214" y="147"/>
                </a:cxn>
              </a:cxnLst>
              <a:rect l="l" t="t" r="r" b="b"/>
              <a:pathLst>
                <a:path w="2214" h="621">
                  <a:moveTo>
                    <a:pt x="2214" y="147"/>
                  </a:moveTo>
                  <a:lnTo>
                    <a:pt x="2214" y="147"/>
                  </a:lnTo>
                  <a:lnTo>
                    <a:pt x="2163" y="75"/>
                  </a:lnTo>
                  <a:lnTo>
                    <a:pt x="2087" y="190"/>
                  </a:lnTo>
                  <a:lnTo>
                    <a:pt x="2087" y="108"/>
                  </a:lnTo>
                  <a:lnTo>
                    <a:pt x="2024" y="65"/>
                  </a:lnTo>
                  <a:lnTo>
                    <a:pt x="1977" y="117"/>
                  </a:lnTo>
                  <a:lnTo>
                    <a:pt x="1977" y="168"/>
                  </a:lnTo>
                  <a:lnTo>
                    <a:pt x="1955" y="168"/>
                  </a:lnTo>
                  <a:lnTo>
                    <a:pt x="1955" y="120"/>
                  </a:lnTo>
                  <a:lnTo>
                    <a:pt x="1885" y="49"/>
                  </a:lnTo>
                  <a:lnTo>
                    <a:pt x="1882" y="49"/>
                  </a:lnTo>
                  <a:lnTo>
                    <a:pt x="1874" y="49"/>
                  </a:lnTo>
                  <a:lnTo>
                    <a:pt x="1861" y="49"/>
                  </a:lnTo>
                  <a:lnTo>
                    <a:pt x="1846" y="49"/>
                  </a:lnTo>
                  <a:lnTo>
                    <a:pt x="1828" y="49"/>
                  </a:lnTo>
                  <a:lnTo>
                    <a:pt x="1806" y="49"/>
                  </a:lnTo>
                  <a:lnTo>
                    <a:pt x="1784" y="49"/>
                  </a:lnTo>
                  <a:lnTo>
                    <a:pt x="1761" y="49"/>
                  </a:lnTo>
                  <a:lnTo>
                    <a:pt x="1738" y="49"/>
                  </a:lnTo>
                  <a:lnTo>
                    <a:pt x="1716" y="49"/>
                  </a:lnTo>
                  <a:lnTo>
                    <a:pt x="1694" y="49"/>
                  </a:lnTo>
                  <a:lnTo>
                    <a:pt x="1676" y="49"/>
                  </a:lnTo>
                  <a:lnTo>
                    <a:pt x="1660" y="49"/>
                  </a:lnTo>
                  <a:lnTo>
                    <a:pt x="1647" y="49"/>
                  </a:lnTo>
                  <a:lnTo>
                    <a:pt x="1639" y="49"/>
                  </a:lnTo>
                  <a:lnTo>
                    <a:pt x="1636" y="49"/>
                  </a:lnTo>
                  <a:lnTo>
                    <a:pt x="1631" y="53"/>
                  </a:lnTo>
                  <a:lnTo>
                    <a:pt x="1621" y="63"/>
                  </a:lnTo>
                  <a:lnTo>
                    <a:pt x="1607" y="76"/>
                  </a:lnTo>
                  <a:lnTo>
                    <a:pt x="1592" y="92"/>
                  </a:lnTo>
                  <a:lnTo>
                    <a:pt x="1577" y="108"/>
                  </a:lnTo>
                  <a:lnTo>
                    <a:pt x="1563" y="121"/>
                  </a:lnTo>
                  <a:lnTo>
                    <a:pt x="1554" y="131"/>
                  </a:lnTo>
                  <a:lnTo>
                    <a:pt x="1550" y="135"/>
                  </a:lnTo>
                  <a:lnTo>
                    <a:pt x="1587" y="135"/>
                  </a:lnTo>
                  <a:lnTo>
                    <a:pt x="1587" y="205"/>
                  </a:lnTo>
                  <a:lnTo>
                    <a:pt x="1515" y="205"/>
                  </a:lnTo>
                  <a:lnTo>
                    <a:pt x="1515" y="178"/>
                  </a:lnTo>
                  <a:lnTo>
                    <a:pt x="1515" y="121"/>
                  </a:lnTo>
                  <a:lnTo>
                    <a:pt x="1515" y="63"/>
                  </a:lnTo>
                  <a:lnTo>
                    <a:pt x="1515" y="39"/>
                  </a:lnTo>
                  <a:lnTo>
                    <a:pt x="1512" y="39"/>
                  </a:lnTo>
                  <a:lnTo>
                    <a:pt x="1505" y="40"/>
                  </a:lnTo>
                  <a:lnTo>
                    <a:pt x="1495" y="40"/>
                  </a:lnTo>
                  <a:lnTo>
                    <a:pt x="1481" y="40"/>
                  </a:lnTo>
                  <a:lnTo>
                    <a:pt x="1466" y="40"/>
                  </a:lnTo>
                  <a:lnTo>
                    <a:pt x="1448" y="40"/>
                  </a:lnTo>
                  <a:lnTo>
                    <a:pt x="1429" y="40"/>
                  </a:lnTo>
                  <a:lnTo>
                    <a:pt x="1410" y="40"/>
                  </a:lnTo>
                  <a:lnTo>
                    <a:pt x="1389" y="40"/>
                  </a:lnTo>
                  <a:lnTo>
                    <a:pt x="1371" y="40"/>
                  </a:lnTo>
                  <a:lnTo>
                    <a:pt x="1352" y="39"/>
                  </a:lnTo>
                  <a:lnTo>
                    <a:pt x="1337" y="39"/>
                  </a:lnTo>
                  <a:lnTo>
                    <a:pt x="1323" y="39"/>
                  </a:lnTo>
                  <a:lnTo>
                    <a:pt x="1313" y="39"/>
                  </a:lnTo>
                  <a:lnTo>
                    <a:pt x="1306" y="39"/>
                  </a:lnTo>
                  <a:lnTo>
                    <a:pt x="1304" y="39"/>
                  </a:lnTo>
                  <a:lnTo>
                    <a:pt x="1304" y="84"/>
                  </a:lnTo>
                  <a:lnTo>
                    <a:pt x="1063" y="84"/>
                  </a:lnTo>
                  <a:lnTo>
                    <a:pt x="1063" y="123"/>
                  </a:lnTo>
                  <a:lnTo>
                    <a:pt x="1049" y="124"/>
                  </a:lnTo>
                  <a:lnTo>
                    <a:pt x="1035" y="129"/>
                  </a:lnTo>
                  <a:lnTo>
                    <a:pt x="1020" y="137"/>
                  </a:lnTo>
                  <a:lnTo>
                    <a:pt x="1008" y="147"/>
                  </a:lnTo>
                  <a:lnTo>
                    <a:pt x="996" y="159"/>
                  </a:lnTo>
                  <a:lnTo>
                    <a:pt x="987" y="174"/>
                  </a:lnTo>
                  <a:lnTo>
                    <a:pt x="981" y="190"/>
                  </a:lnTo>
                  <a:lnTo>
                    <a:pt x="979" y="207"/>
                  </a:lnTo>
                  <a:lnTo>
                    <a:pt x="955" y="207"/>
                  </a:lnTo>
                  <a:lnTo>
                    <a:pt x="952" y="176"/>
                  </a:lnTo>
                  <a:lnTo>
                    <a:pt x="944" y="153"/>
                  </a:lnTo>
                  <a:lnTo>
                    <a:pt x="934" y="138"/>
                  </a:lnTo>
                  <a:lnTo>
                    <a:pt x="921" y="132"/>
                  </a:lnTo>
                  <a:lnTo>
                    <a:pt x="909" y="137"/>
                  </a:lnTo>
                  <a:lnTo>
                    <a:pt x="898" y="149"/>
                  </a:lnTo>
                  <a:lnTo>
                    <a:pt x="890" y="174"/>
                  </a:lnTo>
                  <a:lnTo>
                    <a:pt x="888" y="207"/>
                  </a:lnTo>
                  <a:lnTo>
                    <a:pt x="822" y="207"/>
                  </a:lnTo>
                  <a:lnTo>
                    <a:pt x="822" y="11"/>
                  </a:lnTo>
                  <a:lnTo>
                    <a:pt x="783" y="11"/>
                  </a:lnTo>
                  <a:lnTo>
                    <a:pt x="783" y="75"/>
                  </a:lnTo>
                  <a:lnTo>
                    <a:pt x="567" y="75"/>
                  </a:lnTo>
                  <a:lnTo>
                    <a:pt x="524" y="9"/>
                  </a:lnTo>
                  <a:lnTo>
                    <a:pt x="481" y="75"/>
                  </a:lnTo>
                  <a:lnTo>
                    <a:pt x="237" y="75"/>
                  </a:lnTo>
                  <a:lnTo>
                    <a:pt x="237" y="156"/>
                  </a:lnTo>
                  <a:lnTo>
                    <a:pt x="175" y="156"/>
                  </a:lnTo>
                  <a:lnTo>
                    <a:pt x="169" y="149"/>
                  </a:lnTo>
                  <a:lnTo>
                    <a:pt x="162" y="139"/>
                  </a:lnTo>
                  <a:lnTo>
                    <a:pt x="155" y="129"/>
                  </a:lnTo>
                  <a:lnTo>
                    <a:pt x="147" y="117"/>
                  </a:lnTo>
                  <a:lnTo>
                    <a:pt x="140" y="107"/>
                  </a:lnTo>
                  <a:lnTo>
                    <a:pt x="134" y="98"/>
                  </a:lnTo>
                  <a:lnTo>
                    <a:pt x="130" y="92"/>
                  </a:lnTo>
                  <a:lnTo>
                    <a:pt x="129" y="90"/>
                  </a:lnTo>
                  <a:lnTo>
                    <a:pt x="151" y="93"/>
                  </a:lnTo>
                  <a:lnTo>
                    <a:pt x="84" y="0"/>
                  </a:lnTo>
                  <a:lnTo>
                    <a:pt x="26" y="87"/>
                  </a:lnTo>
                  <a:lnTo>
                    <a:pt x="45" y="87"/>
                  </a:lnTo>
                  <a:lnTo>
                    <a:pt x="11" y="151"/>
                  </a:lnTo>
                  <a:lnTo>
                    <a:pt x="33" y="156"/>
                  </a:lnTo>
                  <a:lnTo>
                    <a:pt x="0" y="192"/>
                  </a:lnTo>
                  <a:lnTo>
                    <a:pt x="0" y="621"/>
                  </a:lnTo>
                  <a:lnTo>
                    <a:pt x="2214" y="621"/>
                  </a:lnTo>
                  <a:lnTo>
                    <a:pt x="2214" y="147"/>
                  </a:lnTo>
                  <a:close/>
                </a:path>
              </a:pathLst>
            </a:custGeom>
            <a:solidFill>
              <a:srgbClr val="D8C6A5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293" name="Rectangle 12"/>
            <p:cNvSpPr/>
            <p:nvPr/>
          </p:nvSpPr>
          <p:spPr>
            <a:xfrm>
              <a:off x="1684" y="407"/>
              <a:ext cx="1108" cy="221"/>
            </a:xfrm>
            <a:prstGeom prst="rect">
              <a:avLst/>
            </a:prstGeom>
            <a:solidFill>
              <a:srgbClr val="33BF0C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294" name="Freeform 13"/>
            <p:cNvSpPr/>
            <p:nvPr/>
          </p:nvSpPr>
          <p:spPr>
            <a:xfrm>
              <a:off x="1684" y="275"/>
              <a:ext cx="24" cy="132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50" y="57"/>
                </a:cxn>
                <a:cxn ang="0">
                  <a:pos x="50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6" y="0"/>
                </a:cxn>
              </a:cxnLst>
              <a:rect l="l" t="t" r="r" b="b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295" name="Freeform 14"/>
            <p:cNvSpPr/>
            <p:nvPr/>
          </p:nvSpPr>
          <p:spPr>
            <a:xfrm>
              <a:off x="1720" y="275"/>
              <a:ext cx="25" cy="13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50" y="57"/>
                </a:cxn>
                <a:cxn ang="0">
                  <a:pos x="50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4" y="0"/>
                </a:cxn>
              </a:cxnLst>
              <a:rect l="l" t="t" r="r" b="b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296" name="Freeform 15"/>
            <p:cNvSpPr/>
            <p:nvPr/>
          </p:nvSpPr>
          <p:spPr>
            <a:xfrm>
              <a:off x="1758" y="275"/>
              <a:ext cx="25" cy="132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50" y="57"/>
                </a:cxn>
                <a:cxn ang="0">
                  <a:pos x="50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5" y="0"/>
                </a:cxn>
              </a:cxnLst>
              <a:rect l="l" t="t" r="r" b="b"/>
              <a:pathLst>
                <a:path w="50" h="263">
                  <a:moveTo>
                    <a:pt x="25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297" name="Rectangle 16"/>
            <p:cNvSpPr/>
            <p:nvPr/>
          </p:nvSpPr>
          <p:spPr>
            <a:xfrm>
              <a:off x="1684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298" name="Rectangle 17"/>
            <p:cNvSpPr/>
            <p:nvPr/>
          </p:nvSpPr>
          <p:spPr>
            <a:xfrm>
              <a:off x="1684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299" name="Freeform 18"/>
            <p:cNvSpPr/>
            <p:nvPr/>
          </p:nvSpPr>
          <p:spPr>
            <a:xfrm>
              <a:off x="2407" y="275"/>
              <a:ext cx="24" cy="13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50" y="57"/>
                </a:cxn>
                <a:cxn ang="0">
                  <a:pos x="50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4" y="0"/>
                </a:cxn>
              </a:cxnLst>
              <a:rect l="l" t="t" r="r" b="b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00" name="Freeform 19"/>
            <p:cNvSpPr/>
            <p:nvPr/>
          </p:nvSpPr>
          <p:spPr>
            <a:xfrm>
              <a:off x="2443" y="275"/>
              <a:ext cx="25" cy="13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49" y="57"/>
                </a:cxn>
                <a:cxn ang="0">
                  <a:pos x="49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4" y="0"/>
                </a:cxn>
              </a:cxnLst>
              <a:rect l="l" t="t" r="r" b="b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01" name="Freeform 20"/>
            <p:cNvSpPr/>
            <p:nvPr/>
          </p:nvSpPr>
          <p:spPr>
            <a:xfrm>
              <a:off x="2481" y="275"/>
              <a:ext cx="25" cy="13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49" y="57"/>
                </a:cxn>
                <a:cxn ang="0">
                  <a:pos x="49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4" y="0"/>
                </a:cxn>
              </a:cxnLst>
              <a:rect l="l" t="t" r="r" b="b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02" name="Freeform 21"/>
            <p:cNvSpPr/>
            <p:nvPr/>
          </p:nvSpPr>
          <p:spPr>
            <a:xfrm>
              <a:off x="2519" y="275"/>
              <a:ext cx="25" cy="13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49" y="57"/>
                </a:cxn>
                <a:cxn ang="0">
                  <a:pos x="49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4" y="0"/>
                </a:cxn>
              </a:cxnLst>
              <a:rect l="l" t="t" r="r" b="b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03" name="Freeform 22"/>
            <p:cNvSpPr/>
            <p:nvPr/>
          </p:nvSpPr>
          <p:spPr>
            <a:xfrm>
              <a:off x="2557" y="275"/>
              <a:ext cx="25" cy="144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49" y="57"/>
                </a:cxn>
                <a:cxn ang="0">
                  <a:pos x="49" y="286"/>
                </a:cxn>
                <a:cxn ang="0">
                  <a:pos x="0" y="272"/>
                </a:cxn>
                <a:cxn ang="0">
                  <a:pos x="0" y="57"/>
                </a:cxn>
                <a:cxn ang="0">
                  <a:pos x="25" y="0"/>
                </a:cxn>
              </a:cxnLst>
              <a:rect l="l" t="t" r="r" b="b"/>
              <a:pathLst>
                <a:path w="49" h="286">
                  <a:moveTo>
                    <a:pt x="25" y="0"/>
                  </a:moveTo>
                  <a:lnTo>
                    <a:pt x="49" y="57"/>
                  </a:lnTo>
                  <a:lnTo>
                    <a:pt x="49" y="286"/>
                  </a:lnTo>
                  <a:lnTo>
                    <a:pt x="0" y="272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04" name="Freeform 23"/>
            <p:cNvSpPr/>
            <p:nvPr/>
          </p:nvSpPr>
          <p:spPr>
            <a:xfrm>
              <a:off x="2595" y="283"/>
              <a:ext cx="25" cy="148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50" y="56"/>
                </a:cxn>
                <a:cxn ang="0">
                  <a:pos x="50" y="295"/>
                </a:cxn>
                <a:cxn ang="0">
                  <a:pos x="0" y="276"/>
                </a:cxn>
                <a:cxn ang="0">
                  <a:pos x="0" y="56"/>
                </a:cxn>
                <a:cxn ang="0">
                  <a:pos x="25" y="0"/>
                </a:cxn>
              </a:cxnLst>
              <a:rect l="l" t="t" r="r" b="b"/>
              <a:pathLst>
                <a:path w="50" h="295">
                  <a:moveTo>
                    <a:pt x="25" y="0"/>
                  </a:moveTo>
                  <a:lnTo>
                    <a:pt x="50" y="56"/>
                  </a:lnTo>
                  <a:lnTo>
                    <a:pt x="50" y="295"/>
                  </a:lnTo>
                  <a:lnTo>
                    <a:pt x="0" y="276"/>
                  </a:lnTo>
                  <a:lnTo>
                    <a:pt x="0" y="56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05" name="Freeform 24"/>
            <p:cNvSpPr/>
            <p:nvPr/>
          </p:nvSpPr>
          <p:spPr>
            <a:xfrm>
              <a:off x="2634" y="291"/>
              <a:ext cx="24" cy="156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49" y="57"/>
                </a:cxn>
                <a:cxn ang="0">
                  <a:pos x="49" y="313"/>
                </a:cxn>
                <a:cxn ang="0">
                  <a:pos x="0" y="290"/>
                </a:cxn>
                <a:cxn ang="0">
                  <a:pos x="0" y="57"/>
                </a:cxn>
                <a:cxn ang="0">
                  <a:pos x="24" y="0"/>
                </a:cxn>
              </a:cxnLst>
              <a:rect l="l" t="t" r="r" b="b"/>
              <a:pathLst>
                <a:path w="49" h="313">
                  <a:moveTo>
                    <a:pt x="24" y="0"/>
                  </a:moveTo>
                  <a:lnTo>
                    <a:pt x="49" y="57"/>
                  </a:lnTo>
                  <a:lnTo>
                    <a:pt x="49" y="313"/>
                  </a:lnTo>
                  <a:lnTo>
                    <a:pt x="0" y="290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06" name="Freeform 25"/>
            <p:cNvSpPr/>
            <p:nvPr/>
          </p:nvSpPr>
          <p:spPr>
            <a:xfrm>
              <a:off x="2672" y="301"/>
              <a:ext cx="24" cy="169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50" y="58"/>
                </a:cxn>
                <a:cxn ang="0">
                  <a:pos x="50" y="340"/>
                </a:cxn>
                <a:cxn ang="0">
                  <a:pos x="0" y="309"/>
                </a:cxn>
                <a:cxn ang="0">
                  <a:pos x="0" y="58"/>
                </a:cxn>
                <a:cxn ang="0">
                  <a:pos x="24" y="0"/>
                </a:cxn>
              </a:cxnLst>
              <a:rect l="l" t="t" r="r" b="b"/>
              <a:pathLst>
                <a:path w="50" h="340">
                  <a:moveTo>
                    <a:pt x="24" y="0"/>
                  </a:moveTo>
                  <a:lnTo>
                    <a:pt x="50" y="58"/>
                  </a:lnTo>
                  <a:lnTo>
                    <a:pt x="50" y="340"/>
                  </a:lnTo>
                  <a:lnTo>
                    <a:pt x="0" y="309"/>
                  </a:lnTo>
                  <a:lnTo>
                    <a:pt x="0" y="5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07" name="Freeform 26"/>
            <p:cNvSpPr/>
            <p:nvPr/>
          </p:nvSpPr>
          <p:spPr>
            <a:xfrm>
              <a:off x="2710" y="316"/>
              <a:ext cx="24" cy="186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50" y="58"/>
                </a:cxn>
                <a:cxn ang="0">
                  <a:pos x="50" y="373"/>
                </a:cxn>
                <a:cxn ang="0">
                  <a:pos x="0" y="326"/>
                </a:cxn>
                <a:cxn ang="0">
                  <a:pos x="0" y="58"/>
                </a:cxn>
                <a:cxn ang="0">
                  <a:pos x="24" y="0"/>
                </a:cxn>
              </a:cxnLst>
              <a:rect l="l" t="t" r="r" b="b"/>
              <a:pathLst>
                <a:path w="50" h="373">
                  <a:moveTo>
                    <a:pt x="24" y="0"/>
                  </a:moveTo>
                  <a:lnTo>
                    <a:pt x="50" y="58"/>
                  </a:lnTo>
                  <a:lnTo>
                    <a:pt x="50" y="373"/>
                  </a:lnTo>
                  <a:lnTo>
                    <a:pt x="0" y="326"/>
                  </a:lnTo>
                  <a:lnTo>
                    <a:pt x="0" y="58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08" name="Freeform 27"/>
            <p:cNvSpPr/>
            <p:nvPr/>
          </p:nvSpPr>
          <p:spPr>
            <a:xfrm>
              <a:off x="2748" y="333"/>
              <a:ext cx="24" cy="216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50" y="56"/>
                </a:cxn>
                <a:cxn ang="0">
                  <a:pos x="50" y="430"/>
                </a:cxn>
                <a:cxn ang="0">
                  <a:pos x="0" y="368"/>
                </a:cxn>
                <a:cxn ang="0">
                  <a:pos x="0" y="56"/>
                </a:cxn>
                <a:cxn ang="0">
                  <a:pos x="26" y="0"/>
                </a:cxn>
              </a:cxnLst>
              <a:rect l="l" t="t" r="r" b="b"/>
              <a:pathLst>
                <a:path w="50" h="430">
                  <a:moveTo>
                    <a:pt x="26" y="0"/>
                  </a:moveTo>
                  <a:lnTo>
                    <a:pt x="50" y="56"/>
                  </a:lnTo>
                  <a:lnTo>
                    <a:pt x="50" y="430"/>
                  </a:lnTo>
                  <a:lnTo>
                    <a:pt x="0" y="368"/>
                  </a:lnTo>
                  <a:lnTo>
                    <a:pt x="0" y="56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09" name="Freeform 28"/>
            <p:cNvSpPr/>
            <p:nvPr/>
          </p:nvSpPr>
          <p:spPr>
            <a:xfrm>
              <a:off x="2786" y="370"/>
              <a:ext cx="6" cy="213"/>
            </a:xfrm>
            <a:custGeom>
              <a:avLst/>
              <a:gdLst/>
              <a:ahLst/>
              <a:cxnLst>
                <a:cxn ang="0">
                  <a:pos x="13" y="0"/>
                </a:cxn>
                <a:cxn ang="0">
                  <a:pos x="13" y="427"/>
                </a:cxn>
                <a:cxn ang="0">
                  <a:pos x="0" y="396"/>
                </a:cxn>
                <a:cxn ang="0">
                  <a:pos x="0" y="29"/>
                </a:cxn>
                <a:cxn ang="0">
                  <a:pos x="13" y="0"/>
                </a:cxn>
              </a:cxnLst>
              <a:rect l="l" t="t" r="r" b="b"/>
              <a:pathLst>
                <a:path w="13" h="427">
                  <a:moveTo>
                    <a:pt x="13" y="0"/>
                  </a:moveTo>
                  <a:lnTo>
                    <a:pt x="13" y="427"/>
                  </a:lnTo>
                  <a:lnTo>
                    <a:pt x="0" y="396"/>
                  </a:lnTo>
                  <a:lnTo>
                    <a:pt x="0" y="29"/>
                  </a:lnTo>
                  <a:lnTo>
                    <a:pt x="1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10" name="Freeform 29"/>
            <p:cNvSpPr/>
            <p:nvPr/>
          </p:nvSpPr>
          <p:spPr>
            <a:xfrm>
              <a:off x="2394" y="310"/>
              <a:ext cx="398" cy="105"/>
            </a:xfrm>
            <a:custGeom>
              <a:avLst/>
              <a:gdLst/>
              <a:ahLst/>
              <a:cxnLst>
                <a:cxn ang="0">
                  <a:pos x="6" y="29"/>
                </a:cxn>
                <a:cxn ang="0">
                  <a:pos x="29" y="29"/>
                </a:cxn>
                <a:cxn ang="0">
                  <a:pos x="63" y="29"/>
                </a:cxn>
                <a:cxn ang="0">
                  <a:pos x="105" y="29"/>
                </a:cxn>
                <a:cxn ang="0">
                  <a:pos x="147" y="29"/>
                </a:cxn>
                <a:cxn ang="0">
                  <a:pos x="189" y="29"/>
                </a:cxn>
                <a:cxn ang="0">
                  <a:pos x="223" y="29"/>
                </a:cxn>
                <a:cxn ang="0">
                  <a:pos x="246" y="29"/>
                </a:cxn>
                <a:cxn ang="0">
                  <a:pos x="259" y="29"/>
                </a:cxn>
                <a:cxn ang="0">
                  <a:pos x="294" y="32"/>
                </a:cxn>
                <a:cxn ang="0">
                  <a:pos x="349" y="40"/>
                </a:cxn>
                <a:cxn ang="0">
                  <a:pos x="420" y="53"/>
                </a:cxn>
                <a:cxn ang="0">
                  <a:pos x="503" y="72"/>
                </a:cxn>
                <a:cxn ang="0">
                  <a:pos x="590" y="100"/>
                </a:cxn>
                <a:cxn ang="0">
                  <a:pos x="677" y="136"/>
                </a:cxn>
                <a:cxn ang="0">
                  <a:pos x="759" y="182"/>
                </a:cxn>
                <a:cxn ang="0">
                  <a:pos x="796" y="161"/>
                </a:cxn>
                <a:cxn ang="0">
                  <a:pos x="719" y="112"/>
                </a:cxn>
                <a:cxn ang="0">
                  <a:pos x="634" y="74"/>
                </a:cxn>
                <a:cxn ang="0">
                  <a:pos x="546" y="45"/>
                </a:cxn>
                <a:cxn ang="0">
                  <a:pos x="461" y="25"/>
                </a:cxn>
                <a:cxn ang="0">
                  <a:pos x="384" y="11"/>
                </a:cxn>
                <a:cxn ang="0">
                  <a:pos x="319" y="5"/>
                </a:cxn>
                <a:cxn ang="0">
                  <a:pos x="274" y="1"/>
                </a:cxn>
                <a:cxn ang="0">
                  <a:pos x="252" y="0"/>
                </a:cxn>
                <a:cxn ang="0">
                  <a:pos x="236" y="0"/>
                </a:cxn>
                <a:cxn ang="0">
                  <a:pos x="207" y="0"/>
                </a:cxn>
                <a:cxn ang="0">
                  <a:pos x="169" y="0"/>
                </a:cxn>
                <a:cxn ang="0">
                  <a:pos x="127" y="0"/>
                </a:cxn>
                <a:cxn ang="0">
                  <a:pos x="83" y="0"/>
                </a:cxn>
                <a:cxn ang="0">
                  <a:pos x="45" y="0"/>
                </a:cxn>
                <a:cxn ang="0">
                  <a:pos x="16" y="0"/>
                </a:cxn>
                <a:cxn ang="0">
                  <a:pos x="0" y="0"/>
                </a:cxn>
              </a:cxnLst>
              <a:rect l="l" t="t" r="r" b="b"/>
              <a:pathLst>
                <a:path w="796" h="208">
                  <a:moveTo>
                    <a:pt x="0" y="29"/>
                  </a:moveTo>
                  <a:lnTo>
                    <a:pt x="6" y="29"/>
                  </a:lnTo>
                  <a:lnTo>
                    <a:pt x="16" y="29"/>
                  </a:lnTo>
                  <a:lnTo>
                    <a:pt x="29" y="29"/>
                  </a:lnTo>
                  <a:lnTo>
                    <a:pt x="45" y="29"/>
                  </a:lnTo>
                  <a:lnTo>
                    <a:pt x="63" y="29"/>
                  </a:lnTo>
                  <a:lnTo>
                    <a:pt x="83" y="29"/>
                  </a:lnTo>
                  <a:lnTo>
                    <a:pt x="105" y="29"/>
                  </a:lnTo>
                  <a:lnTo>
                    <a:pt x="127" y="29"/>
                  </a:lnTo>
                  <a:lnTo>
                    <a:pt x="147" y="29"/>
                  </a:lnTo>
                  <a:lnTo>
                    <a:pt x="169" y="29"/>
                  </a:lnTo>
                  <a:lnTo>
                    <a:pt x="189" y="29"/>
                  </a:lnTo>
                  <a:lnTo>
                    <a:pt x="207" y="29"/>
                  </a:lnTo>
                  <a:lnTo>
                    <a:pt x="223" y="29"/>
                  </a:lnTo>
                  <a:lnTo>
                    <a:pt x="236" y="29"/>
                  </a:lnTo>
                  <a:lnTo>
                    <a:pt x="246" y="29"/>
                  </a:lnTo>
                  <a:lnTo>
                    <a:pt x="252" y="29"/>
                  </a:lnTo>
                  <a:lnTo>
                    <a:pt x="259" y="29"/>
                  </a:lnTo>
                  <a:lnTo>
                    <a:pt x="274" y="30"/>
                  </a:lnTo>
                  <a:lnTo>
                    <a:pt x="294" y="32"/>
                  </a:lnTo>
                  <a:lnTo>
                    <a:pt x="319" y="36"/>
                  </a:lnTo>
                  <a:lnTo>
                    <a:pt x="349" y="40"/>
                  </a:lnTo>
                  <a:lnTo>
                    <a:pt x="384" y="46"/>
                  </a:lnTo>
                  <a:lnTo>
                    <a:pt x="420" y="53"/>
                  </a:lnTo>
                  <a:lnTo>
                    <a:pt x="461" y="62"/>
                  </a:lnTo>
                  <a:lnTo>
                    <a:pt x="503" y="72"/>
                  </a:lnTo>
                  <a:lnTo>
                    <a:pt x="546" y="85"/>
                  </a:lnTo>
                  <a:lnTo>
                    <a:pt x="590" y="100"/>
                  </a:lnTo>
                  <a:lnTo>
                    <a:pt x="635" y="116"/>
                  </a:lnTo>
                  <a:lnTo>
                    <a:pt x="677" y="136"/>
                  </a:lnTo>
                  <a:lnTo>
                    <a:pt x="719" y="158"/>
                  </a:lnTo>
                  <a:lnTo>
                    <a:pt x="759" y="182"/>
                  </a:lnTo>
                  <a:lnTo>
                    <a:pt x="796" y="208"/>
                  </a:lnTo>
                  <a:lnTo>
                    <a:pt x="796" y="161"/>
                  </a:lnTo>
                  <a:lnTo>
                    <a:pt x="759" y="135"/>
                  </a:lnTo>
                  <a:lnTo>
                    <a:pt x="719" y="112"/>
                  </a:lnTo>
                  <a:lnTo>
                    <a:pt x="677" y="91"/>
                  </a:lnTo>
                  <a:lnTo>
                    <a:pt x="634" y="74"/>
                  </a:lnTo>
                  <a:lnTo>
                    <a:pt x="590" y="57"/>
                  </a:lnTo>
                  <a:lnTo>
                    <a:pt x="546" y="45"/>
                  </a:lnTo>
                  <a:lnTo>
                    <a:pt x="502" y="33"/>
                  </a:lnTo>
                  <a:lnTo>
                    <a:pt x="461" y="25"/>
                  </a:lnTo>
                  <a:lnTo>
                    <a:pt x="420" y="17"/>
                  </a:lnTo>
                  <a:lnTo>
                    <a:pt x="384" y="11"/>
                  </a:lnTo>
                  <a:lnTo>
                    <a:pt x="349" y="7"/>
                  </a:lnTo>
                  <a:lnTo>
                    <a:pt x="319" y="5"/>
                  </a:lnTo>
                  <a:lnTo>
                    <a:pt x="294" y="2"/>
                  </a:lnTo>
                  <a:lnTo>
                    <a:pt x="274" y="1"/>
                  </a:lnTo>
                  <a:lnTo>
                    <a:pt x="259" y="0"/>
                  </a:lnTo>
                  <a:lnTo>
                    <a:pt x="252" y="0"/>
                  </a:lnTo>
                  <a:lnTo>
                    <a:pt x="246" y="0"/>
                  </a:lnTo>
                  <a:lnTo>
                    <a:pt x="236" y="0"/>
                  </a:lnTo>
                  <a:lnTo>
                    <a:pt x="223" y="0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47" y="0"/>
                  </a:lnTo>
                  <a:lnTo>
                    <a:pt x="127" y="0"/>
                  </a:lnTo>
                  <a:lnTo>
                    <a:pt x="105" y="0"/>
                  </a:lnTo>
                  <a:lnTo>
                    <a:pt x="83" y="0"/>
                  </a:lnTo>
                  <a:lnTo>
                    <a:pt x="63" y="0"/>
                  </a:lnTo>
                  <a:lnTo>
                    <a:pt x="45" y="0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29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11" name="Freeform 30"/>
            <p:cNvSpPr/>
            <p:nvPr/>
          </p:nvSpPr>
          <p:spPr>
            <a:xfrm>
              <a:off x="2394" y="374"/>
              <a:ext cx="398" cy="154"/>
            </a:xfrm>
            <a:custGeom>
              <a:avLst/>
              <a:gdLst/>
              <a:ahLst/>
              <a:cxnLst>
                <a:cxn ang="0">
                  <a:pos x="6" y="32"/>
                </a:cxn>
                <a:cxn ang="0">
                  <a:pos x="29" y="32"/>
                </a:cxn>
                <a:cxn ang="0">
                  <a:pos x="63" y="32"/>
                </a:cxn>
                <a:cxn ang="0">
                  <a:pos x="105" y="32"/>
                </a:cxn>
                <a:cxn ang="0">
                  <a:pos x="147" y="32"/>
                </a:cxn>
                <a:cxn ang="0">
                  <a:pos x="189" y="32"/>
                </a:cxn>
                <a:cxn ang="0">
                  <a:pos x="223" y="32"/>
                </a:cxn>
                <a:cxn ang="0">
                  <a:pos x="246" y="32"/>
                </a:cxn>
                <a:cxn ang="0">
                  <a:pos x="299" y="33"/>
                </a:cxn>
                <a:cxn ang="0">
                  <a:pos x="390" y="46"/>
                </a:cxn>
                <a:cxn ang="0">
                  <a:pos x="473" y="69"/>
                </a:cxn>
                <a:cxn ang="0">
                  <a:pos x="551" y="101"/>
                </a:cxn>
                <a:cxn ang="0">
                  <a:pos x="620" y="140"/>
                </a:cxn>
                <a:cxn ang="0">
                  <a:pos x="681" y="185"/>
                </a:cxn>
                <a:cxn ang="0">
                  <a:pos x="734" y="233"/>
                </a:cxn>
                <a:cxn ang="0">
                  <a:pos x="778" y="283"/>
                </a:cxn>
                <a:cxn ang="0">
                  <a:pos x="796" y="255"/>
                </a:cxn>
                <a:cxn ang="0">
                  <a:pos x="757" y="208"/>
                </a:cxn>
                <a:cxn ang="0">
                  <a:pos x="708" y="161"/>
                </a:cxn>
                <a:cxn ang="0">
                  <a:pos x="652" y="118"/>
                </a:cxn>
                <a:cxn ang="0">
                  <a:pos x="586" y="79"/>
                </a:cxn>
                <a:cxn ang="0">
                  <a:pos x="514" y="47"/>
                </a:cxn>
                <a:cxn ang="0">
                  <a:pos x="433" y="21"/>
                </a:cxn>
                <a:cxn ang="0">
                  <a:pos x="346" y="5"/>
                </a:cxn>
                <a:cxn ang="0">
                  <a:pos x="252" y="0"/>
                </a:cxn>
                <a:cxn ang="0">
                  <a:pos x="236" y="0"/>
                </a:cxn>
                <a:cxn ang="0">
                  <a:pos x="207" y="0"/>
                </a:cxn>
                <a:cxn ang="0">
                  <a:pos x="169" y="0"/>
                </a:cxn>
                <a:cxn ang="0">
                  <a:pos x="127" y="0"/>
                </a:cxn>
                <a:cxn ang="0">
                  <a:pos x="83" y="0"/>
                </a:cxn>
                <a:cxn ang="0">
                  <a:pos x="45" y="0"/>
                </a:cxn>
                <a:cxn ang="0">
                  <a:pos x="16" y="0"/>
                </a:cxn>
                <a:cxn ang="0">
                  <a:pos x="0" y="0"/>
                </a:cxn>
              </a:cxnLst>
              <a:rect l="l" t="t" r="r" b="b"/>
              <a:pathLst>
                <a:path w="796" h="307">
                  <a:moveTo>
                    <a:pt x="0" y="32"/>
                  </a:moveTo>
                  <a:lnTo>
                    <a:pt x="6" y="32"/>
                  </a:lnTo>
                  <a:lnTo>
                    <a:pt x="16" y="32"/>
                  </a:lnTo>
                  <a:lnTo>
                    <a:pt x="29" y="32"/>
                  </a:lnTo>
                  <a:lnTo>
                    <a:pt x="45" y="32"/>
                  </a:lnTo>
                  <a:lnTo>
                    <a:pt x="63" y="32"/>
                  </a:lnTo>
                  <a:lnTo>
                    <a:pt x="83" y="32"/>
                  </a:lnTo>
                  <a:lnTo>
                    <a:pt x="105" y="32"/>
                  </a:lnTo>
                  <a:lnTo>
                    <a:pt x="127" y="32"/>
                  </a:lnTo>
                  <a:lnTo>
                    <a:pt x="147" y="32"/>
                  </a:lnTo>
                  <a:lnTo>
                    <a:pt x="169" y="32"/>
                  </a:lnTo>
                  <a:lnTo>
                    <a:pt x="189" y="32"/>
                  </a:lnTo>
                  <a:lnTo>
                    <a:pt x="207" y="32"/>
                  </a:lnTo>
                  <a:lnTo>
                    <a:pt x="223" y="32"/>
                  </a:lnTo>
                  <a:lnTo>
                    <a:pt x="236" y="32"/>
                  </a:lnTo>
                  <a:lnTo>
                    <a:pt x="246" y="32"/>
                  </a:lnTo>
                  <a:lnTo>
                    <a:pt x="252" y="32"/>
                  </a:lnTo>
                  <a:lnTo>
                    <a:pt x="299" y="33"/>
                  </a:lnTo>
                  <a:lnTo>
                    <a:pt x="346" y="39"/>
                  </a:lnTo>
                  <a:lnTo>
                    <a:pt x="390" y="46"/>
                  </a:lnTo>
                  <a:lnTo>
                    <a:pt x="433" y="56"/>
                  </a:lnTo>
                  <a:lnTo>
                    <a:pt x="473" y="69"/>
                  </a:lnTo>
                  <a:lnTo>
                    <a:pt x="514" y="85"/>
                  </a:lnTo>
                  <a:lnTo>
                    <a:pt x="551" y="101"/>
                  </a:lnTo>
                  <a:lnTo>
                    <a:pt x="586" y="120"/>
                  </a:lnTo>
                  <a:lnTo>
                    <a:pt x="620" y="140"/>
                  </a:lnTo>
                  <a:lnTo>
                    <a:pt x="652" y="162"/>
                  </a:lnTo>
                  <a:lnTo>
                    <a:pt x="681" y="185"/>
                  </a:lnTo>
                  <a:lnTo>
                    <a:pt x="708" y="209"/>
                  </a:lnTo>
                  <a:lnTo>
                    <a:pt x="734" y="233"/>
                  </a:lnTo>
                  <a:lnTo>
                    <a:pt x="757" y="257"/>
                  </a:lnTo>
                  <a:lnTo>
                    <a:pt x="778" y="283"/>
                  </a:lnTo>
                  <a:lnTo>
                    <a:pt x="796" y="307"/>
                  </a:lnTo>
                  <a:lnTo>
                    <a:pt x="796" y="255"/>
                  </a:lnTo>
                  <a:lnTo>
                    <a:pt x="778" y="231"/>
                  </a:lnTo>
                  <a:lnTo>
                    <a:pt x="757" y="208"/>
                  </a:lnTo>
                  <a:lnTo>
                    <a:pt x="734" y="184"/>
                  </a:lnTo>
                  <a:lnTo>
                    <a:pt x="708" y="161"/>
                  </a:lnTo>
                  <a:lnTo>
                    <a:pt x="681" y="139"/>
                  </a:lnTo>
                  <a:lnTo>
                    <a:pt x="652" y="118"/>
                  </a:lnTo>
                  <a:lnTo>
                    <a:pt x="620" y="99"/>
                  </a:lnTo>
                  <a:lnTo>
                    <a:pt x="586" y="79"/>
                  </a:lnTo>
                  <a:lnTo>
                    <a:pt x="551" y="62"/>
                  </a:lnTo>
                  <a:lnTo>
                    <a:pt x="514" y="47"/>
                  </a:lnTo>
                  <a:lnTo>
                    <a:pt x="473" y="33"/>
                  </a:lnTo>
                  <a:lnTo>
                    <a:pt x="433" y="21"/>
                  </a:lnTo>
                  <a:lnTo>
                    <a:pt x="390" y="12"/>
                  </a:lnTo>
                  <a:lnTo>
                    <a:pt x="346" y="5"/>
                  </a:lnTo>
                  <a:lnTo>
                    <a:pt x="299" y="1"/>
                  </a:lnTo>
                  <a:lnTo>
                    <a:pt x="252" y="0"/>
                  </a:lnTo>
                  <a:lnTo>
                    <a:pt x="246" y="0"/>
                  </a:lnTo>
                  <a:lnTo>
                    <a:pt x="236" y="0"/>
                  </a:lnTo>
                  <a:lnTo>
                    <a:pt x="223" y="0"/>
                  </a:lnTo>
                  <a:lnTo>
                    <a:pt x="207" y="0"/>
                  </a:lnTo>
                  <a:lnTo>
                    <a:pt x="189" y="0"/>
                  </a:lnTo>
                  <a:lnTo>
                    <a:pt x="169" y="0"/>
                  </a:lnTo>
                  <a:lnTo>
                    <a:pt x="147" y="0"/>
                  </a:lnTo>
                  <a:lnTo>
                    <a:pt x="127" y="0"/>
                  </a:lnTo>
                  <a:lnTo>
                    <a:pt x="105" y="0"/>
                  </a:lnTo>
                  <a:lnTo>
                    <a:pt x="83" y="0"/>
                  </a:lnTo>
                  <a:lnTo>
                    <a:pt x="63" y="0"/>
                  </a:lnTo>
                  <a:lnTo>
                    <a:pt x="45" y="0"/>
                  </a:lnTo>
                  <a:lnTo>
                    <a:pt x="29" y="0"/>
                  </a:lnTo>
                  <a:lnTo>
                    <a:pt x="16" y="0"/>
                  </a:lnTo>
                  <a:lnTo>
                    <a:pt x="6" y="0"/>
                  </a:lnTo>
                  <a:lnTo>
                    <a:pt x="0" y="0"/>
                  </a:lnTo>
                  <a:lnTo>
                    <a:pt x="0" y="32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12" name="Freeform 31"/>
            <p:cNvSpPr/>
            <p:nvPr/>
          </p:nvSpPr>
          <p:spPr>
            <a:xfrm>
              <a:off x="1790" y="275"/>
              <a:ext cx="24" cy="132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50" y="57"/>
                </a:cxn>
                <a:cxn ang="0">
                  <a:pos x="50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6" y="0"/>
                </a:cxn>
              </a:cxnLst>
              <a:rect l="l" t="t" r="r" b="b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13" name="Freeform 32"/>
            <p:cNvSpPr/>
            <p:nvPr/>
          </p:nvSpPr>
          <p:spPr>
            <a:xfrm>
              <a:off x="1826" y="275"/>
              <a:ext cx="25" cy="13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49" y="57"/>
                </a:cxn>
                <a:cxn ang="0">
                  <a:pos x="49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4" y="0"/>
                </a:cxn>
              </a:cxnLst>
              <a:rect l="l" t="t" r="r" b="b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14" name="Freeform 33"/>
            <p:cNvSpPr/>
            <p:nvPr/>
          </p:nvSpPr>
          <p:spPr>
            <a:xfrm>
              <a:off x="1864" y="275"/>
              <a:ext cx="25" cy="13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50" y="57"/>
                </a:cxn>
                <a:cxn ang="0">
                  <a:pos x="50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4" y="0"/>
                </a:cxn>
              </a:cxnLst>
              <a:rect l="l" t="t" r="r" b="b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15" name="Rectangle 34"/>
            <p:cNvSpPr/>
            <p:nvPr/>
          </p:nvSpPr>
          <p:spPr>
            <a:xfrm>
              <a:off x="1790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16" name="Rectangle 35"/>
            <p:cNvSpPr/>
            <p:nvPr/>
          </p:nvSpPr>
          <p:spPr>
            <a:xfrm>
              <a:off x="1790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17" name="Freeform 36"/>
            <p:cNvSpPr/>
            <p:nvPr/>
          </p:nvSpPr>
          <p:spPr>
            <a:xfrm>
              <a:off x="1896" y="275"/>
              <a:ext cx="24" cy="132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50" y="57"/>
                </a:cxn>
                <a:cxn ang="0">
                  <a:pos x="50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5" y="0"/>
                </a:cxn>
              </a:cxnLst>
              <a:rect l="l" t="t" r="r" b="b"/>
              <a:pathLst>
                <a:path w="50" h="263">
                  <a:moveTo>
                    <a:pt x="25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18" name="Freeform 37"/>
            <p:cNvSpPr/>
            <p:nvPr/>
          </p:nvSpPr>
          <p:spPr>
            <a:xfrm>
              <a:off x="1931" y="275"/>
              <a:ext cx="25" cy="132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49" y="57"/>
                </a:cxn>
                <a:cxn ang="0">
                  <a:pos x="49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5" y="0"/>
                </a:cxn>
              </a:cxnLst>
              <a:rect l="l" t="t" r="r" b="b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19" name="Freeform 38"/>
            <p:cNvSpPr/>
            <p:nvPr/>
          </p:nvSpPr>
          <p:spPr>
            <a:xfrm>
              <a:off x="1970" y="275"/>
              <a:ext cx="25" cy="13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50" y="57"/>
                </a:cxn>
                <a:cxn ang="0">
                  <a:pos x="50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4" y="0"/>
                </a:cxn>
              </a:cxnLst>
              <a:rect l="l" t="t" r="r" b="b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20" name="Rectangle 39"/>
            <p:cNvSpPr/>
            <p:nvPr/>
          </p:nvSpPr>
          <p:spPr>
            <a:xfrm>
              <a:off x="1896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21" name="Rectangle 40"/>
            <p:cNvSpPr/>
            <p:nvPr/>
          </p:nvSpPr>
          <p:spPr>
            <a:xfrm>
              <a:off x="1896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22" name="Freeform 41"/>
            <p:cNvSpPr/>
            <p:nvPr/>
          </p:nvSpPr>
          <p:spPr>
            <a:xfrm>
              <a:off x="2002" y="275"/>
              <a:ext cx="24" cy="132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49" y="57"/>
                </a:cxn>
                <a:cxn ang="0">
                  <a:pos x="49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5" y="0"/>
                </a:cxn>
              </a:cxnLst>
              <a:rect l="l" t="t" r="r" b="b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23" name="Freeform 42"/>
            <p:cNvSpPr/>
            <p:nvPr/>
          </p:nvSpPr>
          <p:spPr>
            <a:xfrm>
              <a:off x="2037" y="275"/>
              <a:ext cx="25" cy="132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49" y="57"/>
                </a:cxn>
                <a:cxn ang="0">
                  <a:pos x="49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5" y="0"/>
                </a:cxn>
              </a:cxnLst>
              <a:rect l="l" t="t" r="r" b="b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24" name="Freeform 43"/>
            <p:cNvSpPr/>
            <p:nvPr/>
          </p:nvSpPr>
          <p:spPr>
            <a:xfrm>
              <a:off x="2075" y="275"/>
              <a:ext cx="25" cy="132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49" y="57"/>
                </a:cxn>
                <a:cxn ang="0">
                  <a:pos x="49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5" y="0"/>
                </a:cxn>
              </a:cxnLst>
              <a:rect l="l" t="t" r="r" b="b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25" name="Rectangle 44"/>
            <p:cNvSpPr/>
            <p:nvPr/>
          </p:nvSpPr>
          <p:spPr>
            <a:xfrm>
              <a:off x="2002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26" name="Rectangle 45"/>
            <p:cNvSpPr/>
            <p:nvPr/>
          </p:nvSpPr>
          <p:spPr>
            <a:xfrm>
              <a:off x="2002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27" name="Freeform 46"/>
            <p:cNvSpPr/>
            <p:nvPr/>
          </p:nvSpPr>
          <p:spPr>
            <a:xfrm>
              <a:off x="2107" y="275"/>
              <a:ext cx="25" cy="132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50" y="57"/>
                </a:cxn>
                <a:cxn ang="0">
                  <a:pos x="50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6" y="0"/>
                </a:cxn>
              </a:cxnLst>
              <a:rect l="l" t="t" r="r" b="b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28" name="Freeform 47"/>
            <p:cNvSpPr/>
            <p:nvPr/>
          </p:nvSpPr>
          <p:spPr>
            <a:xfrm>
              <a:off x="2143" y="275"/>
              <a:ext cx="25" cy="13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49" y="57"/>
                </a:cxn>
                <a:cxn ang="0">
                  <a:pos x="49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4" y="0"/>
                </a:cxn>
              </a:cxnLst>
              <a:rect l="l" t="t" r="r" b="b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29" name="Freeform 48"/>
            <p:cNvSpPr/>
            <p:nvPr/>
          </p:nvSpPr>
          <p:spPr>
            <a:xfrm>
              <a:off x="2181" y="275"/>
              <a:ext cx="25" cy="132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49" y="57"/>
                </a:cxn>
                <a:cxn ang="0">
                  <a:pos x="49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5" y="0"/>
                </a:cxn>
              </a:cxnLst>
              <a:rect l="l" t="t" r="r" b="b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30" name="Rectangle 49"/>
            <p:cNvSpPr/>
            <p:nvPr/>
          </p:nvSpPr>
          <p:spPr>
            <a:xfrm>
              <a:off x="2107" y="310"/>
              <a:ext cx="108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31" name="Rectangle 50"/>
            <p:cNvSpPr/>
            <p:nvPr/>
          </p:nvSpPr>
          <p:spPr>
            <a:xfrm>
              <a:off x="2107" y="374"/>
              <a:ext cx="108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32" name="Freeform 51"/>
            <p:cNvSpPr/>
            <p:nvPr/>
          </p:nvSpPr>
          <p:spPr>
            <a:xfrm>
              <a:off x="2213" y="275"/>
              <a:ext cx="25" cy="132"/>
            </a:xfrm>
            <a:custGeom>
              <a:avLst/>
              <a:gdLst/>
              <a:ahLst/>
              <a:cxnLst>
                <a:cxn ang="0">
                  <a:pos x="26" y="0"/>
                </a:cxn>
                <a:cxn ang="0">
                  <a:pos x="50" y="57"/>
                </a:cxn>
                <a:cxn ang="0">
                  <a:pos x="50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6" y="0"/>
                </a:cxn>
              </a:cxnLst>
              <a:rect l="l" t="t" r="r" b="b"/>
              <a:pathLst>
                <a:path w="50" h="263">
                  <a:moveTo>
                    <a:pt x="26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6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33" name="Freeform 52"/>
            <p:cNvSpPr/>
            <p:nvPr/>
          </p:nvSpPr>
          <p:spPr>
            <a:xfrm>
              <a:off x="2249" y="275"/>
              <a:ext cx="25" cy="13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49" y="57"/>
                </a:cxn>
                <a:cxn ang="0">
                  <a:pos x="49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4" y="0"/>
                </a:cxn>
              </a:cxnLst>
              <a:rect l="l" t="t" r="r" b="b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34" name="Freeform 53"/>
            <p:cNvSpPr/>
            <p:nvPr/>
          </p:nvSpPr>
          <p:spPr>
            <a:xfrm>
              <a:off x="2287" y="275"/>
              <a:ext cx="25" cy="13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49" y="57"/>
                </a:cxn>
                <a:cxn ang="0">
                  <a:pos x="49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4" y="0"/>
                </a:cxn>
              </a:cxnLst>
              <a:rect l="l" t="t" r="r" b="b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35" name="Rectangle 54"/>
            <p:cNvSpPr/>
            <p:nvPr/>
          </p:nvSpPr>
          <p:spPr>
            <a:xfrm>
              <a:off x="2213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36" name="Rectangle 55"/>
            <p:cNvSpPr/>
            <p:nvPr/>
          </p:nvSpPr>
          <p:spPr>
            <a:xfrm>
              <a:off x="2213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37" name="Freeform 56"/>
            <p:cNvSpPr/>
            <p:nvPr/>
          </p:nvSpPr>
          <p:spPr>
            <a:xfrm>
              <a:off x="2319" y="275"/>
              <a:ext cx="25" cy="13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50" y="57"/>
                </a:cxn>
                <a:cxn ang="0">
                  <a:pos x="50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4" y="0"/>
                </a:cxn>
              </a:cxnLst>
              <a:rect l="l" t="t" r="r" b="b"/>
              <a:pathLst>
                <a:path w="50" h="263">
                  <a:moveTo>
                    <a:pt x="24" y="0"/>
                  </a:moveTo>
                  <a:lnTo>
                    <a:pt x="50" y="57"/>
                  </a:lnTo>
                  <a:lnTo>
                    <a:pt x="50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38" name="Freeform 57"/>
            <p:cNvSpPr/>
            <p:nvPr/>
          </p:nvSpPr>
          <p:spPr>
            <a:xfrm>
              <a:off x="2355" y="275"/>
              <a:ext cx="25" cy="132"/>
            </a:xfrm>
            <a:custGeom>
              <a:avLst/>
              <a:gdLst/>
              <a:ahLst/>
              <a:cxnLst>
                <a:cxn ang="0">
                  <a:pos x="25" y="0"/>
                </a:cxn>
                <a:cxn ang="0">
                  <a:pos x="49" y="57"/>
                </a:cxn>
                <a:cxn ang="0">
                  <a:pos x="49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5" y="0"/>
                </a:cxn>
              </a:cxnLst>
              <a:rect l="l" t="t" r="r" b="b"/>
              <a:pathLst>
                <a:path w="49" h="263">
                  <a:moveTo>
                    <a:pt x="25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5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39" name="Freeform 58"/>
            <p:cNvSpPr/>
            <p:nvPr/>
          </p:nvSpPr>
          <p:spPr>
            <a:xfrm>
              <a:off x="2393" y="275"/>
              <a:ext cx="25" cy="132"/>
            </a:xfrm>
            <a:custGeom>
              <a:avLst/>
              <a:gdLst/>
              <a:ahLst/>
              <a:cxnLst>
                <a:cxn ang="0">
                  <a:pos x="24" y="0"/>
                </a:cxn>
                <a:cxn ang="0">
                  <a:pos x="49" y="57"/>
                </a:cxn>
                <a:cxn ang="0">
                  <a:pos x="49" y="263"/>
                </a:cxn>
                <a:cxn ang="0">
                  <a:pos x="0" y="263"/>
                </a:cxn>
                <a:cxn ang="0">
                  <a:pos x="0" y="57"/>
                </a:cxn>
                <a:cxn ang="0">
                  <a:pos x="24" y="0"/>
                </a:cxn>
              </a:cxnLst>
              <a:rect l="l" t="t" r="r" b="b"/>
              <a:pathLst>
                <a:path w="49" h="263">
                  <a:moveTo>
                    <a:pt x="24" y="0"/>
                  </a:moveTo>
                  <a:lnTo>
                    <a:pt x="49" y="57"/>
                  </a:lnTo>
                  <a:lnTo>
                    <a:pt x="49" y="263"/>
                  </a:lnTo>
                  <a:lnTo>
                    <a:pt x="0" y="263"/>
                  </a:lnTo>
                  <a:lnTo>
                    <a:pt x="0" y="57"/>
                  </a:lnTo>
                  <a:lnTo>
                    <a:pt x="24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40" name="Rectangle 59"/>
            <p:cNvSpPr/>
            <p:nvPr/>
          </p:nvSpPr>
          <p:spPr>
            <a:xfrm>
              <a:off x="2319" y="310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41" name="Rectangle 60"/>
            <p:cNvSpPr/>
            <p:nvPr/>
          </p:nvSpPr>
          <p:spPr>
            <a:xfrm>
              <a:off x="2319" y="374"/>
              <a:ext cx="107" cy="15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42" name="Freeform 61"/>
            <p:cNvSpPr/>
            <p:nvPr/>
          </p:nvSpPr>
          <p:spPr>
            <a:xfrm>
              <a:off x="2424" y="65"/>
              <a:ext cx="304" cy="420"/>
            </a:xfrm>
            <a:custGeom>
              <a:avLst/>
              <a:gdLst/>
              <a:ahLst/>
              <a:cxnLst>
                <a:cxn ang="0">
                  <a:pos x="52" y="391"/>
                </a:cxn>
                <a:cxn ang="0">
                  <a:pos x="138" y="429"/>
                </a:cxn>
                <a:cxn ang="0">
                  <a:pos x="219" y="537"/>
                </a:cxn>
                <a:cxn ang="0">
                  <a:pos x="264" y="761"/>
                </a:cxn>
                <a:cxn ang="0">
                  <a:pos x="301" y="787"/>
                </a:cxn>
                <a:cxn ang="0">
                  <a:pos x="310" y="651"/>
                </a:cxn>
                <a:cxn ang="0">
                  <a:pos x="364" y="504"/>
                </a:cxn>
                <a:cxn ang="0">
                  <a:pos x="499" y="376"/>
                </a:cxn>
                <a:cxn ang="0">
                  <a:pos x="584" y="336"/>
                </a:cxn>
                <a:cxn ang="0">
                  <a:pos x="517" y="359"/>
                </a:cxn>
                <a:cxn ang="0">
                  <a:pos x="434" y="408"/>
                </a:cxn>
                <a:cxn ang="0">
                  <a:pos x="355" y="498"/>
                </a:cxn>
                <a:cxn ang="0">
                  <a:pos x="326" y="533"/>
                </a:cxn>
                <a:cxn ang="0">
                  <a:pos x="341" y="437"/>
                </a:cxn>
                <a:cxn ang="0">
                  <a:pos x="379" y="306"/>
                </a:cxn>
                <a:cxn ang="0">
                  <a:pos x="454" y="160"/>
                </a:cxn>
                <a:cxn ang="0">
                  <a:pos x="467" y="131"/>
                </a:cxn>
                <a:cxn ang="0">
                  <a:pos x="411" y="216"/>
                </a:cxn>
                <a:cxn ang="0">
                  <a:pos x="396" y="208"/>
                </a:cxn>
                <a:cxn ang="0">
                  <a:pos x="420" y="82"/>
                </a:cxn>
                <a:cxn ang="0">
                  <a:pos x="419" y="73"/>
                </a:cxn>
                <a:cxn ang="0">
                  <a:pos x="389" y="192"/>
                </a:cxn>
                <a:cxn ang="0">
                  <a:pos x="362" y="315"/>
                </a:cxn>
                <a:cxn ang="0">
                  <a:pos x="300" y="529"/>
                </a:cxn>
                <a:cxn ang="0">
                  <a:pos x="265" y="581"/>
                </a:cxn>
                <a:cxn ang="0">
                  <a:pos x="242" y="386"/>
                </a:cxn>
                <a:cxn ang="0">
                  <a:pos x="276" y="168"/>
                </a:cxn>
                <a:cxn ang="0">
                  <a:pos x="318" y="34"/>
                </a:cxn>
                <a:cxn ang="0">
                  <a:pos x="313" y="39"/>
                </a:cxn>
                <a:cxn ang="0">
                  <a:pos x="257" y="200"/>
                </a:cxn>
                <a:cxn ang="0">
                  <a:pos x="218" y="234"/>
                </a:cxn>
                <a:cxn ang="0">
                  <a:pos x="150" y="116"/>
                </a:cxn>
                <a:cxn ang="0">
                  <a:pos x="145" y="116"/>
                </a:cxn>
                <a:cxn ang="0">
                  <a:pos x="217" y="261"/>
                </a:cxn>
                <a:cxn ang="0">
                  <a:pos x="229" y="363"/>
                </a:cxn>
                <a:cxn ang="0">
                  <a:pos x="181" y="366"/>
                </a:cxn>
                <a:cxn ang="0">
                  <a:pos x="107" y="214"/>
                </a:cxn>
                <a:cxn ang="0">
                  <a:pos x="98" y="171"/>
                </a:cxn>
                <a:cxn ang="0">
                  <a:pos x="82" y="224"/>
                </a:cxn>
                <a:cxn ang="0">
                  <a:pos x="45" y="145"/>
                </a:cxn>
                <a:cxn ang="0">
                  <a:pos x="43" y="148"/>
                </a:cxn>
                <a:cxn ang="0">
                  <a:pos x="78" y="234"/>
                </a:cxn>
                <a:cxn ang="0">
                  <a:pos x="127" y="301"/>
                </a:cxn>
                <a:cxn ang="0">
                  <a:pos x="160" y="361"/>
                </a:cxn>
                <a:cxn ang="0">
                  <a:pos x="194" y="397"/>
                </a:cxn>
                <a:cxn ang="0">
                  <a:pos x="227" y="462"/>
                </a:cxn>
                <a:cxn ang="0">
                  <a:pos x="221" y="502"/>
                </a:cxn>
                <a:cxn ang="0">
                  <a:pos x="173" y="439"/>
                </a:cxn>
                <a:cxn ang="0">
                  <a:pos x="134" y="379"/>
                </a:cxn>
                <a:cxn ang="0">
                  <a:pos x="130" y="387"/>
                </a:cxn>
                <a:cxn ang="0">
                  <a:pos x="105" y="398"/>
                </a:cxn>
                <a:cxn ang="0">
                  <a:pos x="30" y="379"/>
                </a:cxn>
              </a:cxnLst>
              <a:rect l="l" t="t" r="r" b="b"/>
              <a:pathLst>
                <a:path w="607" h="841">
                  <a:moveTo>
                    <a:pt x="0" y="379"/>
                  </a:moveTo>
                  <a:lnTo>
                    <a:pt x="15" y="383"/>
                  </a:lnTo>
                  <a:lnTo>
                    <a:pt x="32" y="386"/>
                  </a:lnTo>
                  <a:lnTo>
                    <a:pt x="52" y="391"/>
                  </a:lnTo>
                  <a:lnTo>
                    <a:pt x="73" y="397"/>
                  </a:lnTo>
                  <a:lnTo>
                    <a:pt x="93" y="405"/>
                  </a:lnTo>
                  <a:lnTo>
                    <a:pt x="116" y="415"/>
                  </a:lnTo>
                  <a:lnTo>
                    <a:pt x="138" y="429"/>
                  </a:lnTo>
                  <a:lnTo>
                    <a:pt x="160" y="447"/>
                  </a:lnTo>
                  <a:lnTo>
                    <a:pt x="181" y="471"/>
                  </a:lnTo>
                  <a:lnTo>
                    <a:pt x="202" y="501"/>
                  </a:lnTo>
                  <a:lnTo>
                    <a:pt x="219" y="537"/>
                  </a:lnTo>
                  <a:lnTo>
                    <a:pt x="235" y="580"/>
                  </a:lnTo>
                  <a:lnTo>
                    <a:pt x="248" y="631"/>
                  </a:lnTo>
                  <a:lnTo>
                    <a:pt x="258" y="691"/>
                  </a:lnTo>
                  <a:lnTo>
                    <a:pt x="264" y="761"/>
                  </a:lnTo>
                  <a:lnTo>
                    <a:pt x="266" y="841"/>
                  </a:lnTo>
                  <a:lnTo>
                    <a:pt x="301" y="841"/>
                  </a:lnTo>
                  <a:lnTo>
                    <a:pt x="301" y="815"/>
                  </a:lnTo>
                  <a:lnTo>
                    <a:pt x="301" y="787"/>
                  </a:lnTo>
                  <a:lnTo>
                    <a:pt x="301" y="756"/>
                  </a:lnTo>
                  <a:lnTo>
                    <a:pt x="302" y="722"/>
                  </a:lnTo>
                  <a:lnTo>
                    <a:pt x="304" y="687"/>
                  </a:lnTo>
                  <a:lnTo>
                    <a:pt x="310" y="651"/>
                  </a:lnTo>
                  <a:lnTo>
                    <a:pt x="318" y="613"/>
                  </a:lnTo>
                  <a:lnTo>
                    <a:pt x="329" y="576"/>
                  </a:lnTo>
                  <a:lnTo>
                    <a:pt x="344" y="539"/>
                  </a:lnTo>
                  <a:lnTo>
                    <a:pt x="364" y="504"/>
                  </a:lnTo>
                  <a:lnTo>
                    <a:pt x="388" y="468"/>
                  </a:lnTo>
                  <a:lnTo>
                    <a:pt x="419" y="435"/>
                  </a:lnTo>
                  <a:lnTo>
                    <a:pt x="455" y="405"/>
                  </a:lnTo>
                  <a:lnTo>
                    <a:pt x="499" y="376"/>
                  </a:lnTo>
                  <a:lnTo>
                    <a:pt x="548" y="351"/>
                  </a:lnTo>
                  <a:lnTo>
                    <a:pt x="607" y="330"/>
                  </a:lnTo>
                  <a:lnTo>
                    <a:pt x="597" y="332"/>
                  </a:lnTo>
                  <a:lnTo>
                    <a:pt x="584" y="336"/>
                  </a:lnTo>
                  <a:lnTo>
                    <a:pt x="570" y="339"/>
                  </a:lnTo>
                  <a:lnTo>
                    <a:pt x="554" y="344"/>
                  </a:lnTo>
                  <a:lnTo>
                    <a:pt x="536" y="351"/>
                  </a:lnTo>
                  <a:lnTo>
                    <a:pt x="517" y="359"/>
                  </a:lnTo>
                  <a:lnTo>
                    <a:pt x="498" y="368"/>
                  </a:lnTo>
                  <a:lnTo>
                    <a:pt x="477" y="378"/>
                  </a:lnTo>
                  <a:lnTo>
                    <a:pt x="456" y="392"/>
                  </a:lnTo>
                  <a:lnTo>
                    <a:pt x="434" y="408"/>
                  </a:lnTo>
                  <a:lnTo>
                    <a:pt x="414" y="426"/>
                  </a:lnTo>
                  <a:lnTo>
                    <a:pt x="394" y="447"/>
                  </a:lnTo>
                  <a:lnTo>
                    <a:pt x="373" y="471"/>
                  </a:lnTo>
                  <a:lnTo>
                    <a:pt x="355" y="498"/>
                  </a:lnTo>
                  <a:lnTo>
                    <a:pt x="338" y="528"/>
                  </a:lnTo>
                  <a:lnTo>
                    <a:pt x="321" y="562"/>
                  </a:lnTo>
                  <a:lnTo>
                    <a:pt x="324" y="550"/>
                  </a:lnTo>
                  <a:lnTo>
                    <a:pt x="326" y="533"/>
                  </a:lnTo>
                  <a:lnTo>
                    <a:pt x="328" y="514"/>
                  </a:lnTo>
                  <a:lnTo>
                    <a:pt x="332" y="491"/>
                  </a:lnTo>
                  <a:lnTo>
                    <a:pt x="335" y="464"/>
                  </a:lnTo>
                  <a:lnTo>
                    <a:pt x="341" y="437"/>
                  </a:lnTo>
                  <a:lnTo>
                    <a:pt x="348" y="407"/>
                  </a:lnTo>
                  <a:lnTo>
                    <a:pt x="356" y="375"/>
                  </a:lnTo>
                  <a:lnTo>
                    <a:pt x="366" y="341"/>
                  </a:lnTo>
                  <a:lnTo>
                    <a:pt x="379" y="306"/>
                  </a:lnTo>
                  <a:lnTo>
                    <a:pt x="394" y="270"/>
                  </a:lnTo>
                  <a:lnTo>
                    <a:pt x="411" y="234"/>
                  </a:lnTo>
                  <a:lnTo>
                    <a:pt x="431" y="196"/>
                  </a:lnTo>
                  <a:lnTo>
                    <a:pt x="454" y="160"/>
                  </a:lnTo>
                  <a:lnTo>
                    <a:pt x="480" y="123"/>
                  </a:lnTo>
                  <a:lnTo>
                    <a:pt x="510" y="87"/>
                  </a:lnTo>
                  <a:lnTo>
                    <a:pt x="486" y="109"/>
                  </a:lnTo>
                  <a:lnTo>
                    <a:pt x="467" y="131"/>
                  </a:lnTo>
                  <a:lnTo>
                    <a:pt x="449" y="153"/>
                  </a:lnTo>
                  <a:lnTo>
                    <a:pt x="434" y="175"/>
                  </a:lnTo>
                  <a:lnTo>
                    <a:pt x="422" y="196"/>
                  </a:lnTo>
                  <a:lnTo>
                    <a:pt x="411" y="216"/>
                  </a:lnTo>
                  <a:lnTo>
                    <a:pt x="402" y="234"/>
                  </a:lnTo>
                  <a:lnTo>
                    <a:pt x="394" y="250"/>
                  </a:lnTo>
                  <a:lnTo>
                    <a:pt x="394" y="233"/>
                  </a:lnTo>
                  <a:lnTo>
                    <a:pt x="396" y="208"/>
                  </a:lnTo>
                  <a:lnTo>
                    <a:pt x="400" y="179"/>
                  </a:lnTo>
                  <a:lnTo>
                    <a:pt x="406" y="146"/>
                  </a:lnTo>
                  <a:lnTo>
                    <a:pt x="412" y="114"/>
                  </a:lnTo>
                  <a:lnTo>
                    <a:pt x="420" y="82"/>
                  </a:lnTo>
                  <a:lnTo>
                    <a:pt x="430" y="57"/>
                  </a:lnTo>
                  <a:lnTo>
                    <a:pt x="440" y="38"/>
                  </a:lnTo>
                  <a:lnTo>
                    <a:pt x="430" y="53"/>
                  </a:lnTo>
                  <a:lnTo>
                    <a:pt x="419" y="73"/>
                  </a:lnTo>
                  <a:lnTo>
                    <a:pt x="410" y="97"/>
                  </a:lnTo>
                  <a:lnTo>
                    <a:pt x="402" y="126"/>
                  </a:lnTo>
                  <a:lnTo>
                    <a:pt x="394" y="158"/>
                  </a:lnTo>
                  <a:lnTo>
                    <a:pt x="389" y="192"/>
                  </a:lnTo>
                  <a:lnTo>
                    <a:pt x="385" y="227"/>
                  </a:lnTo>
                  <a:lnTo>
                    <a:pt x="384" y="263"/>
                  </a:lnTo>
                  <a:lnTo>
                    <a:pt x="374" y="283"/>
                  </a:lnTo>
                  <a:lnTo>
                    <a:pt x="362" y="315"/>
                  </a:lnTo>
                  <a:lnTo>
                    <a:pt x="346" y="359"/>
                  </a:lnTo>
                  <a:lnTo>
                    <a:pt x="329" y="410"/>
                  </a:lnTo>
                  <a:lnTo>
                    <a:pt x="313" y="468"/>
                  </a:lnTo>
                  <a:lnTo>
                    <a:pt x="300" y="529"/>
                  </a:lnTo>
                  <a:lnTo>
                    <a:pt x="289" y="590"/>
                  </a:lnTo>
                  <a:lnTo>
                    <a:pt x="283" y="650"/>
                  </a:lnTo>
                  <a:lnTo>
                    <a:pt x="274" y="617"/>
                  </a:lnTo>
                  <a:lnTo>
                    <a:pt x="265" y="581"/>
                  </a:lnTo>
                  <a:lnTo>
                    <a:pt x="257" y="538"/>
                  </a:lnTo>
                  <a:lnTo>
                    <a:pt x="249" y="491"/>
                  </a:lnTo>
                  <a:lnTo>
                    <a:pt x="244" y="440"/>
                  </a:lnTo>
                  <a:lnTo>
                    <a:pt x="242" y="386"/>
                  </a:lnTo>
                  <a:lnTo>
                    <a:pt x="245" y="330"/>
                  </a:lnTo>
                  <a:lnTo>
                    <a:pt x="253" y="271"/>
                  </a:lnTo>
                  <a:lnTo>
                    <a:pt x="265" y="216"/>
                  </a:lnTo>
                  <a:lnTo>
                    <a:pt x="276" y="168"/>
                  </a:lnTo>
                  <a:lnTo>
                    <a:pt x="287" y="125"/>
                  </a:lnTo>
                  <a:lnTo>
                    <a:pt x="297" y="89"/>
                  </a:lnTo>
                  <a:lnTo>
                    <a:pt x="308" y="59"/>
                  </a:lnTo>
                  <a:lnTo>
                    <a:pt x="318" y="34"/>
                  </a:lnTo>
                  <a:lnTo>
                    <a:pt x="326" y="15"/>
                  </a:lnTo>
                  <a:lnTo>
                    <a:pt x="334" y="0"/>
                  </a:lnTo>
                  <a:lnTo>
                    <a:pt x="326" y="15"/>
                  </a:lnTo>
                  <a:lnTo>
                    <a:pt x="313" y="39"/>
                  </a:lnTo>
                  <a:lnTo>
                    <a:pt x="300" y="72"/>
                  </a:lnTo>
                  <a:lnTo>
                    <a:pt x="285" y="111"/>
                  </a:lnTo>
                  <a:lnTo>
                    <a:pt x="270" y="155"/>
                  </a:lnTo>
                  <a:lnTo>
                    <a:pt x="257" y="200"/>
                  </a:lnTo>
                  <a:lnTo>
                    <a:pt x="248" y="245"/>
                  </a:lnTo>
                  <a:lnTo>
                    <a:pt x="243" y="288"/>
                  </a:lnTo>
                  <a:lnTo>
                    <a:pt x="233" y="263"/>
                  </a:lnTo>
                  <a:lnTo>
                    <a:pt x="218" y="234"/>
                  </a:lnTo>
                  <a:lnTo>
                    <a:pt x="200" y="206"/>
                  </a:lnTo>
                  <a:lnTo>
                    <a:pt x="182" y="175"/>
                  </a:lnTo>
                  <a:lnTo>
                    <a:pt x="165" y="145"/>
                  </a:lnTo>
                  <a:lnTo>
                    <a:pt x="150" y="116"/>
                  </a:lnTo>
                  <a:lnTo>
                    <a:pt x="139" y="88"/>
                  </a:lnTo>
                  <a:lnTo>
                    <a:pt x="136" y="63"/>
                  </a:lnTo>
                  <a:lnTo>
                    <a:pt x="136" y="86"/>
                  </a:lnTo>
                  <a:lnTo>
                    <a:pt x="145" y="116"/>
                  </a:lnTo>
                  <a:lnTo>
                    <a:pt x="160" y="152"/>
                  </a:lnTo>
                  <a:lnTo>
                    <a:pt x="180" y="189"/>
                  </a:lnTo>
                  <a:lnTo>
                    <a:pt x="199" y="227"/>
                  </a:lnTo>
                  <a:lnTo>
                    <a:pt x="217" y="261"/>
                  </a:lnTo>
                  <a:lnTo>
                    <a:pt x="230" y="290"/>
                  </a:lnTo>
                  <a:lnTo>
                    <a:pt x="236" y="309"/>
                  </a:lnTo>
                  <a:lnTo>
                    <a:pt x="233" y="336"/>
                  </a:lnTo>
                  <a:lnTo>
                    <a:pt x="229" y="363"/>
                  </a:lnTo>
                  <a:lnTo>
                    <a:pt x="226" y="390"/>
                  </a:lnTo>
                  <a:lnTo>
                    <a:pt x="226" y="414"/>
                  </a:lnTo>
                  <a:lnTo>
                    <a:pt x="204" y="392"/>
                  </a:lnTo>
                  <a:lnTo>
                    <a:pt x="181" y="366"/>
                  </a:lnTo>
                  <a:lnTo>
                    <a:pt x="158" y="334"/>
                  </a:lnTo>
                  <a:lnTo>
                    <a:pt x="136" y="299"/>
                  </a:lnTo>
                  <a:lnTo>
                    <a:pt x="119" y="259"/>
                  </a:lnTo>
                  <a:lnTo>
                    <a:pt x="107" y="214"/>
                  </a:lnTo>
                  <a:lnTo>
                    <a:pt x="101" y="163"/>
                  </a:lnTo>
                  <a:lnTo>
                    <a:pt x="105" y="108"/>
                  </a:lnTo>
                  <a:lnTo>
                    <a:pt x="99" y="134"/>
                  </a:lnTo>
                  <a:lnTo>
                    <a:pt x="98" y="171"/>
                  </a:lnTo>
                  <a:lnTo>
                    <a:pt x="100" y="212"/>
                  </a:lnTo>
                  <a:lnTo>
                    <a:pt x="107" y="252"/>
                  </a:lnTo>
                  <a:lnTo>
                    <a:pt x="94" y="240"/>
                  </a:lnTo>
                  <a:lnTo>
                    <a:pt x="82" y="224"/>
                  </a:lnTo>
                  <a:lnTo>
                    <a:pt x="70" y="206"/>
                  </a:lnTo>
                  <a:lnTo>
                    <a:pt x="61" y="185"/>
                  </a:lnTo>
                  <a:lnTo>
                    <a:pt x="52" y="164"/>
                  </a:lnTo>
                  <a:lnTo>
                    <a:pt x="45" y="145"/>
                  </a:lnTo>
                  <a:lnTo>
                    <a:pt x="41" y="128"/>
                  </a:lnTo>
                  <a:lnTo>
                    <a:pt x="39" y="116"/>
                  </a:lnTo>
                  <a:lnTo>
                    <a:pt x="39" y="130"/>
                  </a:lnTo>
                  <a:lnTo>
                    <a:pt x="43" y="148"/>
                  </a:lnTo>
                  <a:lnTo>
                    <a:pt x="47" y="169"/>
                  </a:lnTo>
                  <a:lnTo>
                    <a:pt x="55" y="191"/>
                  </a:lnTo>
                  <a:lnTo>
                    <a:pt x="66" y="214"/>
                  </a:lnTo>
                  <a:lnTo>
                    <a:pt x="78" y="234"/>
                  </a:lnTo>
                  <a:lnTo>
                    <a:pt x="94" y="254"/>
                  </a:lnTo>
                  <a:lnTo>
                    <a:pt x="113" y="269"/>
                  </a:lnTo>
                  <a:lnTo>
                    <a:pt x="119" y="285"/>
                  </a:lnTo>
                  <a:lnTo>
                    <a:pt x="127" y="301"/>
                  </a:lnTo>
                  <a:lnTo>
                    <a:pt x="134" y="318"/>
                  </a:lnTo>
                  <a:lnTo>
                    <a:pt x="143" y="333"/>
                  </a:lnTo>
                  <a:lnTo>
                    <a:pt x="151" y="348"/>
                  </a:lnTo>
                  <a:lnTo>
                    <a:pt x="160" y="361"/>
                  </a:lnTo>
                  <a:lnTo>
                    <a:pt x="169" y="372"/>
                  </a:lnTo>
                  <a:lnTo>
                    <a:pt x="177" y="382"/>
                  </a:lnTo>
                  <a:lnTo>
                    <a:pt x="185" y="389"/>
                  </a:lnTo>
                  <a:lnTo>
                    <a:pt x="194" y="397"/>
                  </a:lnTo>
                  <a:lnTo>
                    <a:pt x="203" y="407"/>
                  </a:lnTo>
                  <a:lnTo>
                    <a:pt x="211" y="420"/>
                  </a:lnTo>
                  <a:lnTo>
                    <a:pt x="219" y="438"/>
                  </a:lnTo>
                  <a:lnTo>
                    <a:pt x="227" y="462"/>
                  </a:lnTo>
                  <a:lnTo>
                    <a:pt x="233" y="496"/>
                  </a:lnTo>
                  <a:lnTo>
                    <a:pt x="238" y="537"/>
                  </a:lnTo>
                  <a:lnTo>
                    <a:pt x="230" y="521"/>
                  </a:lnTo>
                  <a:lnTo>
                    <a:pt x="221" y="502"/>
                  </a:lnTo>
                  <a:lnTo>
                    <a:pt x="210" y="485"/>
                  </a:lnTo>
                  <a:lnTo>
                    <a:pt x="197" y="468"/>
                  </a:lnTo>
                  <a:lnTo>
                    <a:pt x="184" y="453"/>
                  </a:lnTo>
                  <a:lnTo>
                    <a:pt x="173" y="439"/>
                  </a:lnTo>
                  <a:lnTo>
                    <a:pt x="164" y="429"/>
                  </a:lnTo>
                  <a:lnTo>
                    <a:pt x="156" y="422"/>
                  </a:lnTo>
                  <a:lnTo>
                    <a:pt x="145" y="405"/>
                  </a:lnTo>
                  <a:lnTo>
                    <a:pt x="134" y="379"/>
                  </a:lnTo>
                  <a:lnTo>
                    <a:pt x="126" y="357"/>
                  </a:lnTo>
                  <a:lnTo>
                    <a:pt x="122" y="348"/>
                  </a:lnTo>
                  <a:lnTo>
                    <a:pt x="124" y="366"/>
                  </a:lnTo>
                  <a:lnTo>
                    <a:pt x="130" y="387"/>
                  </a:lnTo>
                  <a:lnTo>
                    <a:pt x="136" y="406"/>
                  </a:lnTo>
                  <a:lnTo>
                    <a:pt x="138" y="414"/>
                  </a:lnTo>
                  <a:lnTo>
                    <a:pt x="122" y="406"/>
                  </a:lnTo>
                  <a:lnTo>
                    <a:pt x="105" y="398"/>
                  </a:lnTo>
                  <a:lnTo>
                    <a:pt x="86" y="391"/>
                  </a:lnTo>
                  <a:lnTo>
                    <a:pt x="67" y="386"/>
                  </a:lnTo>
                  <a:lnTo>
                    <a:pt x="48" y="382"/>
                  </a:lnTo>
                  <a:lnTo>
                    <a:pt x="30" y="379"/>
                  </a:lnTo>
                  <a:lnTo>
                    <a:pt x="14" y="378"/>
                  </a:lnTo>
                  <a:lnTo>
                    <a:pt x="0" y="379"/>
                  </a:lnTo>
                  <a:close/>
                </a:path>
              </a:pathLst>
            </a:custGeom>
            <a:solidFill>
              <a:srgbClr val="0C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43" name="Freeform 62"/>
            <p:cNvSpPr/>
            <p:nvPr/>
          </p:nvSpPr>
          <p:spPr>
            <a:xfrm>
              <a:off x="2338" y="0"/>
              <a:ext cx="426" cy="307"/>
            </a:xfrm>
            <a:custGeom>
              <a:avLst/>
              <a:gdLst/>
              <a:ahLst/>
              <a:cxnLst>
                <a:cxn ang="0">
                  <a:pos x="388" y="94"/>
                </a:cxn>
                <a:cxn ang="0">
                  <a:pos x="355" y="61"/>
                </a:cxn>
                <a:cxn ang="0">
                  <a:pos x="339" y="40"/>
                </a:cxn>
                <a:cxn ang="0">
                  <a:pos x="275" y="50"/>
                </a:cxn>
                <a:cxn ang="0">
                  <a:pos x="204" y="104"/>
                </a:cxn>
                <a:cxn ang="0">
                  <a:pos x="145" y="147"/>
                </a:cxn>
                <a:cxn ang="0">
                  <a:pos x="127" y="207"/>
                </a:cxn>
                <a:cxn ang="0">
                  <a:pos x="135" y="268"/>
                </a:cxn>
                <a:cxn ang="0">
                  <a:pos x="198" y="287"/>
                </a:cxn>
                <a:cxn ang="0">
                  <a:pos x="245" y="248"/>
                </a:cxn>
                <a:cxn ang="0">
                  <a:pos x="312" y="244"/>
                </a:cxn>
                <a:cxn ang="0">
                  <a:pos x="350" y="244"/>
                </a:cxn>
                <a:cxn ang="0">
                  <a:pos x="324" y="310"/>
                </a:cxn>
                <a:cxn ang="0">
                  <a:pos x="240" y="318"/>
                </a:cxn>
                <a:cxn ang="0">
                  <a:pos x="172" y="325"/>
                </a:cxn>
                <a:cxn ang="0">
                  <a:pos x="38" y="345"/>
                </a:cxn>
                <a:cxn ang="0">
                  <a:pos x="0" y="453"/>
                </a:cxn>
                <a:cxn ang="0">
                  <a:pos x="38" y="540"/>
                </a:cxn>
                <a:cxn ang="0">
                  <a:pos x="152" y="547"/>
                </a:cxn>
                <a:cxn ang="0">
                  <a:pos x="285" y="517"/>
                </a:cxn>
                <a:cxn ang="0">
                  <a:pos x="364" y="471"/>
                </a:cxn>
                <a:cxn ang="0">
                  <a:pos x="424" y="489"/>
                </a:cxn>
                <a:cxn ang="0">
                  <a:pos x="452" y="501"/>
                </a:cxn>
                <a:cxn ang="0">
                  <a:pos x="502" y="607"/>
                </a:cxn>
                <a:cxn ang="0">
                  <a:pos x="676" y="597"/>
                </a:cxn>
                <a:cxn ang="0">
                  <a:pos x="702" y="531"/>
                </a:cxn>
                <a:cxn ang="0">
                  <a:pos x="615" y="463"/>
                </a:cxn>
                <a:cxn ang="0">
                  <a:pos x="626" y="456"/>
                </a:cxn>
                <a:cxn ang="0">
                  <a:pos x="722" y="512"/>
                </a:cxn>
                <a:cxn ang="0">
                  <a:pos x="803" y="484"/>
                </a:cxn>
                <a:cxn ang="0">
                  <a:pos x="841" y="408"/>
                </a:cxn>
                <a:cxn ang="0">
                  <a:pos x="812" y="291"/>
                </a:cxn>
                <a:cxn ang="0">
                  <a:pos x="722" y="268"/>
                </a:cxn>
                <a:cxn ang="0">
                  <a:pos x="657" y="316"/>
                </a:cxn>
                <a:cxn ang="0">
                  <a:pos x="593" y="292"/>
                </a:cxn>
                <a:cxn ang="0">
                  <a:pos x="508" y="298"/>
                </a:cxn>
                <a:cxn ang="0">
                  <a:pos x="460" y="346"/>
                </a:cxn>
                <a:cxn ang="0">
                  <a:pos x="477" y="282"/>
                </a:cxn>
                <a:cxn ang="0">
                  <a:pos x="527" y="245"/>
                </a:cxn>
                <a:cxn ang="0">
                  <a:pos x="642" y="224"/>
                </a:cxn>
                <a:cxn ang="0">
                  <a:pos x="765" y="222"/>
                </a:cxn>
                <a:cxn ang="0">
                  <a:pos x="753" y="160"/>
                </a:cxn>
                <a:cxn ang="0">
                  <a:pos x="757" y="127"/>
                </a:cxn>
                <a:cxn ang="0">
                  <a:pos x="706" y="108"/>
                </a:cxn>
                <a:cxn ang="0">
                  <a:pos x="601" y="132"/>
                </a:cxn>
                <a:cxn ang="0">
                  <a:pos x="656" y="47"/>
                </a:cxn>
                <a:cxn ang="0">
                  <a:pos x="600" y="28"/>
                </a:cxn>
                <a:cxn ang="0">
                  <a:pos x="537" y="0"/>
                </a:cxn>
                <a:cxn ang="0">
                  <a:pos x="432" y="28"/>
                </a:cxn>
                <a:cxn ang="0">
                  <a:pos x="423" y="101"/>
                </a:cxn>
                <a:cxn ang="0">
                  <a:pos x="406" y="135"/>
                </a:cxn>
              </a:cxnLst>
              <a:rect l="l" t="t" r="r" b="b"/>
              <a:pathLst>
                <a:path w="854" h="614">
                  <a:moveTo>
                    <a:pt x="393" y="145"/>
                  </a:moveTo>
                  <a:lnTo>
                    <a:pt x="396" y="135"/>
                  </a:lnTo>
                  <a:lnTo>
                    <a:pt x="396" y="123"/>
                  </a:lnTo>
                  <a:lnTo>
                    <a:pt x="394" y="108"/>
                  </a:lnTo>
                  <a:lnTo>
                    <a:pt x="388" y="94"/>
                  </a:lnTo>
                  <a:lnTo>
                    <a:pt x="380" y="81"/>
                  </a:lnTo>
                  <a:lnTo>
                    <a:pt x="371" y="71"/>
                  </a:lnTo>
                  <a:lnTo>
                    <a:pt x="361" y="66"/>
                  </a:lnTo>
                  <a:lnTo>
                    <a:pt x="349" y="67"/>
                  </a:lnTo>
                  <a:lnTo>
                    <a:pt x="355" y="61"/>
                  </a:lnTo>
                  <a:lnTo>
                    <a:pt x="358" y="55"/>
                  </a:lnTo>
                  <a:lnTo>
                    <a:pt x="357" y="50"/>
                  </a:lnTo>
                  <a:lnTo>
                    <a:pt x="354" y="46"/>
                  </a:lnTo>
                  <a:lnTo>
                    <a:pt x="348" y="42"/>
                  </a:lnTo>
                  <a:lnTo>
                    <a:pt x="339" y="40"/>
                  </a:lnTo>
                  <a:lnTo>
                    <a:pt x="330" y="40"/>
                  </a:lnTo>
                  <a:lnTo>
                    <a:pt x="317" y="40"/>
                  </a:lnTo>
                  <a:lnTo>
                    <a:pt x="304" y="41"/>
                  </a:lnTo>
                  <a:lnTo>
                    <a:pt x="290" y="44"/>
                  </a:lnTo>
                  <a:lnTo>
                    <a:pt x="275" y="50"/>
                  </a:lnTo>
                  <a:lnTo>
                    <a:pt x="260" y="57"/>
                  </a:lnTo>
                  <a:lnTo>
                    <a:pt x="245" y="65"/>
                  </a:lnTo>
                  <a:lnTo>
                    <a:pt x="230" y="77"/>
                  </a:lnTo>
                  <a:lnTo>
                    <a:pt x="217" y="89"/>
                  </a:lnTo>
                  <a:lnTo>
                    <a:pt x="204" y="104"/>
                  </a:lnTo>
                  <a:lnTo>
                    <a:pt x="191" y="105"/>
                  </a:lnTo>
                  <a:lnTo>
                    <a:pt x="179" y="111"/>
                  </a:lnTo>
                  <a:lnTo>
                    <a:pt x="165" y="120"/>
                  </a:lnTo>
                  <a:lnTo>
                    <a:pt x="153" y="133"/>
                  </a:lnTo>
                  <a:lnTo>
                    <a:pt x="145" y="147"/>
                  </a:lnTo>
                  <a:lnTo>
                    <a:pt x="142" y="161"/>
                  </a:lnTo>
                  <a:lnTo>
                    <a:pt x="145" y="173"/>
                  </a:lnTo>
                  <a:lnTo>
                    <a:pt x="156" y="183"/>
                  </a:lnTo>
                  <a:lnTo>
                    <a:pt x="138" y="194"/>
                  </a:lnTo>
                  <a:lnTo>
                    <a:pt x="127" y="207"/>
                  </a:lnTo>
                  <a:lnTo>
                    <a:pt x="121" y="221"/>
                  </a:lnTo>
                  <a:lnTo>
                    <a:pt x="119" y="233"/>
                  </a:lnTo>
                  <a:lnTo>
                    <a:pt x="121" y="246"/>
                  </a:lnTo>
                  <a:lnTo>
                    <a:pt x="127" y="257"/>
                  </a:lnTo>
                  <a:lnTo>
                    <a:pt x="135" y="268"/>
                  </a:lnTo>
                  <a:lnTo>
                    <a:pt x="145" y="277"/>
                  </a:lnTo>
                  <a:lnTo>
                    <a:pt x="158" y="284"/>
                  </a:lnTo>
                  <a:lnTo>
                    <a:pt x="171" y="288"/>
                  </a:lnTo>
                  <a:lnTo>
                    <a:pt x="184" y="290"/>
                  </a:lnTo>
                  <a:lnTo>
                    <a:pt x="198" y="287"/>
                  </a:lnTo>
                  <a:lnTo>
                    <a:pt x="211" y="282"/>
                  </a:lnTo>
                  <a:lnTo>
                    <a:pt x="222" y="272"/>
                  </a:lnTo>
                  <a:lnTo>
                    <a:pt x="232" y="257"/>
                  </a:lnTo>
                  <a:lnTo>
                    <a:pt x="238" y="238"/>
                  </a:lnTo>
                  <a:lnTo>
                    <a:pt x="245" y="248"/>
                  </a:lnTo>
                  <a:lnTo>
                    <a:pt x="256" y="255"/>
                  </a:lnTo>
                  <a:lnTo>
                    <a:pt x="270" y="258"/>
                  </a:lnTo>
                  <a:lnTo>
                    <a:pt x="285" y="257"/>
                  </a:lnTo>
                  <a:lnTo>
                    <a:pt x="300" y="253"/>
                  </a:lnTo>
                  <a:lnTo>
                    <a:pt x="312" y="244"/>
                  </a:lnTo>
                  <a:lnTo>
                    <a:pt x="324" y="231"/>
                  </a:lnTo>
                  <a:lnTo>
                    <a:pt x="332" y="215"/>
                  </a:lnTo>
                  <a:lnTo>
                    <a:pt x="338" y="227"/>
                  </a:lnTo>
                  <a:lnTo>
                    <a:pt x="344" y="237"/>
                  </a:lnTo>
                  <a:lnTo>
                    <a:pt x="350" y="244"/>
                  </a:lnTo>
                  <a:lnTo>
                    <a:pt x="353" y="246"/>
                  </a:lnTo>
                  <a:lnTo>
                    <a:pt x="336" y="260"/>
                  </a:lnTo>
                  <a:lnTo>
                    <a:pt x="327" y="278"/>
                  </a:lnTo>
                  <a:lnTo>
                    <a:pt x="323" y="296"/>
                  </a:lnTo>
                  <a:lnTo>
                    <a:pt x="324" y="310"/>
                  </a:lnTo>
                  <a:lnTo>
                    <a:pt x="315" y="308"/>
                  </a:lnTo>
                  <a:lnTo>
                    <a:pt x="301" y="307"/>
                  </a:lnTo>
                  <a:lnTo>
                    <a:pt x="282" y="309"/>
                  </a:lnTo>
                  <a:lnTo>
                    <a:pt x="262" y="313"/>
                  </a:lnTo>
                  <a:lnTo>
                    <a:pt x="240" y="318"/>
                  </a:lnTo>
                  <a:lnTo>
                    <a:pt x="220" y="328"/>
                  </a:lnTo>
                  <a:lnTo>
                    <a:pt x="202" y="338"/>
                  </a:lnTo>
                  <a:lnTo>
                    <a:pt x="189" y="351"/>
                  </a:lnTo>
                  <a:lnTo>
                    <a:pt x="185" y="337"/>
                  </a:lnTo>
                  <a:lnTo>
                    <a:pt x="172" y="325"/>
                  </a:lnTo>
                  <a:lnTo>
                    <a:pt x="150" y="317"/>
                  </a:lnTo>
                  <a:lnTo>
                    <a:pt x="123" y="314"/>
                  </a:lnTo>
                  <a:lnTo>
                    <a:pt x="93" y="316"/>
                  </a:lnTo>
                  <a:lnTo>
                    <a:pt x="65" y="326"/>
                  </a:lnTo>
                  <a:lnTo>
                    <a:pt x="38" y="345"/>
                  </a:lnTo>
                  <a:lnTo>
                    <a:pt x="17" y="374"/>
                  </a:lnTo>
                  <a:lnTo>
                    <a:pt x="9" y="392"/>
                  </a:lnTo>
                  <a:lnTo>
                    <a:pt x="5" y="412"/>
                  </a:lnTo>
                  <a:lnTo>
                    <a:pt x="1" y="432"/>
                  </a:lnTo>
                  <a:lnTo>
                    <a:pt x="0" y="453"/>
                  </a:lnTo>
                  <a:lnTo>
                    <a:pt x="2" y="474"/>
                  </a:lnTo>
                  <a:lnTo>
                    <a:pt x="7" y="493"/>
                  </a:lnTo>
                  <a:lnTo>
                    <a:pt x="15" y="512"/>
                  </a:lnTo>
                  <a:lnTo>
                    <a:pt x="25" y="528"/>
                  </a:lnTo>
                  <a:lnTo>
                    <a:pt x="38" y="540"/>
                  </a:lnTo>
                  <a:lnTo>
                    <a:pt x="54" y="551"/>
                  </a:lnTo>
                  <a:lnTo>
                    <a:pt x="74" y="558"/>
                  </a:lnTo>
                  <a:lnTo>
                    <a:pt x="97" y="559"/>
                  </a:lnTo>
                  <a:lnTo>
                    <a:pt x="122" y="555"/>
                  </a:lnTo>
                  <a:lnTo>
                    <a:pt x="152" y="547"/>
                  </a:lnTo>
                  <a:lnTo>
                    <a:pt x="184" y="531"/>
                  </a:lnTo>
                  <a:lnTo>
                    <a:pt x="221" y="509"/>
                  </a:lnTo>
                  <a:lnTo>
                    <a:pt x="241" y="517"/>
                  </a:lnTo>
                  <a:lnTo>
                    <a:pt x="263" y="520"/>
                  </a:lnTo>
                  <a:lnTo>
                    <a:pt x="285" y="517"/>
                  </a:lnTo>
                  <a:lnTo>
                    <a:pt x="306" y="513"/>
                  </a:lnTo>
                  <a:lnTo>
                    <a:pt x="326" y="505"/>
                  </a:lnTo>
                  <a:lnTo>
                    <a:pt x="343" y="494"/>
                  </a:lnTo>
                  <a:lnTo>
                    <a:pt x="357" y="483"/>
                  </a:lnTo>
                  <a:lnTo>
                    <a:pt x="364" y="471"/>
                  </a:lnTo>
                  <a:lnTo>
                    <a:pt x="369" y="483"/>
                  </a:lnTo>
                  <a:lnTo>
                    <a:pt x="378" y="490"/>
                  </a:lnTo>
                  <a:lnTo>
                    <a:pt x="392" y="493"/>
                  </a:lnTo>
                  <a:lnTo>
                    <a:pt x="407" y="492"/>
                  </a:lnTo>
                  <a:lnTo>
                    <a:pt x="424" y="489"/>
                  </a:lnTo>
                  <a:lnTo>
                    <a:pt x="439" y="482"/>
                  </a:lnTo>
                  <a:lnTo>
                    <a:pt x="453" y="471"/>
                  </a:lnTo>
                  <a:lnTo>
                    <a:pt x="463" y="459"/>
                  </a:lnTo>
                  <a:lnTo>
                    <a:pt x="459" y="478"/>
                  </a:lnTo>
                  <a:lnTo>
                    <a:pt x="452" y="501"/>
                  </a:lnTo>
                  <a:lnTo>
                    <a:pt x="448" y="527"/>
                  </a:lnTo>
                  <a:lnTo>
                    <a:pt x="448" y="551"/>
                  </a:lnTo>
                  <a:lnTo>
                    <a:pt x="456" y="574"/>
                  </a:lnTo>
                  <a:lnTo>
                    <a:pt x="472" y="593"/>
                  </a:lnTo>
                  <a:lnTo>
                    <a:pt x="502" y="607"/>
                  </a:lnTo>
                  <a:lnTo>
                    <a:pt x="546" y="614"/>
                  </a:lnTo>
                  <a:lnTo>
                    <a:pt x="593" y="614"/>
                  </a:lnTo>
                  <a:lnTo>
                    <a:pt x="629" y="612"/>
                  </a:lnTo>
                  <a:lnTo>
                    <a:pt x="657" y="606"/>
                  </a:lnTo>
                  <a:lnTo>
                    <a:pt x="676" y="597"/>
                  </a:lnTo>
                  <a:lnTo>
                    <a:pt x="690" y="588"/>
                  </a:lnTo>
                  <a:lnTo>
                    <a:pt x="697" y="576"/>
                  </a:lnTo>
                  <a:lnTo>
                    <a:pt x="702" y="563"/>
                  </a:lnTo>
                  <a:lnTo>
                    <a:pt x="704" y="550"/>
                  </a:lnTo>
                  <a:lnTo>
                    <a:pt x="702" y="531"/>
                  </a:lnTo>
                  <a:lnTo>
                    <a:pt x="692" y="513"/>
                  </a:lnTo>
                  <a:lnTo>
                    <a:pt x="677" y="494"/>
                  </a:lnTo>
                  <a:lnTo>
                    <a:pt x="659" y="481"/>
                  </a:lnTo>
                  <a:lnTo>
                    <a:pt x="637" y="469"/>
                  </a:lnTo>
                  <a:lnTo>
                    <a:pt x="615" y="463"/>
                  </a:lnTo>
                  <a:lnTo>
                    <a:pt x="594" y="464"/>
                  </a:lnTo>
                  <a:lnTo>
                    <a:pt x="576" y="474"/>
                  </a:lnTo>
                  <a:lnTo>
                    <a:pt x="586" y="467"/>
                  </a:lnTo>
                  <a:lnTo>
                    <a:pt x="604" y="460"/>
                  </a:lnTo>
                  <a:lnTo>
                    <a:pt x="626" y="456"/>
                  </a:lnTo>
                  <a:lnTo>
                    <a:pt x="649" y="455"/>
                  </a:lnTo>
                  <a:lnTo>
                    <a:pt x="673" y="459"/>
                  </a:lnTo>
                  <a:lnTo>
                    <a:pt x="695" y="469"/>
                  </a:lnTo>
                  <a:lnTo>
                    <a:pt x="712" y="486"/>
                  </a:lnTo>
                  <a:lnTo>
                    <a:pt x="722" y="512"/>
                  </a:lnTo>
                  <a:lnTo>
                    <a:pt x="735" y="516"/>
                  </a:lnTo>
                  <a:lnTo>
                    <a:pt x="751" y="515"/>
                  </a:lnTo>
                  <a:lnTo>
                    <a:pt x="770" y="508"/>
                  </a:lnTo>
                  <a:lnTo>
                    <a:pt x="788" y="498"/>
                  </a:lnTo>
                  <a:lnTo>
                    <a:pt x="803" y="484"/>
                  </a:lnTo>
                  <a:lnTo>
                    <a:pt x="813" y="468"/>
                  </a:lnTo>
                  <a:lnTo>
                    <a:pt x="817" y="451"/>
                  </a:lnTo>
                  <a:lnTo>
                    <a:pt x="812" y="433"/>
                  </a:lnTo>
                  <a:lnTo>
                    <a:pt x="828" y="428"/>
                  </a:lnTo>
                  <a:lnTo>
                    <a:pt x="841" y="408"/>
                  </a:lnTo>
                  <a:lnTo>
                    <a:pt x="850" y="382"/>
                  </a:lnTo>
                  <a:lnTo>
                    <a:pt x="854" y="351"/>
                  </a:lnTo>
                  <a:lnTo>
                    <a:pt x="849" y="322"/>
                  </a:lnTo>
                  <a:lnTo>
                    <a:pt x="836" y="300"/>
                  </a:lnTo>
                  <a:lnTo>
                    <a:pt x="812" y="291"/>
                  </a:lnTo>
                  <a:lnTo>
                    <a:pt x="778" y="300"/>
                  </a:lnTo>
                  <a:lnTo>
                    <a:pt x="773" y="285"/>
                  </a:lnTo>
                  <a:lnTo>
                    <a:pt x="762" y="275"/>
                  </a:lnTo>
                  <a:lnTo>
                    <a:pt x="743" y="269"/>
                  </a:lnTo>
                  <a:lnTo>
                    <a:pt x="722" y="268"/>
                  </a:lnTo>
                  <a:lnTo>
                    <a:pt x="700" y="272"/>
                  </a:lnTo>
                  <a:lnTo>
                    <a:pt x="682" y="283"/>
                  </a:lnTo>
                  <a:lnTo>
                    <a:pt x="668" y="299"/>
                  </a:lnTo>
                  <a:lnTo>
                    <a:pt x="661" y="323"/>
                  </a:lnTo>
                  <a:lnTo>
                    <a:pt x="657" y="316"/>
                  </a:lnTo>
                  <a:lnTo>
                    <a:pt x="649" y="309"/>
                  </a:lnTo>
                  <a:lnTo>
                    <a:pt x="637" y="303"/>
                  </a:lnTo>
                  <a:lnTo>
                    <a:pt x="624" y="299"/>
                  </a:lnTo>
                  <a:lnTo>
                    <a:pt x="609" y="294"/>
                  </a:lnTo>
                  <a:lnTo>
                    <a:pt x="593" y="292"/>
                  </a:lnTo>
                  <a:lnTo>
                    <a:pt x="576" y="291"/>
                  </a:lnTo>
                  <a:lnTo>
                    <a:pt x="559" y="290"/>
                  </a:lnTo>
                  <a:lnTo>
                    <a:pt x="541" y="291"/>
                  </a:lnTo>
                  <a:lnTo>
                    <a:pt x="524" y="294"/>
                  </a:lnTo>
                  <a:lnTo>
                    <a:pt x="508" y="298"/>
                  </a:lnTo>
                  <a:lnTo>
                    <a:pt x="494" y="303"/>
                  </a:lnTo>
                  <a:lnTo>
                    <a:pt x="482" y="311"/>
                  </a:lnTo>
                  <a:lnTo>
                    <a:pt x="471" y="321"/>
                  </a:lnTo>
                  <a:lnTo>
                    <a:pt x="464" y="332"/>
                  </a:lnTo>
                  <a:lnTo>
                    <a:pt x="460" y="346"/>
                  </a:lnTo>
                  <a:lnTo>
                    <a:pt x="454" y="330"/>
                  </a:lnTo>
                  <a:lnTo>
                    <a:pt x="454" y="315"/>
                  </a:lnTo>
                  <a:lnTo>
                    <a:pt x="459" y="301"/>
                  </a:lnTo>
                  <a:lnTo>
                    <a:pt x="467" y="290"/>
                  </a:lnTo>
                  <a:lnTo>
                    <a:pt x="477" y="282"/>
                  </a:lnTo>
                  <a:lnTo>
                    <a:pt x="487" y="276"/>
                  </a:lnTo>
                  <a:lnTo>
                    <a:pt x="499" y="273"/>
                  </a:lnTo>
                  <a:lnTo>
                    <a:pt x="510" y="276"/>
                  </a:lnTo>
                  <a:lnTo>
                    <a:pt x="515" y="260"/>
                  </a:lnTo>
                  <a:lnTo>
                    <a:pt x="527" y="245"/>
                  </a:lnTo>
                  <a:lnTo>
                    <a:pt x="543" y="231"/>
                  </a:lnTo>
                  <a:lnTo>
                    <a:pt x="563" y="221"/>
                  </a:lnTo>
                  <a:lnTo>
                    <a:pt x="588" y="215"/>
                  </a:lnTo>
                  <a:lnTo>
                    <a:pt x="614" y="215"/>
                  </a:lnTo>
                  <a:lnTo>
                    <a:pt x="642" y="224"/>
                  </a:lnTo>
                  <a:lnTo>
                    <a:pt x="669" y="242"/>
                  </a:lnTo>
                  <a:lnTo>
                    <a:pt x="691" y="252"/>
                  </a:lnTo>
                  <a:lnTo>
                    <a:pt x="718" y="249"/>
                  </a:lnTo>
                  <a:lnTo>
                    <a:pt x="743" y="238"/>
                  </a:lnTo>
                  <a:lnTo>
                    <a:pt x="765" y="222"/>
                  </a:lnTo>
                  <a:lnTo>
                    <a:pt x="779" y="203"/>
                  </a:lnTo>
                  <a:lnTo>
                    <a:pt x="783" y="185"/>
                  </a:lnTo>
                  <a:lnTo>
                    <a:pt x="774" y="172"/>
                  </a:lnTo>
                  <a:lnTo>
                    <a:pt x="747" y="165"/>
                  </a:lnTo>
                  <a:lnTo>
                    <a:pt x="753" y="160"/>
                  </a:lnTo>
                  <a:lnTo>
                    <a:pt x="758" y="154"/>
                  </a:lnTo>
                  <a:lnTo>
                    <a:pt x="762" y="147"/>
                  </a:lnTo>
                  <a:lnTo>
                    <a:pt x="762" y="140"/>
                  </a:lnTo>
                  <a:lnTo>
                    <a:pt x="760" y="133"/>
                  </a:lnTo>
                  <a:lnTo>
                    <a:pt x="757" y="127"/>
                  </a:lnTo>
                  <a:lnTo>
                    <a:pt x="751" y="120"/>
                  </a:lnTo>
                  <a:lnTo>
                    <a:pt x="743" y="116"/>
                  </a:lnTo>
                  <a:lnTo>
                    <a:pt x="733" y="111"/>
                  </a:lnTo>
                  <a:lnTo>
                    <a:pt x="720" y="109"/>
                  </a:lnTo>
                  <a:lnTo>
                    <a:pt x="706" y="108"/>
                  </a:lnTo>
                  <a:lnTo>
                    <a:pt x="689" y="108"/>
                  </a:lnTo>
                  <a:lnTo>
                    <a:pt x="671" y="110"/>
                  </a:lnTo>
                  <a:lnTo>
                    <a:pt x="650" y="115"/>
                  </a:lnTo>
                  <a:lnTo>
                    <a:pt x="627" y="122"/>
                  </a:lnTo>
                  <a:lnTo>
                    <a:pt x="601" y="132"/>
                  </a:lnTo>
                  <a:lnTo>
                    <a:pt x="623" y="119"/>
                  </a:lnTo>
                  <a:lnTo>
                    <a:pt x="642" y="101"/>
                  </a:lnTo>
                  <a:lnTo>
                    <a:pt x="654" y="81"/>
                  </a:lnTo>
                  <a:lnTo>
                    <a:pt x="659" y="62"/>
                  </a:lnTo>
                  <a:lnTo>
                    <a:pt x="656" y="47"/>
                  </a:lnTo>
                  <a:lnTo>
                    <a:pt x="642" y="39"/>
                  </a:lnTo>
                  <a:lnTo>
                    <a:pt x="618" y="40"/>
                  </a:lnTo>
                  <a:lnTo>
                    <a:pt x="581" y="55"/>
                  </a:lnTo>
                  <a:lnTo>
                    <a:pt x="594" y="40"/>
                  </a:lnTo>
                  <a:lnTo>
                    <a:pt x="600" y="28"/>
                  </a:lnTo>
                  <a:lnTo>
                    <a:pt x="598" y="18"/>
                  </a:lnTo>
                  <a:lnTo>
                    <a:pt x="589" y="10"/>
                  </a:lnTo>
                  <a:lnTo>
                    <a:pt x="575" y="4"/>
                  </a:lnTo>
                  <a:lnTo>
                    <a:pt x="558" y="1"/>
                  </a:lnTo>
                  <a:lnTo>
                    <a:pt x="537" y="0"/>
                  </a:lnTo>
                  <a:lnTo>
                    <a:pt x="514" y="1"/>
                  </a:lnTo>
                  <a:lnTo>
                    <a:pt x="491" y="4"/>
                  </a:lnTo>
                  <a:lnTo>
                    <a:pt x="469" y="10"/>
                  </a:lnTo>
                  <a:lnTo>
                    <a:pt x="449" y="18"/>
                  </a:lnTo>
                  <a:lnTo>
                    <a:pt x="432" y="28"/>
                  </a:lnTo>
                  <a:lnTo>
                    <a:pt x="419" y="41"/>
                  </a:lnTo>
                  <a:lnTo>
                    <a:pt x="412" y="57"/>
                  </a:lnTo>
                  <a:lnTo>
                    <a:pt x="412" y="74"/>
                  </a:lnTo>
                  <a:lnTo>
                    <a:pt x="421" y="95"/>
                  </a:lnTo>
                  <a:lnTo>
                    <a:pt x="423" y="101"/>
                  </a:lnTo>
                  <a:lnTo>
                    <a:pt x="423" y="108"/>
                  </a:lnTo>
                  <a:lnTo>
                    <a:pt x="421" y="115"/>
                  </a:lnTo>
                  <a:lnTo>
                    <a:pt x="417" y="122"/>
                  </a:lnTo>
                  <a:lnTo>
                    <a:pt x="411" y="128"/>
                  </a:lnTo>
                  <a:lnTo>
                    <a:pt x="406" y="135"/>
                  </a:lnTo>
                  <a:lnTo>
                    <a:pt x="399" y="140"/>
                  </a:lnTo>
                  <a:lnTo>
                    <a:pt x="393" y="145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44" name="Freeform 63"/>
            <p:cNvSpPr/>
            <p:nvPr/>
          </p:nvSpPr>
          <p:spPr>
            <a:xfrm>
              <a:off x="559" y="99"/>
              <a:ext cx="1125" cy="308"/>
            </a:xfrm>
            <a:custGeom>
              <a:avLst/>
              <a:gdLst/>
              <a:ahLst/>
              <a:cxnLst>
                <a:cxn ang="0">
                  <a:pos x="2252" y="615"/>
                </a:cxn>
                <a:cxn ang="0">
                  <a:pos x="2248" y="134"/>
                </a:cxn>
                <a:cxn ang="0">
                  <a:pos x="2223" y="109"/>
                </a:cxn>
                <a:cxn ang="0">
                  <a:pos x="2190" y="74"/>
                </a:cxn>
                <a:cxn ang="0">
                  <a:pos x="2165" y="50"/>
                </a:cxn>
                <a:cxn ang="0">
                  <a:pos x="2162" y="42"/>
                </a:cxn>
                <a:cxn ang="0">
                  <a:pos x="2162" y="8"/>
                </a:cxn>
                <a:cxn ang="0">
                  <a:pos x="2132" y="0"/>
                </a:cxn>
                <a:cxn ang="0">
                  <a:pos x="1944" y="33"/>
                </a:cxn>
                <a:cxn ang="0">
                  <a:pos x="1882" y="120"/>
                </a:cxn>
                <a:cxn ang="0">
                  <a:pos x="1772" y="214"/>
                </a:cxn>
                <a:cxn ang="0">
                  <a:pos x="1821" y="132"/>
                </a:cxn>
                <a:cxn ang="0">
                  <a:pos x="1581" y="63"/>
                </a:cxn>
                <a:cxn ang="0">
                  <a:pos x="1542" y="39"/>
                </a:cxn>
                <a:cxn ang="0">
                  <a:pos x="1512" y="63"/>
                </a:cxn>
                <a:cxn ang="0">
                  <a:pos x="1214" y="204"/>
                </a:cxn>
                <a:cxn ang="0">
                  <a:pos x="1196" y="103"/>
                </a:cxn>
                <a:cxn ang="0">
                  <a:pos x="1162" y="55"/>
                </a:cxn>
                <a:cxn ang="0">
                  <a:pos x="1120" y="64"/>
                </a:cxn>
                <a:cxn ang="0">
                  <a:pos x="1082" y="137"/>
                </a:cxn>
                <a:cxn ang="0">
                  <a:pos x="909" y="126"/>
                </a:cxn>
                <a:cxn ang="0">
                  <a:pos x="728" y="123"/>
                </a:cxn>
                <a:cxn ang="0">
                  <a:pos x="566" y="204"/>
                </a:cxn>
                <a:cxn ang="0">
                  <a:pos x="537" y="176"/>
                </a:cxn>
                <a:cxn ang="0">
                  <a:pos x="529" y="110"/>
                </a:cxn>
                <a:cxn ang="0">
                  <a:pos x="514" y="64"/>
                </a:cxn>
                <a:cxn ang="0">
                  <a:pos x="496" y="63"/>
                </a:cxn>
                <a:cxn ang="0">
                  <a:pos x="481" y="71"/>
                </a:cxn>
                <a:cxn ang="0">
                  <a:pos x="466" y="49"/>
                </a:cxn>
                <a:cxn ang="0">
                  <a:pos x="446" y="51"/>
                </a:cxn>
                <a:cxn ang="0">
                  <a:pos x="430" y="88"/>
                </a:cxn>
                <a:cxn ang="0">
                  <a:pos x="415" y="119"/>
                </a:cxn>
                <a:cxn ang="0">
                  <a:pos x="399" y="163"/>
                </a:cxn>
                <a:cxn ang="0">
                  <a:pos x="363" y="208"/>
                </a:cxn>
                <a:cxn ang="0">
                  <a:pos x="317" y="107"/>
                </a:cxn>
                <a:cxn ang="0">
                  <a:pos x="128" y="55"/>
                </a:cxn>
                <a:cxn ang="0">
                  <a:pos x="74" y="216"/>
                </a:cxn>
                <a:cxn ang="0">
                  <a:pos x="0" y="615"/>
                </a:cxn>
              </a:cxnLst>
              <a:rect l="l" t="t" r="r" b="b"/>
              <a:pathLst>
                <a:path w="2252" h="615">
                  <a:moveTo>
                    <a:pt x="0" y="615"/>
                  </a:moveTo>
                  <a:lnTo>
                    <a:pt x="2252" y="615"/>
                  </a:lnTo>
                  <a:lnTo>
                    <a:pt x="2252" y="138"/>
                  </a:lnTo>
                  <a:lnTo>
                    <a:pt x="2248" y="134"/>
                  </a:lnTo>
                  <a:lnTo>
                    <a:pt x="2238" y="123"/>
                  </a:lnTo>
                  <a:lnTo>
                    <a:pt x="2223" y="109"/>
                  </a:lnTo>
                  <a:lnTo>
                    <a:pt x="2207" y="92"/>
                  </a:lnTo>
                  <a:lnTo>
                    <a:pt x="2190" y="74"/>
                  </a:lnTo>
                  <a:lnTo>
                    <a:pt x="2176" y="61"/>
                  </a:lnTo>
                  <a:lnTo>
                    <a:pt x="2165" y="50"/>
                  </a:lnTo>
                  <a:lnTo>
                    <a:pt x="2162" y="48"/>
                  </a:lnTo>
                  <a:lnTo>
                    <a:pt x="2162" y="42"/>
                  </a:lnTo>
                  <a:lnTo>
                    <a:pt x="2162" y="25"/>
                  </a:lnTo>
                  <a:lnTo>
                    <a:pt x="2162" y="8"/>
                  </a:lnTo>
                  <a:lnTo>
                    <a:pt x="2162" y="0"/>
                  </a:lnTo>
                  <a:lnTo>
                    <a:pt x="2132" y="0"/>
                  </a:lnTo>
                  <a:lnTo>
                    <a:pt x="2132" y="33"/>
                  </a:lnTo>
                  <a:lnTo>
                    <a:pt x="1944" y="33"/>
                  </a:lnTo>
                  <a:lnTo>
                    <a:pt x="1858" y="120"/>
                  </a:lnTo>
                  <a:lnTo>
                    <a:pt x="1882" y="120"/>
                  </a:lnTo>
                  <a:lnTo>
                    <a:pt x="1882" y="214"/>
                  </a:lnTo>
                  <a:lnTo>
                    <a:pt x="1772" y="214"/>
                  </a:lnTo>
                  <a:lnTo>
                    <a:pt x="1772" y="132"/>
                  </a:lnTo>
                  <a:lnTo>
                    <a:pt x="1821" y="132"/>
                  </a:lnTo>
                  <a:lnTo>
                    <a:pt x="1776" y="63"/>
                  </a:lnTo>
                  <a:lnTo>
                    <a:pt x="1581" y="63"/>
                  </a:lnTo>
                  <a:lnTo>
                    <a:pt x="1581" y="39"/>
                  </a:lnTo>
                  <a:lnTo>
                    <a:pt x="1542" y="39"/>
                  </a:lnTo>
                  <a:lnTo>
                    <a:pt x="1542" y="63"/>
                  </a:lnTo>
                  <a:lnTo>
                    <a:pt x="1512" y="63"/>
                  </a:lnTo>
                  <a:lnTo>
                    <a:pt x="1454" y="204"/>
                  </a:lnTo>
                  <a:lnTo>
                    <a:pt x="1214" y="204"/>
                  </a:lnTo>
                  <a:lnTo>
                    <a:pt x="1208" y="147"/>
                  </a:lnTo>
                  <a:lnTo>
                    <a:pt x="1196" y="103"/>
                  </a:lnTo>
                  <a:lnTo>
                    <a:pt x="1180" y="72"/>
                  </a:lnTo>
                  <a:lnTo>
                    <a:pt x="1162" y="55"/>
                  </a:lnTo>
                  <a:lnTo>
                    <a:pt x="1141" y="51"/>
                  </a:lnTo>
                  <a:lnTo>
                    <a:pt x="1120" y="64"/>
                  </a:lnTo>
                  <a:lnTo>
                    <a:pt x="1099" y="92"/>
                  </a:lnTo>
                  <a:lnTo>
                    <a:pt x="1082" y="137"/>
                  </a:lnTo>
                  <a:lnTo>
                    <a:pt x="1012" y="0"/>
                  </a:lnTo>
                  <a:lnTo>
                    <a:pt x="909" y="126"/>
                  </a:lnTo>
                  <a:lnTo>
                    <a:pt x="824" y="5"/>
                  </a:lnTo>
                  <a:lnTo>
                    <a:pt x="728" y="123"/>
                  </a:lnTo>
                  <a:lnTo>
                    <a:pt x="566" y="123"/>
                  </a:lnTo>
                  <a:lnTo>
                    <a:pt x="566" y="204"/>
                  </a:lnTo>
                  <a:lnTo>
                    <a:pt x="538" y="208"/>
                  </a:lnTo>
                  <a:lnTo>
                    <a:pt x="537" y="176"/>
                  </a:lnTo>
                  <a:lnTo>
                    <a:pt x="534" y="141"/>
                  </a:lnTo>
                  <a:lnTo>
                    <a:pt x="529" y="110"/>
                  </a:lnTo>
                  <a:lnTo>
                    <a:pt x="522" y="83"/>
                  </a:lnTo>
                  <a:lnTo>
                    <a:pt x="514" y="64"/>
                  </a:lnTo>
                  <a:lnTo>
                    <a:pt x="505" y="56"/>
                  </a:lnTo>
                  <a:lnTo>
                    <a:pt x="496" y="63"/>
                  </a:lnTo>
                  <a:lnTo>
                    <a:pt x="485" y="88"/>
                  </a:lnTo>
                  <a:lnTo>
                    <a:pt x="481" y="71"/>
                  </a:lnTo>
                  <a:lnTo>
                    <a:pt x="474" y="57"/>
                  </a:lnTo>
                  <a:lnTo>
                    <a:pt x="466" y="49"/>
                  </a:lnTo>
                  <a:lnTo>
                    <a:pt x="455" y="47"/>
                  </a:lnTo>
                  <a:lnTo>
                    <a:pt x="446" y="51"/>
                  </a:lnTo>
                  <a:lnTo>
                    <a:pt x="437" y="65"/>
                  </a:lnTo>
                  <a:lnTo>
                    <a:pt x="430" y="88"/>
                  </a:lnTo>
                  <a:lnTo>
                    <a:pt x="427" y="123"/>
                  </a:lnTo>
                  <a:lnTo>
                    <a:pt x="415" y="119"/>
                  </a:lnTo>
                  <a:lnTo>
                    <a:pt x="405" y="132"/>
                  </a:lnTo>
                  <a:lnTo>
                    <a:pt x="399" y="163"/>
                  </a:lnTo>
                  <a:lnTo>
                    <a:pt x="397" y="208"/>
                  </a:lnTo>
                  <a:lnTo>
                    <a:pt x="363" y="208"/>
                  </a:lnTo>
                  <a:lnTo>
                    <a:pt x="363" y="153"/>
                  </a:lnTo>
                  <a:lnTo>
                    <a:pt x="317" y="107"/>
                  </a:lnTo>
                  <a:lnTo>
                    <a:pt x="180" y="107"/>
                  </a:lnTo>
                  <a:lnTo>
                    <a:pt x="128" y="55"/>
                  </a:lnTo>
                  <a:lnTo>
                    <a:pt x="74" y="135"/>
                  </a:lnTo>
                  <a:lnTo>
                    <a:pt x="74" y="216"/>
                  </a:lnTo>
                  <a:lnTo>
                    <a:pt x="2" y="216"/>
                  </a:lnTo>
                  <a:lnTo>
                    <a:pt x="0" y="615"/>
                  </a:lnTo>
                  <a:close/>
                </a:path>
              </a:pathLst>
            </a:custGeom>
            <a:solidFill>
              <a:srgbClr val="D8C6A5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45" name="Freeform 64"/>
            <p:cNvSpPr/>
            <p:nvPr/>
          </p:nvSpPr>
          <p:spPr>
            <a:xfrm>
              <a:off x="584" y="88"/>
              <a:ext cx="176" cy="319"/>
            </a:xfrm>
            <a:custGeom>
              <a:avLst/>
              <a:gdLst/>
              <a:ahLst/>
              <a:cxnLst>
                <a:cxn ang="0">
                  <a:pos x="150" y="4"/>
                </a:cxn>
                <a:cxn ang="0">
                  <a:pos x="119" y="48"/>
                </a:cxn>
                <a:cxn ang="0">
                  <a:pos x="95" y="118"/>
                </a:cxn>
                <a:cxn ang="0">
                  <a:pos x="82" y="186"/>
                </a:cxn>
                <a:cxn ang="0">
                  <a:pos x="74" y="192"/>
                </a:cxn>
                <a:cxn ang="0">
                  <a:pos x="65" y="148"/>
                </a:cxn>
                <a:cxn ang="0">
                  <a:pos x="46" y="188"/>
                </a:cxn>
                <a:cxn ang="0">
                  <a:pos x="30" y="267"/>
                </a:cxn>
                <a:cxn ang="0">
                  <a:pos x="31" y="323"/>
                </a:cxn>
                <a:cxn ang="0">
                  <a:pos x="46" y="359"/>
                </a:cxn>
                <a:cxn ang="0">
                  <a:pos x="45" y="362"/>
                </a:cxn>
                <a:cxn ang="0">
                  <a:pos x="28" y="351"/>
                </a:cxn>
                <a:cxn ang="0">
                  <a:pos x="15" y="341"/>
                </a:cxn>
                <a:cxn ang="0">
                  <a:pos x="9" y="336"/>
                </a:cxn>
                <a:cxn ang="0">
                  <a:pos x="5" y="367"/>
                </a:cxn>
                <a:cxn ang="0">
                  <a:pos x="0" y="453"/>
                </a:cxn>
                <a:cxn ang="0">
                  <a:pos x="7" y="545"/>
                </a:cxn>
                <a:cxn ang="0">
                  <a:pos x="37" y="618"/>
                </a:cxn>
                <a:cxn ang="0">
                  <a:pos x="71" y="638"/>
                </a:cxn>
                <a:cxn ang="0">
                  <a:pos x="97" y="638"/>
                </a:cxn>
                <a:cxn ang="0">
                  <a:pos x="133" y="638"/>
                </a:cxn>
                <a:cxn ang="0">
                  <a:pos x="173" y="638"/>
                </a:cxn>
                <a:cxn ang="0">
                  <a:pos x="214" y="638"/>
                </a:cxn>
                <a:cxn ang="0">
                  <a:pos x="252" y="638"/>
                </a:cxn>
                <a:cxn ang="0">
                  <a:pos x="282" y="638"/>
                </a:cxn>
                <a:cxn ang="0">
                  <a:pos x="300" y="638"/>
                </a:cxn>
                <a:cxn ang="0">
                  <a:pos x="315" y="621"/>
                </a:cxn>
                <a:cxn ang="0">
                  <a:pos x="336" y="562"/>
                </a:cxn>
                <a:cxn ang="0">
                  <a:pos x="349" y="491"/>
                </a:cxn>
                <a:cxn ang="0">
                  <a:pos x="350" y="427"/>
                </a:cxn>
                <a:cxn ang="0">
                  <a:pos x="342" y="416"/>
                </a:cxn>
                <a:cxn ang="0">
                  <a:pos x="332" y="441"/>
                </a:cxn>
                <a:cxn ang="0">
                  <a:pos x="319" y="462"/>
                </a:cxn>
                <a:cxn ang="0">
                  <a:pos x="308" y="476"/>
                </a:cxn>
                <a:cxn ang="0">
                  <a:pos x="309" y="464"/>
                </a:cxn>
                <a:cxn ang="0">
                  <a:pos x="323" y="413"/>
                </a:cxn>
                <a:cxn ang="0">
                  <a:pos x="328" y="341"/>
                </a:cxn>
                <a:cxn ang="0">
                  <a:pos x="312" y="256"/>
                </a:cxn>
                <a:cxn ang="0">
                  <a:pos x="293" y="222"/>
                </a:cxn>
                <a:cxn ang="0">
                  <a:pos x="285" y="246"/>
                </a:cxn>
                <a:cxn ang="0">
                  <a:pos x="271" y="268"/>
                </a:cxn>
                <a:cxn ang="0">
                  <a:pos x="260" y="282"/>
                </a:cxn>
                <a:cxn ang="0">
                  <a:pos x="262" y="267"/>
                </a:cxn>
                <a:cxn ang="0">
                  <a:pos x="263" y="208"/>
                </a:cxn>
                <a:cxn ang="0">
                  <a:pos x="257" y="137"/>
                </a:cxn>
                <a:cxn ang="0">
                  <a:pos x="239" y="72"/>
                </a:cxn>
                <a:cxn ang="0">
                  <a:pos x="225" y="73"/>
                </a:cxn>
                <a:cxn ang="0">
                  <a:pos x="214" y="109"/>
                </a:cxn>
                <a:cxn ang="0">
                  <a:pos x="210" y="99"/>
                </a:cxn>
                <a:cxn ang="0">
                  <a:pos x="197" y="61"/>
                </a:cxn>
                <a:cxn ang="0">
                  <a:pos x="181" y="26"/>
                </a:cxn>
                <a:cxn ang="0">
                  <a:pos x="168" y="3"/>
                </a:cxn>
              </a:cxnLst>
              <a:rect l="l" t="t" r="r" b="b"/>
              <a:pathLst>
                <a:path w="351" h="638">
                  <a:moveTo>
                    <a:pt x="166" y="0"/>
                  </a:moveTo>
                  <a:lnTo>
                    <a:pt x="150" y="4"/>
                  </a:lnTo>
                  <a:lnTo>
                    <a:pt x="134" y="22"/>
                  </a:lnTo>
                  <a:lnTo>
                    <a:pt x="119" y="48"/>
                  </a:lnTo>
                  <a:lnTo>
                    <a:pt x="106" y="81"/>
                  </a:lnTo>
                  <a:lnTo>
                    <a:pt x="95" y="118"/>
                  </a:lnTo>
                  <a:lnTo>
                    <a:pt x="86" y="154"/>
                  </a:lnTo>
                  <a:lnTo>
                    <a:pt x="82" y="186"/>
                  </a:lnTo>
                  <a:lnTo>
                    <a:pt x="81" y="211"/>
                  </a:lnTo>
                  <a:lnTo>
                    <a:pt x="74" y="192"/>
                  </a:lnTo>
                  <a:lnTo>
                    <a:pt x="69" y="168"/>
                  </a:lnTo>
                  <a:lnTo>
                    <a:pt x="65" y="148"/>
                  </a:lnTo>
                  <a:lnTo>
                    <a:pt x="63" y="140"/>
                  </a:lnTo>
                  <a:lnTo>
                    <a:pt x="46" y="188"/>
                  </a:lnTo>
                  <a:lnTo>
                    <a:pt x="35" y="230"/>
                  </a:lnTo>
                  <a:lnTo>
                    <a:pt x="30" y="267"/>
                  </a:lnTo>
                  <a:lnTo>
                    <a:pt x="29" y="298"/>
                  </a:lnTo>
                  <a:lnTo>
                    <a:pt x="31" y="323"/>
                  </a:lnTo>
                  <a:lnTo>
                    <a:pt x="38" y="343"/>
                  </a:lnTo>
                  <a:lnTo>
                    <a:pt x="46" y="359"/>
                  </a:lnTo>
                  <a:lnTo>
                    <a:pt x="55" y="369"/>
                  </a:lnTo>
                  <a:lnTo>
                    <a:pt x="45" y="362"/>
                  </a:lnTo>
                  <a:lnTo>
                    <a:pt x="36" y="356"/>
                  </a:lnTo>
                  <a:lnTo>
                    <a:pt x="28" y="351"/>
                  </a:lnTo>
                  <a:lnTo>
                    <a:pt x="21" y="345"/>
                  </a:lnTo>
                  <a:lnTo>
                    <a:pt x="15" y="341"/>
                  </a:lnTo>
                  <a:lnTo>
                    <a:pt x="12" y="338"/>
                  </a:lnTo>
                  <a:lnTo>
                    <a:pt x="9" y="336"/>
                  </a:lnTo>
                  <a:lnTo>
                    <a:pt x="8" y="334"/>
                  </a:lnTo>
                  <a:lnTo>
                    <a:pt x="5" y="367"/>
                  </a:lnTo>
                  <a:lnTo>
                    <a:pt x="1" y="407"/>
                  </a:lnTo>
                  <a:lnTo>
                    <a:pt x="0" y="453"/>
                  </a:lnTo>
                  <a:lnTo>
                    <a:pt x="1" y="499"/>
                  </a:lnTo>
                  <a:lnTo>
                    <a:pt x="7" y="545"/>
                  </a:lnTo>
                  <a:lnTo>
                    <a:pt x="18" y="585"/>
                  </a:lnTo>
                  <a:lnTo>
                    <a:pt x="37" y="618"/>
                  </a:lnTo>
                  <a:lnTo>
                    <a:pt x="65" y="638"/>
                  </a:lnTo>
                  <a:lnTo>
                    <a:pt x="71" y="638"/>
                  </a:lnTo>
                  <a:lnTo>
                    <a:pt x="83" y="638"/>
                  </a:lnTo>
                  <a:lnTo>
                    <a:pt x="97" y="638"/>
                  </a:lnTo>
                  <a:lnTo>
                    <a:pt x="114" y="638"/>
                  </a:lnTo>
                  <a:lnTo>
                    <a:pt x="133" y="638"/>
                  </a:lnTo>
                  <a:lnTo>
                    <a:pt x="152" y="638"/>
                  </a:lnTo>
                  <a:lnTo>
                    <a:pt x="173" y="638"/>
                  </a:lnTo>
                  <a:lnTo>
                    <a:pt x="194" y="638"/>
                  </a:lnTo>
                  <a:lnTo>
                    <a:pt x="214" y="638"/>
                  </a:lnTo>
                  <a:lnTo>
                    <a:pt x="234" y="638"/>
                  </a:lnTo>
                  <a:lnTo>
                    <a:pt x="252" y="638"/>
                  </a:lnTo>
                  <a:lnTo>
                    <a:pt x="268" y="638"/>
                  </a:lnTo>
                  <a:lnTo>
                    <a:pt x="282" y="638"/>
                  </a:lnTo>
                  <a:lnTo>
                    <a:pt x="293" y="638"/>
                  </a:lnTo>
                  <a:lnTo>
                    <a:pt x="300" y="638"/>
                  </a:lnTo>
                  <a:lnTo>
                    <a:pt x="302" y="638"/>
                  </a:lnTo>
                  <a:lnTo>
                    <a:pt x="315" y="621"/>
                  </a:lnTo>
                  <a:lnTo>
                    <a:pt x="326" y="594"/>
                  </a:lnTo>
                  <a:lnTo>
                    <a:pt x="336" y="562"/>
                  </a:lnTo>
                  <a:lnTo>
                    <a:pt x="345" y="527"/>
                  </a:lnTo>
                  <a:lnTo>
                    <a:pt x="349" y="491"/>
                  </a:lnTo>
                  <a:lnTo>
                    <a:pt x="351" y="456"/>
                  </a:lnTo>
                  <a:lnTo>
                    <a:pt x="350" y="427"/>
                  </a:lnTo>
                  <a:lnTo>
                    <a:pt x="345" y="402"/>
                  </a:lnTo>
                  <a:lnTo>
                    <a:pt x="342" y="416"/>
                  </a:lnTo>
                  <a:lnTo>
                    <a:pt x="338" y="430"/>
                  </a:lnTo>
                  <a:lnTo>
                    <a:pt x="332" y="441"/>
                  </a:lnTo>
                  <a:lnTo>
                    <a:pt x="326" y="453"/>
                  </a:lnTo>
                  <a:lnTo>
                    <a:pt x="319" y="462"/>
                  </a:lnTo>
                  <a:lnTo>
                    <a:pt x="313" y="469"/>
                  </a:lnTo>
                  <a:lnTo>
                    <a:pt x="308" y="476"/>
                  </a:lnTo>
                  <a:lnTo>
                    <a:pt x="302" y="479"/>
                  </a:lnTo>
                  <a:lnTo>
                    <a:pt x="309" y="464"/>
                  </a:lnTo>
                  <a:lnTo>
                    <a:pt x="317" y="441"/>
                  </a:lnTo>
                  <a:lnTo>
                    <a:pt x="323" y="413"/>
                  </a:lnTo>
                  <a:lnTo>
                    <a:pt x="327" y="379"/>
                  </a:lnTo>
                  <a:lnTo>
                    <a:pt x="328" y="341"/>
                  </a:lnTo>
                  <a:lnTo>
                    <a:pt x="324" y="300"/>
                  </a:lnTo>
                  <a:lnTo>
                    <a:pt x="312" y="256"/>
                  </a:lnTo>
                  <a:lnTo>
                    <a:pt x="293" y="211"/>
                  </a:lnTo>
                  <a:lnTo>
                    <a:pt x="293" y="222"/>
                  </a:lnTo>
                  <a:lnTo>
                    <a:pt x="289" y="234"/>
                  </a:lnTo>
                  <a:lnTo>
                    <a:pt x="285" y="246"/>
                  </a:lnTo>
                  <a:lnTo>
                    <a:pt x="278" y="257"/>
                  </a:lnTo>
                  <a:lnTo>
                    <a:pt x="271" y="268"/>
                  </a:lnTo>
                  <a:lnTo>
                    <a:pt x="265" y="276"/>
                  </a:lnTo>
                  <a:lnTo>
                    <a:pt x="260" y="282"/>
                  </a:lnTo>
                  <a:lnTo>
                    <a:pt x="259" y="284"/>
                  </a:lnTo>
                  <a:lnTo>
                    <a:pt x="262" y="267"/>
                  </a:lnTo>
                  <a:lnTo>
                    <a:pt x="263" y="240"/>
                  </a:lnTo>
                  <a:lnTo>
                    <a:pt x="263" y="208"/>
                  </a:lnTo>
                  <a:lnTo>
                    <a:pt x="262" y="172"/>
                  </a:lnTo>
                  <a:lnTo>
                    <a:pt x="257" y="137"/>
                  </a:lnTo>
                  <a:lnTo>
                    <a:pt x="249" y="102"/>
                  </a:lnTo>
                  <a:lnTo>
                    <a:pt x="239" y="72"/>
                  </a:lnTo>
                  <a:lnTo>
                    <a:pt x="225" y="50"/>
                  </a:lnTo>
                  <a:lnTo>
                    <a:pt x="225" y="73"/>
                  </a:lnTo>
                  <a:lnTo>
                    <a:pt x="220" y="94"/>
                  </a:lnTo>
                  <a:lnTo>
                    <a:pt x="214" y="109"/>
                  </a:lnTo>
                  <a:lnTo>
                    <a:pt x="212" y="115"/>
                  </a:lnTo>
                  <a:lnTo>
                    <a:pt x="210" y="99"/>
                  </a:lnTo>
                  <a:lnTo>
                    <a:pt x="205" y="80"/>
                  </a:lnTo>
                  <a:lnTo>
                    <a:pt x="197" y="61"/>
                  </a:lnTo>
                  <a:lnTo>
                    <a:pt x="189" y="42"/>
                  </a:lnTo>
                  <a:lnTo>
                    <a:pt x="181" y="26"/>
                  </a:lnTo>
                  <a:lnTo>
                    <a:pt x="173" y="12"/>
                  </a:lnTo>
                  <a:lnTo>
                    <a:pt x="168" y="3"/>
                  </a:lnTo>
                  <a:lnTo>
                    <a:pt x="166" y="0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46" name="Freeform 65"/>
            <p:cNvSpPr/>
            <p:nvPr/>
          </p:nvSpPr>
          <p:spPr>
            <a:xfrm>
              <a:off x="653" y="183"/>
              <a:ext cx="379" cy="224"/>
            </a:xfrm>
            <a:custGeom>
              <a:avLst/>
              <a:gdLst/>
              <a:ahLst/>
              <a:cxnLst>
                <a:cxn ang="0">
                  <a:pos x="0" y="228"/>
                </a:cxn>
                <a:cxn ang="0">
                  <a:pos x="150" y="0"/>
                </a:cxn>
                <a:cxn ang="0">
                  <a:pos x="299" y="228"/>
                </a:cxn>
                <a:cxn ang="0">
                  <a:pos x="758" y="228"/>
                </a:cxn>
                <a:cxn ang="0">
                  <a:pos x="758" y="449"/>
                </a:cxn>
                <a:cxn ang="0">
                  <a:pos x="0" y="449"/>
                </a:cxn>
                <a:cxn ang="0">
                  <a:pos x="0" y="228"/>
                </a:cxn>
              </a:cxnLst>
              <a:rect l="l" t="t" r="r" b="b"/>
              <a:pathLst>
                <a:path w="758" h="449">
                  <a:moveTo>
                    <a:pt x="0" y="228"/>
                  </a:moveTo>
                  <a:lnTo>
                    <a:pt x="150" y="0"/>
                  </a:lnTo>
                  <a:lnTo>
                    <a:pt x="299" y="228"/>
                  </a:lnTo>
                  <a:lnTo>
                    <a:pt x="758" y="228"/>
                  </a:lnTo>
                  <a:lnTo>
                    <a:pt x="758" y="449"/>
                  </a:lnTo>
                  <a:lnTo>
                    <a:pt x="0" y="449"/>
                  </a:lnTo>
                  <a:lnTo>
                    <a:pt x="0" y="228"/>
                  </a:lnTo>
                  <a:close/>
                </a:path>
              </a:pathLst>
            </a:custGeom>
            <a:solidFill>
              <a:srgbClr val="B266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47" name="Freeform 66"/>
            <p:cNvSpPr/>
            <p:nvPr/>
          </p:nvSpPr>
          <p:spPr>
            <a:xfrm>
              <a:off x="650" y="164"/>
              <a:ext cx="386" cy="133"/>
            </a:xfrm>
            <a:custGeom>
              <a:avLst/>
              <a:gdLst/>
              <a:ahLst/>
              <a:cxnLst>
                <a:cxn ang="0">
                  <a:pos x="763" y="264"/>
                </a:cxn>
                <a:cxn ang="0">
                  <a:pos x="304" y="264"/>
                </a:cxn>
                <a:cxn ang="0">
                  <a:pos x="155" y="36"/>
                </a:cxn>
                <a:cxn ang="0">
                  <a:pos x="5" y="264"/>
                </a:cxn>
                <a:cxn ang="0">
                  <a:pos x="0" y="237"/>
                </a:cxn>
                <a:cxn ang="0">
                  <a:pos x="155" y="0"/>
                </a:cxn>
                <a:cxn ang="0">
                  <a:pos x="309" y="237"/>
                </a:cxn>
                <a:cxn ang="0">
                  <a:pos x="770" y="237"/>
                </a:cxn>
                <a:cxn ang="0">
                  <a:pos x="763" y="264"/>
                </a:cxn>
              </a:cxnLst>
              <a:rect l="l" t="t" r="r" b="b"/>
              <a:pathLst>
                <a:path w="770" h="264">
                  <a:moveTo>
                    <a:pt x="763" y="264"/>
                  </a:moveTo>
                  <a:lnTo>
                    <a:pt x="304" y="264"/>
                  </a:lnTo>
                  <a:lnTo>
                    <a:pt x="155" y="36"/>
                  </a:lnTo>
                  <a:lnTo>
                    <a:pt x="5" y="264"/>
                  </a:lnTo>
                  <a:lnTo>
                    <a:pt x="0" y="237"/>
                  </a:lnTo>
                  <a:lnTo>
                    <a:pt x="155" y="0"/>
                  </a:lnTo>
                  <a:lnTo>
                    <a:pt x="309" y="237"/>
                  </a:lnTo>
                  <a:lnTo>
                    <a:pt x="770" y="237"/>
                  </a:lnTo>
                  <a:lnTo>
                    <a:pt x="763" y="264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48" name="Rectangle 67"/>
            <p:cNvSpPr/>
            <p:nvPr/>
          </p:nvSpPr>
          <p:spPr>
            <a:xfrm>
              <a:off x="664" y="305"/>
              <a:ext cx="134" cy="102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49" name="Freeform 68"/>
            <p:cNvSpPr/>
            <p:nvPr/>
          </p:nvSpPr>
          <p:spPr>
            <a:xfrm>
              <a:off x="728" y="164"/>
              <a:ext cx="308" cy="11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54" y="237"/>
                </a:cxn>
                <a:cxn ang="0">
                  <a:pos x="615" y="237"/>
                </a:cxn>
                <a:cxn ang="0">
                  <a:pos x="460" y="0"/>
                </a:cxn>
                <a:cxn ang="0">
                  <a:pos x="0" y="0"/>
                </a:cxn>
              </a:cxnLst>
              <a:rect l="l" t="t" r="r" b="b"/>
              <a:pathLst>
                <a:path w="615" h="237">
                  <a:moveTo>
                    <a:pt x="0" y="0"/>
                  </a:moveTo>
                  <a:lnTo>
                    <a:pt x="154" y="237"/>
                  </a:lnTo>
                  <a:lnTo>
                    <a:pt x="615" y="237"/>
                  </a:lnTo>
                  <a:lnTo>
                    <a:pt x="46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50" name="Rectangle 69"/>
            <p:cNvSpPr/>
            <p:nvPr/>
          </p:nvSpPr>
          <p:spPr>
            <a:xfrm>
              <a:off x="673" y="313"/>
              <a:ext cx="114" cy="94"/>
            </a:xfrm>
            <a:prstGeom prst="rect">
              <a:avLst/>
            </a:prstGeom>
            <a:solidFill>
              <a:srgbClr val="5B0000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51" name="Rectangle 70"/>
            <p:cNvSpPr/>
            <p:nvPr/>
          </p:nvSpPr>
          <p:spPr>
            <a:xfrm>
              <a:off x="558" y="407"/>
              <a:ext cx="1126" cy="221"/>
            </a:xfrm>
            <a:prstGeom prst="rect">
              <a:avLst/>
            </a:prstGeom>
            <a:solidFill>
              <a:srgbClr val="33BF0C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52" name="Freeform 71"/>
            <p:cNvSpPr/>
            <p:nvPr/>
          </p:nvSpPr>
          <p:spPr>
            <a:xfrm>
              <a:off x="1011" y="26"/>
              <a:ext cx="435" cy="205"/>
            </a:xfrm>
            <a:custGeom>
              <a:avLst/>
              <a:gdLst/>
              <a:ahLst/>
              <a:cxnLst>
                <a:cxn ang="0">
                  <a:pos x="380" y="73"/>
                </a:cxn>
                <a:cxn ang="0">
                  <a:pos x="871" y="73"/>
                </a:cxn>
                <a:cxn ang="0">
                  <a:pos x="652" y="409"/>
                </a:cxn>
                <a:cxn ang="0">
                  <a:pos x="0" y="409"/>
                </a:cxn>
                <a:cxn ang="0">
                  <a:pos x="220" y="73"/>
                </a:cxn>
                <a:cxn ang="0">
                  <a:pos x="306" y="73"/>
                </a:cxn>
                <a:cxn ang="0">
                  <a:pos x="306" y="0"/>
                </a:cxn>
                <a:cxn ang="0">
                  <a:pos x="380" y="0"/>
                </a:cxn>
                <a:cxn ang="0">
                  <a:pos x="380" y="73"/>
                </a:cxn>
              </a:cxnLst>
              <a:rect l="l" t="t" r="r" b="b"/>
              <a:pathLst>
                <a:path w="871" h="409">
                  <a:moveTo>
                    <a:pt x="380" y="73"/>
                  </a:moveTo>
                  <a:lnTo>
                    <a:pt x="871" y="73"/>
                  </a:lnTo>
                  <a:lnTo>
                    <a:pt x="652" y="409"/>
                  </a:lnTo>
                  <a:lnTo>
                    <a:pt x="0" y="409"/>
                  </a:lnTo>
                  <a:lnTo>
                    <a:pt x="220" y="73"/>
                  </a:lnTo>
                  <a:lnTo>
                    <a:pt x="306" y="73"/>
                  </a:lnTo>
                  <a:lnTo>
                    <a:pt x="306" y="0"/>
                  </a:lnTo>
                  <a:lnTo>
                    <a:pt x="380" y="0"/>
                  </a:lnTo>
                  <a:lnTo>
                    <a:pt x="380" y="73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53" name="Freeform 72"/>
            <p:cNvSpPr/>
            <p:nvPr/>
          </p:nvSpPr>
          <p:spPr>
            <a:xfrm>
              <a:off x="1015" y="89"/>
              <a:ext cx="537" cy="318"/>
            </a:xfrm>
            <a:custGeom>
              <a:avLst/>
              <a:gdLst/>
              <a:ahLst/>
              <a:cxnLst>
                <a:cxn ang="0">
                  <a:pos x="1073" y="323"/>
                </a:cxn>
                <a:cxn ang="0">
                  <a:pos x="862" y="0"/>
                </a:cxn>
                <a:cxn ang="0">
                  <a:pos x="651" y="323"/>
                </a:cxn>
                <a:cxn ang="0">
                  <a:pos x="0" y="323"/>
                </a:cxn>
                <a:cxn ang="0">
                  <a:pos x="0" y="636"/>
                </a:cxn>
                <a:cxn ang="0">
                  <a:pos x="1073" y="636"/>
                </a:cxn>
                <a:cxn ang="0">
                  <a:pos x="1073" y="323"/>
                </a:cxn>
              </a:cxnLst>
              <a:rect l="l" t="t" r="r" b="b"/>
              <a:pathLst>
                <a:path w="1073" h="636">
                  <a:moveTo>
                    <a:pt x="1073" y="323"/>
                  </a:moveTo>
                  <a:lnTo>
                    <a:pt x="862" y="0"/>
                  </a:lnTo>
                  <a:lnTo>
                    <a:pt x="651" y="323"/>
                  </a:lnTo>
                  <a:lnTo>
                    <a:pt x="0" y="323"/>
                  </a:lnTo>
                  <a:lnTo>
                    <a:pt x="0" y="636"/>
                  </a:lnTo>
                  <a:lnTo>
                    <a:pt x="1073" y="636"/>
                  </a:lnTo>
                  <a:lnTo>
                    <a:pt x="1073" y="323"/>
                  </a:lnTo>
                  <a:close/>
                </a:path>
              </a:pathLst>
            </a:custGeom>
            <a:solidFill>
              <a:srgbClr val="B266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54" name="Rectangle 73"/>
            <p:cNvSpPr/>
            <p:nvPr/>
          </p:nvSpPr>
          <p:spPr>
            <a:xfrm>
              <a:off x="1024" y="262"/>
              <a:ext cx="312" cy="139"/>
            </a:xfrm>
            <a:prstGeom prst="rect">
              <a:avLst/>
            </a:prstGeom>
            <a:solidFill>
              <a:srgbClr val="D8B272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55" name="Freeform 74"/>
            <p:cNvSpPr/>
            <p:nvPr/>
          </p:nvSpPr>
          <p:spPr>
            <a:xfrm>
              <a:off x="1463" y="351"/>
              <a:ext cx="174" cy="56"/>
            </a:xfrm>
            <a:custGeom>
              <a:avLst/>
              <a:gdLst/>
              <a:ahLst/>
              <a:cxnLst>
                <a:cxn ang="0">
                  <a:pos x="303" y="55"/>
                </a:cxn>
                <a:cxn ang="0">
                  <a:pos x="303" y="0"/>
                </a:cxn>
                <a:cxn ang="0">
                  <a:pos x="0" y="0"/>
                </a:cxn>
                <a:cxn ang="0">
                  <a:pos x="0" y="113"/>
                </a:cxn>
                <a:cxn ang="0">
                  <a:pos x="348" y="113"/>
                </a:cxn>
                <a:cxn ang="0">
                  <a:pos x="348" y="55"/>
                </a:cxn>
                <a:cxn ang="0">
                  <a:pos x="303" y="55"/>
                </a:cxn>
              </a:cxnLst>
              <a:rect l="l" t="t" r="r" b="b"/>
              <a:pathLst>
                <a:path w="348" h="113">
                  <a:moveTo>
                    <a:pt x="303" y="55"/>
                  </a:moveTo>
                  <a:lnTo>
                    <a:pt x="303" y="0"/>
                  </a:lnTo>
                  <a:lnTo>
                    <a:pt x="0" y="0"/>
                  </a:lnTo>
                  <a:lnTo>
                    <a:pt x="0" y="113"/>
                  </a:lnTo>
                  <a:lnTo>
                    <a:pt x="348" y="113"/>
                  </a:lnTo>
                  <a:lnTo>
                    <a:pt x="348" y="55"/>
                  </a:lnTo>
                  <a:lnTo>
                    <a:pt x="303" y="55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56" name="Rectangle 75"/>
            <p:cNvSpPr/>
            <p:nvPr/>
          </p:nvSpPr>
          <p:spPr>
            <a:xfrm>
              <a:off x="1463" y="259"/>
              <a:ext cx="74" cy="92"/>
            </a:xfrm>
            <a:prstGeom prst="rect">
              <a:avLst/>
            </a:prstGeom>
            <a:solidFill>
              <a:srgbClr val="C1841E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57" name="Rectangle 76"/>
            <p:cNvSpPr/>
            <p:nvPr/>
          </p:nvSpPr>
          <p:spPr>
            <a:xfrm>
              <a:off x="1172" y="277"/>
              <a:ext cx="134" cy="104"/>
            </a:xfrm>
            <a:prstGeom prst="rect">
              <a:avLst/>
            </a:prstGeom>
            <a:solidFill>
              <a:srgbClr val="C1841E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58" name="Rectangle 77"/>
            <p:cNvSpPr/>
            <p:nvPr/>
          </p:nvSpPr>
          <p:spPr>
            <a:xfrm>
              <a:off x="1478" y="269"/>
              <a:ext cx="45" cy="82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59" name="Freeform 78"/>
            <p:cNvSpPr/>
            <p:nvPr/>
          </p:nvSpPr>
          <p:spPr>
            <a:xfrm>
              <a:off x="1011" y="63"/>
              <a:ext cx="545" cy="188"/>
            </a:xfrm>
            <a:custGeom>
              <a:avLst/>
              <a:gdLst/>
              <a:ahLst/>
              <a:cxnLst>
                <a:cxn ang="0">
                  <a:pos x="9" y="375"/>
                </a:cxn>
                <a:cxn ang="0">
                  <a:pos x="660" y="375"/>
                </a:cxn>
                <a:cxn ang="0">
                  <a:pos x="871" y="52"/>
                </a:cxn>
                <a:cxn ang="0">
                  <a:pos x="1082" y="375"/>
                </a:cxn>
                <a:cxn ang="0">
                  <a:pos x="1091" y="336"/>
                </a:cxn>
                <a:cxn ang="0">
                  <a:pos x="871" y="0"/>
                </a:cxn>
                <a:cxn ang="0">
                  <a:pos x="652" y="336"/>
                </a:cxn>
                <a:cxn ang="0">
                  <a:pos x="0" y="336"/>
                </a:cxn>
                <a:cxn ang="0">
                  <a:pos x="9" y="375"/>
                </a:cxn>
              </a:cxnLst>
              <a:rect l="l" t="t" r="r" b="b"/>
              <a:pathLst>
                <a:path w="1091" h="375">
                  <a:moveTo>
                    <a:pt x="9" y="375"/>
                  </a:moveTo>
                  <a:lnTo>
                    <a:pt x="660" y="375"/>
                  </a:lnTo>
                  <a:lnTo>
                    <a:pt x="871" y="52"/>
                  </a:lnTo>
                  <a:lnTo>
                    <a:pt x="1082" y="375"/>
                  </a:lnTo>
                  <a:lnTo>
                    <a:pt x="1091" y="336"/>
                  </a:lnTo>
                  <a:lnTo>
                    <a:pt x="871" y="0"/>
                  </a:lnTo>
                  <a:lnTo>
                    <a:pt x="652" y="336"/>
                  </a:lnTo>
                  <a:lnTo>
                    <a:pt x="0" y="336"/>
                  </a:lnTo>
                  <a:lnTo>
                    <a:pt x="9" y="375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60" name="Rectangle 79"/>
            <p:cNvSpPr/>
            <p:nvPr/>
          </p:nvSpPr>
          <p:spPr>
            <a:xfrm>
              <a:off x="1210" y="283"/>
              <a:ext cx="58" cy="91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61" name="Rectangle 80"/>
            <p:cNvSpPr/>
            <p:nvPr/>
          </p:nvSpPr>
          <p:spPr>
            <a:xfrm>
              <a:off x="1179" y="283"/>
              <a:ext cx="24" cy="91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62" name="Rectangle 81"/>
            <p:cNvSpPr/>
            <p:nvPr/>
          </p:nvSpPr>
          <p:spPr>
            <a:xfrm>
              <a:off x="1276" y="283"/>
              <a:ext cx="23" cy="91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63" name="Rectangle 82"/>
            <p:cNvSpPr/>
            <p:nvPr/>
          </p:nvSpPr>
          <p:spPr>
            <a:xfrm>
              <a:off x="1383" y="283"/>
              <a:ext cx="37" cy="91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64" name="Rectangle 83"/>
            <p:cNvSpPr/>
            <p:nvPr/>
          </p:nvSpPr>
          <p:spPr>
            <a:xfrm>
              <a:off x="1359" y="283"/>
              <a:ext cx="17" cy="91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65" name="Rectangle 84"/>
            <p:cNvSpPr/>
            <p:nvPr/>
          </p:nvSpPr>
          <p:spPr>
            <a:xfrm>
              <a:off x="1428" y="283"/>
              <a:ext cx="17" cy="91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66" name="Freeform 85"/>
            <p:cNvSpPr/>
            <p:nvPr/>
          </p:nvSpPr>
          <p:spPr>
            <a:xfrm>
              <a:off x="1414" y="159"/>
              <a:ext cx="27" cy="20"/>
            </a:xfrm>
            <a:custGeom>
              <a:avLst/>
              <a:gdLst/>
              <a:ahLst/>
              <a:cxnLst>
                <a:cxn ang="0">
                  <a:pos x="21" y="0"/>
                </a:cxn>
                <a:cxn ang="0">
                  <a:pos x="13" y="8"/>
                </a:cxn>
                <a:cxn ang="0">
                  <a:pos x="7" y="19"/>
                </a:cxn>
                <a:cxn ang="0">
                  <a:pos x="2" y="30"/>
                </a:cxn>
                <a:cxn ang="0">
                  <a:pos x="0" y="42"/>
                </a:cxn>
                <a:cxn ang="0">
                  <a:pos x="55" y="42"/>
                </a:cxn>
                <a:cxn ang="0">
                  <a:pos x="21" y="0"/>
                </a:cxn>
              </a:cxnLst>
              <a:rect l="l" t="t" r="r" b="b"/>
              <a:pathLst>
                <a:path w="55" h="42">
                  <a:moveTo>
                    <a:pt x="21" y="0"/>
                  </a:moveTo>
                  <a:lnTo>
                    <a:pt x="13" y="8"/>
                  </a:lnTo>
                  <a:lnTo>
                    <a:pt x="7" y="19"/>
                  </a:lnTo>
                  <a:lnTo>
                    <a:pt x="2" y="30"/>
                  </a:lnTo>
                  <a:lnTo>
                    <a:pt x="0" y="42"/>
                  </a:lnTo>
                  <a:lnTo>
                    <a:pt x="55" y="42"/>
                  </a:lnTo>
                  <a:lnTo>
                    <a:pt x="21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67" name="Freeform 86"/>
            <p:cNvSpPr/>
            <p:nvPr/>
          </p:nvSpPr>
          <p:spPr>
            <a:xfrm>
              <a:off x="1451" y="159"/>
              <a:ext cx="28" cy="20"/>
            </a:xfrm>
            <a:custGeom>
              <a:avLst/>
              <a:gdLst/>
              <a:ahLst/>
              <a:cxnLst>
                <a:cxn ang="0">
                  <a:pos x="33" y="0"/>
                </a:cxn>
                <a:cxn ang="0">
                  <a:pos x="41" y="8"/>
                </a:cxn>
                <a:cxn ang="0">
                  <a:pos x="48" y="19"/>
                </a:cxn>
                <a:cxn ang="0">
                  <a:pos x="53" y="30"/>
                </a:cxn>
                <a:cxn ang="0">
                  <a:pos x="55" y="42"/>
                </a:cxn>
                <a:cxn ang="0">
                  <a:pos x="0" y="42"/>
                </a:cxn>
                <a:cxn ang="0">
                  <a:pos x="33" y="0"/>
                </a:cxn>
              </a:cxnLst>
              <a:rect l="l" t="t" r="r" b="b"/>
              <a:pathLst>
                <a:path w="55" h="42">
                  <a:moveTo>
                    <a:pt x="33" y="0"/>
                  </a:moveTo>
                  <a:lnTo>
                    <a:pt x="41" y="8"/>
                  </a:lnTo>
                  <a:lnTo>
                    <a:pt x="48" y="19"/>
                  </a:lnTo>
                  <a:lnTo>
                    <a:pt x="53" y="30"/>
                  </a:lnTo>
                  <a:lnTo>
                    <a:pt x="55" y="42"/>
                  </a:lnTo>
                  <a:lnTo>
                    <a:pt x="0" y="42"/>
                  </a:lnTo>
                  <a:lnTo>
                    <a:pt x="33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68" name="Freeform 87"/>
            <p:cNvSpPr/>
            <p:nvPr/>
          </p:nvSpPr>
          <p:spPr>
            <a:xfrm>
              <a:off x="1430" y="148"/>
              <a:ext cx="32" cy="27"/>
            </a:xfrm>
            <a:custGeom>
              <a:avLst/>
              <a:gdLst/>
              <a:ahLst/>
              <a:cxnLst>
                <a:cxn ang="0">
                  <a:pos x="33" y="53"/>
                </a:cxn>
                <a:cxn ang="0">
                  <a:pos x="66" y="12"/>
                </a:cxn>
                <a:cxn ang="0">
                  <a:pos x="59" y="7"/>
                </a:cxn>
                <a:cxn ang="0">
                  <a:pos x="52" y="4"/>
                </a:cxn>
                <a:cxn ang="0">
                  <a:pos x="43" y="2"/>
                </a:cxn>
                <a:cxn ang="0">
                  <a:pos x="34" y="0"/>
                </a:cxn>
                <a:cxn ang="0">
                  <a:pos x="25" y="2"/>
                </a:cxn>
                <a:cxn ang="0">
                  <a:pos x="15" y="4"/>
                </a:cxn>
                <a:cxn ang="0">
                  <a:pos x="7" y="7"/>
                </a:cxn>
                <a:cxn ang="0">
                  <a:pos x="0" y="12"/>
                </a:cxn>
                <a:cxn ang="0">
                  <a:pos x="33" y="53"/>
                </a:cxn>
              </a:cxnLst>
              <a:rect l="l" t="t" r="r" b="b"/>
              <a:pathLst>
                <a:path w="66" h="53">
                  <a:moveTo>
                    <a:pt x="33" y="53"/>
                  </a:moveTo>
                  <a:lnTo>
                    <a:pt x="66" y="12"/>
                  </a:lnTo>
                  <a:lnTo>
                    <a:pt x="59" y="7"/>
                  </a:lnTo>
                  <a:lnTo>
                    <a:pt x="52" y="4"/>
                  </a:lnTo>
                  <a:lnTo>
                    <a:pt x="43" y="2"/>
                  </a:lnTo>
                  <a:lnTo>
                    <a:pt x="34" y="0"/>
                  </a:lnTo>
                  <a:lnTo>
                    <a:pt x="25" y="2"/>
                  </a:lnTo>
                  <a:lnTo>
                    <a:pt x="15" y="4"/>
                  </a:lnTo>
                  <a:lnTo>
                    <a:pt x="7" y="7"/>
                  </a:lnTo>
                  <a:lnTo>
                    <a:pt x="0" y="12"/>
                  </a:lnTo>
                  <a:lnTo>
                    <a:pt x="33" y="53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69" name="Freeform 88"/>
            <p:cNvSpPr/>
            <p:nvPr/>
          </p:nvSpPr>
          <p:spPr>
            <a:xfrm>
              <a:off x="1450" y="172"/>
              <a:ext cx="174" cy="87"/>
            </a:xfrm>
            <a:custGeom>
              <a:avLst/>
              <a:gdLst/>
              <a:ahLst/>
              <a:cxnLst>
                <a:cxn ang="0">
                  <a:pos x="1" y="136"/>
                </a:cxn>
                <a:cxn ang="0">
                  <a:pos x="88" y="0"/>
                </a:cxn>
                <a:cxn ang="0">
                  <a:pos x="122" y="0"/>
                </a:cxn>
                <a:cxn ang="0">
                  <a:pos x="35" y="136"/>
                </a:cxn>
                <a:cxn ang="0">
                  <a:pos x="171" y="136"/>
                </a:cxn>
                <a:cxn ang="0">
                  <a:pos x="259" y="0"/>
                </a:cxn>
                <a:cxn ang="0">
                  <a:pos x="348" y="136"/>
                </a:cxn>
                <a:cxn ang="0">
                  <a:pos x="340" y="174"/>
                </a:cxn>
                <a:cxn ang="0">
                  <a:pos x="259" y="50"/>
                </a:cxn>
                <a:cxn ang="0">
                  <a:pos x="179" y="174"/>
                </a:cxn>
                <a:cxn ang="0">
                  <a:pos x="9" y="174"/>
                </a:cxn>
                <a:cxn ang="0">
                  <a:pos x="0" y="136"/>
                </a:cxn>
                <a:cxn ang="0">
                  <a:pos x="1" y="136"/>
                </a:cxn>
              </a:cxnLst>
              <a:rect l="l" t="t" r="r" b="b"/>
              <a:pathLst>
                <a:path w="348" h="174">
                  <a:moveTo>
                    <a:pt x="1" y="136"/>
                  </a:moveTo>
                  <a:lnTo>
                    <a:pt x="88" y="0"/>
                  </a:lnTo>
                  <a:lnTo>
                    <a:pt x="122" y="0"/>
                  </a:lnTo>
                  <a:lnTo>
                    <a:pt x="35" y="136"/>
                  </a:lnTo>
                  <a:lnTo>
                    <a:pt x="171" y="136"/>
                  </a:lnTo>
                  <a:lnTo>
                    <a:pt x="259" y="0"/>
                  </a:lnTo>
                  <a:lnTo>
                    <a:pt x="348" y="136"/>
                  </a:lnTo>
                  <a:lnTo>
                    <a:pt x="340" y="174"/>
                  </a:lnTo>
                  <a:lnTo>
                    <a:pt x="259" y="50"/>
                  </a:lnTo>
                  <a:lnTo>
                    <a:pt x="179" y="174"/>
                  </a:lnTo>
                  <a:lnTo>
                    <a:pt x="9" y="174"/>
                  </a:lnTo>
                  <a:lnTo>
                    <a:pt x="0" y="136"/>
                  </a:lnTo>
                  <a:lnTo>
                    <a:pt x="1" y="136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70" name="Rectangle 89"/>
            <p:cNvSpPr/>
            <p:nvPr/>
          </p:nvSpPr>
          <p:spPr>
            <a:xfrm>
              <a:off x="1564" y="383"/>
              <a:ext cx="69" cy="21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71" name="Rectangle 90"/>
            <p:cNvSpPr/>
            <p:nvPr/>
          </p:nvSpPr>
          <p:spPr>
            <a:xfrm>
              <a:off x="1541" y="356"/>
              <a:ext cx="69" cy="21"/>
            </a:xfrm>
            <a:prstGeom prst="rect">
              <a:avLst/>
            </a:prstGeom>
            <a:solidFill>
              <a:srgbClr val="FFFFFF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72" name="Freeform 91"/>
            <p:cNvSpPr/>
            <p:nvPr/>
          </p:nvSpPr>
          <p:spPr>
            <a:xfrm>
              <a:off x="1540" y="198"/>
              <a:ext cx="80" cy="61"/>
            </a:xfrm>
            <a:custGeom>
              <a:avLst/>
              <a:gdLst/>
              <a:ahLst/>
              <a:cxnLst>
                <a:cxn ang="0">
                  <a:pos x="161" y="124"/>
                </a:cxn>
                <a:cxn ang="0">
                  <a:pos x="80" y="0"/>
                </a:cxn>
                <a:cxn ang="0">
                  <a:pos x="0" y="124"/>
                </a:cxn>
                <a:cxn ang="0">
                  <a:pos x="161" y="124"/>
                </a:cxn>
              </a:cxnLst>
              <a:rect l="l" t="t" r="r" b="b"/>
              <a:pathLst>
                <a:path w="161" h="124">
                  <a:moveTo>
                    <a:pt x="161" y="124"/>
                  </a:moveTo>
                  <a:lnTo>
                    <a:pt x="80" y="0"/>
                  </a:lnTo>
                  <a:lnTo>
                    <a:pt x="0" y="124"/>
                  </a:lnTo>
                  <a:lnTo>
                    <a:pt x="161" y="124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73" name="Rectangle 92"/>
            <p:cNvSpPr/>
            <p:nvPr/>
          </p:nvSpPr>
          <p:spPr>
            <a:xfrm>
              <a:off x="1602" y="259"/>
              <a:ext cx="9" cy="92"/>
            </a:xfrm>
            <a:prstGeom prst="rect">
              <a:avLst/>
            </a:prstGeom>
            <a:solidFill>
              <a:srgbClr val="5B0000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74" name="Freeform 93"/>
            <p:cNvSpPr/>
            <p:nvPr/>
          </p:nvSpPr>
          <p:spPr>
            <a:xfrm>
              <a:off x="1468" y="172"/>
              <a:ext cx="111" cy="68"/>
            </a:xfrm>
            <a:custGeom>
              <a:avLst/>
              <a:gdLst/>
              <a:ahLst/>
              <a:cxnLst>
                <a:cxn ang="0">
                  <a:pos x="87" y="0"/>
                </a:cxn>
                <a:cxn ang="0">
                  <a:pos x="0" y="136"/>
                </a:cxn>
                <a:cxn ang="0">
                  <a:pos x="136" y="136"/>
                </a:cxn>
                <a:cxn ang="0">
                  <a:pos x="224" y="0"/>
                </a:cxn>
                <a:cxn ang="0">
                  <a:pos x="87" y="0"/>
                </a:cxn>
              </a:cxnLst>
              <a:rect l="l" t="t" r="r" b="b"/>
              <a:pathLst>
                <a:path w="224" h="136">
                  <a:moveTo>
                    <a:pt x="87" y="0"/>
                  </a:moveTo>
                  <a:lnTo>
                    <a:pt x="0" y="136"/>
                  </a:lnTo>
                  <a:lnTo>
                    <a:pt x="136" y="136"/>
                  </a:lnTo>
                  <a:lnTo>
                    <a:pt x="224" y="0"/>
                  </a:lnTo>
                  <a:lnTo>
                    <a:pt x="87" y="0"/>
                  </a:lnTo>
                  <a:close/>
                </a:path>
              </a:pathLst>
            </a:custGeom>
            <a:solidFill>
              <a:srgbClr val="5B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75" name="Rectangle 94"/>
            <p:cNvSpPr/>
            <p:nvPr/>
          </p:nvSpPr>
          <p:spPr>
            <a:xfrm>
              <a:off x="1537" y="259"/>
              <a:ext cx="15" cy="92"/>
            </a:xfrm>
            <a:prstGeom prst="rect">
              <a:avLst/>
            </a:prstGeom>
            <a:solidFill>
              <a:srgbClr val="5B0000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76" name="Rectangle 95"/>
            <p:cNvSpPr/>
            <p:nvPr/>
          </p:nvSpPr>
          <p:spPr>
            <a:xfrm>
              <a:off x="1463" y="259"/>
              <a:ext cx="15" cy="92"/>
            </a:xfrm>
            <a:prstGeom prst="rect">
              <a:avLst/>
            </a:prstGeom>
            <a:solidFill>
              <a:srgbClr val="5B0000"/>
            </a:solidFill>
            <a:ln>
              <a:noFill/>
              <a:miter lim="800000"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77" name="Freeform 96"/>
            <p:cNvSpPr/>
            <p:nvPr/>
          </p:nvSpPr>
          <p:spPr>
            <a:xfrm>
              <a:off x="356" y="407"/>
              <a:ext cx="442" cy="221"/>
            </a:xfrm>
            <a:custGeom>
              <a:avLst/>
              <a:gdLst/>
              <a:ahLst/>
              <a:cxnLst>
                <a:cxn ang="0">
                  <a:pos x="646" y="4"/>
                </a:cxn>
                <a:cxn ang="0">
                  <a:pos x="683" y="23"/>
                </a:cxn>
                <a:cxn ang="0">
                  <a:pos x="706" y="52"/>
                </a:cxn>
                <a:cxn ang="0">
                  <a:pos x="682" y="80"/>
                </a:cxn>
                <a:cxn ang="0">
                  <a:pos x="613" y="96"/>
                </a:cxn>
                <a:cxn ang="0">
                  <a:pos x="555" y="104"/>
                </a:cxn>
                <a:cxn ang="0">
                  <a:pos x="493" y="111"/>
                </a:cxn>
                <a:cxn ang="0">
                  <a:pos x="427" y="118"/>
                </a:cxn>
                <a:cxn ang="0">
                  <a:pos x="361" y="126"/>
                </a:cxn>
                <a:cxn ang="0">
                  <a:pos x="295" y="135"/>
                </a:cxn>
                <a:cxn ang="0">
                  <a:pos x="232" y="146"/>
                </a:cxn>
                <a:cxn ang="0">
                  <a:pos x="172" y="161"/>
                </a:cxn>
                <a:cxn ang="0">
                  <a:pos x="116" y="181"/>
                </a:cxn>
                <a:cxn ang="0">
                  <a:pos x="69" y="207"/>
                </a:cxn>
                <a:cxn ang="0">
                  <a:pos x="32" y="241"/>
                </a:cxn>
                <a:cxn ang="0">
                  <a:pos x="8" y="278"/>
                </a:cxn>
                <a:cxn ang="0">
                  <a:pos x="0" y="317"/>
                </a:cxn>
                <a:cxn ang="0">
                  <a:pos x="10" y="356"/>
                </a:cxn>
                <a:cxn ang="0">
                  <a:pos x="41" y="393"/>
                </a:cxn>
                <a:cxn ang="0">
                  <a:pos x="98" y="427"/>
                </a:cxn>
                <a:cxn ang="0">
                  <a:pos x="151" y="442"/>
                </a:cxn>
                <a:cxn ang="0">
                  <a:pos x="196" y="442"/>
                </a:cxn>
                <a:cxn ang="0">
                  <a:pos x="256" y="442"/>
                </a:cxn>
                <a:cxn ang="0">
                  <a:pos x="323" y="442"/>
                </a:cxn>
                <a:cxn ang="0">
                  <a:pos x="392" y="442"/>
                </a:cxn>
                <a:cxn ang="0">
                  <a:pos x="454" y="442"/>
                </a:cxn>
                <a:cxn ang="0">
                  <a:pos x="502" y="442"/>
                </a:cxn>
                <a:cxn ang="0">
                  <a:pos x="530" y="442"/>
                </a:cxn>
                <a:cxn ang="0">
                  <a:pos x="505" y="436"/>
                </a:cxn>
                <a:cxn ang="0">
                  <a:pos x="437" y="422"/>
                </a:cxn>
                <a:cxn ang="0">
                  <a:pos x="363" y="404"/>
                </a:cxn>
                <a:cxn ang="0">
                  <a:pos x="293" y="381"/>
                </a:cxn>
                <a:cxn ang="0">
                  <a:pos x="234" y="353"/>
                </a:cxn>
                <a:cxn ang="0">
                  <a:pos x="194" y="321"/>
                </a:cxn>
                <a:cxn ang="0">
                  <a:pos x="180" y="284"/>
                </a:cxn>
                <a:cxn ang="0">
                  <a:pos x="202" y="241"/>
                </a:cxn>
                <a:cxn ang="0">
                  <a:pos x="247" y="207"/>
                </a:cxn>
                <a:cxn ang="0">
                  <a:pos x="302" y="191"/>
                </a:cxn>
                <a:cxn ang="0">
                  <a:pos x="373" y="180"/>
                </a:cxn>
                <a:cxn ang="0">
                  <a:pos x="456" y="170"/>
                </a:cxn>
                <a:cxn ang="0">
                  <a:pos x="545" y="162"/>
                </a:cxn>
                <a:cxn ang="0">
                  <a:pos x="631" y="153"/>
                </a:cxn>
                <a:cxn ang="0">
                  <a:pos x="712" y="142"/>
                </a:cxn>
                <a:cxn ang="0">
                  <a:pos x="778" y="124"/>
                </a:cxn>
                <a:cxn ang="0">
                  <a:pos x="843" y="92"/>
                </a:cxn>
                <a:cxn ang="0">
                  <a:pos x="880" y="53"/>
                </a:cxn>
                <a:cxn ang="0">
                  <a:pos x="880" y="23"/>
                </a:cxn>
                <a:cxn ang="0">
                  <a:pos x="866" y="5"/>
                </a:cxn>
                <a:cxn ang="0">
                  <a:pos x="632" y="0"/>
                </a:cxn>
              </a:cxnLst>
              <a:rect l="l" t="t" r="r" b="b"/>
              <a:pathLst>
                <a:path w="882" h="442">
                  <a:moveTo>
                    <a:pt x="632" y="0"/>
                  </a:moveTo>
                  <a:lnTo>
                    <a:pt x="646" y="4"/>
                  </a:lnTo>
                  <a:lnTo>
                    <a:pt x="665" y="12"/>
                  </a:lnTo>
                  <a:lnTo>
                    <a:pt x="683" y="23"/>
                  </a:lnTo>
                  <a:lnTo>
                    <a:pt x="699" y="37"/>
                  </a:lnTo>
                  <a:lnTo>
                    <a:pt x="706" y="52"/>
                  </a:lnTo>
                  <a:lnTo>
                    <a:pt x="703" y="67"/>
                  </a:lnTo>
                  <a:lnTo>
                    <a:pt x="682" y="80"/>
                  </a:lnTo>
                  <a:lnTo>
                    <a:pt x="641" y="91"/>
                  </a:lnTo>
                  <a:lnTo>
                    <a:pt x="613" y="96"/>
                  </a:lnTo>
                  <a:lnTo>
                    <a:pt x="585" y="99"/>
                  </a:lnTo>
                  <a:lnTo>
                    <a:pt x="555" y="104"/>
                  </a:lnTo>
                  <a:lnTo>
                    <a:pt x="524" y="107"/>
                  </a:lnTo>
                  <a:lnTo>
                    <a:pt x="493" y="111"/>
                  </a:lnTo>
                  <a:lnTo>
                    <a:pt x="460" y="114"/>
                  </a:lnTo>
                  <a:lnTo>
                    <a:pt x="427" y="118"/>
                  </a:lnTo>
                  <a:lnTo>
                    <a:pt x="394" y="121"/>
                  </a:lnTo>
                  <a:lnTo>
                    <a:pt x="361" y="126"/>
                  </a:lnTo>
                  <a:lnTo>
                    <a:pt x="328" y="130"/>
                  </a:lnTo>
                  <a:lnTo>
                    <a:pt x="295" y="135"/>
                  </a:lnTo>
                  <a:lnTo>
                    <a:pt x="263" y="141"/>
                  </a:lnTo>
                  <a:lnTo>
                    <a:pt x="232" y="146"/>
                  </a:lnTo>
                  <a:lnTo>
                    <a:pt x="200" y="153"/>
                  </a:lnTo>
                  <a:lnTo>
                    <a:pt x="172" y="161"/>
                  </a:lnTo>
                  <a:lnTo>
                    <a:pt x="143" y="170"/>
                  </a:lnTo>
                  <a:lnTo>
                    <a:pt x="116" y="181"/>
                  </a:lnTo>
                  <a:lnTo>
                    <a:pt x="91" y="194"/>
                  </a:lnTo>
                  <a:lnTo>
                    <a:pt x="69" y="207"/>
                  </a:lnTo>
                  <a:lnTo>
                    <a:pt x="48" y="223"/>
                  </a:lnTo>
                  <a:lnTo>
                    <a:pt x="32" y="241"/>
                  </a:lnTo>
                  <a:lnTo>
                    <a:pt x="18" y="259"/>
                  </a:lnTo>
                  <a:lnTo>
                    <a:pt x="8" y="278"/>
                  </a:lnTo>
                  <a:lnTo>
                    <a:pt x="1" y="297"/>
                  </a:lnTo>
                  <a:lnTo>
                    <a:pt x="0" y="317"/>
                  </a:lnTo>
                  <a:lnTo>
                    <a:pt x="2" y="336"/>
                  </a:lnTo>
                  <a:lnTo>
                    <a:pt x="10" y="356"/>
                  </a:lnTo>
                  <a:lnTo>
                    <a:pt x="23" y="374"/>
                  </a:lnTo>
                  <a:lnTo>
                    <a:pt x="41" y="393"/>
                  </a:lnTo>
                  <a:lnTo>
                    <a:pt x="67" y="411"/>
                  </a:lnTo>
                  <a:lnTo>
                    <a:pt x="98" y="427"/>
                  </a:lnTo>
                  <a:lnTo>
                    <a:pt x="136" y="442"/>
                  </a:lnTo>
                  <a:lnTo>
                    <a:pt x="151" y="442"/>
                  </a:lnTo>
                  <a:lnTo>
                    <a:pt x="170" y="442"/>
                  </a:lnTo>
                  <a:lnTo>
                    <a:pt x="196" y="442"/>
                  </a:lnTo>
                  <a:lnTo>
                    <a:pt x="223" y="442"/>
                  </a:lnTo>
                  <a:lnTo>
                    <a:pt x="256" y="442"/>
                  </a:lnTo>
                  <a:lnTo>
                    <a:pt x="288" y="442"/>
                  </a:lnTo>
                  <a:lnTo>
                    <a:pt x="323" y="442"/>
                  </a:lnTo>
                  <a:lnTo>
                    <a:pt x="357" y="442"/>
                  </a:lnTo>
                  <a:lnTo>
                    <a:pt x="392" y="442"/>
                  </a:lnTo>
                  <a:lnTo>
                    <a:pt x="424" y="442"/>
                  </a:lnTo>
                  <a:lnTo>
                    <a:pt x="454" y="442"/>
                  </a:lnTo>
                  <a:lnTo>
                    <a:pt x="480" y="442"/>
                  </a:lnTo>
                  <a:lnTo>
                    <a:pt x="502" y="442"/>
                  </a:lnTo>
                  <a:lnTo>
                    <a:pt x="518" y="442"/>
                  </a:lnTo>
                  <a:lnTo>
                    <a:pt x="530" y="442"/>
                  </a:lnTo>
                  <a:lnTo>
                    <a:pt x="533" y="442"/>
                  </a:lnTo>
                  <a:lnTo>
                    <a:pt x="505" y="436"/>
                  </a:lnTo>
                  <a:lnTo>
                    <a:pt x="471" y="429"/>
                  </a:lnTo>
                  <a:lnTo>
                    <a:pt x="437" y="422"/>
                  </a:lnTo>
                  <a:lnTo>
                    <a:pt x="400" y="413"/>
                  </a:lnTo>
                  <a:lnTo>
                    <a:pt x="363" y="404"/>
                  </a:lnTo>
                  <a:lnTo>
                    <a:pt x="327" y="393"/>
                  </a:lnTo>
                  <a:lnTo>
                    <a:pt x="293" y="381"/>
                  </a:lnTo>
                  <a:lnTo>
                    <a:pt x="262" y="367"/>
                  </a:lnTo>
                  <a:lnTo>
                    <a:pt x="234" y="353"/>
                  </a:lnTo>
                  <a:lnTo>
                    <a:pt x="211" y="338"/>
                  </a:lnTo>
                  <a:lnTo>
                    <a:pt x="194" y="321"/>
                  </a:lnTo>
                  <a:lnTo>
                    <a:pt x="182" y="303"/>
                  </a:lnTo>
                  <a:lnTo>
                    <a:pt x="180" y="284"/>
                  </a:lnTo>
                  <a:lnTo>
                    <a:pt x="185" y="264"/>
                  </a:lnTo>
                  <a:lnTo>
                    <a:pt x="202" y="241"/>
                  </a:lnTo>
                  <a:lnTo>
                    <a:pt x="228" y="218"/>
                  </a:lnTo>
                  <a:lnTo>
                    <a:pt x="247" y="207"/>
                  </a:lnTo>
                  <a:lnTo>
                    <a:pt x="272" y="198"/>
                  </a:lnTo>
                  <a:lnTo>
                    <a:pt x="302" y="191"/>
                  </a:lnTo>
                  <a:lnTo>
                    <a:pt x="335" y="184"/>
                  </a:lnTo>
                  <a:lnTo>
                    <a:pt x="373" y="180"/>
                  </a:lnTo>
                  <a:lnTo>
                    <a:pt x="414" y="174"/>
                  </a:lnTo>
                  <a:lnTo>
                    <a:pt x="456" y="170"/>
                  </a:lnTo>
                  <a:lnTo>
                    <a:pt x="500" y="166"/>
                  </a:lnTo>
                  <a:lnTo>
                    <a:pt x="545" y="162"/>
                  </a:lnTo>
                  <a:lnTo>
                    <a:pt x="589" y="158"/>
                  </a:lnTo>
                  <a:lnTo>
                    <a:pt x="631" y="153"/>
                  </a:lnTo>
                  <a:lnTo>
                    <a:pt x="673" y="147"/>
                  </a:lnTo>
                  <a:lnTo>
                    <a:pt x="712" y="142"/>
                  </a:lnTo>
                  <a:lnTo>
                    <a:pt x="747" y="134"/>
                  </a:lnTo>
                  <a:lnTo>
                    <a:pt x="778" y="124"/>
                  </a:lnTo>
                  <a:lnTo>
                    <a:pt x="804" y="114"/>
                  </a:lnTo>
                  <a:lnTo>
                    <a:pt x="843" y="92"/>
                  </a:lnTo>
                  <a:lnTo>
                    <a:pt x="868" y="72"/>
                  </a:lnTo>
                  <a:lnTo>
                    <a:pt x="880" y="53"/>
                  </a:lnTo>
                  <a:lnTo>
                    <a:pt x="882" y="37"/>
                  </a:lnTo>
                  <a:lnTo>
                    <a:pt x="880" y="23"/>
                  </a:lnTo>
                  <a:lnTo>
                    <a:pt x="873" y="13"/>
                  </a:lnTo>
                  <a:lnTo>
                    <a:pt x="866" y="5"/>
                  </a:lnTo>
                  <a:lnTo>
                    <a:pt x="861" y="0"/>
                  </a:lnTo>
                  <a:lnTo>
                    <a:pt x="632" y="0"/>
                  </a:lnTo>
                  <a:close/>
                </a:path>
              </a:pathLst>
            </a:custGeom>
            <a:solidFill>
              <a:srgbClr val="FFFFFF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78" name="Freeform 97"/>
            <p:cNvSpPr/>
            <p:nvPr/>
          </p:nvSpPr>
          <p:spPr>
            <a:xfrm>
              <a:off x="915" y="306"/>
              <a:ext cx="45" cy="170"/>
            </a:xfrm>
            <a:custGeom>
              <a:avLst/>
              <a:gdLst/>
              <a:ahLst/>
              <a:cxnLst>
                <a:cxn ang="0">
                  <a:pos x="7" y="338"/>
                </a:cxn>
                <a:cxn ang="0">
                  <a:pos x="4" y="338"/>
                </a:cxn>
                <a:cxn ang="0">
                  <a:pos x="0" y="335"/>
                </a:cxn>
                <a:cxn ang="0">
                  <a:pos x="4" y="145"/>
                </a:cxn>
                <a:cxn ang="0">
                  <a:pos x="5" y="7"/>
                </a:cxn>
                <a:cxn ang="0">
                  <a:pos x="3" y="4"/>
                </a:cxn>
                <a:cxn ang="0">
                  <a:pos x="3" y="2"/>
                </a:cxn>
                <a:cxn ang="0">
                  <a:pos x="59" y="0"/>
                </a:cxn>
                <a:cxn ang="0">
                  <a:pos x="66" y="7"/>
                </a:cxn>
                <a:cxn ang="0">
                  <a:pos x="67" y="10"/>
                </a:cxn>
                <a:cxn ang="0">
                  <a:pos x="65" y="10"/>
                </a:cxn>
                <a:cxn ang="0">
                  <a:pos x="91" y="335"/>
                </a:cxn>
                <a:cxn ang="0">
                  <a:pos x="87" y="335"/>
                </a:cxn>
                <a:cxn ang="0">
                  <a:pos x="82" y="332"/>
                </a:cxn>
                <a:cxn ang="0">
                  <a:pos x="58" y="11"/>
                </a:cxn>
                <a:cxn ang="0">
                  <a:pos x="15" y="13"/>
                </a:cxn>
                <a:cxn ang="0">
                  <a:pos x="7" y="338"/>
                </a:cxn>
              </a:cxnLst>
              <a:rect l="l" t="t" r="r" b="b"/>
              <a:pathLst>
                <a:path w="91" h="338">
                  <a:moveTo>
                    <a:pt x="7" y="338"/>
                  </a:moveTo>
                  <a:lnTo>
                    <a:pt x="4" y="338"/>
                  </a:lnTo>
                  <a:lnTo>
                    <a:pt x="0" y="335"/>
                  </a:lnTo>
                  <a:lnTo>
                    <a:pt x="4" y="145"/>
                  </a:lnTo>
                  <a:lnTo>
                    <a:pt x="5" y="7"/>
                  </a:lnTo>
                  <a:lnTo>
                    <a:pt x="3" y="4"/>
                  </a:lnTo>
                  <a:lnTo>
                    <a:pt x="3" y="2"/>
                  </a:lnTo>
                  <a:lnTo>
                    <a:pt x="59" y="0"/>
                  </a:lnTo>
                  <a:lnTo>
                    <a:pt x="66" y="7"/>
                  </a:lnTo>
                  <a:lnTo>
                    <a:pt x="67" y="10"/>
                  </a:lnTo>
                  <a:lnTo>
                    <a:pt x="65" y="10"/>
                  </a:lnTo>
                  <a:lnTo>
                    <a:pt x="91" y="335"/>
                  </a:lnTo>
                  <a:lnTo>
                    <a:pt x="87" y="335"/>
                  </a:lnTo>
                  <a:lnTo>
                    <a:pt x="82" y="332"/>
                  </a:lnTo>
                  <a:lnTo>
                    <a:pt x="58" y="11"/>
                  </a:lnTo>
                  <a:lnTo>
                    <a:pt x="15" y="13"/>
                  </a:lnTo>
                  <a:lnTo>
                    <a:pt x="7" y="338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79" name="Freeform 98"/>
            <p:cNvSpPr/>
            <p:nvPr/>
          </p:nvSpPr>
          <p:spPr>
            <a:xfrm>
              <a:off x="920" y="320"/>
              <a:ext cx="26" cy="5"/>
            </a:xfrm>
            <a:custGeom>
              <a:avLst/>
              <a:gdLst/>
              <a:ahLst/>
              <a:cxnLst>
                <a:cxn ang="0">
                  <a:pos x="49" y="0"/>
                </a:cxn>
                <a:cxn ang="0">
                  <a:pos x="1" y="2"/>
                </a:cxn>
                <a:cxn ang="0">
                  <a:pos x="0" y="10"/>
                </a:cxn>
                <a:cxn ang="0">
                  <a:pos x="51" y="9"/>
                </a:cxn>
                <a:cxn ang="0">
                  <a:pos x="49" y="0"/>
                </a:cxn>
              </a:cxnLst>
              <a:rect l="l" t="t" r="r" b="b"/>
              <a:pathLst>
                <a:path w="51" h="10">
                  <a:moveTo>
                    <a:pt x="49" y="0"/>
                  </a:moveTo>
                  <a:lnTo>
                    <a:pt x="1" y="2"/>
                  </a:lnTo>
                  <a:lnTo>
                    <a:pt x="0" y="10"/>
                  </a:lnTo>
                  <a:lnTo>
                    <a:pt x="51" y="9"/>
                  </a:lnTo>
                  <a:lnTo>
                    <a:pt x="49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80" name="Freeform 99"/>
            <p:cNvSpPr/>
            <p:nvPr/>
          </p:nvSpPr>
          <p:spPr>
            <a:xfrm>
              <a:off x="920" y="342"/>
              <a:ext cx="27" cy="4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1" y="1"/>
                </a:cxn>
                <a:cxn ang="0">
                  <a:pos x="0" y="9"/>
                </a:cxn>
                <a:cxn ang="0">
                  <a:pos x="53" y="8"/>
                </a:cxn>
                <a:cxn ang="0">
                  <a:pos x="52" y="0"/>
                </a:cxn>
              </a:cxnLst>
              <a:rect l="l" t="t" r="r" b="b"/>
              <a:pathLst>
                <a:path w="53" h="9">
                  <a:moveTo>
                    <a:pt x="52" y="0"/>
                  </a:moveTo>
                  <a:lnTo>
                    <a:pt x="1" y="1"/>
                  </a:lnTo>
                  <a:lnTo>
                    <a:pt x="0" y="9"/>
                  </a:lnTo>
                  <a:lnTo>
                    <a:pt x="53" y="8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81" name="Freeform 100"/>
            <p:cNvSpPr/>
            <p:nvPr/>
          </p:nvSpPr>
          <p:spPr>
            <a:xfrm>
              <a:off x="920" y="336"/>
              <a:ext cx="27" cy="3"/>
            </a:xfrm>
            <a:custGeom>
              <a:avLst/>
              <a:gdLst/>
              <a:ahLst/>
              <a:cxnLst>
                <a:cxn ang="0">
                  <a:pos x="52" y="0"/>
                </a:cxn>
                <a:cxn ang="0">
                  <a:pos x="1" y="1"/>
                </a:cxn>
                <a:cxn ang="0">
                  <a:pos x="0" y="4"/>
                </a:cxn>
                <a:cxn ang="0">
                  <a:pos x="53" y="3"/>
                </a:cxn>
                <a:cxn ang="0">
                  <a:pos x="52" y="0"/>
                </a:cxn>
              </a:cxnLst>
              <a:rect l="l" t="t" r="r" b="b"/>
              <a:pathLst>
                <a:path w="53" h="4">
                  <a:moveTo>
                    <a:pt x="52" y="0"/>
                  </a:moveTo>
                  <a:lnTo>
                    <a:pt x="1" y="1"/>
                  </a:lnTo>
                  <a:lnTo>
                    <a:pt x="0" y="4"/>
                  </a:lnTo>
                  <a:lnTo>
                    <a:pt x="53" y="3"/>
                  </a:lnTo>
                  <a:lnTo>
                    <a:pt x="52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82" name="Freeform 101"/>
            <p:cNvSpPr/>
            <p:nvPr/>
          </p:nvSpPr>
          <p:spPr>
            <a:xfrm>
              <a:off x="920" y="366"/>
              <a:ext cx="29" cy="5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1" y="2"/>
                </a:cxn>
                <a:cxn ang="0">
                  <a:pos x="0" y="10"/>
                </a:cxn>
                <a:cxn ang="0">
                  <a:pos x="58" y="8"/>
                </a:cxn>
                <a:cxn ang="0">
                  <a:pos x="57" y="0"/>
                </a:cxn>
              </a:cxnLst>
              <a:rect l="l" t="t" r="r" b="b"/>
              <a:pathLst>
                <a:path w="58" h="10">
                  <a:moveTo>
                    <a:pt x="57" y="0"/>
                  </a:moveTo>
                  <a:lnTo>
                    <a:pt x="1" y="2"/>
                  </a:lnTo>
                  <a:lnTo>
                    <a:pt x="0" y="10"/>
                  </a:lnTo>
                  <a:lnTo>
                    <a:pt x="58" y="8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83" name="Freeform 102"/>
            <p:cNvSpPr/>
            <p:nvPr/>
          </p:nvSpPr>
          <p:spPr>
            <a:xfrm>
              <a:off x="920" y="361"/>
              <a:ext cx="29" cy="3"/>
            </a:xfrm>
            <a:custGeom>
              <a:avLst/>
              <a:gdLst/>
              <a:ahLst/>
              <a:cxnLst>
                <a:cxn ang="0">
                  <a:pos x="57" y="0"/>
                </a:cxn>
                <a:cxn ang="0">
                  <a:pos x="1" y="2"/>
                </a:cxn>
                <a:cxn ang="0">
                  <a:pos x="0" y="6"/>
                </a:cxn>
                <a:cxn ang="0">
                  <a:pos x="57" y="4"/>
                </a:cxn>
                <a:cxn ang="0">
                  <a:pos x="57" y="0"/>
                </a:cxn>
              </a:cxnLst>
              <a:rect l="l" t="t" r="r" b="b"/>
              <a:pathLst>
                <a:path w="57" h="6">
                  <a:moveTo>
                    <a:pt x="57" y="0"/>
                  </a:moveTo>
                  <a:lnTo>
                    <a:pt x="1" y="2"/>
                  </a:lnTo>
                  <a:lnTo>
                    <a:pt x="0" y="6"/>
                  </a:lnTo>
                  <a:lnTo>
                    <a:pt x="57" y="4"/>
                  </a:lnTo>
                  <a:lnTo>
                    <a:pt x="57" y="0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84" name="Freeform 103"/>
            <p:cNvSpPr/>
            <p:nvPr/>
          </p:nvSpPr>
          <p:spPr>
            <a:xfrm>
              <a:off x="54" y="67"/>
              <a:ext cx="304" cy="444"/>
            </a:xfrm>
            <a:custGeom>
              <a:avLst/>
              <a:gdLst/>
              <a:ahLst/>
              <a:cxnLst>
                <a:cxn ang="0">
                  <a:pos x="555" y="391"/>
                </a:cxn>
                <a:cxn ang="0">
                  <a:pos x="469" y="434"/>
                </a:cxn>
                <a:cxn ang="0">
                  <a:pos x="390" y="553"/>
                </a:cxn>
                <a:cxn ang="0">
                  <a:pos x="345" y="800"/>
                </a:cxn>
                <a:cxn ang="0">
                  <a:pos x="308" y="818"/>
                </a:cxn>
                <a:cxn ang="0">
                  <a:pos x="299" y="663"/>
                </a:cxn>
                <a:cxn ang="0">
                  <a:pos x="243" y="506"/>
                </a:cxn>
                <a:cxn ang="0">
                  <a:pos x="108" y="376"/>
                </a:cxn>
                <a:cxn ang="0">
                  <a:pos x="23" y="336"/>
                </a:cxn>
                <a:cxn ang="0">
                  <a:pos x="91" y="359"/>
                </a:cxn>
                <a:cxn ang="0">
                  <a:pos x="173" y="409"/>
                </a:cxn>
                <a:cxn ang="0">
                  <a:pos x="254" y="498"/>
                </a:cxn>
                <a:cxn ang="0">
                  <a:pos x="282" y="534"/>
                </a:cxn>
                <a:cxn ang="0">
                  <a:pos x="266" y="437"/>
                </a:cxn>
                <a:cxn ang="0">
                  <a:pos x="229" y="306"/>
                </a:cxn>
                <a:cxn ang="0">
                  <a:pos x="153" y="160"/>
                </a:cxn>
                <a:cxn ang="0">
                  <a:pos x="141" y="131"/>
                </a:cxn>
                <a:cxn ang="0">
                  <a:pos x="196" y="217"/>
                </a:cxn>
                <a:cxn ang="0">
                  <a:pos x="212" y="208"/>
                </a:cxn>
                <a:cxn ang="0">
                  <a:pos x="188" y="83"/>
                </a:cxn>
                <a:cxn ang="0">
                  <a:pos x="189" y="74"/>
                </a:cxn>
                <a:cxn ang="0">
                  <a:pos x="219" y="192"/>
                </a:cxn>
                <a:cxn ang="0">
                  <a:pos x="247" y="315"/>
                </a:cxn>
                <a:cxn ang="0">
                  <a:pos x="309" y="529"/>
                </a:cxn>
                <a:cxn ang="0">
                  <a:pos x="342" y="581"/>
                </a:cxn>
                <a:cxn ang="0">
                  <a:pos x="365" y="387"/>
                </a:cxn>
                <a:cxn ang="0">
                  <a:pos x="332" y="168"/>
                </a:cxn>
                <a:cxn ang="0">
                  <a:pos x="290" y="35"/>
                </a:cxn>
                <a:cxn ang="0">
                  <a:pos x="294" y="39"/>
                </a:cxn>
                <a:cxn ang="0">
                  <a:pos x="350" y="200"/>
                </a:cxn>
                <a:cxn ang="0">
                  <a:pos x="390" y="236"/>
                </a:cxn>
                <a:cxn ang="0">
                  <a:pos x="459" y="116"/>
                </a:cxn>
                <a:cxn ang="0">
                  <a:pos x="462" y="116"/>
                </a:cxn>
                <a:cxn ang="0">
                  <a:pos x="391" y="261"/>
                </a:cxn>
                <a:cxn ang="0">
                  <a:pos x="378" y="364"/>
                </a:cxn>
                <a:cxn ang="0">
                  <a:pos x="428" y="366"/>
                </a:cxn>
                <a:cxn ang="0">
                  <a:pos x="501" y="214"/>
                </a:cxn>
                <a:cxn ang="0">
                  <a:pos x="512" y="172"/>
                </a:cxn>
                <a:cxn ang="0">
                  <a:pos x="525" y="226"/>
                </a:cxn>
                <a:cxn ang="0">
                  <a:pos x="562" y="145"/>
                </a:cxn>
                <a:cxn ang="0">
                  <a:pos x="566" y="149"/>
                </a:cxn>
                <a:cxn ang="0">
                  <a:pos x="529" y="235"/>
                </a:cxn>
                <a:cxn ang="0">
                  <a:pos x="482" y="302"/>
                </a:cxn>
                <a:cxn ang="0">
                  <a:pos x="448" y="362"/>
                </a:cxn>
                <a:cxn ang="0">
                  <a:pos x="415" y="398"/>
                </a:cxn>
                <a:cxn ang="0">
                  <a:pos x="381" y="464"/>
                </a:cxn>
                <a:cxn ang="0">
                  <a:pos x="387" y="503"/>
                </a:cxn>
                <a:cxn ang="0">
                  <a:pos x="434" y="440"/>
                </a:cxn>
                <a:cxn ang="0">
                  <a:pos x="475" y="380"/>
                </a:cxn>
                <a:cxn ang="0">
                  <a:pos x="478" y="388"/>
                </a:cxn>
                <a:cxn ang="0">
                  <a:pos x="502" y="398"/>
                </a:cxn>
                <a:cxn ang="0">
                  <a:pos x="577" y="380"/>
                </a:cxn>
              </a:cxnLst>
              <a:rect l="l" t="t" r="r" b="b"/>
              <a:pathLst>
                <a:path w="607" h="888">
                  <a:moveTo>
                    <a:pt x="607" y="380"/>
                  </a:moveTo>
                  <a:lnTo>
                    <a:pt x="592" y="383"/>
                  </a:lnTo>
                  <a:lnTo>
                    <a:pt x="575" y="388"/>
                  </a:lnTo>
                  <a:lnTo>
                    <a:pt x="555" y="391"/>
                  </a:lnTo>
                  <a:lnTo>
                    <a:pt x="535" y="398"/>
                  </a:lnTo>
                  <a:lnTo>
                    <a:pt x="514" y="406"/>
                  </a:lnTo>
                  <a:lnTo>
                    <a:pt x="492" y="418"/>
                  </a:lnTo>
                  <a:lnTo>
                    <a:pt x="469" y="434"/>
                  </a:lnTo>
                  <a:lnTo>
                    <a:pt x="447" y="455"/>
                  </a:lnTo>
                  <a:lnTo>
                    <a:pt x="426" y="480"/>
                  </a:lnTo>
                  <a:lnTo>
                    <a:pt x="407" y="513"/>
                  </a:lnTo>
                  <a:lnTo>
                    <a:pt x="390" y="553"/>
                  </a:lnTo>
                  <a:lnTo>
                    <a:pt x="373" y="601"/>
                  </a:lnTo>
                  <a:lnTo>
                    <a:pt x="361" y="657"/>
                  </a:lnTo>
                  <a:lnTo>
                    <a:pt x="350" y="724"/>
                  </a:lnTo>
                  <a:lnTo>
                    <a:pt x="345" y="800"/>
                  </a:lnTo>
                  <a:lnTo>
                    <a:pt x="342" y="888"/>
                  </a:lnTo>
                  <a:lnTo>
                    <a:pt x="308" y="888"/>
                  </a:lnTo>
                  <a:lnTo>
                    <a:pt x="308" y="855"/>
                  </a:lnTo>
                  <a:lnTo>
                    <a:pt x="308" y="818"/>
                  </a:lnTo>
                  <a:lnTo>
                    <a:pt x="308" y="781"/>
                  </a:lnTo>
                  <a:lnTo>
                    <a:pt x="307" y="742"/>
                  </a:lnTo>
                  <a:lnTo>
                    <a:pt x="303" y="703"/>
                  </a:lnTo>
                  <a:lnTo>
                    <a:pt x="299" y="663"/>
                  </a:lnTo>
                  <a:lnTo>
                    <a:pt x="290" y="623"/>
                  </a:lnTo>
                  <a:lnTo>
                    <a:pt x="279" y="582"/>
                  </a:lnTo>
                  <a:lnTo>
                    <a:pt x="264" y="543"/>
                  </a:lnTo>
                  <a:lnTo>
                    <a:pt x="243" y="506"/>
                  </a:lnTo>
                  <a:lnTo>
                    <a:pt x="219" y="471"/>
                  </a:lnTo>
                  <a:lnTo>
                    <a:pt x="189" y="436"/>
                  </a:lnTo>
                  <a:lnTo>
                    <a:pt x="152" y="405"/>
                  </a:lnTo>
                  <a:lnTo>
                    <a:pt x="108" y="376"/>
                  </a:lnTo>
                  <a:lnTo>
                    <a:pt x="59" y="351"/>
                  </a:lnTo>
                  <a:lnTo>
                    <a:pt x="0" y="330"/>
                  </a:lnTo>
                  <a:lnTo>
                    <a:pt x="11" y="333"/>
                  </a:lnTo>
                  <a:lnTo>
                    <a:pt x="23" y="336"/>
                  </a:lnTo>
                  <a:lnTo>
                    <a:pt x="37" y="340"/>
                  </a:lnTo>
                  <a:lnTo>
                    <a:pt x="54" y="344"/>
                  </a:lnTo>
                  <a:lnTo>
                    <a:pt x="72" y="351"/>
                  </a:lnTo>
                  <a:lnTo>
                    <a:pt x="91" y="359"/>
                  </a:lnTo>
                  <a:lnTo>
                    <a:pt x="111" y="368"/>
                  </a:lnTo>
                  <a:lnTo>
                    <a:pt x="131" y="379"/>
                  </a:lnTo>
                  <a:lnTo>
                    <a:pt x="152" y="393"/>
                  </a:lnTo>
                  <a:lnTo>
                    <a:pt x="173" y="409"/>
                  </a:lnTo>
                  <a:lnTo>
                    <a:pt x="194" y="427"/>
                  </a:lnTo>
                  <a:lnTo>
                    <a:pt x="214" y="448"/>
                  </a:lnTo>
                  <a:lnTo>
                    <a:pt x="234" y="472"/>
                  </a:lnTo>
                  <a:lnTo>
                    <a:pt x="254" y="498"/>
                  </a:lnTo>
                  <a:lnTo>
                    <a:pt x="271" y="528"/>
                  </a:lnTo>
                  <a:lnTo>
                    <a:pt x="287" y="563"/>
                  </a:lnTo>
                  <a:lnTo>
                    <a:pt x="285" y="550"/>
                  </a:lnTo>
                  <a:lnTo>
                    <a:pt x="282" y="534"/>
                  </a:lnTo>
                  <a:lnTo>
                    <a:pt x="280" y="515"/>
                  </a:lnTo>
                  <a:lnTo>
                    <a:pt x="277" y="492"/>
                  </a:lnTo>
                  <a:lnTo>
                    <a:pt x="272" y="465"/>
                  </a:lnTo>
                  <a:lnTo>
                    <a:pt x="266" y="437"/>
                  </a:lnTo>
                  <a:lnTo>
                    <a:pt x="261" y="408"/>
                  </a:lnTo>
                  <a:lnTo>
                    <a:pt x="251" y="375"/>
                  </a:lnTo>
                  <a:lnTo>
                    <a:pt x="241" y="342"/>
                  </a:lnTo>
                  <a:lnTo>
                    <a:pt x="229" y="306"/>
                  </a:lnTo>
                  <a:lnTo>
                    <a:pt x="214" y="271"/>
                  </a:lnTo>
                  <a:lnTo>
                    <a:pt x="197" y="235"/>
                  </a:lnTo>
                  <a:lnTo>
                    <a:pt x="176" y="197"/>
                  </a:lnTo>
                  <a:lnTo>
                    <a:pt x="153" y="160"/>
                  </a:lnTo>
                  <a:lnTo>
                    <a:pt x="127" y="123"/>
                  </a:lnTo>
                  <a:lnTo>
                    <a:pt x="97" y="88"/>
                  </a:lnTo>
                  <a:lnTo>
                    <a:pt x="121" y="110"/>
                  </a:lnTo>
                  <a:lnTo>
                    <a:pt x="141" y="131"/>
                  </a:lnTo>
                  <a:lnTo>
                    <a:pt x="158" y="153"/>
                  </a:lnTo>
                  <a:lnTo>
                    <a:pt x="173" y="175"/>
                  </a:lnTo>
                  <a:lnTo>
                    <a:pt x="186" y="197"/>
                  </a:lnTo>
                  <a:lnTo>
                    <a:pt x="196" y="217"/>
                  </a:lnTo>
                  <a:lnTo>
                    <a:pt x="206" y="235"/>
                  </a:lnTo>
                  <a:lnTo>
                    <a:pt x="214" y="251"/>
                  </a:lnTo>
                  <a:lnTo>
                    <a:pt x="214" y="234"/>
                  </a:lnTo>
                  <a:lnTo>
                    <a:pt x="212" y="208"/>
                  </a:lnTo>
                  <a:lnTo>
                    <a:pt x="209" y="180"/>
                  </a:lnTo>
                  <a:lnTo>
                    <a:pt x="203" y="146"/>
                  </a:lnTo>
                  <a:lnTo>
                    <a:pt x="196" y="114"/>
                  </a:lnTo>
                  <a:lnTo>
                    <a:pt x="188" y="83"/>
                  </a:lnTo>
                  <a:lnTo>
                    <a:pt x="178" y="58"/>
                  </a:lnTo>
                  <a:lnTo>
                    <a:pt x="167" y="38"/>
                  </a:lnTo>
                  <a:lnTo>
                    <a:pt x="179" y="53"/>
                  </a:lnTo>
                  <a:lnTo>
                    <a:pt x="189" y="74"/>
                  </a:lnTo>
                  <a:lnTo>
                    <a:pt x="198" y="98"/>
                  </a:lnTo>
                  <a:lnTo>
                    <a:pt x="206" y="127"/>
                  </a:lnTo>
                  <a:lnTo>
                    <a:pt x="213" y="159"/>
                  </a:lnTo>
                  <a:lnTo>
                    <a:pt x="219" y="192"/>
                  </a:lnTo>
                  <a:lnTo>
                    <a:pt x="222" y="228"/>
                  </a:lnTo>
                  <a:lnTo>
                    <a:pt x="225" y="264"/>
                  </a:lnTo>
                  <a:lnTo>
                    <a:pt x="234" y="283"/>
                  </a:lnTo>
                  <a:lnTo>
                    <a:pt x="247" y="315"/>
                  </a:lnTo>
                  <a:lnTo>
                    <a:pt x="263" y="359"/>
                  </a:lnTo>
                  <a:lnTo>
                    <a:pt x="279" y="411"/>
                  </a:lnTo>
                  <a:lnTo>
                    <a:pt x="295" y="469"/>
                  </a:lnTo>
                  <a:lnTo>
                    <a:pt x="309" y="529"/>
                  </a:lnTo>
                  <a:lnTo>
                    <a:pt x="319" y="590"/>
                  </a:lnTo>
                  <a:lnTo>
                    <a:pt x="325" y="650"/>
                  </a:lnTo>
                  <a:lnTo>
                    <a:pt x="333" y="618"/>
                  </a:lnTo>
                  <a:lnTo>
                    <a:pt x="342" y="581"/>
                  </a:lnTo>
                  <a:lnTo>
                    <a:pt x="352" y="539"/>
                  </a:lnTo>
                  <a:lnTo>
                    <a:pt x="358" y="492"/>
                  </a:lnTo>
                  <a:lnTo>
                    <a:pt x="364" y="441"/>
                  </a:lnTo>
                  <a:lnTo>
                    <a:pt x="365" y="387"/>
                  </a:lnTo>
                  <a:lnTo>
                    <a:pt x="363" y="330"/>
                  </a:lnTo>
                  <a:lnTo>
                    <a:pt x="355" y="272"/>
                  </a:lnTo>
                  <a:lnTo>
                    <a:pt x="343" y="217"/>
                  </a:lnTo>
                  <a:lnTo>
                    <a:pt x="332" y="168"/>
                  </a:lnTo>
                  <a:lnTo>
                    <a:pt x="322" y="126"/>
                  </a:lnTo>
                  <a:lnTo>
                    <a:pt x="310" y="90"/>
                  </a:lnTo>
                  <a:lnTo>
                    <a:pt x="300" y="60"/>
                  </a:lnTo>
                  <a:lnTo>
                    <a:pt x="290" y="35"/>
                  </a:lnTo>
                  <a:lnTo>
                    <a:pt x="282" y="15"/>
                  </a:lnTo>
                  <a:lnTo>
                    <a:pt x="274" y="0"/>
                  </a:lnTo>
                  <a:lnTo>
                    <a:pt x="282" y="15"/>
                  </a:lnTo>
                  <a:lnTo>
                    <a:pt x="294" y="39"/>
                  </a:lnTo>
                  <a:lnTo>
                    <a:pt x="309" y="73"/>
                  </a:lnTo>
                  <a:lnTo>
                    <a:pt x="324" y="112"/>
                  </a:lnTo>
                  <a:lnTo>
                    <a:pt x="338" y="156"/>
                  </a:lnTo>
                  <a:lnTo>
                    <a:pt x="350" y="200"/>
                  </a:lnTo>
                  <a:lnTo>
                    <a:pt x="360" y="245"/>
                  </a:lnTo>
                  <a:lnTo>
                    <a:pt x="365" y="289"/>
                  </a:lnTo>
                  <a:lnTo>
                    <a:pt x="376" y="264"/>
                  </a:lnTo>
                  <a:lnTo>
                    <a:pt x="390" y="236"/>
                  </a:lnTo>
                  <a:lnTo>
                    <a:pt x="408" y="206"/>
                  </a:lnTo>
                  <a:lnTo>
                    <a:pt x="426" y="176"/>
                  </a:lnTo>
                  <a:lnTo>
                    <a:pt x="444" y="145"/>
                  </a:lnTo>
                  <a:lnTo>
                    <a:pt x="459" y="116"/>
                  </a:lnTo>
                  <a:lnTo>
                    <a:pt x="468" y="89"/>
                  </a:lnTo>
                  <a:lnTo>
                    <a:pt x="471" y="64"/>
                  </a:lnTo>
                  <a:lnTo>
                    <a:pt x="471" y="87"/>
                  </a:lnTo>
                  <a:lnTo>
                    <a:pt x="462" y="116"/>
                  </a:lnTo>
                  <a:lnTo>
                    <a:pt x="447" y="152"/>
                  </a:lnTo>
                  <a:lnTo>
                    <a:pt x="429" y="190"/>
                  </a:lnTo>
                  <a:lnTo>
                    <a:pt x="409" y="228"/>
                  </a:lnTo>
                  <a:lnTo>
                    <a:pt x="391" y="261"/>
                  </a:lnTo>
                  <a:lnTo>
                    <a:pt x="377" y="290"/>
                  </a:lnTo>
                  <a:lnTo>
                    <a:pt x="371" y="310"/>
                  </a:lnTo>
                  <a:lnTo>
                    <a:pt x="375" y="336"/>
                  </a:lnTo>
                  <a:lnTo>
                    <a:pt x="378" y="364"/>
                  </a:lnTo>
                  <a:lnTo>
                    <a:pt x="381" y="390"/>
                  </a:lnTo>
                  <a:lnTo>
                    <a:pt x="383" y="414"/>
                  </a:lnTo>
                  <a:lnTo>
                    <a:pt x="405" y="393"/>
                  </a:lnTo>
                  <a:lnTo>
                    <a:pt x="428" y="366"/>
                  </a:lnTo>
                  <a:lnTo>
                    <a:pt x="451" y="335"/>
                  </a:lnTo>
                  <a:lnTo>
                    <a:pt x="471" y="299"/>
                  </a:lnTo>
                  <a:lnTo>
                    <a:pt x="489" y="259"/>
                  </a:lnTo>
                  <a:lnTo>
                    <a:pt x="501" y="214"/>
                  </a:lnTo>
                  <a:lnTo>
                    <a:pt x="507" y="164"/>
                  </a:lnTo>
                  <a:lnTo>
                    <a:pt x="504" y="108"/>
                  </a:lnTo>
                  <a:lnTo>
                    <a:pt x="509" y="135"/>
                  </a:lnTo>
                  <a:lnTo>
                    <a:pt x="512" y="172"/>
                  </a:lnTo>
                  <a:lnTo>
                    <a:pt x="508" y="213"/>
                  </a:lnTo>
                  <a:lnTo>
                    <a:pt x="501" y="253"/>
                  </a:lnTo>
                  <a:lnTo>
                    <a:pt x="514" y="242"/>
                  </a:lnTo>
                  <a:lnTo>
                    <a:pt x="525" y="226"/>
                  </a:lnTo>
                  <a:lnTo>
                    <a:pt x="537" y="206"/>
                  </a:lnTo>
                  <a:lnTo>
                    <a:pt x="547" y="185"/>
                  </a:lnTo>
                  <a:lnTo>
                    <a:pt x="555" y="165"/>
                  </a:lnTo>
                  <a:lnTo>
                    <a:pt x="562" y="145"/>
                  </a:lnTo>
                  <a:lnTo>
                    <a:pt x="567" y="129"/>
                  </a:lnTo>
                  <a:lnTo>
                    <a:pt x="569" y="116"/>
                  </a:lnTo>
                  <a:lnTo>
                    <a:pt x="569" y="130"/>
                  </a:lnTo>
                  <a:lnTo>
                    <a:pt x="566" y="149"/>
                  </a:lnTo>
                  <a:lnTo>
                    <a:pt x="561" y="169"/>
                  </a:lnTo>
                  <a:lnTo>
                    <a:pt x="553" y="191"/>
                  </a:lnTo>
                  <a:lnTo>
                    <a:pt x="543" y="214"/>
                  </a:lnTo>
                  <a:lnTo>
                    <a:pt x="529" y="235"/>
                  </a:lnTo>
                  <a:lnTo>
                    <a:pt x="513" y="255"/>
                  </a:lnTo>
                  <a:lnTo>
                    <a:pt x="494" y="269"/>
                  </a:lnTo>
                  <a:lnTo>
                    <a:pt x="489" y="286"/>
                  </a:lnTo>
                  <a:lnTo>
                    <a:pt x="482" y="302"/>
                  </a:lnTo>
                  <a:lnTo>
                    <a:pt x="474" y="319"/>
                  </a:lnTo>
                  <a:lnTo>
                    <a:pt x="466" y="334"/>
                  </a:lnTo>
                  <a:lnTo>
                    <a:pt x="456" y="349"/>
                  </a:lnTo>
                  <a:lnTo>
                    <a:pt x="448" y="362"/>
                  </a:lnTo>
                  <a:lnTo>
                    <a:pt x="439" y="373"/>
                  </a:lnTo>
                  <a:lnTo>
                    <a:pt x="431" y="382"/>
                  </a:lnTo>
                  <a:lnTo>
                    <a:pt x="423" y="390"/>
                  </a:lnTo>
                  <a:lnTo>
                    <a:pt x="415" y="398"/>
                  </a:lnTo>
                  <a:lnTo>
                    <a:pt x="406" y="408"/>
                  </a:lnTo>
                  <a:lnTo>
                    <a:pt x="398" y="421"/>
                  </a:lnTo>
                  <a:lnTo>
                    <a:pt x="390" y="439"/>
                  </a:lnTo>
                  <a:lnTo>
                    <a:pt x="381" y="464"/>
                  </a:lnTo>
                  <a:lnTo>
                    <a:pt x="376" y="496"/>
                  </a:lnTo>
                  <a:lnTo>
                    <a:pt x="370" y="538"/>
                  </a:lnTo>
                  <a:lnTo>
                    <a:pt x="377" y="521"/>
                  </a:lnTo>
                  <a:lnTo>
                    <a:pt x="387" y="503"/>
                  </a:lnTo>
                  <a:lnTo>
                    <a:pt x="399" y="486"/>
                  </a:lnTo>
                  <a:lnTo>
                    <a:pt x="411" y="469"/>
                  </a:lnTo>
                  <a:lnTo>
                    <a:pt x="423" y="454"/>
                  </a:lnTo>
                  <a:lnTo>
                    <a:pt x="434" y="440"/>
                  </a:lnTo>
                  <a:lnTo>
                    <a:pt x="445" y="429"/>
                  </a:lnTo>
                  <a:lnTo>
                    <a:pt x="453" y="422"/>
                  </a:lnTo>
                  <a:lnTo>
                    <a:pt x="463" y="405"/>
                  </a:lnTo>
                  <a:lnTo>
                    <a:pt x="475" y="380"/>
                  </a:lnTo>
                  <a:lnTo>
                    <a:pt x="483" y="358"/>
                  </a:lnTo>
                  <a:lnTo>
                    <a:pt x="486" y="349"/>
                  </a:lnTo>
                  <a:lnTo>
                    <a:pt x="484" y="366"/>
                  </a:lnTo>
                  <a:lnTo>
                    <a:pt x="478" y="388"/>
                  </a:lnTo>
                  <a:lnTo>
                    <a:pt x="471" y="406"/>
                  </a:lnTo>
                  <a:lnTo>
                    <a:pt x="469" y="414"/>
                  </a:lnTo>
                  <a:lnTo>
                    <a:pt x="485" y="406"/>
                  </a:lnTo>
                  <a:lnTo>
                    <a:pt x="502" y="398"/>
                  </a:lnTo>
                  <a:lnTo>
                    <a:pt x="522" y="391"/>
                  </a:lnTo>
                  <a:lnTo>
                    <a:pt x="540" y="387"/>
                  </a:lnTo>
                  <a:lnTo>
                    <a:pt x="560" y="383"/>
                  </a:lnTo>
                  <a:lnTo>
                    <a:pt x="577" y="380"/>
                  </a:lnTo>
                  <a:lnTo>
                    <a:pt x="593" y="380"/>
                  </a:lnTo>
                  <a:lnTo>
                    <a:pt x="607" y="380"/>
                  </a:lnTo>
                  <a:close/>
                </a:path>
              </a:pathLst>
            </a:custGeom>
            <a:solidFill>
              <a:srgbClr val="0C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85" name="Freeform 104"/>
            <p:cNvSpPr/>
            <p:nvPr/>
          </p:nvSpPr>
          <p:spPr>
            <a:xfrm>
              <a:off x="3" y="6"/>
              <a:ext cx="408" cy="298"/>
            </a:xfrm>
            <a:custGeom>
              <a:avLst/>
              <a:gdLst/>
              <a:ahLst/>
              <a:cxnLst>
                <a:cxn ang="0">
                  <a:pos x="510" y="51"/>
                </a:cxn>
                <a:cxn ang="0">
                  <a:pos x="455" y="5"/>
                </a:cxn>
                <a:cxn ang="0">
                  <a:pos x="371" y="14"/>
                </a:cxn>
                <a:cxn ang="0">
                  <a:pos x="309" y="73"/>
                </a:cxn>
                <a:cxn ang="0">
                  <a:pos x="292" y="142"/>
                </a:cxn>
                <a:cxn ang="0">
                  <a:pos x="302" y="188"/>
                </a:cxn>
                <a:cxn ang="0">
                  <a:pos x="282" y="195"/>
                </a:cxn>
                <a:cxn ang="0">
                  <a:pos x="270" y="211"/>
                </a:cxn>
                <a:cxn ang="0">
                  <a:pos x="261" y="191"/>
                </a:cxn>
                <a:cxn ang="0">
                  <a:pos x="269" y="167"/>
                </a:cxn>
                <a:cxn ang="0">
                  <a:pos x="270" y="102"/>
                </a:cxn>
                <a:cxn ang="0">
                  <a:pos x="197" y="76"/>
                </a:cxn>
                <a:cxn ang="0">
                  <a:pos x="103" y="160"/>
                </a:cxn>
                <a:cxn ang="0">
                  <a:pos x="112" y="223"/>
                </a:cxn>
                <a:cxn ang="0">
                  <a:pos x="167" y="248"/>
                </a:cxn>
                <a:cxn ang="0">
                  <a:pos x="146" y="301"/>
                </a:cxn>
                <a:cxn ang="0">
                  <a:pos x="115" y="241"/>
                </a:cxn>
                <a:cxn ang="0">
                  <a:pos x="53" y="241"/>
                </a:cxn>
                <a:cxn ang="0">
                  <a:pos x="47" y="336"/>
                </a:cxn>
                <a:cxn ang="0">
                  <a:pos x="8" y="334"/>
                </a:cxn>
                <a:cxn ang="0">
                  <a:pos x="11" y="398"/>
                </a:cxn>
                <a:cxn ang="0">
                  <a:pos x="71" y="465"/>
                </a:cxn>
                <a:cxn ang="0">
                  <a:pos x="59" y="486"/>
                </a:cxn>
                <a:cxn ang="0">
                  <a:pos x="61" y="520"/>
                </a:cxn>
                <a:cxn ang="0">
                  <a:pos x="88" y="557"/>
                </a:cxn>
                <a:cxn ang="0">
                  <a:pos x="154" y="584"/>
                </a:cxn>
                <a:cxn ang="0">
                  <a:pos x="268" y="587"/>
                </a:cxn>
                <a:cxn ang="0">
                  <a:pos x="349" y="567"/>
                </a:cxn>
                <a:cxn ang="0">
                  <a:pos x="370" y="534"/>
                </a:cxn>
                <a:cxn ang="0">
                  <a:pos x="375" y="509"/>
                </a:cxn>
                <a:cxn ang="0">
                  <a:pos x="425" y="503"/>
                </a:cxn>
                <a:cxn ang="0">
                  <a:pos x="470" y="473"/>
                </a:cxn>
                <a:cxn ang="0">
                  <a:pos x="476" y="478"/>
                </a:cxn>
                <a:cxn ang="0">
                  <a:pos x="482" y="500"/>
                </a:cxn>
                <a:cxn ang="0">
                  <a:pos x="507" y="515"/>
                </a:cxn>
                <a:cxn ang="0">
                  <a:pos x="492" y="555"/>
                </a:cxn>
                <a:cxn ang="0">
                  <a:pos x="527" y="586"/>
                </a:cxn>
                <a:cxn ang="0">
                  <a:pos x="600" y="594"/>
                </a:cxn>
                <a:cxn ang="0">
                  <a:pos x="691" y="567"/>
                </a:cxn>
                <a:cxn ang="0">
                  <a:pos x="762" y="516"/>
                </a:cxn>
                <a:cxn ang="0">
                  <a:pos x="805" y="454"/>
                </a:cxn>
                <a:cxn ang="0">
                  <a:pos x="811" y="400"/>
                </a:cxn>
                <a:cxn ang="0">
                  <a:pos x="771" y="366"/>
                </a:cxn>
                <a:cxn ang="0">
                  <a:pos x="785" y="303"/>
                </a:cxn>
                <a:cxn ang="0">
                  <a:pos x="754" y="245"/>
                </a:cxn>
                <a:cxn ang="0">
                  <a:pos x="708" y="243"/>
                </a:cxn>
                <a:cxn ang="0">
                  <a:pos x="688" y="223"/>
                </a:cxn>
                <a:cxn ang="0">
                  <a:pos x="659" y="221"/>
                </a:cxn>
                <a:cxn ang="0">
                  <a:pos x="692" y="192"/>
                </a:cxn>
                <a:cxn ang="0">
                  <a:pos x="692" y="144"/>
                </a:cxn>
                <a:cxn ang="0">
                  <a:pos x="638" y="137"/>
                </a:cxn>
                <a:cxn ang="0">
                  <a:pos x="661" y="106"/>
                </a:cxn>
                <a:cxn ang="0">
                  <a:pos x="648" y="75"/>
                </a:cxn>
                <a:cxn ang="0">
                  <a:pos x="612" y="57"/>
                </a:cxn>
                <a:cxn ang="0">
                  <a:pos x="565" y="64"/>
                </a:cxn>
                <a:cxn ang="0">
                  <a:pos x="523" y="111"/>
                </a:cxn>
              </a:cxnLst>
              <a:rect l="l" t="t" r="r" b="b"/>
              <a:pathLst>
                <a:path w="814" h="595">
                  <a:moveTo>
                    <a:pt x="507" y="99"/>
                  </a:moveTo>
                  <a:lnTo>
                    <a:pt x="514" y="74"/>
                  </a:lnTo>
                  <a:lnTo>
                    <a:pt x="510" y="51"/>
                  </a:lnTo>
                  <a:lnTo>
                    <a:pt x="497" y="31"/>
                  </a:lnTo>
                  <a:lnTo>
                    <a:pt x="479" y="15"/>
                  </a:lnTo>
                  <a:lnTo>
                    <a:pt x="455" y="5"/>
                  </a:lnTo>
                  <a:lnTo>
                    <a:pt x="427" y="0"/>
                  </a:lnTo>
                  <a:lnTo>
                    <a:pt x="398" y="3"/>
                  </a:lnTo>
                  <a:lnTo>
                    <a:pt x="371" y="14"/>
                  </a:lnTo>
                  <a:lnTo>
                    <a:pt x="345" y="31"/>
                  </a:lnTo>
                  <a:lnTo>
                    <a:pt x="325" y="51"/>
                  </a:lnTo>
                  <a:lnTo>
                    <a:pt x="309" y="73"/>
                  </a:lnTo>
                  <a:lnTo>
                    <a:pt x="298" y="95"/>
                  </a:lnTo>
                  <a:lnTo>
                    <a:pt x="292" y="119"/>
                  </a:lnTo>
                  <a:lnTo>
                    <a:pt x="292" y="142"/>
                  </a:lnTo>
                  <a:lnTo>
                    <a:pt x="298" y="165"/>
                  </a:lnTo>
                  <a:lnTo>
                    <a:pt x="311" y="188"/>
                  </a:lnTo>
                  <a:lnTo>
                    <a:pt x="302" y="188"/>
                  </a:lnTo>
                  <a:lnTo>
                    <a:pt x="295" y="190"/>
                  </a:lnTo>
                  <a:lnTo>
                    <a:pt x="288" y="191"/>
                  </a:lnTo>
                  <a:lnTo>
                    <a:pt x="282" y="195"/>
                  </a:lnTo>
                  <a:lnTo>
                    <a:pt x="277" y="199"/>
                  </a:lnTo>
                  <a:lnTo>
                    <a:pt x="273" y="204"/>
                  </a:lnTo>
                  <a:lnTo>
                    <a:pt x="270" y="211"/>
                  </a:lnTo>
                  <a:lnTo>
                    <a:pt x="268" y="218"/>
                  </a:lnTo>
                  <a:lnTo>
                    <a:pt x="264" y="204"/>
                  </a:lnTo>
                  <a:lnTo>
                    <a:pt x="261" y="191"/>
                  </a:lnTo>
                  <a:lnTo>
                    <a:pt x="258" y="182"/>
                  </a:lnTo>
                  <a:lnTo>
                    <a:pt x="251" y="175"/>
                  </a:lnTo>
                  <a:lnTo>
                    <a:pt x="269" y="167"/>
                  </a:lnTo>
                  <a:lnTo>
                    <a:pt x="277" y="149"/>
                  </a:lnTo>
                  <a:lnTo>
                    <a:pt x="279" y="126"/>
                  </a:lnTo>
                  <a:lnTo>
                    <a:pt x="270" y="102"/>
                  </a:lnTo>
                  <a:lnTo>
                    <a:pt x="253" y="83"/>
                  </a:lnTo>
                  <a:lnTo>
                    <a:pt x="229" y="73"/>
                  </a:lnTo>
                  <a:lnTo>
                    <a:pt x="197" y="76"/>
                  </a:lnTo>
                  <a:lnTo>
                    <a:pt x="158" y="99"/>
                  </a:lnTo>
                  <a:lnTo>
                    <a:pt x="123" y="131"/>
                  </a:lnTo>
                  <a:lnTo>
                    <a:pt x="103" y="160"/>
                  </a:lnTo>
                  <a:lnTo>
                    <a:pt x="97" y="186"/>
                  </a:lnTo>
                  <a:lnTo>
                    <a:pt x="100" y="206"/>
                  </a:lnTo>
                  <a:lnTo>
                    <a:pt x="112" y="223"/>
                  </a:lnTo>
                  <a:lnTo>
                    <a:pt x="128" y="237"/>
                  </a:lnTo>
                  <a:lnTo>
                    <a:pt x="147" y="245"/>
                  </a:lnTo>
                  <a:lnTo>
                    <a:pt x="167" y="248"/>
                  </a:lnTo>
                  <a:lnTo>
                    <a:pt x="158" y="263"/>
                  </a:lnTo>
                  <a:lnTo>
                    <a:pt x="151" y="280"/>
                  </a:lnTo>
                  <a:lnTo>
                    <a:pt x="146" y="301"/>
                  </a:lnTo>
                  <a:lnTo>
                    <a:pt x="145" y="320"/>
                  </a:lnTo>
                  <a:lnTo>
                    <a:pt x="133" y="271"/>
                  </a:lnTo>
                  <a:lnTo>
                    <a:pt x="115" y="241"/>
                  </a:lnTo>
                  <a:lnTo>
                    <a:pt x="93" y="227"/>
                  </a:lnTo>
                  <a:lnTo>
                    <a:pt x="71" y="228"/>
                  </a:lnTo>
                  <a:lnTo>
                    <a:pt x="53" y="241"/>
                  </a:lnTo>
                  <a:lnTo>
                    <a:pt x="40" y="265"/>
                  </a:lnTo>
                  <a:lnTo>
                    <a:pt x="37" y="297"/>
                  </a:lnTo>
                  <a:lnTo>
                    <a:pt x="47" y="336"/>
                  </a:lnTo>
                  <a:lnTo>
                    <a:pt x="34" y="326"/>
                  </a:lnTo>
                  <a:lnTo>
                    <a:pt x="20" y="325"/>
                  </a:lnTo>
                  <a:lnTo>
                    <a:pt x="8" y="334"/>
                  </a:lnTo>
                  <a:lnTo>
                    <a:pt x="0" y="349"/>
                  </a:lnTo>
                  <a:lnTo>
                    <a:pt x="0" y="372"/>
                  </a:lnTo>
                  <a:lnTo>
                    <a:pt x="11" y="398"/>
                  </a:lnTo>
                  <a:lnTo>
                    <a:pt x="35" y="429"/>
                  </a:lnTo>
                  <a:lnTo>
                    <a:pt x="77" y="464"/>
                  </a:lnTo>
                  <a:lnTo>
                    <a:pt x="71" y="465"/>
                  </a:lnTo>
                  <a:lnTo>
                    <a:pt x="67" y="470"/>
                  </a:lnTo>
                  <a:lnTo>
                    <a:pt x="62" y="477"/>
                  </a:lnTo>
                  <a:lnTo>
                    <a:pt x="59" y="486"/>
                  </a:lnTo>
                  <a:lnTo>
                    <a:pt x="57" y="496"/>
                  </a:lnTo>
                  <a:lnTo>
                    <a:pt x="57" y="509"/>
                  </a:lnTo>
                  <a:lnTo>
                    <a:pt x="61" y="520"/>
                  </a:lnTo>
                  <a:lnTo>
                    <a:pt x="67" y="533"/>
                  </a:lnTo>
                  <a:lnTo>
                    <a:pt x="76" y="546"/>
                  </a:lnTo>
                  <a:lnTo>
                    <a:pt x="88" y="557"/>
                  </a:lnTo>
                  <a:lnTo>
                    <a:pt x="106" y="567"/>
                  </a:lnTo>
                  <a:lnTo>
                    <a:pt x="128" y="577"/>
                  </a:lnTo>
                  <a:lnTo>
                    <a:pt x="154" y="584"/>
                  </a:lnTo>
                  <a:lnTo>
                    <a:pt x="186" y="588"/>
                  </a:lnTo>
                  <a:lnTo>
                    <a:pt x="224" y="589"/>
                  </a:lnTo>
                  <a:lnTo>
                    <a:pt x="268" y="587"/>
                  </a:lnTo>
                  <a:lnTo>
                    <a:pt x="304" y="582"/>
                  </a:lnTo>
                  <a:lnTo>
                    <a:pt x="330" y="577"/>
                  </a:lnTo>
                  <a:lnTo>
                    <a:pt x="349" y="567"/>
                  </a:lnTo>
                  <a:lnTo>
                    <a:pt x="362" y="558"/>
                  </a:lnTo>
                  <a:lnTo>
                    <a:pt x="367" y="547"/>
                  </a:lnTo>
                  <a:lnTo>
                    <a:pt x="370" y="534"/>
                  </a:lnTo>
                  <a:lnTo>
                    <a:pt x="367" y="520"/>
                  </a:lnTo>
                  <a:lnTo>
                    <a:pt x="362" y="507"/>
                  </a:lnTo>
                  <a:lnTo>
                    <a:pt x="375" y="509"/>
                  </a:lnTo>
                  <a:lnTo>
                    <a:pt x="391" y="509"/>
                  </a:lnTo>
                  <a:lnTo>
                    <a:pt x="408" y="508"/>
                  </a:lnTo>
                  <a:lnTo>
                    <a:pt x="425" y="503"/>
                  </a:lnTo>
                  <a:lnTo>
                    <a:pt x="441" y="496"/>
                  </a:lnTo>
                  <a:lnTo>
                    <a:pt x="457" y="486"/>
                  </a:lnTo>
                  <a:lnTo>
                    <a:pt x="470" y="473"/>
                  </a:lnTo>
                  <a:lnTo>
                    <a:pt x="481" y="456"/>
                  </a:lnTo>
                  <a:lnTo>
                    <a:pt x="478" y="467"/>
                  </a:lnTo>
                  <a:lnTo>
                    <a:pt x="476" y="478"/>
                  </a:lnTo>
                  <a:lnTo>
                    <a:pt x="476" y="486"/>
                  </a:lnTo>
                  <a:lnTo>
                    <a:pt x="478" y="493"/>
                  </a:lnTo>
                  <a:lnTo>
                    <a:pt x="482" y="500"/>
                  </a:lnTo>
                  <a:lnTo>
                    <a:pt x="488" y="504"/>
                  </a:lnTo>
                  <a:lnTo>
                    <a:pt x="496" y="510"/>
                  </a:lnTo>
                  <a:lnTo>
                    <a:pt x="507" y="515"/>
                  </a:lnTo>
                  <a:lnTo>
                    <a:pt x="495" y="528"/>
                  </a:lnTo>
                  <a:lnTo>
                    <a:pt x="489" y="541"/>
                  </a:lnTo>
                  <a:lnTo>
                    <a:pt x="492" y="555"/>
                  </a:lnTo>
                  <a:lnTo>
                    <a:pt x="499" y="566"/>
                  </a:lnTo>
                  <a:lnTo>
                    <a:pt x="511" y="578"/>
                  </a:lnTo>
                  <a:lnTo>
                    <a:pt x="527" y="586"/>
                  </a:lnTo>
                  <a:lnTo>
                    <a:pt x="546" y="593"/>
                  </a:lnTo>
                  <a:lnTo>
                    <a:pt x="567" y="595"/>
                  </a:lnTo>
                  <a:lnTo>
                    <a:pt x="600" y="594"/>
                  </a:lnTo>
                  <a:lnTo>
                    <a:pt x="631" y="589"/>
                  </a:lnTo>
                  <a:lnTo>
                    <a:pt x="662" y="580"/>
                  </a:lnTo>
                  <a:lnTo>
                    <a:pt x="691" y="567"/>
                  </a:lnTo>
                  <a:lnTo>
                    <a:pt x="716" y="553"/>
                  </a:lnTo>
                  <a:lnTo>
                    <a:pt x="741" y="534"/>
                  </a:lnTo>
                  <a:lnTo>
                    <a:pt x="762" y="516"/>
                  </a:lnTo>
                  <a:lnTo>
                    <a:pt x="780" y="495"/>
                  </a:lnTo>
                  <a:lnTo>
                    <a:pt x="795" y="474"/>
                  </a:lnTo>
                  <a:lnTo>
                    <a:pt x="805" y="454"/>
                  </a:lnTo>
                  <a:lnTo>
                    <a:pt x="812" y="434"/>
                  </a:lnTo>
                  <a:lnTo>
                    <a:pt x="814" y="416"/>
                  </a:lnTo>
                  <a:lnTo>
                    <a:pt x="811" y="400"/>
                  </a:lnTo>
                  <a:lnTo>
                    <a:pt x="803" y="385"/>
                  </a:lnTo>
                  <a:lnTo>
                    <a:pt x="790" y="374"/>
                  </a:lnTo>
                  <a:lnTo>
                    <a:pt x="771" y="366"/>
                  </a:lnTo>
                  <a:lnTo>
                    <a:pt x="782" y="350"/>
                  </a:lnTo>
                  <a:lnTo>
                    <a:pt x="787" y="328"/>
                  </a:lnTo>
                  <a:lnTo>
                    <a:pt x="785" y="303"/>
                  </a:lnTo>
                  <a:lnTo>
                    <a:pt x="780" y="279"/>
                  </a:lnTo>
                  <a:lnTo>
                    <a:pt x="768" y="259"/>
                  </a:lnTo>
                  <a:lnTo>
                    <a:pt x="754" y="245"/>
                  </a:lnTo>
                  <a:lnTo>
                    <a:pt x="736" y="242"/>
                  </a:lnTo>
                  <a:lnTo>
                    <a:pt x="715" y="252"/>
                  </a:lnTo>
                  <a:lnTo>
                    <a:pt x="708" y="243"/>
                  </a:lnTo>
                  <a:lnTo>
                    <a:pt x="703" y="235"/>
                  </a:lnTo>
                  <a:lnTo>
                    <a:pt x="694" y="228"/>
                  </a:lnTo>
                  <a:lnTo>
                    <a:pt x="688" y="223"/>
                  </a:lnTo>
                  <a:lnTo>
                    <a:pt x="678" y="220"/>
                  </a:lnTo>
                  <a:lnTo>
                    <a:pt x="669" y="219"/>
                  </a:lnTo>
                  <a:lnTo>
                    <a:pt x="659" y="221"/>
                  </a:lnTo>
                  <a:lnTo>
                    <a:pt x="647" y="226"/>
                  </a:lnTo>
                  <a:lnTo>
                    <a:pt x="675" y="210"/>
                  </a:lnTo>
                  <a:lnTo>
                    <a:pt x="692" y="192"/>
                  </a:lnTo>
                  <a:lnTo>
                    <a:pt x="700" y="174"/>
                  </a:lnTo>
                  <a:lnTo>
                    <a:pt x="700" y="158"/>
                  </a:lnTo>
                  <a:lnTo>
                    <a:pt x="692" y="144"/>
                  </a:lnTo>
                  <a:lnTo>
                    <a:pt x="679" y="135"/>
                  </a:lnTo>
                  <a:lnTo>
                    <a:pt x="661" y="133"/>
                  </a:lnTo>
                  <a:lnTo>
                    <a:pt x="638" y="137"/>
                  </a:lnTo>
                  <a:lnTo>
                    <a:pt x="651" y="128"/>
                  </a:lnTo>
                  <a:lnTo>
                    <a:pt x="658" y="118"/>
                  </a:lnTo>
                  <a:lnTo>
                    <a:pt x="661" y="106"/>
                  </a:lnTo>
                  <a:lnTo>
                    <a:pt x="660" y="95"/>
                  </a:lnTo>
                  <a:lnTo>
                    <a:pt x="655" y="84"/>
                  </a:lnTo>
                  <a:lnTo>
                    <a:pt x="648" y="75"/>
                  </a:lnTo>
                  <a:lnTo>
                    <a:pt x="638" y="67"/>
                  </a:lnTo>
                  <a:lnTo>
                    <a:pt x="625" y="60"/>
                  </a:lnTo>
                  <a:lnTo>
                    <a:pt x="612" y="57"/>
                  </a:lnTo>
                  <a:lnTo>
                    <a:pt x="597" y="55"/>
                  </a:lnTo>
                  <a:lnTo>
                    <a:pt x="582" y="58"/>
                  </a:lnTo>
                  <a:lnTo>
                    <a:pt x="565" y="64"/>
                  </a:lnTo>
                  <a:lnTo>
                    <a:pt x="550" y="75"/>
                  </a:lnTo>
                  <a:lnTo>
                    <a:pt x="535" y="90"/>
                  </a:lnTo>
                  <a:lnTo>
                    <a:pt x="523" y="111"/>
                  </a:lnTo>
                  <a:lnTo>
                    <a:pt x="511" y="137"/>
                  </a:lnTo>
                  <a:lnTo>
                    <a:pt x="507" y="99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86" name="Freeform 105"/>
            <p:cNvSpPr/>
            <p:nvPr/>
          </p:nvSpPr>
          <p:spPr>
            <a:xfrm>
              <a:off x="319" y="383"/>
              <a:ext cx="80" cy="93"/>
            </a:xfrm>
            <a:custGeom>
              <a:avLst/>
              <a:gdLst/>
              <a:ahLst/>
              <a:cxnLst>
                <a:cxn ang="0">
                  <a:pos x="87" y="176"/>
                </a:cxn>
                <a:cxn ang="0">
                  <a:pos x="76" y="159"/>
                </a:cxn>
                <a:cxn ang="0">
                  <a:pos x="55" y="144"/>
                </a:cxn>
                <a:cxn ang="0">
                  <a:pos x="22" y="139"/>
                </a:cxn>
                <a:cxn ang="0">
                  <a:pos x="5" y="135"/>
                </a:cxn>
                <a:cxn ang="0">
                  <a:pos x="17" y="120"/>
                </a:cxn>
                <a:cxn ang="0">
                  <a:pos x="38" y="116"/>
                </a:cxn>
                <a:cxn ang="0">
                  <a:pos x="65" y="132"/>
                </a:cxn>
                <a:cxn ang="0">
                  <a:pos x="77" y="141"/>
                </a:cxn>
                <a:cxn ang="0">
                  <a:pos x="69" y="120"/>
                </a:cxn>
                <a:cxn ang="0">
                  <a:pos x="52" y="100"/>
                </a:cxn>
                <a:cxn ang="0">
                  <a:pos x="21" y="91"/>
                </a:cxn>
                <a:cxn ang="0">
                  <a:pos x="2" y="85"/>
                </a:cxn>
                <a:cxn ang="0">
                  <a:pos x="19" y="71"/>
                </a:cxn>
                <a:cxn ang="0">
                  <a:pos x="43" y="71"/>
                </a:cxn>
                <a:cxn ang="0">
                  <a:pos x="68" y="97"/>
                </a:cxn>
                <a:cxn ang="0">
                  <a:pos x="76" y="108"/>
                </a:cxn>
                <a:cxn ang="0">
                  <a:pos x="67" y="75"/>
                </a:cxn>
                <a:cxn ang="0">
                  <a:pos x="51" y="45"/>
                </a:cxn>
                <a:cxn ang="0">
                  <a:pos x="24" y="25"/>
                </a:cxn>
                <a:cxn ang="0">
                  <a:pos x="15" y="16"/>
                </a:cxn>
                <a:cxn ang="0">
                  <a:pos x="34" y="13"/>
                </a:cxn>
                <a:cxn ang="0">
                  <a:pos x="54" y="25"/>
                </a:cxn>
                <a:cxn ang="0">
                  <a:pos x="75" y="61"/>
                </a:cxn>
                <a:cxn ang="0">
                  <a:pos x="84" y="67"/>
                </a:cxn>
                <a:cxn ang="0">
                  <a:pos x="73" y="18"/>
                </a:cxn>
                <a:cxn ang="0">
                  <a:pos x="72" y="3"/>
                </a:cxn>
                <a:cxn ang="0">
                  <a:pos x="90" y="21"/>
                </a:cxn>
                <a:cxn ang="0">
                  <a:pos x="100" y="48"/>
                </a:cxn>
                <a:cxn ang="0">
                  <a:pos x="103" y="83"/>
                </a:cxn>
                <a:cxn ang="0">
                  <a:pos x="103" y="90"/>
                </a:cxn>
                <a:cxn ang="0">
                  <a:pos x="112" y="64"/>
                </a:cxn>
                <a:cxn ang="0">
                  <a:pos x="127" y="47"/>
                </a:cxn>
                <a:cxn ang="0">
                  <a:pos x="148" y="42"/>
                </a:cxn>
                <a:cxn ang="0">
                  <a:pos x="150" y="53"/>
                </a:cxn>
                <a:cxn ang="0">
                  <a:pos x="128" y="70"/>
                </a:cxn>
                <a:cxn ang="0">
                  <a:pos x="111" y="95"/>
                </a:cxn>
                <a:cxn ang="0">
                  <a:pos x="99" y="129"/>
                </a:cxn>
                <a:cxn ang="0">
                  <a:pos x="99" y="139"/>
                </a:cxn>
                <a:cxn ang="0">
                  <a:pos x="111" y="116"/>
                </a:cxn>
                <a:cxn ang="0">
                  <a:pos x="128" y="98"/>
                </a:cxn>
                <a:cxn ang="0">
                  <a:pos x="148" y="94"/>
                </a:cxn>
                <a:cxn ang="0">
                  <a:pos x="151" y="102"/>
                </a:cxn>
                <a:cxn ang="0">
                  <a:pos x="134" y="115"/>
                </a:cxn>
                <a:cxn ang="0">
                  <a:pos x="116" y="137"/>
                </a:cxn>
                <a:cxn ang="0">
                  <a:pos x="106" y="168"/>
                </a:cxn>
                <a:cxn ang="0">
                  <a:pos x="88" y="183"/>
                </a:cxn>
              </a:cxnLst>
              <a:rect l="l" t="t" r="r" b="b"/>
              <a:pathLst>
                <a:path w="160" h="185">
                  <a:moveTo>
                    <a:pt x="88" y="183"/>
                  </a:moveTo>
                  <a:lnTo>
                    <a:pt x="87" y="176"/>
                  </a:lnTo>
                  <a:lnTo>
                    <a:pt x="82" y="167"/>
                  </a:lnTo>
                  <a:lnTo>
                    <a:pt x="76" y="159"/>
                  </a:lnTo>
                  <a:lnTo>
                    <a:pt x="67" y="151"/>
                  </a:lnTo>
                  <a:lnTo>
                    <a:pt x="55" y="144"/>
                  </a:lnTo>
                  <a:lnTo>
                    <a:pt x="40" y="140"/>
                  </a:lnTo>
                  <a:lnTo>
                    <a:pt x="22" y="139"/>
                  </a:lnTo>
                  <a:lnTo>
                    <a:pt x="1" y="143"/>
                  </a:lnTo>
                  <a:lnTo>
                    <a:pt x="5" y="135"/>
                  </a:lnTo>
                  <a:lnTo>
                    <a:pt x="9" y="126"/>
                  </a:lnTo>
                  <a:lnTo>
                    <a:pt x="17" y="120"/>
                  </a:lnTo>
                  <a:lnTo>
                    <a:pt x="27" y="116"/>
                  </a:lnTo>
                  <a:lnTo>
                    <a:pt x="38" y="116"/>
                  </a:lnTo>
                  <a:lnTo>
                    <a:pt x="51" y="122"/>
                  </a:lnTo>
                  <a:lnTo>
                    <a:pt x="65" y="132"/>
                  </a:lnTo>
                  <a:lnTo>
                    <a:pt x="80" y="149"/>
                  </a:lnTo>
                  <a:lnTo>
                    <a:pt x="77" y="141"/>
                  </a:lnTo>
                  <a:lnTo>
                    <a:pt x="75" y="131"/>
                  </a:lnTo>
                  <a:lnTo>
                    <a:pt x="69" y="120"/>
                  </a:lnTo>
                  <a:lnTo>
                    <a:pt x="62" y="109"/>
                  </a:lnTo>
                  <a:lnTo>
                    <a:pt x="52" y="100"/>
                  </a:lnTo>
                  <a:lnTo>
                    <a:pt x="38" y="93"/>
                  </a:lnTo>
                  <a:lnTo>
                    <a:pt x="21" y="91"/>
                  </a:lnTo>
                  <a:lnTo>
                    <a:pt x="0" y="94"/>
                  </a:lnTo>
                  <a:lnTo>
                    <a:pt x="2" y="85"/>
                  </a:lnTo>
                  <a:lnTo>
                    <a:pt x="8" y="77"/>
                  </a:lnTo>
                  <a:lnTo>
                    <a:pt x="19" y="71"/>
                  </a:lnTo>
                  <a:lnTo>
                    <a:pt x="30" y="69"/>
                  </a:lnTo>
                  <a:lnTo>
                    <a:pt x="43" y="71"/>
                  </a:lnTo>
                  <a:lnTo>
                    <a:pt x="55" y="80"/>
                  </a:lnTo>
                  <a:lnTo>
                    <a:pt x="68" y="97"/>
                  </a:lnTo>
                  <a:lnTo>
                    <a:pt x="78" y="123"/>
                  </a:lnTo>
                  <a:lnTo>
                    <a:pt x="76" y="108"/>
                  </a:lnTo>
                  <a:lnTo>
                    <a:pt x="73" y="91"/>
                  </a:lnTo>
                  <a:lnTo>
                    <a:pt x="67" y="75"/>
                  </a:lnTo>
                  <a:lnTo>
                    <a:pt x="60" y="59"/>
                  </a:lnTo>
                  <a:lnTo>
                    <a:pt x="51" y="45"/>
                  </a:lnTo>
                  <a:lnTo>
                    <a:pt x="38" y="33"/>
                  </a:lnTo>
                  <a:lnTo>
                    <a:pt x="24" y="25"/>
                  </a:lnTo>
                  <a:lnTo>
                    <a:pt x="7" y="22"/>
                  </a:lnTo>
                  <a:lnTo>
                    <a:pt x="15" y="16"/>
                  </a:lnTo>
                  <a:lnTo>
                    <a:pt x="24" y="13"/>
                  </a:lnTo>
                  <a:lnTo>
                    <a:pt x="34" y="13"/>
                  </a:lnTo>
                  <a:lnTo>
                    <a:pt x="44" y="16"/>
                  </a:lnTo>
                  <a:lnTo>
                    <a:pt x="54" y="25"/>
                  </a:lnTo>
                  <a:lnTo>
                    <a:pt x="65" y="39"/>
                  </a:lnTo>
                  <a:lnTo>
                    <a:pt x="75" y="61"/>
                  </a:lnTo>
                  <a:lnTo>
                    <a:pt x="84" y="91"/>
                  </a:lnTo>
                  <a:lnTo>
                    <a:pt x="84" y="67"/>
                  </a:lnTo>
                  <a:lnTo>
                    <a:pt x="80" y="41"/>
                  </a:lnTo>
                  <a:lnTo>
                    <a:pt x="73" y="18"/>
                  </a:lnTo>
                  <a:lnTo>
                    <a:pt x="60" y="0"/>
                  </a:lnTo>
                  <a:lnTo>
                    <a:pt x="72" y="3"/>
                  </a:lnTo>
                  <a:lnTo>
                    <a:pt x="82" y="10"/>
                  </a:lnTo>
                  <a:lnTo>
                    <a:pt x="90" y="21"/>
                  </a:lnTo>
                  <a:lnTo>
                    <a:pt x="97" y="33"/>
                  </a:lnTo>
                  <a:lnTo>
                    <a:pt x="100" y="48"/>
                  </a:lnTo>
                  <a:lnTo>
                    <a:pt x="103" y="64"/>
                  </a:lnTo>
                  <a:lnTo>
                    <a:pt x="103" y="83"/>
                  </a:lnTo>
                  <a:lnTo>
                    <a:pt x="99" y="102"/>
                  </a:lnTo>
                  <a:lnTo>
                    <a:pt x="103" y="90"/>
                  </a:lnTo>
                  <a:lnTo>
                    <a:pt x="107" y="77"/>
                  </a:lnTo>
                  <a:lnTo>
                    <a:pt x="112" y="64"/>
                  </a:lnTo>
                  <a:lnTo>
                    <a:pt x="119" y="55"/>
                  </a:lnTo>
                  <a:lnTo>
                    <a:pt x="127" y="47"/>
                  </a:lnTo>
                  <a:lnTo>
                    <a:pt x="136" y="42"/>
                  </a:lnTo>
                  <a:lnTo>
                    <a:pt x="148" y="42"/>
                  </a:lnTo>
                  <a:lnTo>
                    <a:pt x="160" y="46"/>
                  </a:lnTo>
                  <a:lnTo>
                    <a:pt x="150" y="53"/>
                  </a:lnTo>
                  <a:lnTo>
                    <a:pt x="138" y="61"/>
                  </a:lnTo>
                  <a:lnTo>
                    <a:pt x="128" y="70"/>
                  </a:lnTo>
                  <a:lnTo>
                    <a:pt x="119" y="82"/>
                  </a:lnTo>
                  <a:lnTo>
                    <a:pt x="111" y="95"/>
                  </a:lnTo>
                  <a:lnTo>
                    <a:pt x="104" y="111"/>
                  </a:lnTo>
                  <a:lnTo>
                    <a:pt x="99" y="129"/>
                  </a:lnTo>
                  <a:lnTo>
                    <a:pt x="97" y="149"/>
                  </a:lnTo>
                  <a:lnTo>
                    <a:pt x="99" y="139"/>
                  </a:lnTo>
                  <a:lnTo>
                    <a:pt x="105" y="128"/>
                  </a:lnTo>
                  <a:lnTo>
                    <a:pt x="111" y="116"/>
                  </a:lnTo>
                  <a:lnTo>
                    <a:pt x="119" y="106"/>
                  </a:lnTo>
                  <a:lnTo>
                    <a:pt x="128" y="98"/>
                  </a:lnTo>
                  <a:lnTo>
                    <a:pt x="137" y="93"/>
                  </a:lnTo>
                  <a:lnTo>
                    <a:pt x="148" y="94"/>
                  </a:lnTo>
                  <a:lnTo>
                    <a:pt x="157" y="101"/>
                  </a:lnTo>
                  <a:lnTo>
                    <a:pt x="151" y="102"/>
                  </a:lnTo>
                  <a:lnTo>
                    <a:pt x="143" y="107"/>
                  </a:lnTo>
                  <a:lnTo>
                    <a:pt x="134" y="115"/>
                  </a:lnTo>
                  <a:lnTo>
                    <a:pt x="125" y="125"/>
                  </a:lnTo>
                  <a:lnTo>
                    <a:pt x="116" y="137"/>
                  </a:lnTo>
                  <a:lnTo>
                    <a:pt x="110" y="152"/>
                  </a:lnTo>
                  <a:lnTo>
                    <a:pt x="106" y="168"/>
                  </a:lnTo>
                  <a:lnTo>
                    <a:pt x="105" y="185"/>
                  </a:lnTo>
                  <a:lnTo>
                    <a:pt x="88" y="183"/>
                  </a:lnTo>
                  <a:close/>
                </a:path>
              </a:pathLst>
            </a:custGeom>
            <a:solidFill>
              <a:srgbClr val="0072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  <p:sp>
          <p:nvSpPr>
            <p:cNvPr id="12387" name="Freeform 106"/>
            <p:cNvSpPr/>
            <p:nvPr/>
          </p:nvSpPr>
          <p:spPr>
            <a:xfrm>
              <a:off x="185" y="419"/>
              <a:ext cx="47" cy="50"/>
            </a:xfrm>
            <a:custGeom>
              <a:avLst/>
              <a:gdLst/>
              <a:ahLst/>
              <a:cxnLst>
                <a:cxn ang="0">
                  <a:pos x="64" y="99"/>
                </a:cxn>
                <a:cxn ang="0">
                  <a:pos x="55" y="82"/>
                </a:cxn>
                <a:cxn ang="0">
                  <a:pos x="66" y="72"/>
                </a:cxn>
                <a:cxn ang="0">
                  <a:pos x="76" y="60"/>
                </a:cxn>
                <a:cxn ang="0">
                  <a:pos x="79" y="48"/>
                </a:cxn>
                <a:cxn ang="0">
                  <a:pos x="77" y="34"/>
                </a:cxn>
                <a:cxn ang="0">
                  <a:pos x="72" y="28"/>
                </a:cxn>
                <a:cxn ang="0">
                  <a:pos x="66" y="23"/>
                </a:cxn>
                <a:cxn ang="0">
                  <a:pos x="58" y="21"/>
                </a:cxn>
                <a:cxn ang="0">
                  <a:pos x="49" y="19"/>
                </a:cxn>
                <a:cxn ang="0">
                  <a:pos x="40" y="19"/>
                </a:cxn>
                <a:cxn ang="0">
                  <a:pos x="31" y="19"/>
                </a:cxn>
                <a:cxn ang="0">
                  <a:pos x="22" y="20"/>
                </a:cxn>
                <a:cxn ang="0">
                  <a:pos x="13" y="21"/>
                </a:cxn>
                <a:cxn ang="0">
                  <a:pos x="4" y="20"/>
                </a:cxn>
                <a:cxn ang="0">
                  <a:pos x="0" y="15"/>
                </a:cxn>
                <a:cxn ang="0">
                  <a:pos x="1" y="8"/>
                </a:cxn>
                <a:cxn ang="0">
                  <a:pos x="9" y="4"/>
                </a:cxn>
                <a:cxn ang="0">
                  <a:pos x="17" y="2"/>
                </a:cxn>
                <a:cxn ang="0">
                  <a:pos x="27" y="0"/>
                </a:cxn>
                <a:cxn ang="0">
                  <a:pos x="40" y="0"/>
                </a:cxn>
                <a:cxn ang="0">
                  <a:pos x="54" y="2"/>
                </a:cxn>
                <a:cxn ang="0">
                  <a:pos x="66" y="5"/>
                </a:cxn>
                <a:cxn ang="0">
                  <a:pos x="78" y="11"/>
                </a:cxn>
                <a:cxn ang="0">
                  <a:pos x="87" y="20"/>
                </a:cxn>
                <a:cxn ang="0">
                  <a:pos x="93" y="33"/>
                </a:cxn>
                <a:cxn ang="0">
                  <a:pos x="94" y="56"/>
                </a:cxn>
                <a:cxn ang="0">
                  <a:pos x="87" y="72"/>
                </a:cxn>
                <a:cxn ang="0">
                  <a:pos x="79" y="80"/>
                </a:cxn>
                <a:cxn ang="0">
                  <a:pos x="76" y="83"/>
                </a:cxn>
                <a:cxn ang="0">
                  <a:pos x="79" y="95"/>
                </a:cxn>
                <a:cxn ang="0">
                  <a:pos x="64" y="99"/>
                </a:cxn>
              </a:cxnLst>
              <a:rect l="l" t="t" r="r" b="b"/>
              <a:pathLst>
                <a:path w="94" h="99">
                  <a:moveTo>
                    <a:pt x="64" y="99"/>
                  </a:moveTo>
                  <a:lnTo>
                    <a:pt x="55" y="82"/>
                  </a:lnTo>
                  <a:lnTo>
                    <a:pt x="66" y="72"/>
                  </a:lnTo>
                  <a:lnTo>
                    <a:pt x="76" y="60"/>
                  </a:lnTo>
                  <a:lnTo>
                    <a:pt x="79" y="48"/>
                  </a:lnTo>
                  <a:lnTo>
                    <a:pt x="77" y="34"/>
                  </a:lnTo>
                  <a:lnTo>
                    <a:pt x="72" y="28"/>
                  </a:lnTo>
                  <a:lnTo>
                    <a:pt x="66" y="23"/>
                  </a:lnTo>
                  <a:lnTo>
                    <a:pt x="58" y="21"/>
                  </a:lnTo>
                  <a:lnTo>
                    <a:pt x="49" y="19"/>
                  </a:lnTo>
                  <a:lnTo>
                    <a:pt x="40" y="19"/>
                  </a:lnTo>
                  <a:lnTo>
                    <a:pt x="31" y="19"/>
                  </a:lnTo>
                  <a:lnTo>
                    <a:pt x="22" y="20"/>
                  </a:lnTo>
                  <a:lnTo>
                    <a:pt x="13" y="21"/>
                  </a:lnTo>
                  <a:lnTo>
                    <a:pt x="4" y="20"/>
                  </a:lnTo>
                  <a:lnTo>
                    <a:pt x="0" y="15"/>
                  </a:lnTo>
                  <a:lnTo>
                    <a:pt x="1" y="8"/>
                  </a:lnTo>
                  <a:lnTo>
                    <a:pt x="9" y="4"/>
                  </a:lnTo>
                  <a:lnTo>
                    <a:pt x="17" y="2"/>
                  </a:lnTo>
                  <a:lnTo>
                    <a:pt x="27" y="0"/>
                  </a:lnTo>
                  <a:lnTo>
                    <a:pt x="40" y="0"/>
                  </a:lnTo>
                  <a:lnTo>
                    <a:pt x="54" y="2"/>
                  </a:lnTo>
                  <a:lnTo>
                    <a:pt x="66" y="5"/>
                  </a:lnTo>
                  <a:lnTo>
                    <a:pt x="78" y="11"/>
                  </a:lnTo>
                  <a:lnTo>
                    <a:pt x="87" y="20"/>
                  </a:lnTo>
                  <a:lnTo>
                    <a:pt x="93" y="33"/>
                  </a:lnTo>
                  <a:lnTo>
                    <a:pt x="94" y="56"/>
                  </a:lnTo>
                  <a:lnTo>
                    <a:pt x="87" y="72"/>
                  </a:lnTo>
                  <a:lnTo>
                    <a:pt x="79" y="80"/>
                  </a:lnTo>
                  <a:lnTo>
                    <a:pt x="76" y="83"/>
                  </a:lnTo>
                  <a:lnTo>
                    <a:pt x="79" y="95"/>
                  </a:lnTo>
                  <a:lnTo>
                    <a:pt x="64" y="99"/>
                  </a:lnTo>
                  <a:close/>
                </a:path>
              </a:pathLst>
            </a:custGeom>
            <a:solidFill>
              <a:srgbClr val="330000"/>
            </a:solidFill>
            <a:ln>
              <a:noFill/>
              <a:round/>
            </a:ln>
          </p:spPr>
          <p:txBody>
            <a:bodyPr anchor="t" anchorCtr="0"/>
            <a:lstStyle>
              <a:defPPr>
                <a:defRPr lang="zh-CN"/>
              </a:defPPr>
              <a:lvl1pPr marL="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4572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9144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3716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1828800" indent="0" algn="l" defTabSz="914400" rtl="0" eaLnBrk="1" fontAlgn="base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 typeface="Arial" panose="020B0604020202020204" pitchFamily="34" charset="0"/>
                <a:buNone/>
                <a:defRPr lang="zh-CN" altLang="en-US" sz="1800" b="0" i="0" u="none" baseline="0"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</a:lstStyle>
            <a:p>
              <a:pPr lvl="0"/>
              <a:endParaRPr lang="zh-CN" altLang="en-US"/>
            </a:p>
          </p:txBody>
        </p:sp>
      </p:grpSp>
      <p:sp>
        <p:nvSpPr>
          <p:cNvPr id="12388" name="文本框 10340"/>
          <p:cNvSpPr/>
          <p:nvPr/>
        </p:nvSpPr>
        <p:spPr>
          <a:xfrm>
            <a:off x="1257300" y="639366"/>
            <a:ext cx="2914650" cy="39171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/>
            <a:r>
              <a:rPr lang="zh-CN" altLang="en-US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1. be sure 的用法</a:t>
            </a:r>
            <a:r>
              <a:rPr lang="en-US" altLang="zh-CN" sz="2100" dirty="0">
                <a:solidFill>
                  <a:srgbClr val="FF0000"/>
                </a:solidFill>
                <a:latin typeface="Times New Roman" panose="02020603050405020304" pitchFamily="18" charset="0"/>
              </a:rPr>
              <a:t>.</a:t>
            </a:r>
            <a:endParaRPr lang="zh-CN" altLang="en-US" sz="2100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2389" name="文本框 10341"/>
          <p:cNvSpPr/>
          <p:nvPr/>
        </p:nvSpPr>
        <p:spPr>
          <a:xfrm>
            <a:off x="1127523" y="971550"/>
            <a:ext cx="7159228" cy="4667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zh-CN" altLang="en-US" sz="1700" dirty="0">
                <a:latin typeface="Times New Roman" panose="02020603050405020304" pitchFamily="18" charset="0"/>
              </a:rPr>
              <a:t>（1）be sure of sth</a:t>
            </a:r>
            <a:r>
              <a:rPr lang="en-US" altLang="zh-CN" sz="1700" dirty="0">
                <a:latin typeface="Times New Roman" panose="02020603050405020304" pitchFamily="18" charset="0"/>
              </a:rPr>
              <a:t>.</a:t>
            </a:r>
            <a:r>
              <a:rPr lang="zh-CN" altLang="en-US" sz="1700" dirty="0">
                <a:latin typeface="Times New Roman" panose="02020603050405020304" pitchFamily="18" charset="0"/>
              </a:rPr>
              <a:t> / doing sth</a:t>
            </a:r>
            <a:r>
              <a:rPr lang="en-US" altLang="zh-CN" sz="1700" dirty="0">
                <a:latin typeface="Times New Roman" panose="02020603050405020304" pitchFamily="18" charset="0"/>
              </a:rPr>
              <a:t>.</a:t>
            </a:r>
            <a:r>
              <a:rPr lang="zh-CN" altLang="en-US" sz="1700" dirty="0">
                <a:latin typeface="Times New Roman" panose="02020603050405020304" pitchFamily="18" charset="0"/>
              </a:rPr>
              <a:t>，意为“确信 </a:t>
            </a:r>
            <a:r>
              <a:rPr lang="zh-CN" altLang="en-US" sz="1700" dirty="0">
                <a:latin typeface="宋体" panose="02010600030101010101" pitchFamily="2" charset="-122"/>
              </a:rPr>
              <a:t>……</a:t>
            </a:r>
            <a:r>
              <a:rPr lang="zh-CN" altLang="en-US" sz="1700" dirty="0">
                <a:latin typeface="Times New Roman" panose="02020603050405020304" pitchFamily="18" charset="0"/>
              </a:rPr>
              <a:t>”；“对 </a:t>
            </a:r>
            <a:r>
              <a:rPr lang="zh-CN" altLang="en-US" sz="1700" dirty="0">
                <a:latin typeface="宋体" panose="02010600030101010101" pitchFamily="2" charset="-122"/>
              </a:rPr>
              <a:t>……</a:t>
            </a:r>
            <a:r>
              <a:rPr lang="zh-CN" altLang="en-US" sz="1700" dirty="0">
                <a:latin typeface="Times New Roman" panose="02020603050405020304" pitchFamily="18" charset="0"/>
              </a:rPr>
              <a:t> 有把握”</a:t>
            </a:r>
          </a:p>
        </p:txBody>
      </p:sp>
      <p:sp>
        <p:nvSpPr>
          <p:cNvPr id="12390" name="文本框 10342"/>
          <p:cNvSpPr/>
          <p:nvPr/>
        </p:nvSpPr>
        <p:spPr>
          <a:xfrm>
            <a:off x="1699022" y="1348979"/>
            <a:ext cx="4194572" cy="4667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zh-CN" altLang="en-US" sz="1700" dirty="0">
                <a:latin typeface="Times New Roman" panose="02020603050405020304" pitchFamily="18" charset="0"/>
              </a:rPr>
              <a:t>e.g. He is sure of success. 他自信会成功的。</a:t>
            </a:r>
          </a:p>
        </p:txBody>
      </p:sp>
      <p:sp>
        <p:nvSpPr>
          <p:cNvPr id="12391" name="文本框 10343"/>
          <p:cNvSpPr/>
          <p:nvPr/>
        </p:nvSpPr>
        <p:spPr>
          <a:xfrm>
            <a:off x="1185863" y="1657350"/>
            <a:ext cx="6456760" cy="4667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zh-CN" altLang="en-US" sz="1700" dirty="0">
                <a:latin typeface="Times New Roman" panose="02020603050405020304" pitchFamily="18" charset="0"/>
              </a:rPr>
              <a:t>（2）be sure to do sth</a:t>
            </a:r>
            <a:r>
              <a:rPr lang="en-US" altLang="zh-CN" sz="1700" dirty="0">
                <a:latin typeface="Times New Roman" panose="02020603050405020304" pitchFamily="18" charset="0"/>
              </a:rPr>
              <a:t>.</a:t>
            </a:r>
            <a:r>
              <a:rPr lang="zh-CN" altLang="en-US" sz="1700" dirty="0">
                <a:latin typeface="Times New Roman" panose="02020603050405020304" pitchFamily="18" charset="0"/>
              </a:rPr>
              <a:t> “必定</a:t>
            </a:r>
            <a:r>
              <a:rPr lang="zh-CN" altLang="en-US" sz="1700" dirty="0">
                <a:latin typeface="宋体" panose="02010600030101010101" pitchFamily="2" charset="-122"/>
              </a:rPr>
              <a:t>……</a:t>
            </a:r>
            <a:r>
              <a:rPr lang="zh-CN" altLang="en-US" sz="1700" dirty="0">
                <a:latin typeface="Times New Roman" panose="02020603050405020304" pitchFamily="18" charset="0"/>
              </a:rPr>
              <a:t>”；“必然</a:t>
            </a:r>
            <a:r>
              <a:rPr lang="zh-CN" altLang="en-US" sz="1700" dirty="0">
                <a:latin typeface="宋体" panose="02010600030101010101" pitchFamily="2" charset="-122"/>
              </a:rPr>
              <a:t>……</a:t>
            </a:r>
            <a:r>
              <a:rPr lang="zh-CN" altLang="en-US" sz="1700" dirty="0">
                <a:latin typeface="Times New Roman" panose="02020603050405020304" pitchFamily="18" charset="0"/>
              </a:rPr>
              <a:t>”；“准会 </a:t>
            </a:r>
            <a:r>
              <a:rPr lang="zh-CN" altLang="en-US" sz="1700" dirty="0">
                <a:latin typeface="宋体" panose="02010600030101010101" pitchFamily="2" charset="-122"/>
              </a:rPr>
              <a:t>……</a:t>
            </a:r>
            <a:r>
              <a:rPr lang="zh-CN" altLang="en-US" sz="1700" dirty="0">
                <a:latin typeface="Times New Roman" panose="02020603050405020304" pitchFamily="18" charset="0"/>
              </a:rPr>
              <a:t>”</a:t>
            </a:r>
          </a:p>
        </p:txBody>
      </p:sp>
      <p:sp>
        <p:nvSpPr>
          <p:cNvPr id="12392" name="文本框 10344"/>
          <p:cNvSpPr/>
          <p:nvPr/>
        </p:nvSpPr>
        <p:spPr>
          <a:xfrm>
            <a:off x="1641872" y="2000250"/>
            <a:ext cx="5657850" cy="86439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zh-CN" altLang="en-US" sz="1700" dirty="0">
                <a:latin typeface="Times New Roman" panose="02020603050405020304" pitchFamily="18" charset="0"/>
              </a:rPr>
              <a:t>e.g. He told me I was sure to get a warm welcome. </a:t>
            </a:r>
          </a:p>
          <a:p>
            <a:pPr lvl="0">
              <a:lnSpc>
                <a:spcPct val="150000"/>
              </a:lnSpc>
            </a:pPr>
            <a:r>
              <a:rPr lang="zh-CN" altLang="en-US" sz="1700" dirty="0">
                <a:latin typeface="Times New Roman" panose="02020603050405020304" pitchFamily="18" charset="0"/>
              </a:rPr>
              <a:t>      他告诉我，说我一定</a:t>
            </a:r>
            <a:r>
              <a:rPr lang="en-US" altLang="zh-CN" sz="1700" dirty="0" err="1">
                <a:latin typeface="Times New Roman" panose="02020603050405020304" pitchFamily="18" charset="0"/>
              </a:rPr>
              <a:t>会受到热情接待的</a:t>
            </a:r>
            <a:r>
              <a:rPr lang="en-US" altLang="zh-CN" sz="1700" dirty="0">
                <a:latin typeface="Times New Roman" panose="02020603050405020304" pitchFamily="18" charset="0"/>
              </a:rPr>
              <a:t>。</a:t>
            </a:r>
          </a:p>
        </p:txBody>
      </p:sp>
      <p:sp>
        <p:nvSpPr>
          <p:cNvPr id="12393" name="文本框 10345"/>
          <p:cNvSpPr/>
          <p:nvPr/>
        </p:nvSpPr>
        <p:spPr>
          <a:xfrm>
            <a:off x="1184672" y="2709863"/>
            <a:ext cx="6343650" cy="4667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zh-CN" altLang="en-US" sz="1700" dirty="0">
                <a:latin typeface="Times New Roman" panose="02020603050405020304" pitchFamily="18" charset="0"/>
              </a:rPr>
              <a:t>（3）be sure + 宾语从句，意为“确信某事一定会 </a:t>
            </a:r>
            <a:r>
              <a:rPr lang="zh-CN" altLang="en-US" sz="1700" dirty="0">
                <a:latin typeface="宋体" panose="02010600030101010101" pitchFamily="2" charset="-122"/>
              </a:rPr>
              <a:t>……</a:t>
            </a:r>
            <a:r>
              <a:rPr lang="zh-CN" altLang="en-US" sz="1700" dirty="0">
                <a:latin typeface="Times New Roman" panose="02020603050405020304" pitchFamily="18" charset="0"/>
              </a:rPr>
              <a:t>”</a:t>
            </a:r>
          </a:p>
        </p:txBody>
      </p:sp>
      <p:sp>
        <p:nvSpPr>
          <p:cNvPr id="12394" name="文本框 10346"/>
          <p:cNvSpPr/>
          <p:nvPr/>
        </p:nvSpPr>
        <p:spPr>
          <a:xfrm>
            <a:off x="1756173" y="3052763"/>
            <a:ext cx="4944665" cy="864394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zh-CN" altLang="en-US" sz="1700" dirty="0">
                <a:latin typeface="Times New Roman" panose="02020603050405020304" pitchFamily="18" charset="0"/>
              </a:rPr>
              <a:t>e.g. We are sure he will make great progress this term. </a:t>
            </a:r>
          </a:p>
          <a:p>
            <a:pPr lvl="0">
              <a:lnSpc>
                <a:spcPct val="150000"/>
              </a:lnSpc>
            </a:pPr>
            <a:r>
              <a:rPr lang="zh-CN" altLang="en-US" sz="1700" dirty="0">
                <a:latin typeface="Times New Roman" panose="02020603050405020304" pitchFamily="18" charset="0"/>
              </a:rPr>
              <a:t>       我们确信他这学期一定会取得巨大进步。</a:t>
            </a:r>
          </a:p>
        </p:txBody>
      </p:sp>
      <p:sp>
        <p:nvSpPr>
          <p:cNvPr id="12395" name="文本框 10"/>
          <p:cNvSpPr txBox="1"/>
          <p:nvPr/>
        </p:nvSpPr>
        <p:spPr>
          <a:xfrm>
            <a:off x="358379" y="11430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2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2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12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2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2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2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389" grpId="0"/>
      <p:bldP spid="12390" grpId="0"/>
      <p:bldP spid="12391" grpId="0"/>
      <p:bldP spid="12392" grpId="0"/>
      <p:bldP spid="12393" grpId="0"/>
      <p:bldP spid="1239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文本框 11265"/>
          <p:cNvSpPr/>
          <p:nvPr/>
        </p:nvSpPr>
        <p:spPr>
          <a:xfrm>
            <a:off x="1543050" y="941785"/>
            <a:ext cx="6229350" cy="2839239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lvl="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2.  regret to do　 对要做的事遗憾。　　　　　(未做)</a:t>
            </a:r>
          </a:p>
          <a:p>
            <a:pPr lvl="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    regret doing　 对做过的事遗憾、后悔。　　(已做)</a:t>
            </a:r>
          </a:p>
          <a:p>
            <a:pPr lvl="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    e.g. I regret to have to do this, but I have no choice.</a:t>
            </a:r>
          </a:p>
          <a:p>
            <a:pPr lvl="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           我很遗憾必须这样去做，但是我没有选择</a:t>
            </a:r>
            <a:r>
              <a:rPr lang="en-US" altLang="zh-CN" dirty="0">
                <a:latin typeface="Times New Roman" panose="02020603050405020304" pitchFamily="18" charset="0"/>
              </a:rPr>
              <a:t>。</a:t>
            </a:r>
          </a:p>
          <a:p>
            <a:pPr lvl="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　　   I don't regret telling her what I thought.　</a:t>
            </a:r>
          </a:p>
          <a:p>
            <a:pPr lvl="0">
              <a:lnSpc>
                <a:spcPct val="150000"/>
              </a:lnSpc>
            </a:pPr>
            <a:r>
              <a:rPr lang="zh-CN" altLang="en-US" dirty="0">
                <a:latin typeface="Times New Roman" panose="02020603050405020304" pitchFamily="18" charset="0"/>
              </a:rPr>
              <a:t>          我不为告诉她我的想法而后悔。</a:t>
            </a:r>
          </a:p>
          <a:p>
            <a:pPr lvl="0"/>
            <a:endParaRPr lang="zh-CN" altLang="en-US" dirty="0">
              <a:latin typeface="Times New Roman" panose="02020603050405020304" pitchFamily="18" charset="0"/>
            </a:endParaRPr>
          </a:p>
        </p:txBody>
      </p:sp>
      <p:pic>
        <p:nvPicPr>
          <p:cNvPr id="13314" name="图片 1126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76256" y="2400301"/>
            <a:ext cx="1507331" cy="1812131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pic>
        <p:nvPicPr>
          <p:cNvPr id="13315" name="图片 11267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763688" y="3953215"/>
            <a:ext cx="4857750" cy="914400"/>
          </a:xfrm>
          <a:prstGeom prst="rect">
            <a:avLst/>
          </a:prstGeom>
          <a:noFill/>
          <a:ln>
            <a:noFill/>
            <a:miter lim="800000"/>
            <a:headEnd/>
            <a:tailEnd/>
          </a:ln>
        </p:spPr>
      </p:pic>
      <p:sp>
        <p:nvSpPr>
          <p:cNvPr id="13316" name="文本框 10"/>
          <p:cNvSpPr txBox="1"/>
          <p:nvPr/>
        </p:nvSpPr>
        <p:spPr>
          <a:xfrm>
            <a:off x="471488" y="227410"/>
            <a:ext cx="138564" cy="438582"/>
          </a:xfrm>
          <a:prstGeom prst="rect">
            <a:avLst/>
          </a:prstGeom>
          <a:noFill/>
        </p:spPr>
        <p:txBody>
          <a:bodyPr wrap="none" lIns="68580" tIns="34290" rIns="68580" bIns="34290" anchor="t" anchorCtr="0">
            <a:spAutoFit/>
          </a:bodyPr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endParaRPr lang="zh-CN" altLang="en-US" sz="2400" b="1">
              <a:solidFill>
                <a:srgbClr val="FF98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  <p:sp>
        <p:nvSpPr>
          <p:cNvPr id="13317" name="流程图: 过程 19"/>
          <p:cNvSpPr/>
          <p:nvPr/>
        </p:nvSpPr>
        <p:spPr>
          <a:xfrm>
            <a:off x="275035" y="275035"/>
            <a:ext cx="114300" cy="342900"/>
          </a:xfrm>
          <a:prstGeom prst="flowChartProcess">
            <a:avLst/>
          </a:prstGeom>
          <a:solidFill>
            <a:srgbClr val="FF9800"/>
          </a:solidFill>
          <a:ln w="12700">
            <a:noFill/>
            <a:miter lim="800000"/>
          </a:ln>
        </p:spPr>
        <p:txBody>
          <a:bodyPr lIns="68580" tIns="34290" rIns="68580" bIns="34290" anchor="ctr" anchorCtr="0"/>
          <a:lstStyle>
            <a:defPPr>
              <a:defRPr lang="zh-CN"/>
            </a:defPPr>
            <a:lvl1pPr marL="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4572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9144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3716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1828800" indent="0" algn="l" defTabSz="914400" rtl="0" eaLnBrk="1" fontAlgn="base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 lang="zh-CN" altLang="en-US" sz="1800" b="0" i="0" u="none" baseline="0"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</a:lstStyle>
          <a:p>
            <a:pPr algn="ctr"/>
            <a:endParaRPr lang="zh-CN" altLang="en-US" sz="1400">
              <a:solidFill>
                <a:srgbClr val="FFFFFF"/>
              </a:solidFill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OS" val="Unix 3.10 unknown"/>
  <p:tag name="AS_RELEASE_DATE" val="2020.11.30"/>
  <p:tag name="AS_TITLE" val="Aspose.Slides for Java"/>
  <p:tag name="AS_VERSION" val="20.11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1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COLOR_TYPE" val="1"/>
  <p:tag name="KSO_WM_TEMPLATE_INDEX" val="20205081"/>
  <p:tag name="KSO_WM_TEMPLATE_MASTER_TYPE" val="0"/>
  <p:tag name="KSO_WM_TEMPLATE_SUBCATEGORY" val="19"/>
  <p:tag name="KSO_WM_TEMPLATE_THUMBS_INDEX" val="1、4、7、12、13、14、15、16、17、18、20、24、25、28、33、36、40、43、44"/>
  <p:tag name="KSO_WM_UNIT_SHOW_EDIT_AREA_INDICATION" val="1"/>
</p:tagLst>
</file>

<file path=ppt/tags/tag2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2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3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TEMPLATE_CATEGORY" val="custom"/>
  <p:tag name="KSO_WM_TEMPLATE_INDEX" val="20205081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4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BEAUTIFY_FLAG" val="#wm#"/>
  <p:tag name="KSO_WM_TAG_VERSION" val="1.0"/>
  <p:tag name="KSO_WM_UNIT_COMPATIBLE" val="0"/>
  <p:tag name="KSO_WM_UNIT_DIAGRAM_ISNUMVISUAL" val="0"/>
  <p:tag name="KSO_WM_UNIT_DIAGRAM_ISREFERUNIT" val="0"/>
  <p:tag name="KSO_WM_UNIT_HIGHLIGHT" val="0"/>
  <p:tag name="KSO_WM_UNIT_ID" val="_0**"/>
  <p:tag name="KSO_WM_UNIT_LAYERLEVEL" val="1"/>
</p:tagLst>
</file>

<file path=ppt/theme/theme1.xml><?xml version="1.0" encoding="utf-8"?>
<a:theme xmlns:a="http://schemas.openxmlformats.org/drawingml/2006/main" name="WWW.2PPT.COM&#10;">
  <a:themeElements>
    <a:clrScheme name="新版空白演示配色">
      <a:dk1>
        <a:srgbClr val="000000"/>
      </a:dk1>
      <a:lt1>
        <a:srgbClr val="FFFFFF"/>
      </a:lt1>
      <a:dk2>
        <a:srgbClr val="0F1423"/>
      </a:dk2>
      <a:lt2>
        <a:srgbClr val="FFFFFF"/>
      </a:lt2>
      <a:accent1>
        <a:srgbClr val="6096E6"/>
      </a:accent1>
      <a:accent2>
        <a:srgbClr val="58B6E5"/>
      </a:accent2>
      <a:accent3>
        <a:srgbClr val="56CA95"/>
      </a:accent3>
      <a:accent4>
        <a:srgbClr val="FFBA55"/>
      </a:accent4>
      <a:accent5>
        <a:srgbClr val="F18870"/>
      </a:accent5>
      <a:accent6>
        <a:srgbClr val="EC5F74"/>
      </a:accent6>
      <a:hlink>
        <a:srgbClr val="0563C1"/>
      </a:hlink>
      <a:folHlink>
        <a:srgbClr val="954D72"/>
      </a:folHlink>
    </a:clrScheme>
    <a:fontScheme name="自定义 9">
      <a:majorFont>
        <a:latin typeface="Arial"/>
        <a:ea typeface="微软雅黑"/>
        <a:cs typeface="Arial"/>
      </a:majorFont>
      <a:minorFont>
        <a:latin typeface="Arial"/>
        <a:ea typeface="微软雅黑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1265</Words>
  <Application>Microsoft Office PowerPoint</Application>
  <PresentationFormat>全屏显示(16:9)</PresentationFormat>
  <Paragraphs>186</Paragraphs>
  <Slides>17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17</vt:i4>
      </vt:variant>
    </vt:vector>
  </HeadingPairs>
  <TitlesOfParts>
    <vt:vector size="25" baseType="lpstr">
      <vt:lpstr>方正兰亭黑简体</vt:lpstr>
      <vt:lpstr>宋体</vt:lpstr>
      <vt:lpstr>微软雅黑</vt:lpstr>
      <vt:lpstr>Arial</vt:lpstr>
      <vt:lpstr>Calibri</vt:lpstr>
      <vt:lpstr>Times New Roman</vt:lpstr>
      <vt:lpstr>Wingdings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2021-02-16T18:14:00Z</cp:lastPrinted>
  <dcterms:created xsi:type="dcterms:W3CDTF">2021-02-16T18:14:00Z</dcterms:created>
  <dcterms:modified xsi:type="dcterms:W3CDTF">2023-01-16T14:42:32Z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lbum">
    <vt:lpwstr>rbm.xkw.com</vt:lpwstr>
  </property>
  <property fmtid="{D5CDD505-2E9C-101B-9397-08002B2CF9AE}" pid="3" name="author">
    <vt:lpwstr>rbm.xkw.com</vt:lpwstr>
  </property>
  <property fmtid="{D5CDD505-2E9C-101B-9397-08002B2CF9AE}" pid="4" name="company">
    <vt:lpwstr>学科网</vt:lpwstr>
  </property>
  <property fmtid="{D5CDD505-2E9C-101B-9397-08002B2CF9AE}" pid="5" name="copyright">
    <vt:lpwstr>学科网版权所有</vt:lpwstr>
  </property>
  <property fmtid="{D5CDD505-2E9C-101B-9397-08002B2CF9AE}" pid="6" name="ICV">
    <vt:lpwstr>CBFA0A3F8DA44C49A600DDA6BF675D55</vt:lpwstr>
  </property>
  <property fmtid="{D5CDD505-2E9C-101B-9397-08002B2CF9AE}" pid="7" name="KSOProductBuildVer">
    <vt:lpwstr>2052-11.1.0.11294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